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0"/>
  </p:notesMasterIdLst>
  <p:handoutMasterIdLst>
    <p:handoutMasterId r:id="rId21"/>
  </p:handoutMasterIdLst>
  <p:sldIdLst>
    <p:sldId id="405" r:id="rId3"/>
    <p:sldId id="410" r:id="rId4"/>
    <p:sldId id="437" r:id="rId5"/>
    <p:sldId id="438" r:id="rId6"/>
    <p:sldId id="439" r:id="rId7"/>
    <p:sldId id="441" r:id="rId8"/>
    <p:sldId id="395" r:id="rId9"/>
    <p:sldId id="424" r:id="rId10"/>
    <p:sldId id="432" r:id="rId11"/>
    <p:sldId id="444" r:id="rId12"/>
    <p:sldId id="445" r:id="rId13"/>
    <p:sldId id="423" r:id="rId14"/>
    <p:sldId id="435" r:id="rId15"/>
    <p:sldId id="442" r:id="rId16"/>
    <p:sldId id="385" r:id="rId17"/>
    <p:sldId id="436" r:id="rId18"/>
    <p:sldId id="369" r:id="rId19"/>
  </p:sldIdLst>
  <p:sldSz cx="12192000" cy="6858000"/>
  <p:notesSz cx="666273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09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CC"/>
    <a:srgbClr val="CC6600"/>
    <a:srgbClr val="FEF4EC"/>
    <a:srgbClr val="D22133"/>
    <a:srgbClr val="810608"/>
    <a:srgbClr val="EBFCC4"/>
    <a:srgbClr val="FF9999"/>
    <a:srgbClr val="BD1D29"/>
    <a:srgbClr val="B41A26"/>
    <a:srgbClr val="8608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6595" autoAdjust="0"/>
  </p:normalViewPr>
  <p:slideViewPr>
    <p:cSldViewPr>
      <p:cViewPr varScale="1">
        <p:scale>
          <a:sx n="64" d="100"/>
          <a:sy n="64" d="100"/>
        </p:scale>
        <p:origin x="960" y="78"/>
      </p:cViewPr>
      <p:guideLst>
        <p:guide orient="horz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0" d="100"/>
        <a:sy n="19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3127"/>
        <p:guide pos="20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101E90-4C3C-4589-82DB-3A3B40209739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34D2D88-6775-4041-BA7D-FB7A8D4365C3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gm:t>
    </dgm:pt>
    <dgm:pt modelId="{F4DBE6E7-1095-4CE2-AAAD-096469790A21}" type="parTrans" cxnId="{ED32636C-4BD3-4C8F-96C0-7F33FE4FC836}">
      <dgm:prSet/>
      <dgm:spPr/>
      <dgm:t>
        <a:bodyPr/>
        <a:lstStyle/>
        <a:p>
          <a:endParaRPr lang="en-US"/>
        </a:p>
      </dgm:t>
    </dgm:pt>
    <dgm:pt modelId="{D92E8C69-FE86-4A14-8E75-F689560DC038}" type="sibTrans" cxnId="{ED32636C-4BD3-4C8F-96C0-7F33FE4FC836}">
      <dgm:prSet/>
      <dgm:spPr/>
      <dgm:t>
        <a:bodyPr/>
        <a:lstStyle/>
        <a:p>
          <a:endParaRPr lang="en-US"/>
        </a:p>
      </dgm:t>
    </dgm:pt>
    <dgm:pt modelId="{9B60C8CA-0A06-40EE-B0BE-813A179F3C0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</dgm:t>
    </dgm:pt>
    <dgm:pt modelId="{33AFD452-9DE1-4FCB-AACB-84308EB19C49}" type="parTrans" cxnId="{EE1EB741-0B90-477A-A08A-AB1731D807AE}">
      <dgm:prSet/>
      <dgm:spPr/>
      <dgm:t>
        <a:bodyPr/>
        <a:lstStyle/>
        <a:p>
          <a:endParaRPr lang="en-US"/>
        </a:p>
      </dgm:t>
    </dgm:pt>
    <dgm:pt modelId="{D331C6F6-C00C-49CA-A9F0-3E985B98FA18}" type="sibTrans" cxnId="{EE1EB741-0B90-477A-A08A-AB1731D807AE}">
      <dgm:prSet/>
      <dgm:spPr/>
      <dgm:t>
        <a:bodyPr/>
        <a:lstStyle/>
        <a:p>
          <a:endParaRPr lang="en-US"/>
        </a:p>
      </dgm:t>
    </dgm:pt>
    <dgm:pt modelId="{B75896DE-7D6B-4568-B132-4CF87ADF20A5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gm:t>
    </dgm:pt>
    <dgm:pt modelId="{A29A5AE8-50CE-48BE-AF4B-465B73509C02}" type="parTrans" cxnId="{D55E15D6-250C-4579-BA6E-6B18715BC175}">
      <dgm:prSet/>
      <dgm:spPr/>
      <dgm:t>
        <a:bodyPr/>
        <a:lstStyle/>
        <a:p>
          <a:endParaRPr lang="en-US"/>
        </a:p>
      </dgm:t>
    </dgm:pt>
    <dgm:pt modelId="{F1F80AB1-65A4-4CF5-A738-3631C1590B30}" type="sibTrans" cxnId="{D55E15D6-250C-4579-BA6E-6B18715BC175}">
      <dgm:prSet/>
      <dgm:spPr/>
      <dgm:t>
        <a:bodyPr/>
        <a:lstStyle/>
        <a:p>
          <a:endParaRPr lang="en-US"/>
        </a:p>
      </dgm:t>
    </dgm:pt>
    <dgm:pt modelId="{E41F79CB-F996-4558-A0B1-46AD8ABDE14D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</dgm:t>
    </dgm:pt>
    <dgm:pt modelId="{9733DB62-8DD1-4944-948E-422526C1DEB3}" type="parTrans" cxnId="{DB76EC13-D23D-4683-A010-C245F57F0755}">
      <dgm:prSet/>
      <dgm:spPr/>
      <dgm:t>
        <a:bodyPr/>
        <a:lstStyle/>
        <a:p>
          <a:endParaRPr lang="en-US"/>
        </a:p>
      </dgm:t>
    </dgm:pt>
    <dgm:pt modelId="{7C107551-300A-4D92-90F7-1621FAE41F53}" type="sibTrans" cxnId="{DB76EC13-D23D-4683-A010-C245F57F0755}">
      <dgm:prSet/>
      <dgm:spPr/>
      <dgm:t>
        <a:bodyPr/>
        <a:lstStyle/>
        <a:p>
          <a:endParaRPr lang="en-US"/>
        </a:p>
      </dgm:t>
    </dgm:pt>
    <dgm:pt modelId="{439F771E-223B-4025-9BE1-934B7E9C987B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gm:t>
    </dgm:pt>
    <dgm:pt modelId="{AC884638-0EC9-4A32-A5FF-715336063B7F}" type="parTrans" cxnId="{33E5B728-5918-4F9B-AFE5-F27DC948AEFE}">
      <dgm:prSet/>
      <dgm:spPr/>
      <dgm:t>
        <a:bodyPr/>
        <a:lstStyle/>
        <a:p>
          <a:endParaRPr lang="en-US"/>
        </a:p>
      </dgm:t>
    </dgm:pt>
    <dgm:pt modelId="{9A0B5BE9-A359-44BC-A73B-DE8BC32F8C58}" type="sibTrans" cxnId="{33E5B728-5918-4F9B-AFE5-F27DC948AEFE}">
      <dgm:prSet/>
      <dgm:spPr/>
      <dgm:t>
        <a:bodyPr/>
        <a:lstStyle/>
        <a:p>
          <a:endParaRPr lang="en-US"/>
        </a:p>
      </dgm:t>
    </dgm:pt>
    <dgm:pt modelId="{B43802F3-6202-4D92-9741-A07D6D6A5F0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DLS, FTIR, and PL analysis. </a:t>
          </a:r>
        </a:p>
      </dgm:t>
    </dgm:pt>
    <dgm:pt modelId="{098F454F-0BB9-4CD9-BE44-5E1EB42DAC05}" type="parTrans" cxnId="{9AB43526-C7CE-4B79-BEFD-12F41802C363}">
      <dgm:prSet/>
      <dgm:spPr/>
      <dgm:t>
        <a:bodyPr/>
        <a:lstStyle/>
        <a:p>
          <a:endParaRPr lang="en-US"/>
        </a:p>
      </dgm:t>
    </dgm:pt>
    <dgm:pt modelId="{380861DC-1ADB-48B6-9D5B-5CD2BF6F7516}" type="sibTrans" cxnId="{9AB43526-C7CE-4B79-BEFD-12F41802C363}">
      <dgm:prSet/>
      <dgm:spPr/>
      <dgm:t>
        <a:bodyPr/>
        <a:lstStyle/>
        <a:p>
          <a:endParaRPr lang="en-US"/>
        </a:p>
      </dgm:t>
    </dgm:pt>
    <dgm:pt modelId="{514605EC-77B9-4ADA-AA03-3357E97BF6C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</dgm:t>
    </dgm:pt>
    <dgm:pt modelId="{8F2C9475-B0FC-4A7F-87CF-44D05AD02959}" type="parTrans" cxnId="{7E1ADB17-4234-4724-AFAF-90B5213FEDAF}">
      <dgm:prSet/>
      <dgm:spPr/>
      <dgm:t>
        <a:bodyPr/>
        <a:lstStyle/>
        <a:p>
          <a:endParaRPr lang="en-US"/>
        </a:p>
      </dgm:t>
    </dgm:pt>
    <dgm:pt modelId="{5CBAAE01-AD78-4D35-9AFE-7BFE77605CAA}" type="sibTrans" cxnId="{7E1ADB17-4234-4724-AFAF-90B5213FEDAF}">
      <dgm:prSet/>
      <dgm:spPr/>
      <dgm:t>
        <a:bodyPr/>
        <a:lstStyle/>
        <a:p>
          <a:endParaRPr lang="en-US"/>
        </a:p>
      </dgm:t>
    </dgm:pt>
    <dgm:pt modelId="{4516C951-BC0B-4F9A-968F-98AB9AF1742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gm:t>
    </dgm:pt>
    <dgm:pt modelId="{6B9E6E8D-DD25-4A8C-B6B2-1F4B974DF0E5}" type="parTrans" cxnId="{B67F8141-9FA5-40DE-857A-49D3C076119D}">
      <dgm:prSet/>
      <dgm:spPr/>
      <dgm:t>
        <a:bodyPr/>
        <a:lstStyle/>
        <a:p>
          <a:endParaRPr lang="en-US"/>
        </a:p>
      </dgm:t>
    </dgm:pt>
    <dgm:pt modelId="{2139FA9B-951F-4508-9864-758BF2E2C0A8}" type="sibTrans" cxnId="{B67F8141-9FA5-40DE-857A-49D3C076119D}">
      <dgm:prSet/>
      <dgm:spPr/>
      <dgm:t>
        <a:bodyPr/>
        <a:lstStyle/>
        <a:p>
          <a:endParaRPr lang="en-US"/>
        </a:p>
      </dgm:t>
    </dgm:pt>
    <dgm:pt modelId="{7D3F1521-15AC-4C6E-8191-339822DC05D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</dgm:t>
    </dgm:pt>
    <dgm:pt modelId="{1EBF2CD9-80BB-4579-BC4D-B3DFFC7FBF84}" type="parTrans" cxnId="{CDE49D7F-395A-4942-95C0-BBE8B3798125}">
      <dgm:prSet/>
      <dgm:spPr/>
      <dgm:t>
        <a:bodyPr/>
        <a:lstStyle/>
        <a:p>
          <a:endParaRPr lang="en-US"/>
        </a:p>
      </dgm:t>
    </dgm:pt>
    <dgm:pt modelId="{9AD04F64-1B18-46FD-8576-403D5DD5525D}" type="sibTrans" cxnId="{CDE49D7F-395A-4942-95C0-BBE8B3798125}">
      <dgm:prSet/>
      <dgm:spPr/>
      <dgm:t>
        <a:bodyPr/>
        <a:lstStyle/>
        <a:p>
          <a:endParaRPr lang="en-US"/>
        </a:p>
      </dgm:t>
    </dgm:pt>
    <dgm:pt modelId="{1F200606-C5F2-4BA1-8AD8-4658B4DD226C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gm:t>
    </dgm:pt>
    <dgm:pt modelId="{D789A29E-082F-43D8-ACB6-BE0DC50B5096}" type="parTrans" cxnId="{31E31C6B-25A9-4911-AD2B-5AEFDD82484C}">
      <dgm:prSet/>
      <dgm:spPr/>
      <dgm:t>
        <a:bodyPr/>
        <a:lstStyle/>
        <a:p>
          <a:endParaRPr lang="en-US"/>
        </a:p>
      </dgm:t>
    </dgm:pt>
    <dgm:pt modelId="{60829427-03BC-4487-BF8F-1B9DF947C839}" type="sibTrans" cxnId="{31E31C6B-25A9-4911-AD2B-5AEFDD82484C}">
      <dgm:prSet/>
      <dgm:spPr/>
      <dgm:t>
        <a:bodyPr/>
        <a:lstStyle/>
        <a:p>
          <a:endParaRPr lang="en-US"/>
        </a:p>
      </dgm:t>
    </dgm:pt>
    <dgm:pt modelId="{F2093917-7859-43DD-B14B-052967381B00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gm:t>
    </dgm:pt>
    <dgm:pt modelId="{2250BFA6-DD58-4929-9E39-6BD13963B4F8}" type="parTrans" cxnId="{D40A6E78-1B56-40A4-A0E8-4188EC64B7F8}">
      <dgm:prSet/>
      <dgm:spPr/>
      <dgm:t>
        <a:bodyPr/>
        <a:lstStyle/>
        <a:p>
          <a:endParaRPr lang="en-US"/>
        </a:p>
      </dgm:t>
    </dgm:pt>
    <dgm:pt modelId="{32FE32E6-943F-42F7-A46F-417413FB22E3}" type="sibTrans" cxnId="{D40A6E78-1B56-40A4-A0E8-4188EC64B7F8}">
      <dgm:prSet/>
      <dgm:spPr/>
      <dgm:t>
        <a:bodyPr/>
        <a:lstStyle/>
        <a:p>
          <a:endParaRPr lang="en-US"/>
        </a:p>
      </dgm:t>
    </dgm:pt>
    <dgm:pt modelId="{02CF8B1C-6A44-4D09-ABF7-6C71D84EF7E6}" type="pres">
      <dgm:prSet presAssocID="{0E101E90-4C3C-4589-82DB-3A3B40209739}" presName="rootnode" presStyleCnt="0">
        <dgm:presLayoutVars>
          <dgm:chMax/>
          <dgm:chPref/>
          <dgm:dir/>
          <dgm:animLvl val="lvl"/>
        </dgm:presLayoutVars>
      </dgm:prSet>
      <dgm:spPr/>
    </dgm:pt>
    <dgm:pt modelId="{5DD851BF-DDF4-4D27-9847-64300E79F60E}" type="pres">
      <dgm:prSet presAssocID="{434D2D88-6775-4041-BA7D-FB7A8D4365C3}" presName="composite" presStyleCnt="0"/>
      <dgm:spPr/>
    </dgm:pt>
    <dgm:pt modelId="{CA6B1BC6-B0E8-41B0-ABE7-E79707B24693}" type="pres">
      <dgm:prSet presAssocID="{434D2D88-6775-4041-BA7D-FB7A8D4365C3}" presName="bentUpArrow1" presStyleLbl="alignImgPlace1" presStyleIdx="0" presStyleCnt="2" custLinFactNeighborX="-15598"/>
      <dgm:spPr/>
    </dgm:pt>
    <dgm:pt modelId="{DFE770D9-DD22-4151-B43D-B03063046ED7}" type="pres">
      <dgm:prSet presAssocID="{434D2D88-6775-4041-BA7D-FB7A8D4365C3}" presName="ParentText" presStyleLbl="node1" presStyleIdx="0" presStyleCnt="3" custLinFactNeighborX="-10549">
        <dgm:presLayoutVars>
          <dgm:chMax val="1"/>
          <dgm:chPref val="1"/>
          <dgm:bulletEnabled val="1"/>
        </dgm:presLayoutVars>
      </dgm:prSet>
      <dgm:spPr/>
    </dgm:pt>
    <dgm:pt modelId="{B6DD9EDB-BB5C-4ACB-B392-4529730D55AC}" type="pres">
      <dgm:prSet presAssocID="{434D2D88-6775-4041-BA7D-FB7A8D4365C3}" presName="ChildText" presStyleLbl="revTx" presStyleIdx="0" presStyleCnt="3" custScaleX="445821" custLinFactX="65109" custLinFactNeighborX="100000">
        <dgm:presLayoutVars>
          <dgm:chMax val="0"/>
          <dgm:chPref val="0"/>
          <dgm:bulletEnabled val="1"/>
        </dgm:presLayoutVars>
      </dgm:prSet>
      <dgm:spPr/>
    </dgm:pt>
    <dgm:pt modelId="{BA99DDDE-1D5E-4C90-A249-60D10356D73A}" type="pres">
      <dgm:prSet presAssocID="{D92E8C69-FE86-4A14-8E75-F689560DC038}" presName="sibTrans" presStyleCnt="0"/>
      <dgm:spPr/>
    </dgm:pt>
    <dgm:pt modelId="{85221B69-5779-4FB7-B5FC-5FB63515ADFE}" type="pres">
      <dgm:prSet presAssocID="{B75896DE-7D6B-4568-B132-4CF87ADF20A5}" presName="composite" presStyleCnt="0"/>
      <dgm:spPr/>
    </dgm:pt>
    <dgm:pt modelId="{138A8994-15AA-46B7-9A7D-0BA81B6C328C}" type="pres">
      <dgm:prSet presAssocID="{B75896DE-7D6B-4568-B132-4CF87ADF20A5}" presName="bentUpArrow1" presStyleLbl="alignImgPlace1" presStyleIdx="1" presStyleCnt="2" custLinFactX="-39159" custLinFactNeighborX="-100000"/>
      <dgm:spPr/>
    </dgm:pt>
    <dgm:pt modelId="{CD8412CC-D296-472A-9F52-5E2FE8EFFBD4}" type="pres">
      <dgm:prSet presAssocID="{B75896DE-7D6B-4568-B132-4CF87ADF20A5}" presName="ParentText" presStyleLbl="node1" presStyleIdx="1" presStyleCnt="3" custLinFactNeighborX="-94109">
        <dgm:presLayoutVars>
          <dgm:chMax val="1"/>
          <dgm:chPref val="1"/>
          <dgm:bulletEnabled val="1"/>
        </dgm:presLayoutVars>
      </dgm:prSet>
      <dgm:spPr/>
    </dgm:pt>
    <dgm:pt modelId="{4BDD6795-E431-451A-A545-D175B0732698}" type="pres">
      <dgm:prSet presAssocID="{B75896DE-7D6B-4568-B132-4CF87ADF20A5}" presName="ChildText" presStyleLbl="revTx" presStyleIdx="1" presStyleCnt="3" custScaleX="477194" custLinFactNeighborX="69250" custLinFactNeighborY="-9443">
        <dgm:presLayoutVars>
          <dgm:chMax val="0"/>
          <dgm:chPref val="0"/>
          <dgm:bulletEnabled val="1"/>
        </dgm:presLayoutVars>
      </dgm:prSet>
      <dgm:spPr/>
    </dgm:pt>
    <dgm:pt modelId="{CCE26B80-61BC-4DB4-91E9-4232C54B7616}" type="pres">
      <dgm:prSet presAssocID="{F1F80AB1-65A4-4CF5-A738-3631C1590B30}" presName="sibTrans" presStyleCnt="0"/>
      <dgm:spPr/>
    </dgm:pt>
    <dgm:pt modelId="{4532C59F-8681-4817-A0AC-1E3959DEAD97}" type="pres">
      <dgm:prSet presAssocID="{439F771E-223B-4025-9BE1-934B7E9C987B}" presName="composite" presStyleCnt="0"/>
      <dgm:spPr/>
    </dgm:pt>
    <dgm:pt modelId="{91F9AE0D-6EB7-40FB-B1A7-CB13847DB3D7}" type="pres">
      <dgm:prSet presAssocID="{439F771E-223B-4025-9BE1-934B7E9C987B}" presName="ParentText" presStyleLbl="node1" presStyleIdx="2" presStyleCnt="3" custScaleX="129697" custLinFactX="-28283" custLinFactNeighborX="-100000" custLinFactNeighborY="5222">
        <dgm:presLayoutVars>
          <dgm:chMax val="1"/>
          <dgm:chPref val="1"/>
          <dgm:bulletEnabled val="1"/>
        </dgm:presLayoutVars>
      </dgm:prSet>
      <dgm:spPr/>
    </dgm:pt>
    <dgm:pt modelId="{3ACE3CCD-61D5-4186-8B2F-105DD4480568}" type="pres">
      <dgm:prSet presAssocID="{439F771E-223B-4025-9BE1-934B7E9C987B}" presName="FinalChildText" presStyleLbl="revTx" presStyleIdx="2" presStyleCnt="3" custScaleX="366517" custLinFactNeighborX="-9544" custLinFactNeighborY="2083">
        <dgm:presLayoutVars>
          <dgm:chMax val="0"/>
          <dgm:chPref val="0"/>
          <dgm:bulletEnabled val="1"/>
        </dgm:presLayoutVars>
      </dgm:prSet>
      <dgm:spPr/>
    </dgm:pt>
  </dgm:ptLst>
  <dgm:cxnLst>
    <dgm:cxn modelId="{DB76EC13-D23D-4683-A010-C245F57F0755}" srcId="{B75896DE-7D6B-4568-B132-4CF87ADF20A5}" destId="{E41F79CB-F996-4558-A0B1-46AD8ABDE14D}" srcOrd="0" destOrd="0" parTransId="{9733DB62-8DD1-4944-948E-422526C1DEB3}" sibTransId="{7C107551-300A-4D92-90F7-1621FAE41F53}"/>
    <dgm:cxn modelId="{7E1ADB17-4234-4724-AFAF-90B5213FEDAF}" srcId="{434D2D88-6775-4041-BA7D-FB7A8D4365C3}" destId="{514605EC-77B9-4ADA-AA03-3357E97BF6CB}" srcOrd="1" destOrd="0" parTransId="{8F2C9475-B0FC-4A7F-87CF-44D05AD02959}" sibTransId="{5CBAAE01-AD78-4D35-9AFE-7BFE77605CAA}"/>
    <dgm:cxn modelId="{9AB43526-C7CE-4B79-BEFD-12F41802C363}" srcId="{439F771E-223B-4025-9BE1-934B7E9C987B}" destId="{B43802F3-6202-4D92-9741-A07D6D6A5F09}" srcOrd="0" destOrd="0" parTransId="{098F454F-0BB9-4CD9-BE44-5E1EB42DAC05}" sibTransId="{380861DC-1ADB-48B6-9D5B-5CD2BF6F7516}"/>
    <dgm:cxn modelId="{33E5B728-5918-4F9B-AFE5-F27DC948AEFE}" srcId="{0E101E90-4C3C-4589-82DB-3A3B40209739}" destId="{439F771E-223B-4025-9BE1-934B7E9C987B}" srcOrd="2" destOrd="0" parTransId="{AC884638-0EC9-4A32-A5FF-715336063B7F}" sibTransId="{9A0B5BE9-A359-44BC-A73B-DE8BC32F8C58}"/>
    <dgm:cxn modelId="{681FE635-C8FC-433D-9B97-F2D19CD18A42}" type="presOf" srcId="{F2093917-7859-43DD-B14B-052967381B00}" destId="{3ACE3CCD-61D5-4186-8B2F-105DD4480568}" srcOrd="0" destOrd="1" presId="urn:microsoft.com/office/officeart/2005/8/layout/StepDownProcess"/>
    <dgm:cxn modelId="{A50D185E-3AA5-43DA-8847-E5038BB3C95C}" type="presOf" srcId="{E41F79CB-F996-4558-A0B1-46AD8ABDE14D}" destId="{4BDD6795-E431-451A-A545-D175B0732698}" srcOrd="0" destOrd="0" presId="urn:microsoft.com/office/officeart/2005/8/layout/StepDownProcess"/>
    <dgm:cxn modelId="{B67F8141-9FA5-40DE-857A-49D3C076119D}" srcId="{434D2D88-6775-4041-BA7D-FB7A8D4365C3}" destId="{4516C951-BC0B-4F9A-968F-98AB9AF1742D}" srcOrd="2" destOrd="0" parTransId="{6B9E6E8D-DD25-4A8C-B6B2-1F4B974DF0E5}" sibTransId="{2139FA9B-951F-4508-9864-758BF2E2C0A8}"/>
    <dgm:cxn modelId="{EE1EB741-0B90-477A-A08A-AB1731D807AE}" srcId="{434D2D88-6775-4041-BA7D-FB7A8D4365C3}" destId="{9B60C8CA-0A06-40EE-B0BE-813A179F3C0F}" srcOrd="0" destOrd="0" parTransId="{33AFD452-9DE1-4FCB-AACB-84308EB19C49}" sibTransId="{D331C6F6-C00C-49CA-A9F0-3E985B98FA18}"/>
    <dgm:cxn modelId="{AAAF2E66-CCF0-4955-8960-10E9DA92C34C}" type="presOf" srcId="{439F771E-223B-4025-9BE1-934B7E9C987B}" destId="{91F9AE0D-6EB7-40FB-B1A7-CB13847DB3D7}" srcOrd="0" destOrd="0" presId="urn:microsoft.com/office/officeart/2005/8/layout/StepDownProcess"/>
    <dgm:cxn modelId="{31E31C6B-25A9-4911-AD2B-5AEFDD82484C}" srcId="{B75896DE-7D6B-4568-B132-4CF87ADF20A5}" destId="{1F200606-C5F2-4BA1-8AD8-4658B4DD226C}" srcOrd="2" destOrd="0" parTransId="{D789A29E-082F-43D8-ACB6-BE0DC50B5096}" sibTransId="{60829427-03BC-4487-BF8F-1B9DF947C839}"/>
    <dgm:cxn modelId="{ED32636C-4BD3-4C8F-96C0-7F33FE4FC836}" srcId="{0E101E90-4C3C-4589-82DB-3A3B40209739}" destId="{434D2D88-6775-4041-BA7D-FB7A8D4365C3}" srcOrd="0" destOrd="0" parTransId="{F4DBE6E7-1095-4CE2-AAAD-096469790A21}" sibTransId="{D92E8C69-FE86-4A14-8E75-F689560DC038}"/>
    <dgm:cxn modelId="{6DAA2957-420B-4B1D-ABDE-A9A49EA18352}" type="presOf" srcId="{B43802F3-6202-4D92-9741-A07D6D6A5F09}" destId="{3ACE3CCD-61D5-4186-8B2F-105DD4480568}" srcOrd="0" destOrd="0" presId="urn:microsoft.com/office/officeart/2005/8/layout/StepDownProcess"/>
    <dgm:cxn modelId="{D40A6E78-1B56-40A4-A0E8-4188EC64B7F8}" srcId="{439F771E-223B-4025-9BE1-934B7E9C987B}" destId="{F2093917-7859-43DD-B14B-052967381B00}" srcOrd="1" destOrd="0" parTransId="{2250BFA6-DD58-4929-9E39-6BD13963B4F8}" sibTransId="{32FE32E6-943F-42F7-A46F-417413FB22E3}"/>
    <dgm:cxn modelId="{BBBE537E-47C8-475F-9C11-1CDF805183E2}" type="presOf" srcId="{514605EC-77B9-4ADA-AA03-3357E97BF6CB}" destId="{B6DD9EDB-BB5C-4ACB-B392-4529730D55AC}" srcOrd="0" destOrd="1" presId="urn:microsoft.com/office/officeart/2005/8/layout/StepDownProcess"/>
    <dgm:cxn modelId="{CDE49D7F-395A-4942-95C0-BBE8B3798125}" srcId="{B75896DE-7D6B-4568-B132-4CF87ADF20A5}" destId="{7D3F1521-15AC-4C6E-8191-339822DC05D9}" srcOrd="1" destOrd="0" parTransId="{1EBF2CD9-80BB-4579-BC4D-B3DFFC7FBF84}" sibTransId="{9AD04F64-1B18-46FD-8576-403D5DD5525D}"/>
    <dgm:cxn modelId="{AC668482-2188-4FB6-B395-A64A937DD68F}" type="presOf" srcId="{1F200606-C5F2-4BA1-8AD8-4658B4DD226C}" destId="{4BDD6795-E431-451A-A545-D175B0732698}" srcOrd="0" destOrd="2" presId="urn:microsoft.com/office/officeart/2005/8/layout/StepDownProcess"/>
    <dgm:cxn modelId="{A4C4528F-0FCF-4826-8F01-B3348478E838}" type="presOf" srcId="{7D3F1521-15AC-4C6E-8191-339822DC05D9}" destId="{4BDD6795-E431-451A-A545-D175B0732698}" srcOrd="0" destOrd="1" presId="urn:microsoft.com/office/officeart/2005/8/layout/StepDownProcess"/>
    <dgm:cxn modelId="{E697E790-9672-497C-92FA-D405A94C16D8}" type="presOf" srcId="{9B60C8CA-0A06-40EE-B0BE-813A179F3C0F}" destId="{B6DD9EDB-BB5C-4ACB-B392-4529730D55AC}" srcOrd="0" destOrd="0" presId="urn:microsoft.com/office/officeart/2005/8/layout/StepDownProcess"/>
    <dgm:cxn modelId="{6EA50CBF-6306-4A6C-9D08-2EEDDA3A0840}" type="presOf" srcId="{4516C951-BC0B-4F9A-968F-98AB9AF1742D}" destId="{B6DD9EDB-BB5C-4ACB-B392-4529730D55AC}" srcOrd="0" destOrd="2" presId="urn:microsoft.com/office/officeart/2005/8/layout/StepDownProcess"/>
    <dgm:cxn modelId="{33E381C2-1059-402B-AA87-6EBC42FA9643}" type="presOf" srcId="{434D2D88-6775-4041-BA7D-FB7A8D4365C3}" destId="{DFE770D9-DD22-4151-B43D-B03063046ED7}" srcOrd="0" destOrd="0" presId="urn:microsoft.com/office/officeart/2005/8/layout/StepDownProcess"/>
    <dgm:cxn modelId="{05AC2BCB-3653-4C96-8AD4-87B54D18EF80}" type="presOf" srcId="{B75896DE-7D6B-4568-B132-4CF87ADF20A5}" destId="{CD8412CC-D296-472A-9F52-5E2FE8EFFBD4}" srcOrd="0" destOrd="0" presId="urn:microsoft.com/office/officeart/2005/8/layout/StepDownProcess"/>
    <dgm:cxn modelId="{D55E15D6-250C-4579-BA6E-6B18715BC175}" srcId="{0E101E90-4C3C-4589-82DB-3A3B40209739}" destId="{B75896DE-7D6B-4568-B132-4CF87ADF20A5}" srcOrd="1" destOrd="0" parTransId="{A29A5AE8-50CE-48BE-AF4B-465B73509C02}" sibTransId="{F1F80AB1-65A4-4CF5-A738-3631C1590B30}"/>
    <dgm:cxn modelId="{7C4018F9-47EE-4D4C-929B-936D776E4968}" type="presOf" srcId="{0E101E90-4C3C-4589-82DB-3A3B40209739}" destId="{02CF8B1C-6A44-4D09-ABF7-6C71D84EF7E6}" srcOrd="0" destOrd="0" presId="urn:microsoft.com/office/officeart/2005/8/layout/StepDownProcess"/>
    <dgm:cxn modelId="{E98F5641-681C-4E5F-B908-C227A1A8E243}" type="presParOf" srcId="{02CF8B1C-6A44-4D09-ABF7-6C71D84EF7E6}" destId="{5DD851BF-DDF4-4D27-9847-64300E79F60E}" srcOrd="0" destOrd="0" presId="urn:microsoft.com/office/officeart/2005/8/layout/StepDownProcess"/>
    <dgm:cxn modelId="{0402BBD7-71A6-4FC2-A10D-78564BCBE7F4}" type="presParOf" srcId="{5DD851BF-DDF4-4D27-9847-64300E79F60E}" destId="{CA6B1BC6-B0E8-41B0-ABE7-E79707B24693}" srcOrd="0" destOrd="0" presId="urn:microsoft.com/office/officeart/2005/8/layout/StepDownProcess"/>
    <dgm:cxn modelId="{2DCC6C30-8107-4F46-B546-432CD981FDB4}" type="presParOf" srcId="{5DD851BF-DDF4-4D27-9847-64300E79F60E}" destId="{DFE770D9-DD22-4151-B43D-B03063046ED7}" srcOrd="1" destOrd="0" presId="urn:microsoft.com/office/officeart/2005/8/layout/StepDownProcess"/>
    <dgm:cxn modelId="{BE880C5C-A44C-4063-95B7-7BAD7068BCC0}" type="presParOf" srcId="{5DD851BF-DDF4-4D27-9847-64300E79F60E}" destId="{B6DD9EDB-BB5C-4ACB-B392-4529730D55AC}" srcOrd="2" destOrd="0" presId="urn:microsoft.com/office/officeart/2005/8/layout/StepDownProcess"/>
    <dgm:cxn modelId="{AC737EB5-1FE1-44D6-AB5D-2FC804860928}" type="presParOf" srcId="{02CF8B1C-6A44-4D09-ABF7-6C71D84EF7E6}" destId="{BA99DDDE-1D5E-4C90-A249-60D10356D73A}" srcOrd="1" destOrd="0" presId="urn:microsoft.com/office/officeart/2005/8/layout/StepDownProcess"/>
    <dgm:cxn modelId="{22EE2DE7-22AD-4868-91D1-554B437E3B3C}" type="presParOf" srcId="{02CF8B1C-6A44-4D09-ABF7-6C71D84EF7E6}" destId="{85221B69-5779-4FB7-B5FC-5FB63515ADFE}" srcOrd="2" destOrd="0" presId="urn:microsoft.com/office/officeart/2005/8/layout/StepDownProcess"/>
    <dgm:cxn modelId="{1CB698CB-2883-4809-91B4-D7964AC883DF}" type="presParOf" srcId="{85221B69-5779-4FB7-B5FC-5FB63515ADFE}" destId="{138A8994-15AA-46B7-9A7D-0BA81B6C328C}" srcOrd="0" destOrd="0" presId="urn:microsoft.com/office/officeart/2005/8/layout/StepDownProcess"/>
    <dgm:cxn modelId="{7A613F70-B579-4A4B-96A1-4B7F82A17FF9}" type="presParOf" srcId="{85221B69-5779-4FB7-B5FC-5FB63515ADFE}" destId="{CD8412CC-D296-472A-9F52-5E2FE8EFFBD4}" srcOrd="1" destOrd="0" presId="urn:microsoft.com/office/officeart/2005/8/layout/StepDownProcess"/>
    <dgm:cxn modelId="{98751D2E-0A28-4B06-9A46-F4D2B31756DD}" type="presParOf" srcId="{85221B69-5779-4FB7-B5FC-5FB63515ADFE}" destId="{4BDD6795-E431-451A-A545-D175B0732698}" srcOrd="2" destOrd="0" presId="urn:microsoft.com/office/officeart/2005/8/layout/StepDownProcess"/>
    <dgm:cxn modelId="{B3E095F0-C390-48BD-BD4F-BE1B6207C696}" type="presParOf" srcId="{02CF8B1C-6A44-4D09-ABF7-6C71D84EF7E6}" destId="{CCE26B80-61BC-4DB4-91E9-4232C54B7616}" srcOrd="3" destOrd="0" presId="urn:microsoft.com/office/officeart/2005/8/layout/StepDownProcess"/>
    <dgm:cxn modelId="{0AAE4D68-15E8-40A4-B237-3671C32074E8}" type="presParOf" srcId="{02CF8B1C-6A44-4D09-ABF7-6C71D84EF7E6}" destId="{4532C59F-8681-4817-A0AC-1E3959DEAD97}" srcOrd="4" destOrd="0" presId="urn:microsoft.com/office/officeart/2005/8/layout/StepDownProcess"/>
    <dgm:cxn modelId="{5835485C-14C6-4370-A84B-9677E96F2E13}" type="presParOf" srcId="{4532C59F-8681-4817-A0AC-1E3959DEAD97}" destId="{91F9AE0D-6EB7-40FB-B1A7-CB13847DB3D7}" srcOrd="0" destOrd="0" presId="urn:microsoft.com/office/officeart/2005/8/layout/StepDownProcess"/>
    <dgm:cxn modelId="{8338E488-3FFF-4969-996D-149FD780C285}" type="presParOf" srcId="{4532C59F-8681-4817-A0AC-1E3959DEAD97}" destId="{3ACE3CCD-61D5-4186-8B2F-105DD448056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101E90-4C3C-4589-82DB-3A3B40209739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34D2D88-6775-4041-BA7D-FB7A8D4365C3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gm:t>
    </dgm:pt>
    <dgm:pt modelId="{F4DBE6E7-1095-4CE2-AAAD-096469790A21}" type="parTrans" cxnId="{ED32636C-4BD3-4C8F-96C0-7F33FE4FC836}">
      <dgm:prSet/>
      <dgm:spPr/>
      <dgm:t>
        <a:bodyPr/>
        <a:lstStyle/>
        <a:p>
          <a:endParaRPr lang="en-US"/>
        </a:p>
      </dgm:t>
    </dgm:pt>
    <dgm:pt modelId="{D92E8C69-FE86-4A14-8E75-F689560DC038}" type="sibTrans" cxnId="{ED32636C-4BD3-4C8F-96C0-7F33FE4FC836}">
      <dgm:prSet/>
      <dgm:spPr/>
      <dgm:t>
        <a:bodyPr/>
        <a:lstStyle/>
        <a:p>
          <a:endParaRPr lang="en-US"/>
        </a:p>
      </dgm:t>
    </dgm:pt>
    <dgm:pt modelId="{9B60C8CA-0A06-40EE-B0BE-813A179F3C0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</dgm:t>
    </dgm:pt>
    <dgm:pt modelId="{33AFD452-9DE1-4FCB-AACB-84308EB19C49}" type="parTrans" cxnId="{EE1EB741-0B90-477A-A08A-AB1731D807AE}">
      <dgm:prSet/>
      <dgm:spPr/>
      <dgm:t>
        <a:bodyPr/>
        <a:lstStyle/>
        <a:p>
          <a:endParaRPr lang="en-US"/>
        </a:p>
      </dgm:t>
    </dgm:pt>
    <dgm:pt modelId="{D331C6F6-C00C-49CA-A9F0-3E985B98FA18}" type="sibTrans" cxnId="{EE1EB741-0B90-477A-A08A-AB1731D807AE}">
      <dgm:prSet/>
      <dgm:spPr/>
      <dgm:t>
        <a:bodyPr/>
        <a:lstStyle/>
        <a:p>
          <a:endParaRPr lang="en-US"/>
        </a:p>
      </dgm:t>
    </dgm:pt>
    <dgm:pt modelId="{B75896DE-7D6B-4568-B132-4CF87ADF20A5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gm:t>
    </dgm:pt>
    <dgm:pt modelId="{A29A5AE8-50CE-48BE-AF4B-465B73509C02}" type="parTrans" cxnId="{D55E15D6-250C-4579-BA6E-6B18715BC175}">
      <dgm:prSet/>
      <dgm:spPr/>
      <dgm:t>
        <a:bodyPr/>
        <a:lstStyle/>
        <a:p>
          <a:endParaRPr lang="en-US"/>
        </a:p>
      </dgm:t>
    </dgm:pt>
    <dgm:pt modelId="{F1F80AB1-65A4-4CF5-A738-3631C1590B30}" type="sibTrans" cxnId="{D55E15D6-250C-4579-BA6E-6B18715BC175}">
      <dgm:prSet/>
      <dgm:spPr/>
      <dgm:t>
        <a:bodyPr/>
        <a:lstStyle/>
        <a:p>
          <a:endParaRPr lang="en-US"/>
        </a:p>
      </dgm:t>
    </dgm:pt>
    <dgm:pt modelId="{E41F79CB-F996-4558-A0B1-46AD8ABDE14D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</dgm:t>
    </dgm:pt>
    <dgm:pt modelId="{9733DB62-8DD1-4944-948E-422526C1DEB3}" type="parTrans" cxnId="{DB76EC13-D23D-4683-A010-C245F57F0755}">
      <dgm:prSet/>
      <dgm:spPr/>
      <dgm:t>
        <a:bodyPr/>
        <a:lstStyle/>
        <a:p>
          <a:endParaRPr lang="en-US"/>
        </a:p>
      </dgm:t>
    </dgm:pt>
    <dgm:pt modelId="{7C107551-300A-4D92-90F7-1621FAE41F53}" type="sibTrans" cxnId="{DB76EC13-D23D-4683-A010-C245F57F0755}">
      <dgm:prSet/>
      <dgm:spPr/>
      <dgm:t>
        <a:bodyPr/>
        <a:lstStyle/>
        <a:p>
          <a:endParaRPr lang="en-US"/>
        </a:p>
      </dgm:t>
    </dgm:pt>
    <dgm:pt modelId="{439F771E-223B-4025-9BE1-934B7E9C987B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gm:t>
    </dgm:pt>
    <dgm:pt modelId="{AC884638-0EC9-4A32-A5FF-715336063B7F}" type="parTrans" cxnId="{33E5B728-5918-4F9B-AFE5-F27DC948AEFE}">
      <dgm:prSet/>
      <dgm:spPr/>
      <dgm:t>
        <a:bodyPr/>
        <a:lstStyle/>
        <a:p>
          <a:endParaRPr lang="en-US"/>
        </a:p>
      </dgm:t>
    </dgm:pt>
    <dgm:pt modelId="{9A0B5BE9-A359-44BC-A73B-DE8BC32F8C58}" type="sibTrans" cxnId="{33E5B728-5918-4F9B-AFE5-F27DC948AEFE}">
      <dgm:prSet/>
      <dgm:spPr/>
      <dgm:t>
        <a:bodyPr/>
        <a:lstStyle/>
        <a:p>
          <a:endParaRPr lang="en-US"/>
        </a:p>
      </dgm:t>
    </dgm:pt>
    <dgm:pt modelId="{B43802F3-6202-4D92-9741-A07D6D6A5F0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FTIR, and PL analysis. </a:t>
          </a:r>
        </a:p>
      </dgm:t>
    </dgm:pt>
    <dgm:pt modelId="{098F454F-0BB9-4CD9-BE44-5E1EB42DAC05}" type="parTrans" cxnId="{9AB43526-C7CE-4B79-BEFD-12F41802C363}">
      <dgm:prSet/>
      <dgm:spPr/>
      <dgm:t>
        <a:bodyPr/>
        <a:lstStyle/>
        <a:p>
          <a:endParaRPr lang="en-US"/>
        </a:p>
      </dgm:t>
    </dgm:pt>
    <dgm:pt modelId="{380861DC-1ADB-48B6-9D5B-5CD2BF6F7516}" type="sibTrans" cxnId="{9AB43526-C7CE-4B79-BEFD-12F41802C363}">
      <dgm:prSet/>
      <dgm:spPr/>
      <dgm:t>
        <a:bodyPr/>
        <a:lstStyle/>
        <a:p>
          <a:endParaRPr lang="en-US"/>
        </a:p>
      </dgm:t>
    </dgm:pt>
    <dgm:pt modelId="{514605EC-77B9-4ADA-AA03-3357E97BF6C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</dgm:t>
    </dgm:pt>
    <dgm:pt modelId="{8F2C9475-B0FC-4A7F-87CF-44D05AD02959}" type="parTrans" cxnId="{7E1ADB17-4234-4724-AFAF-90B5213FEDAF}">
      <dgm:prSet/>
      <dgm:spPr/>
      <dgm:t>
        <a:bodyPr/>
        <a:lstStyle/>
        <a:p>
          <a:endParaRPr lang="en-US"/>
        </a:p>
      </dgm:t>
    </dgm:pt>
    <dgm:pt modelId="{5CBAAE01-AD78-4D35-9AFE-7BFE77605CAA}" type="sibTrans" cxnId="{7E1ADB17-4234-4724-AFAF-90B5213FEDAF}">
      <dgm:prSet/>
      <dgm:spPr/>
      <dgm:t>
        <a:bodyPr/>
        <a:lstStyle/>
        <a:p>
          <a:endParaRPr lang="en-US"/>
        </a:p>
      </dgm:t>
    </dgm:pt>
    <dgm:pt modelId="{4516C951-BC0B-4F9A-968F-98AB9AF1742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gm:t>
    </dgm:pt>
    <dgm:pt modelId="{6B9E6E8D-DD25-4A8C-B6B2-1F4B974DF0E5}" type="parTrans" cxnId="{B67F8141-9FA5-40DE-857A-49D3C076119D}">
      <dgm:prSet/>
      <dgm:spPr/>
      <dgm:t>
        <a:bodyPr/>
        <a:lstStyle/>
        <a:p>
          <a:endParaRPr lang="en-US"/>
        </a:p>
      </dgm:t>
    </dgm:pt>
    <dgm:pt modelId="{2139FA9B-951F-4508-9864-758BF2E2C0A8}" type="sibTrans" cxnId="{B67F8141-9FA5-40DE-857A-49D3C076119D}">
      <dgm:prSet/>
      <dgm:spPr/>
      <dgm:t>
        <a:bodyPr/>
        <a:lstStyle/>
        <a:p>
          <a:endParaRPr lang="en-US"/>
        </a:p>
      </dgm:t>
    </dgm:pt>
    <dgm:pt modelId="{7D3F1521-15AC-4C6E-8191-339822DC05D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</dgm:t>
    </dgm:pt>
    <dgm:pt modelId="{1EBF2CD9-80BB-4579-BC4D-B3DFFC7FBF84}" type="parTrans" cxnId="{CDE49D7F-395A-4942-95C0-BBE8B3798125}">
      <dgm:prSet/>
      <dgm:spPr/>
      <dgm:t>
        <a:bodyPr/>
        <a:lstStyle/>
        <a:p>
          <a:endParaRPr lang="en-US"/>
        </a:p>
      </dgm:t>
    </dgm:pt>
    <dgm:pt modelId="{9AD04F64-1B18-46FD-8576-403D5DD5525D}" type="sibTrans" cxnId="{CDE49D7F-395A-4942-95C0-BBE8B3798125}">
      <dgm:prSet/>
      <dgm:spPr/>
      <dgm:t>
        <a:bodyPr/>
        <a:lstStyle/>
        <a:p>
          <a:endParaRPr lang="en-US"/>
        </a:p>
      </dgm:t>
    </dgm:pt>
    <dgm:pt modelId="{1F200606-C5F2-4BA1-8AD8-4658B4DD226C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gm:t>
    </dgm:pt>
    <dgm:pt modelId="{D789A29E-082F-43D8-ACB6-BE0DC50B5096}" type="parTrans" cxnId="{31E31C6B-25A9-4911-AD2B-5AEFDD82484C}">
      <dgm:prSet/>
      <dgm:spPr/>
      <dgm:t>
        <a:bodyPr/>
        <a:lstStyle/>
        <a:p>
          <a:endParaRPr lang="en-US"/>
        </a:p>
      </dgm:t>
    </dgm:pt>
    <dgm:pt modelId="{60829427-03BC-4487-BF8F-1B9DF947C839}" type="sibTrans" cxnId="{31E31C6B-25A9-4911-AD2B-5AEFDD82484C}">
      <dgm:prSet/>
      <dgm:spPr/>
      <dgm:t>
        <a:bodyPr/>
        <a:lstStyle/>
        <a:p>
          <a:endParaRPr lang="en-US"/>
        </a:p>
      </dgm:t>
    </dgm:pt>
    <dgm:pt modelId="{F2093917-7859-43DD-B14B-052967381B00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gm:t>
    </dgm:pt>
    <dgm:pt modelId="{2250BFA6-DD58-4929-9E39-6BD13963B4F8}" type="parTrans" cxnId="{D40A6E78-1B56-40A4-A0E8-4188EC64B7F8}">
      <dgm:prSet/>
      <dgm:spPr/>
      <dgm:t>
        <a:bodyPr/>
        <a:lstStyle/>
        <a:p>
          <a:endParaRPr lang="en-US"/>
        </a:p>
      </dgm:t>
    </dgm:pt>
    <dgm:pt modelId="{32FE32E6-943F-42F7-A46F-417413FB22E3}" type="sibTrans" cxnId="{D40A6E78-1B56-40A4-A0E8-4188EC64B7F8}">
      <dgm:prSet/>
      <dgm:spPr/>
      <dgm:t>
        <a:bodyPr/>
        <a:lstStyle/>
        <a:p>
          <a:endParaRPr lang="en-US"/>
        </a:p>
      </dgm:t>
    </dgm:pt>
    <dgm:pt modelId="{02CF8B1C-6A44-4D09-ABF7-6C71D84EF7E6}" type="pres">
      <dgm:prSet presAssocID="{0E101E90-4C3C-4589-82DB-3A3B40209739}" presName="rootnode" presStyleCnt="0">
        <dgm:presLayoutVars>
          <dgm:chMax/>
          <dgm:chPref/>
          <dgm:dir/>
          <dgm:animLvl val="lvl"/>
        </dgm:presLayoutVars>
      </dgm:prSet>
      <dgm:spPr/>
    </dgm:pt>
    <dgm:pt modelId="{5DD851BF-DDF4-4D27-9847-64300E79F60E}" type="pres">
      <dgm:prSet presAssocID="{434D2D88-6775-4041-BA7D-FB7A8D4365C3}" presName="composite" presStyleCnt="0"/>
      <dgm:spPr/>
    </dgm:pt>
    <dgm:pt modelId="{CA6B1BC6-B0E8-41B0-ABE7-E79707B24693}" type="pres">
      <dgm:prSet presAssocID="{434D2D88-6775-4041-BA7D-FB7A8D4365C3}" presName="bentUpArrow1" presStyleLbl="alignImgPlace1" presStyleIdx="0" presStyleCnt="2" custLinFactNeighborX="-15598"/>
      <dgm:spPr/>
    </dgm:pt>
    <dgm:pt modelId="{DFE770D9-DD22-4151-B43D-B03063046ED7}" type="pres">
      <dgm:prSet presAssocID="{434D2D88-6775-4041-BA7D-FB7A8D4365C3}" presName="ParentText" presStyleLbl="node1" presStyleIdx="0" presStyleCnt="3" custLinFactNeighborX="-10549">
        <dgm:presLayoutVars>
          <dgm:chMax val="1"/>
          <dgm:chPref val="1"/>
          <dgm:bulletEnabled val="1"/>
        </dgm:presLayoutVars>
      </dgm:prSet>
      <dgm:spPr/>
    </dgm:pt>
    <dgm:pt modelId="{B6DD9EDB-BB5C-4ACB-B392-4529730D55AC}" type="pres">
      <dgm:prSet presAssocID="{434D2D88-6775-4041-BA7D-FB7A8D4365C3}" presName="ChildText" presStyleLbl="revTx" presStyleIdx="0" presStyleCnt="3" custScaleX="445821" custLinFactX="65109" custLinFactNeighborX="100000">
        <dgm:presLayoutVars>
          <dgm:chMax val="0"/>
          <dgm:chPref val="0"/>
          <dgm:bulletEnabled val="1"/>
        </dgm:presLayoutVars>
      </dgm:prSet>
      <dgm:spPr/>
    </dgm:pt>
    <dgm:pt modelId="{BA99DDDE-1D5E-4C90-A249-60D10356D73A}" type="pres">
      <dgm:prSet presAssocID="{D92E8C69-FE86-4A14-8E75-F689560DC038}" presName="sibTrans" presStyleCnt="0"/>
      <dgm:spPr/>
    </dgm:pt>
    <dgm:pt modelId="{85221B69-5779-4FB7-B5FC-5FB63515ADFE}" type="pres">
      <dgm:prSet presAssocID="{B75896DE-7D6B-4568-B132-4CF87ADF20A5}" presName="composite" presStyleCnt="0"/>
      <dgm:spPr/>
    </dgm:pt>
    <dgm:pt modelId="{138A8994-15AA-46B7-9A7D-0BA81B6C328C}" type="pres">
      <dgm:prSet presAssocID="{B75896DE-7D6B-4568-B132-4CF87ADF20A5}" presName="bentUpArrow1" presStyleLbl="alignImgPlace1" presStyleIdx="1" presStyleCnt="2" custLinFactX="-39159" custLinFactNeighborX="-100000"/>
      <dgm:spPr/>
    </dgm:pt>
    <dgm:pt modelId="{CD8412CC-D296-472A-9F52-5E2FE8EFFBD4}" type="pres">
      <dgm:prSet presAssocID="{B75896DE-7D6B-4568-B132-4CF87ADF20A5}" presName="ParentText" presStyleLbl="node1" presStyleIdx="1" presStyleCnt="3" custLinFactNeighborX="-94109">
        <dgm:presLayoutVars>
          <dgm:chMax val="1"/>
          <dgm:chPref val="1"/>
          <dgm:bulletEnabled val="1"/>
        </dgm:presLayoutVars>
      </dgm:prSet>
      <dgm:spPr/>
    </dgm:pt>
    <dgm:pt modelId="{4BDD6795-E431-451A-A545-D175B0732698}" type="pres">
      <dgm:prSet presAssocID="{B75896DE-7D6B-4568-B132-4CF87ADF20A5}" presName="ChildText" presStyleLbl="revTx" presStyleIdx="1" presStyleCnt="3" custScaleX="477194" custLinFactNeighborX="69250" custLinFactNeighborY="-9443">
        <dgm:presLayoutVars>
          <dgm:chMax val="0"/>
          <dgm:chPref val="0"/>
          <dgm:bulletEnabled val="1"/>
        </dgm:presLayoutVars>
      </dgm:prSet>
      <dgm:spPr/>
    </dgm:pt>
    <dgm:pt modelId="{CCE26B80-61BC-4DB4-91E9-4232C54B7616}" type="pres">
      <dgm:prSet presAssocID="{F1F80AB1-65A4-4CF5-A738-3631C1590B30}" presName="sibTrans" presStyleCnt="0"/>
      <dgm:spPr/>
    </dgm:pt>
    <dgm:pt modelId="{4532C59F-8681-4817-A0AC-1E3959DEAD97}" type="pres">
      <dgm:prSet presAssocID="{439F771E-223B-4025-9BE1-934B7E9C987B}" presName="composite" presStyleCnt="0"/>
      <dgm:spPr/>
    </dgm:pt>
    <dgm:pt modelId="{91F9AE0D-6EB7-40FB-B1A7-CB13847DB3D7}" type="pres">
      <dgm:prSet presAssocID="{439F771E-223B-4025-9BE1-934B7E9C987B}" presName="ParentText" presStyleLbl="node1" presStyleIdx="2" presStyleCnt="3" custScaleX="129697" custLinFactX="-28283" custLinFactNeighborX="-100000" custLinFactNeighborY="5222">
        <dgm:presLayoutVars>
          <dgm:chMax val="1"/>
          <dgm:chPref val="1"/>
          <dgm:bulletEnabled val="1"/>
        </dgm:presLayoutVars>
      </dgm:prSet>
      <dgm:spPr/>
    </dgm:pt>
    <dgm:pt modelId="{3ACE3CCD-61D5-4186-8B2F-105DD4480568}" type="pres">
      <dgm:prSet presAssocID="{439F771E-223B-4025-9BE1-934B7E9C987B}" presName="FinalChildText" presStyleLbl="revTx" presStyleIdx="2" presStyleCnt="3" custScaleX="366517" custLinFactNeighborX="-9544" custLinFactNeighborY="2083">
        <dgm:presLayoutVars>
          <dgm:chMax val="0"/>
          <dgm:chPref val="0"/>
          <dgm:bulletEnabled val="1"/>
        </dgm:presLayoutVars>
      </dgm:prSet>
      <dgm:spPr/>
    </dgm:pt>
  </dgm:ptLst>
  <dgm:cxnLst>
    <dgm:cxn modelId="{DB76EC13-D23D-4683-A010-C245F57F0755}" srcId="{B75896DE-7D6B-4568-B132-4CF87ADF20A5}" destId="{E41F79CB-F996-4558-A0B1-46AD8ABDE14D}" srcOrd="0" destOrd="0" parTransId="{9733DB62-8DD1-4944-948E-422526C1DEB3}" sibTransId="{7C107551-300A-4D92-90F7-1621FAE41F53}"/>
    <dgm:cxn modelId="{7E1ADB17-4234-4724-AFAF-90B5213FEDAF}" srcId="{434D2D88-6775-4041-BA7D-FB7A8D4365C3}" destId="{514605EC-77B9-4ADA-AA03-3357E97BF6CB}" srcOrd="1" destOrd="0" parTransId="{8F2C9475-B0FC-4A7F-87CF-44D05AD02959}" sibTransId="{5CBAAE01-AD78-4D35-9AFE-7BFE77605CAA}"/>
    <dgm:cxn modelId="{9AB43526-C7CE-4B79-BEFD-12F41802C363}" srcId="{439F771E-223B-4025-9BE1-934B7E9C987B}" destId="{B43802F3-6202-4D92-9741-A07D6D6A5F09}" srcOrd="0" destOrd="0" parTransId="{098F454F-0BB9-4CD9-BE44-5E1EB42DAC05}" sibTransId="{380861DC-1ADB-48B6-9D5B-5CD2BF6F7516}"/>
    <dgm:cxn modelId="{33E5B728-5918-4F9B-AFE5-F27DC948AEFE}" srcId="{0E101E90-4C3C-4589-82DB-3A3B40209739}" destId="{439F771E-223B-4025-9BE1-934B7E9C987B}" srcOrd="2" destOrd="0" parTransId="{AC884638-0EC9-4A32-A5FF-715336063B7F}" sibTransId="{9A0B5BE9-A359-44BC-A73B-DE8BC32F8C58}"/>
    <dgm:cxn modelId="{681FE635-C8FC-433D-9B97-F2D19CD18A42}" type="presOf" srcId="{F2093917-7859-43DD-B14B-052967381B00}" destId="{3ACE3CCD-61D5-4186-8B2F-105DD4480568}" srcOrd="0" destOrd="1" presId="urn:microsoft.com/office/officeart/2005/8/layout/StepDownProcess"/>
    <dgm:cxn modelId="{A50D185E-3AA5-43DA-8847-E5038BB3C95C}" type="presOf" srcId="{E41F79CB-F996-4558-A0B1-46AD8ABDE14D}" destId="{4BDD6795-E431-451A-A545-D175B0732698}" srcOrd="0" destOrd="0" presId="urn:microsoft.com/office/officeart/2005/8/layout/StepDownProcess"/>
    <dgm:cxn modelId="{B67F8141-9FA5-40DE-857A-49D3C076119D}" srcId="{434D2D88-6775-4041-BA7D-FB7A8D4365C3}" destId="{4516C951-BC0B-4F9A-968F-98AB9AF1742D}" srcOrd="2" destOrd="0" parTransId="{6B9E6E8D-DD25-4A8C-B6B2-1F4B974DF0E5}" sibTransId="{2139FA9B-951F-4508-9864-758BF2E2C0A8}"/>
    <dgm:cxn modelId="{EE1EB741-0B90-477A-A08A-AB1731D807AE}" srcId="{434D2D88-6775-4041-BA7D-FB7A8D4365C3}" destId="{9B60C8CA-0A06-40EE-B0BE-813A179F3C0F}" srcOrd="0" destOrd="0" parTransId="{33AFD452-9DE1-4FCB-AACB-84308EB19C49}" sibTransId="{D331C6F6-C00C-49CA-A9F0-3E985B98FA18}"/>
    <dgm:cxn modelId="{AAAF2E66-CCF0-4955-8960-10E9DA92C34C}" type="presOf" srcId="{439F771E-223B-4025-9BE1-934B7E9C987B}" destId="{91F9AE0D-6EB7-40FB-B1A7-CB13847DB3D7}" srcOrd="0" destOrd="0" presId="urn:microsoft.com/office/officeart/2005/8/layout/StepDownProcess"/>
    <dgm:cxn modelId="{31E31C6B-25A9-4911-AD2B-5AEFDD82484C}" srcId="{B75896DE-7D6B-4568-B132-4CF87ADF20A5}" destId="{1F200606-C5F2-4BA1-8AD8-4658B4DD226C}" srcOrd="2" destOrd="0" parTransId="{D789A29E-082F-43D8-ACB6-BE0DC50B5096}" sibTransId="{60829427-03BC-4487-BF8F-1B9DF947C839}"/>
    <dgm:cxn modelId="{ED32636C-4BD3-4C8F-96C0-7F33FE4FC836}" srcId="{0E101E90-4C3C-4589-82DB-3A3B40209739}" destId="{434D2D88-6775-4041-BA7D-FB7A8D4365C3}" srcOrd="0" destOrd="0" parTransId="{F4DBE6E7-1095-4CE2-AAAD-096469790A21}" sibTransId="{D92E8C69-FE86-4A14-8E75-F689560DC038}"/>
    <dgm:cxn modelId="{6DAA2957-420B-4B1D-ABDE-A9A49EA18352}" type="presOf" srcId="{B43802F3-6202-4D92-9741-A07D6D6A5F09}" destId="{3ACE3CCD-61D5-4186-8B2F-105DD4480568}" srcOrd="0" destOrd="0" presId="urn:microsoft.com/office/officeart/2005/8/layout/StepDownProcess"/>
    <dgm:cxn modelId="{D40A6E78-1B56-40A4-A0E8-4188EC64B7F8}" srcId="{439F771E-223B-4025-9BE1-934B7E9C987B}" destId="{F2093917-7859-43DD-B14B-052967381B00}" srcOrd="1" destOrd="0" parTransId="{2250BFA6-DD58-4929-9E39-6BD13963B4F8}" sibTransId="{32FE32E6-943F-42F7-A46F-417413FB22E3}"/>
    <dgm:cxn modelId="{BBBE537E-47C8-475F-9C11-1CDF805183E2}" type="presOf" srcId="{514605EC-77B9-4ADA-AA03-3357E97BF6CB}" destId="{B6DD9EDB-BB5C-4ACB-B392-4529730D55AC}" srcOrd="0" destOrd="1" presId="urn:microsoft.com/office/officeart/2005/8/layout/StepDownProcess"/>
    <dgm:cxn modelId="{CDE49D7F-395A-4942-95C0-BBE8B3798125}" srcId="{B75896DE-7D6B-4568-B132-4CF87ADF20A5}" destId="{7D3F1521-15AC-4C6E-8191-339822DC05D9}" srcOrd="1" destOrd="0" parTransId="{1EBF2CD9-80BB-4579-BC4D-B3DFFC7FBF84}" sibTransId="{9AD04F64-1B18-46FD-8576-403D5DD5525D}"/>
    <dgm:cxn modelId="{AC668482-2188-4FB6-B395-A64A937DD68F}" type="presOf" srcId="{1F200606-C5F2-4BA1-8AD8-4658B4DD226C}" destId="{4BDD6795-E431-451A-A545-D175B0732698}" srcOrd="0" destOrd="2" presId="urn:microsoft.com/office/officeart/2005/8/layout/StepDownProcess"/>
    <dgm:cxn modelId="{A4C4528F-0FCF-4826-8F01-B3348478E838}" type="presOf" srcId="{7D3F1521-15AC-4C6E-8191-339822DC05D9}" destId="{4BDD6795-E431-451A-A545-D175B0732698}" srcOrd="0" destOrd="1" presId="urn:microsoft.com/office/officeart/2005/8/layout/StepDownProcess"/>
    <dgm:cxn modelId="{E697E790-9672-497C-92FA-D405A94C16D8}" type="presOf" srcId="{9B60C8CA-0A06-40EE-B0BE-813A179F3C0F}" destId="{B6DD9EDB-BB5C-4ACB-B392-4529730D55AC}" srcOrd="0" destOrd="0" presId="urn:microsoft.com/office/officeart/2005/8/layout/StepDownProcess"/>
    <dgm:cxn modelId="{6EA50CBF-6306-4A6C-9D08-2EEDDA3A0840}" type="presOf" srcId="{4516C951-BC0B-4F9A-968F-98AB9AF1742D}" destId="{B6DD9EDB-BB5C-4ACB-B392-4529730D55AC}" srcOrd="0" destOrd="2" presId="urn:microsoft.com/office/officeart/2005/8/layout/StepDownProcess"/>
    <dgm:cxn modelId="{33E381C2-1059-402B-AA87-6EBC42FA9643}" type="presOf" srcId="{434D2D88-6775-4041-BA7D-FB7A8D4365C3}" destId="{DFE770D9-DD22-4151-B43D-B03063046ED7}" srcOrd="0" destOrd="0" presId="urn:microsoft.com/office/officeart/2005/8/layout/StepDownProcess"/>
    <dgm:cxn modelId="{05AC2BCB-3653-4C96-8AD4-87B54D18EF80}" type="presOf" srcId="{B75896DE-7D6B-4568-B132-4CF87ADF20A5}" destId="{CD8412CC-D296-472A-9F52-5E2FE8EFFBD4}" srcOrd="0" destOrd="0" presId="urn:microsoft.com/office/officeart/2005/8/layout/StepDownProcess"/>
    <dgm:cxn modelId="{D55E15D6-250C-4579-BA6E-6B18715BC175}" srcId="{0E101E90-4C3C-4589-82DB-3A3B40209739}" destId="{B75896DE-7D6B-4568-B132-4CF87ADF20A5}" srcOrd="1" destOrd="0" parTransId="{A29A5AE8-50CE-48BE-AF4B-465B73509C02}" sibTransId="{F1F80AB1-65A4-4CF5-A738-3631C1590B30}"/>
    <dgm:cxn modelId="{7C4018F9-47EE-4D4C-929B-936D776E4968}" type="presOf" srcId="{0E101E90-4C3C-4589-82DB-3A3B40209739}" destId="{02CF8B1C-6A44-4D09-ABF7-6C71D84EF7E6}" srcOrd="0" destOrd="0" presId="urn:microsoft.com/office/officeart/2005/8/layout/StepDownProcess"/>
    <dgm:cxn modelId="{E98F5641-681C-4E5F-B908-C227A1A8E243}" type="presParOf" srcId="{02CF8B1C-6A44-4D09-ABF7-6C71D84EF7E6}" destId="{5DD851BF-DDF4-4D27-9847-64300E79F60E}" srcOrd="0" destOrd="0" presId="urn:microsoft.com/office/officeart/2005/8/layout/StepDownProcess"/>
    <dgm:cxn modelId="{0402BBD7-71A6-4FC2-A10D-78564BCBE7F4}" type="presParOf" srcId="{5DD851BF-DDF4-4D27-9847-64300E79F60E}" destId="{CA6B1BC6-B0E8-41B0-ABE7-E79707B24693}" srcOrd="0" destOrd="0" presId="urn:microsoft.com/office/officeart/2005/8/layout/StepDownProcess"/>
    <dgm:cxn modelId="{2DCC6C30-8107-4F46-B546-432CD981FDB4}" type="presParOf" srcId="{5DD851BF-DDF4-4D27-9847-64300E79F60E}" destId="{DFE770D9-DD22-4151-B43D-B03063046ED7}" srcOrd="1" destOrd="0" presId="urn:microsoft.com/office/officeart/2005/8/layout/StepDownProcess"/>
    <dgm:cxn modelId="{BE880C5C-A44C-4063-95B7-7BAD7068BCC0}" type="presParOf" srcId="{5DD851BF-DDF4-4D27-9847-64300E79F60E}" destId="{B6DD9EDB-BB5C-4ACB-B392-4529730D55AC}" srcOrd="2" destOrd="0" presId="urn:microsoft.com/office/officeart/2005/8/layout/StepDownProcess"/>
    <dgm:cxn modelId="{AC737EB5-1FE1-44D6-AB5D-2FC804860928}" type="presParOf" srcId="{02CF8B1C-6A44-4D09-ABF7-6C71D84EF7E6}" destId="{BA99DDDE-1D5E-4C90-A249-60D10356D73A}" srcOrd="1" destOrd="0" presId="urn:microsoft.com/office/officeart/2005/8/layout/StepDownProcess"/>
    <dgm:cxn modelId="{22EE2DE7-22AD-4868-91D1-554B437E3B3C}" type="presParOf" srcId="{02CF8B1C-6A44-4D09-ABF7-6C71D84EF7E6}" destId="{85221B69-5779-4FB7-B5FC-5FB63515ADFE}" srcOrd="2" destOrd="0" presId="urn:microsoft.com/office/officeart/2005/8/layout/StepDownProcess"/>
    <dgm:cxn modelId="{1CB698CB-2883-4809-91B4-D7964AC883DF}" type="presParOf" srcId="{85221B69-5779-4FB7-B5FC-5FB63515ADFE}" destId="{138A8994-15AA-46B7-9A7D-0BA81B6C328C}" srcOrd="0" destOrd="0" presId="urn:microsoft.com/office/officeart/2005/8/layout/StepDownProcess"/>
    <dgm:cxn modelId="{7A613F70-B579-4A4B-96A1-4B7F82A17FF9}" type="presParOf" srcId="{85221B69-5779-4FB7-B5FC-5FB63515ADFE}" destId="{CD8412CC-D296-472A-9F52-5E2FE8EFFBD4}" srcOrd="1" destOrd="0" presId="urn:microsoft.com/office/officeart/2005/8/layout/StepDownProcess"/>
    <dgm:cxn modelId="{98751D2E-0A28-4B06-9A46-F4D2B31756DD}" type="presParOf" srcId="{85221B69-5779-4FB7-B5FC-5FB63515ADFE}" destId="{4BDD6795-E431-451A-A545-D175B0732698}" srcOrd="2" destOrd="0" presId="urn:microsoft.com/office/officeart/2005/8/layout/StepDownProcess"/>
    <dgm:cxn modelId="{B3E095F0-C390-48BD-BD4F-BE1B6207C696}" type="presParOf" srcId="{02CF8B1C-6A44-4D09-ABF7-6C71D84EF7E6}" destId="{CCE26B80-61BC-4DB4-91E9-4232C54B7616}" srcOrd="3" destOrd="0" presId="urn:microsoft.com/office/officeart/2005/8/layout/StepDownProcess"/>
    <dgm:cxn modelId="{0AAE4D68-15E8-40A4-B237-3671C32074E8}" type="presParOf" srcId="{02CF8B1C-6A44-4D09-ABF7-6C71D84EF7E6}" destId="{4532C59F-8681-4817-A0AC-1E3959DEAD97}" srcOrd="4" destOrd="0" presId="urn:microsoft.com/office/officeart/2005/8/layout/StepDownProcess"/>
    <dgm:cxn modelId="{5835485C-14C6-4370-A84B-9677E96F2E13}" type="presParOf" srcId="{4532C59F-8681-4817-A0AC-1E3959DEAD97}" destId="{91F9AE0D-6EB7-40FB-B1A7-CB13847DB3D7}" srcOrd="0" destOrd="0" presId="urn:microsoft.com/office/officeart/2005/8/layout/StepDownProcess"/>
    <dgm:cxn modelId="{8338E488-3FFF-4969-996D-149FD780C285}" type="presParOf" srcId="{4532C59F-8681-4817-A0AC-1E3959DEAD97}" destId="{3ACE3CCD-61D5-4186-8B2F-105DD448056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101E90-4C3C-4589-82DB-3A3B40209739}" type="doc">
      <dgm:prSet loTypeId="urn:microsoft.com/office/officeart/2005/8/layout/StepDownProcess" loCatId="process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434D2D88-6775-4041-BA7D-FB7A8D4365C3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gm:t>
    </dgm:pt>
    <dgm:pt modelId="{F4DBE6E7-1095-4CE2-AAAD-096469790A21}" type="parTrans" cxnId="{ED32636C-4BD3-4C8F-96C0-7F33FE4FC836}">
      <dgm:prSet/>
      <dgm:spPr/>
      <dgm:t>
        <a:bodyPr/>
        <a:lstStyle/>
        <a:p>
          <a:endParaRPr lang="en-US"/>
        </a:p>
      </dgm:t>
    </dgm:pt>
    <dgm:pt modelId="{D92E8C69-FE86-4A14-8E75-F689560DC038}" type="sibTrans" cxnId="{ED32636C-4BD3-4C8F-96C0-7F33FE4FC836}">
      <dgm:prSet/>
      <dgm:spPr/>
      <dgm:t>
        <a:bodyPr/>
        <a:lstStyle/>
        <a:p>
          <a:endParaRPr lang="en-US"/>
        </a:p>
      </dgm:t>
    </dgm:pt>
    <dgm:pt modelId="{9B60C8CA-0A06-40EE-B0BE-813A179F3C0F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</dgm:t>
    </dgm:pt>
    <dgm:pt modelId="{33AFD452-9DE1-4FCB-AACB-84308EB19C49}" type="parTrans" cxnId="{EE1EB741-0B90-477A-A08A-AB1731D807AE}">
      <dgm:prSet/>
      <dgm:spPr/>
      <dgm:t>
        <a:bodyPr/>
        <a:lstStyle/>
        <a:p>
          <a:endParaRPr lang="en-US"/>
        </a:p>
      </dgm:t>
    </dgm:pt>
    <dgm:pt modelId="{D331C6F6-C00C-49CA-A9F0-3E985B98FA18}" type="sibTrans" cxnId="{EE1EB741-0B90-477A-A08A-AB1731D807AE}">
      <dgm:prSet/>
      <dgm:spPr/>
      <dgm:t>
        <a:bodyPr/>
        <a:lstStyle/>
        <a:p>
          <a:endParaRPr lang="en-US"/>
        </a:p>
      </dgm:t>
    </dgm:pt>
    <dgm:pt modelId="{B75896DE-7D6B-4568-B132-4CF87ADF20A5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gm:t>
    </dgm:pt>
    <dgm:pt modelId="{A29A5AE8-50CE-48BE-AF4B-465B73509C02}" type="parTrans" cxnId="{D55E15D6-250C-4579-BA6E-6B18715BC175}">
      <dgm:prSet/>
      <dgm:spPr/>
      <dgm:t>
        <a:bodyPr/>
        <a:lstStyle/>
        <a:p>
          <a:endParaRPr lang="en-US"/>
        </a:p>
      </dgm:t>
    </dgm:pt>
    <dgm:pt modelId="{F1F80AB1-65A4-4CF5-A738-3631C1590B30}" type="sibTrans" cxnId="{D55E15D6-250C-4579-BA6E-6B18715BC175}">
      <dgm:prSet/>
      <dgm:spPr/>
      <dgm:t>
        <a:bodyPr/>
        <a:lstStyle/>
        <a:p>
          <a:endParaRPr lang="en-US"/>
        </a:p>
      </dgm:t>
    </dgm:pt>
    <dgm:pt modelId="{E41F79CB-F996-4558-A0B1-46AD8ABDE14D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</dgm:t>
    </dgm:pt>
    <dgm:pt modelId="{9733DB62-8DD1-4944-948E-422526C1DEB3}" type="parTrans" cxnId="{DB76EC13-D23D-4683-A010-C245F57F0755}">
      <dgm:prSet/>
      <dgm:spPr/>
      <dgm:t>
        <a:bodyPr/>
        <a:lstStyle/>
        <a:p>
          <a:endParaRPr lang="en-US"/>
        </a:p>
      </dgm:t>
    </dgm:pt>
    <dgm:pt modelId="{7C107551-300A-4D92-90F7-1621FAE41F53}" type="sibTrans" cxnId="{DB76EC13-D23D-4683-A010-C245F57F0755}">
      <dgm:prSet/>
      <dgm:spPr/>
      <dgm:t>
        <a:bodyPr/>
        <a:lstStyle/>
        <a:p>
          <a:endParaRPr lang="en-US"/>
        </a:p>
      </dgm:t>
    </dgm:pt>
    <dgm:pt modelId="{439F771E-223B-4025-9BE1-934B7E9C987B}">
      <dgm:prSet phldrT="[Text]" phldr="0" custT="1"/>
      <dgm:spPr/>
      <dgm:t>
        <a:bodyPr/>
        <a:lstStyle/>
        <a:p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gm:t>
    </dgm:pt>
    <dgm:pt modelId="{AC884638-0EC9-4A32-A5FF-715336063B7F}" type="parTrans" cxnId="{33E5B728-5918-4F9B-AFE5-F27DC948AEFE}">
      <dgm:prSet/>
      <dgm:spPr/>
      <dgm:t>
        <a:bodyPr/>
        <a:lstStyle/>
        <a:p>
          <a:endParaRPr lang="en-US"/>
        </a:p>
      </dgm:t>
    </dgm:pt>
    <dgm:pt modelId="{9A0B5BE9-A359-44BC-A73B-DE8BC32F8C58}" type="sibTrans" cxnId="{33E5B728-5918-4F9B-AFE5-F27DC948AEFE}">
      <dgm:prSet/>
      <dgm:spPr/>
      <dgm:t>
        <a:bodyPr/>
        <a:lstStyle/>
        <a:p>
          <a:endParaRPr lang="en-US"/>
        </a:p>
      </dgm:t>
    </dgm:pt>
    <dgm:pt modelId="{B43802F3-6202-4D92-9741-A07D6D6A5F0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DLS, FTIR, and PL analysis. </a:t>
          </a:r>
        </a:p>
      </dgm:t>
    </dgm:pt>
    <dgm:pt modelId="{098F454F-0BB9-4CD9-BE44-5E1EB42DAC05}" type="parTrans" cxnId="{9AB43526-C7CE-4B79-BEFD-12F41802C363}">
      <dgm:prSet/>
      <dgm:spPr/>
      <dgm:t>
        <a:bodyPr/>
        <a:lstStyle/>
        <a:p>
          <a:endParaRPr lang="en-US"/>
        </a:p>
      </dgm:t>
    </dgm:pt>
    <dgm:pt modelId="{380861DC-1ADB-48B6-9D5B-5CD2BF6F7516}" type="sibTrans" cxnId="{9AB43526-C7CE-4B79-BEFD-12F41802C363}">
      <dgm:prSet/>
      <dgm:spPr/>
      <dgm:t>
        <a:bodyPr/>
        <a:lstStyle/>
        <a:p>
          <a:endParaRPr lang="en-US"/>
        </a:p>
      </dgm:t>
    </dgm:pt>
    <dgm:pt modelId="{514605EC-77B9-4ADA-AA03-3357E97BF6CB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</dgm:t>
    </dgm:pt>
    <dgm:pt modelId="{8F2C9475-B0FC-4A7F-87CF-44D05AD02959}" type="parTrans" cxnId="{7E1ADB17-4234-4724-AFAF-90B5213FEDAF}">
      <dgm:prSet/>
      <dgm:spPr/>
      <dgm:t>
        <a:bodyPr/>
        <a:lstStyle/>
        <a:p>
          <a:endParaRPr lang="en-US"/>
        </a:p>
      </dgm:t>
    </dgm:pt>
    <dgm:pt modelId="{5CBAAE01-AD78-4D35-9AFE-7BFE77605CAA}" type="sibTrans" cxnId="{7E1ADB17-4234-4724-AFAF-90B5213FEDAF}">
      <dgm:prSet/>
      <dgm:spPr/>
      <dgm:t>
        <a:bodyPr/>
        <a:lstStyle/>
        <a:p>
          <a:endParaRPr lang="en-US"/>
        </a:p>
      </dgm:t>
    </dgm:pt>
    <dgm:pt modelId="{4516C951-BC0B-4F9A-968F-98AB9AF1742D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gm:t>
    </dgm:pt>
    <dgm:pt modelId="{6B9E6E8D-DD25-4A8C-B6B2-1F4B974DF0E5}" type="parTrans" cxnId="{B67F8141-9FA5-40DE-857A-49D3C076119D}">
      <dgm:prSet/>
      <dgm:spPr/>
      <dgm:t>
        <a:bodyPr/>
        <a:lstStyle/>
        <a:p>
          <a:endParaRPr lang="en-US"/>
        </a:p>
      </dgm:t>
    </dgm:pt>
    <dgm:pt modelId="{2139FA9B-951F-4508-9864-758BF2E2C0A8}" type="sibTrans" cxnId="{B67F8141-9FA5-40DE-857A-49D3C076119D}">
      <dgm:prSet/>
      <dgm:spPr/>
      <dgm:t>
        <a:bodyPr/>
        <a:lstStyle/>
        <a:p>
          <a:endParaRPr lang="en-US"/>
        </a:p>
      </dgm:t>
    </dgm:pt>
    <dgm:pt modelId="{7D3F1521-15AC-4C6E-8191-339822DC05D9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</dgm:t>
    </dgm:pt>
    <dgm:pt modelId="{1EBF2CD9-80BB-4579-BC4D-B3DFFC7FBF84}" type="parTrans" cxnId="{CDE49D7F-395A-4942-95C0-BBE8B3798125}">
      <dgm:prSet/>
      <dgm:spPr/>
      <dgm:t>
        <a:bodyPr/>
        <a:lstStyle/>
        <a:p>
          <a:endParaRPr lang="en-US"/>
        </a:p>
      </dgm:t>
    </dgm:pt>
    <dgm:pt modelId="{9AD04F64-1B18-46FD-8576-403D5DD5525D}" type="sibTrans" cxnId="{CDE49D7F-395A-4942-95C0-BBE8B3798125}">
      <dgm:prSet/>
      <dgm:spPr/>
      <dgm:t>
        <a:bodyPr/>
        <a:lstStyle/>
        <a:p>
          <a:endParaRPr lang="en-US"/>
        </a:p>
      </dgm:t>
    </dgm:pt>
    <dgm:pt modelId="{1F200606-C5F2-4BA1-8AD8-4658B4DD226C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gm:t>
    </dgm:pt>
    <dgm:pt modelId="{D789A29E-082F-43D8-ACB6-BE0DC50B5096}" type="parTrans" cxnId="{31E31C6B-25A9-4911-AD2B-5AEFDD82484C}">
      <dgm:prSet/>
      <dgm:spPr/>
      <dgm:t>
        <a:bodyPr/>
        <a:lstStyle/>
        <a:p>
          <a:endParaRPr lang="en-US"/>
        </a:p>
      </dgm:t>
    </dgm:pt>
    <dgm:pt modelId="{60829427-03BC-4487-BF8F-1B9DF947C839}" type="sibTrans" cxnId="{31E31C6B-25A9-4911-AD2B-5AEFDD82484C}">
      <dgm:prSet/>
      <dgm:spPr/>
      <dgm:t>
        <a:bodyPr/>
        <a:lstStyle/>
        <a:p>
          <a:endParaRPr lang="en-US"/>
        </a:p>
      </dgm:t>
    </dgm:pt>
    <dgm:pt modelId="{F2093917-7859-43DD-B14B-052967381B00}">
      <dgm:prSet phldrT="[Text]" phldr="0" custT="1"/>
      <dgm:spPr/>
      <dgm:t>
        <a:bodyPr/>
        <a:lstStyle/>
        <a:p>
          <a:pPr>
            <a:buFont typeface="Wingdings" panose="05000000000000000000" pitchFamily="2" charset="2"/>
            <a:buChar char="Ø"/>
          </a:pP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gm:t>
    </dgm:pt>
    <dgm:pt modelId="{2250BFA6-DD58-4929-9E39-6BD13963B4F8}" type="parTrans" cxnId="{D40A6E78-1B56-40A4-A0E8-4188EC64B7F8}">
      <dgm:prSet/>
      <dgm:spPr/>
      <dgm:t>
        <a:bodyPr/>
        <a:lstStyle/>
        <a:p>
          <a:endParaRPr lang="en-US"/>
        </a:p>
      </dgm:t>
    </dgm:pt>
    <dgm:pt modelId="{32FE32E6-943F-42F7-A46F-417413FB22E3}" type="sibTrans" cxnId="{D40A6E78-1B56-40A4-A0E8-4188EC64B7F8}">
      <dgm:prSet/>
      <dgm:spPr/>
      <dgm:t>
        <a:bodyPr/>
        <a:lstStyle/>
        <a:p>
          <a:endParaRPr lang="en-US"/>
        </a:p>
      </dgm:t>
    </dgm:pt>
    <dgm:pt modelId="{02CF8B1C-6A44-4D09-ABF7-6C71D84EF7E6}" type="pres">
      <dgm:prSet presAssocID="{0E101E90-4C3C-4589-82DB-3A3B40209739}" presName="rootnode" presStyleCnt="0">
        <dgm:presLayoutVars>
          <dgm:chMax/>
          <dgm:chPref/>
          <dgm:dir/>
          <dgm:animLvl val="lvl"/>
        </dgm:presLayoutVars>
      </dgm:prSet>
      <dgm:spPr/>
    </dgm:pt>
    <dgm:pt modelId="{5DD851BF-DDF4-4D27-9847-64300E79F60E}" type="pres">
      <dgm:prSet presAssocID="{434D2D88-6775-4041-BA7D-FB7A8D4365C3}" presName="composite" presStyleCnt="0"/>
      <dgm:spPr/>
    </dgm:pt>
    <dgm:pt modelId="{CA6B1BC6-B0E8-41B0-ABE7-E79707B24693}" type="pres">
      <dgm:prSet presAssocID="{434D2D88-6775-4041-BA7D-FB7A8D4365C3}" presName="bentUpArrow1" presStyleLbl="alignImgPlace1" presStyleIdx="0" presStyleCnt="2" custLinFactNeighborX="-15598"/>
      <dgm:spPr/>
    </dgm:pt>
    <dgm:pt modelId="{DFE770D9-DD22-4151-B43D-B03063046ED7}" type="pres">
      <dgm:prSet presAssocID="{434D2D88-6775-4041-BA7D-FB7A8D4365C3}" presName="ParentText" presStyleLbl="node1" presStyleIdx="0" presStyleCnt="3" custLinFactNeighborX="-10549">
        <dgm:presLayoutVars>
          <dgm:chMax val="1"/>
          <dgm:chPref val="1"/>
          <dgm:bulletEnabled val="1"/>
        </dgm:presLayoutVars>
      </dgm:prSet>
      <dgm:spPr/>
    </dgm:pt>
    <dgm:pt modelId="{B6DD9EDB-BB5C-4ACB-B392-4529730D55AC}" type="pres">
      <dgm:prSet presAssocID="{434D2D88-6775-4041-BA7D-FB7A8D4365C3}" presName="ChildText" presStyleLbl="revTx" presStyleIdx="0" presStyleCnt="3" custScaleX="445821" custLinFactX="65109" custLinFactNeighborX="100000">
        <dgm:presLayoutVars>
          <dgm:chMax val="0"/>
          <dgm:chPref val="0"/>
          <dgm:bulletEnabled val="1"/>
        </dgm:presLayoutVars>
      </dgm:prSet>
      <dgm:spPr/>
    </dgm:pt>
    <dgm:pt modelId="{BA99DDDE-1D5E-4C90-A249-60D10356D73A}" type="pres">
      <dgm:prSet presAssocID="{D92E8C69-FE86-4A14-8E75-F689560DC038}" presName="sibTrans" presStyleCnt="0"/>
      <dgm:spPr/>
    </dgm:pt>
    <dgm:pt modelId="{85221B69-5779-4FB7-B5FC-5FB63515ADFE}" type="pres">
      <dgm:prSet presAssocID="{B75896DE-7D6B-4568-B132-4CF87ADF20A5}" presName="composite" presStyleCnt="0"/>
      <dgm:spPr/>
    </dgm:pt>
    <dgm:pt modelId="{138A8994-15AA-46B7-9A7D-0BA81B6C328C}" type="pres">
      <dgm:prSet presAssocID="{B75896DE-7D6B-4568-B132-4CF87ADF20A5}" presName="bentUpArrow1" presStyleLbl="alignImgPlace1" presStyleIdx="1" presStyleCnt="2" custLinFactX="-39159" custLinFactNeighborX="-100000"/>
      <dgm:spPr/>
    </dgm:pt>
    <dgm:pt modelId="{CD8412CC-D296-472A-9F52-5E2FE8EFFBD4}" type="pres">
      <dgm:prSet presAssocID="{B75896DE-7D6B-4568-B132-4CF87ADF20A5}" presName="ParentText" presStyleLbl="node1" presStyleIdx="1" presStyleCnt="3" custLinFactNeighborX="-94109">
        <dgm:presLayoutVars>
          <dgm:chMax val="1"/>
          <dgm:chPref val="1"/>
          <dgm:bulletEnabled val="1"/>
        </dgm:presLayoutVars>
      </dgm:prSet>
      <dgm:spPr/>
    </dgm:pt>
    <dgm:pt modelId="{4BDD6795-E431-451A-A545-D175B0732698}" type="pres">
      <dgm:prSet presAssocID="{B75896DE-7D6B-4568-B132-4CF87ADF20A5}" presName="ChildText" presStyleLbl="revTx" presStyleIdx="1" presStyleCnt="3" custScaleX="477194" custLinFactNeighborX="69250" custLinFactNeighborY="-9443">
        <dgm:presLayoutVars>
          <dgm:chMax val="0"/>
          <dgm:chPref val="0"/>
          <dgm:bulletEnabled val="1"/>
        </dgm:presLayoutVars>
      </dgm:prSet>
      <dgm:spPr/>
    </dgm:pt>
    <dgm:pt modelId="{CCE26B80-61BC-4DB4-91E9-4232C54B7616}" type="pres">
      <dgm:prSet presAssocID="{F1F80AB1-65A4-4CF5-A738-3631C1590B30}" presName="sibTrans" presStyleCnt="0"/>
      <dgm:spPr/>
    </dgm:pt>
    <dgm:pt modelId="{4532C59F-8681-4817-A0AC-1E3959DEAD97}" type="pres">
      <dgm:prSet presAssocID="{439F771E-223B-4025-9BE1-934B7E9C987B}" presName="composite" presStyleCnt="0"/>
      <dgm:spPr/>
    </dgm:pt>
    <dgm:pt modelId="{91F9AE0D-6EB7-40FB-B1A7-CB13847DB3D7}" type="pres">
      <dgm:prSet presAssocID="{439F771E-223B-4025-9BE1-934B7E9C987B}" presName="ParentText" presStyleLbl="node1" presStyleIdx="2" presStyleCnt="3" custScaleX="129697" custLinFactX="-28283" custLinFactNeighborX="-100000" custLinFactNeighborY="5222">
        <dgm:presLayoutVars>
          <dgm:chMax val="1"/>
          <dgm:chPref val="1"/>
          <dgm:bulletEnabled val="1"/>
        </dgm:presLayoutVars>
      </dgm:prSet>
      <dgm:spPr/>
    </dgm:pt>
    <dgm:pt modelId="{3ACE3CCD-61D5-4186-8B2F-105DD4480568}" type="pres">
      <dgm:prSet presAssocID="{439F771E-223B-4025-9BE1-934B7E9C987B}" presName="FinalChildText" presStyleLbl="revTx" presStyleIdx="2" presStyleCnt="3" custScaleX="366517" custLinFactNeighborX="-9544" custLinFactNeighborY="2083">
        <dgm:presLayoutVars>
          <dgm:chMax val="0"/>
          <dgm:chPref val="0"/>
          <dgm:bulletEnabled val="1"/>
        </dgm:presLayoutVars>
      </dgm:prSet>
      <dgm:spPr/>
    </dgm:pt>
  </dgm:ptLst>
  <dgm:cxnLst>
    <dgm:cxn modelId="{DB76EC13-D23D-4683-A010-C245F57F0755}" srcId="{B75896DE-7D6B-4568-B132-4CF87ADF20A5}" destId="{E41F79CB-F996-4558-A0B1-46AD8ABDE14D}" srcOrd="0" destOrd="0" parTransId="{9733DB62-8DD1-4944-948E-422526C1DEB3}" sibTransId="{7C107551-300A-4D92-90F7-1621FAE41F53}"/>
    <dgm:cxn modelId="{7E1ADB17-4234-4724-AFAF-90B5213FEDAF}" srcId="{434D2D88-6775-4041-BA7D-FB7A8D4365C3}" destId="{514605EC-77B9-4ADA-AA03-3357E97BF6CB}" srcOrd="1" destOrd="0" parTransId="{8F2C9475-B0FC-4A7F-87CF-44D05AD02959}" sibTransId="{5CBAAE01-AD78-4D35-9AFE-7BFE77605CAA}"/>
    <dgm:cxn modelId="{9AB43526-C7CE-4B79-BEFD-12F41802C363}" srcId="{439F771E-223B-4025-9BE1-934B7E9C987B}" destId="{B43802F3-6202-4D92-9741-A07D6D6A5F09}" srcOrd="0" destOrd="0" parTransId="{098F454F-0BB9-4CD9-BE44-5E1EB42DAC05}" sibTransId="{380861DC-1ADB-48B6-9D5B-5CD2BF6F7516}"/>
    <dgm:cxn modelId="{33E5B728-5918-4F9B-AFE5-F27DC948AEFE}" srcId="{0E101E90-4C3C-4589-82DB-3A3B40209739}" destId="{439F771E-223B-4025-9BE1-934B7E9C987B}" srcOrd="2" destOrd="0" parTransId="{AC884638-0EC9-4A32-A5FF-715336063B7F}" sibTransId="{9A0B5BE9-A359-44BC-A73B-DE8BC32F8C58}"/>
    <dgm:cxn modelId="{681FE635-C8FC-433D-9B97-F2D19CD18A42}" type="presOf" srcId="{F2093917-7859-43DD-B14B-052967381B00}" destId="{3ACE3CCD-61D5-4186-8B2F-105DD4480568}" srcOrd="0" destOrd="1" presId="urn:microsoft.com/office/officeart/2005/8/layout/StepDownProcess"/>
    <dgm:cxn modelId="{A50D185E-3AA5-43DA-8847-E5038BB3C95C}" type="presOf" srcId="{E41F79CB-F996-4558-A0B1-46AD8ABDE14D}" destId="{4BDD6795-E431-451A-A545-D175B0732698}" srcOrd="0" destOrd="0" presId="urn:microsoft.com/office/officeart/2005/8/layout/StepDownProcess"/>
    <dgm:cxn modelId="{B67F8141-9FA5-40DE-857A-49D3C076119D}" srcId="{434D2D88-6775-4041-BA7D-FB7A8D4365C3}" destId="{4516C951-BC0B-4F9A-968F-98AB9AF1742D}" srcOrd="2" destOrd="0" parTransId="{6B9E6E8D-DD25-4A8C-B6B2-1F4B974DF0E5}" sibTransId="{2139FA9B-951F-4508-9864-758BF2E2C0A8}"/>
    <dgm:cxn modelId="{EE1EB741-0B90-477A-A08A-AB1731D807AE}" srcId="{434D2D88-6775-4041-BA7D-FB7A8D4365C3}" destId="{9B60C8CA-0A06-40EE-B0BE-813A179F3C0F}" srcOrd="0" destOrd="0" parTransId="{33AFD452-9DE1-4FCB-AACB-84308EB19C49}" sibTransId="{D331C6F6-C00C-49CA-A9F0-3E985B98FA18}"/>
    <dgm:cxn modelId="{AAAF2E66-CCF0-4955-8960-10E9DA92C34C}" type="presOf" srcId="{439F771E-223B-4025-9BE1-934B7E9C987B}" destId="{91F9AE0D-6EB7-40FB-B1A7-CB13847DB3D7}" srcOrd="0" destOrd="0" presId="urn:microsoft.com/office/officeart/2005/8/layout/StepDownProcess"/>
    <dgm:cxn modelId="{31E31C6B-25A9-4911-AD2B-5AEFDD82484C}" srcId="{B75896DE-7D6B-4568-B132-4CF87ADF20A5}" destId="{1F200606-C5F2-4BA1-8AD8-4658B4DD226C}" srcOrd="2" destOrd="0" parTransId="{D789A29E-082F-43D8-ACB6-BE0DC50B5096}" sibTransId="{60829427-03BC-4487-BF8F-1B9DF947C839}"/>
    <dgm:cxn modelId="{ED32636C-4BD3-4C8F-96C0-7F33FE4FC836}" srcId="{0E101E90-4C3C-4589-82DB-3A3B40209739}" destId="{434D2D88-6775-4041-BA7D-FB7A8D4365C3}" srcOrd="0" destOrd="0" parTransId="{F4DBE6E7-1095-4CE2-AAAD-096469790A21}" sibTransId="{D92E8C69-FE86-4A14-8E75-F689560DC038}"/>
    <dgm:cxn modelId="{6DAA2957-420B-4B1D-ABDE-A9A49EA18352}" type="presOf" srcId="{B43802F3-6202-4D92-9741-A07D6D6A5F09}" destId="{3ACE3CCD-61D5-4186-8B2F-105DD4480568}" srcOrd="0" destOrd="0" presId="urn:microsoft.com/office/officeart/2005/8/layout/StepDownProcess"/>
    <dgm:cxn modelId="{D40A6E78-1B56-40A4-A0E8-4188EC64B7F8}" srcId="{439F771E-223B-4025-9BE1-934B7E9C987B}" destId="{F2093917-7859-43DD-B14B-052967381B00}" srcOrd="1" destOrd="0" parTransId="{2250BFA6-DD58-4929-9E39-6BD13963B4F8}" sibTransId="{32FE32E6-943F-42F7-A46F-417413FB22E3}"/>
    <dgm:cxn modelId="{BBBE537E-47C8-475F-9C11-1CDF805183E2}" type="presOf" srcId="{514605EC-77B9-4ADA-AA03-3357E97BF6CB}" destId="{B6DD9EDB-BB5C-4ACB-B392-4529730D55AC}" srcOrd="0" destOrd="1" presId="urn:microsoft.com/office/officeart/2005/8/layout/StepDownProcess"/>
    <dgm:cxn modelId="{CDE49D7F-395A-4942-95C0-BBE8B3798125}" srcId="{B75896DE-7D6B-4568-B132-4CF87ADF20A5}" destId="{7D3F1521-15AC-4C6E-8191-339822DC05D9}" srcOrd="1" destOrd="0" parTransId="{1EBF2CD9-80BB-4579-BC4D-B3DFFC7FBF84}" sibTransId="{9AD04F64-1B18-46FD-8576-403D5DD5525D}"/>
    <dgm:cxn modelId="{AC668482-2188-4FB6-B395-A64A937DD68F}" type="presOf" srcId="{1F200606-C5F2-4BA1-8AD8-4658B4DD226C}" destId="{4BDD6795-E431-451A-A545-D175B0732698}" srcOrd="0" destOrd="2" presId="urn:microsoft.com/office/officeart/2005/8/layout/StepDownProcess"/>
    <dgm:cxn modelId="{A4C4528F-0FCF-4826-8F01-B3348478E838}" type="presOf" srcId="{7D3F1521-15AC-4C6E-8191-339822DC05D9}" destId="{4BDD6795-E431-451A-A545-D175B0732698}" srcOrd="0" destOrd="1" presId="urn:microsoft.com/office/officeart/2005/8/layout/StepDownProcess"/>
    <dgm:cxn modelId="{E697E790-9672-497C-92FA-D405A94C16D8}" type="presOf" srcId="{9B60C8CA-0A06-40EE-B0BE-813A179F3C0F}" destId="{B6DD9EDB-BB5C-4ACB-B392-4529730D55AC}" srcOrd="0" destOrd="0" presId="urn:microsoft.com/office/officeart/2005/8/layout/StepDownProcess"/>
    <dgm:cxn modelId="{6EA50CBF-6306-4A6C-9D08-2EEDDA3A0840}" type="presOf" srcId="{4516C951-BC0B-4F9A-968F-98AB9AF1742D}" destId="{B6DD9EDB-BB5C-4ACB-B392-4529730D55AC}" srcOrd="0" destOrd="2" presId="urn:microsoft.com/office/officeart/2005/8/layout/StepDownProcess"/>
    <dgm:cxn modelId="{33E381C2-1059-402B-AA87-6EBC42FA9643}" type="presOf" srcId="{434D2D88-6775-4041-BA7D-FB7A8D4365C3}" destId="{DFE770D9-DD22-4151-B43D-B03063046ED7}" srcOrd="0" destOrd="0" presId="urn:microsoft.com/office/officeart/2005/8/layout/StepDownProcess"/>
    <dgm:cxn modelId="{05AC2BCB-3653-4C96-8AD4-87B54D18EF80}" type="presOf" srcId="{B75896DE-7D6B-4568-B132-4CF87ADF20A5}" destId="{CD8412CC-D296-472A-9F52-5E2FE8EFFBD4}" srcOrd="0" destOrd="0" presId="urn:microsoft.com/office/officeart/2005/8/layout/StepDownProcess"/>
    <dgm:cxn modelId="{D55E15D6-250C-4579-BA6E-6B18715BC175}" srcId="{0E101E90-4C3C-4589-82DB-3A3B40209739}" destId="{B75896DE-7D6B-4568-B132-4CF87ADF20A5}" srcOrd="1" destOrd="0" parTransId="{A29A5AE8-50CE-48BE-AF4B-465B73509C02}" sibTransId="{F1F80AB1-65A4-4CF5-A738-3631C1590B30}"/>
    <dgm:cxn modelId="{7C4018F9-47EE-4D4C-929B-936D776E4968}" type="presOf" srcId="{0E101E90-4C3C-4589-82DB-3A3B40209739}" destId="{02CF8B1C-6A44-4D09-ABF7-6C71D84EF7E6}" srcOrd="0" destOrd="0" presId="urn:microsoft.com/office/officeart/2005/8/layout/StepDownProcess"/>
    <dgm:cxn modelId="{E98F5641-681C-4E5F-B908-C227A1A8E243}" type="presParOf" srcId="{02CF8B1C-6A44-4D09-ABF7-6C71D84EF7E6}" destId="{5DD851BF-DDF4-4D27-9847-64300E79F60E}" srcOrd="0" destOrd="0" presId="urn:microsoft.com/office/officeart/2005/8/layout/StepDownProcess"/>
    <dgm:cxn modelId="{0402BBD7-71A6-4FC2-A10D-78564BCBE7F4}" type="presParOf" srcId="{5DD851BF-DDF4-4D27-9847-64300E79F60E}" destId="{CA6B1BC6-B0E8-41B0-ABE7-E79707B24693}" srcOrd="0" destOrd="0" presId="urn:microsoft.com/office/officeart/2005/8/layout/StepDownProcess"/>
    <dgm:cxn modelId="{2DCC6C30-8107-4F46-B546-432CD981FDB4}" type="presParOf" srcId="{5DD851BF-DDF4-4D27-9847-64300E79F60E}" destId="{DFE770D9-DD22-4151-B43D-B03063046ED7}" srcOrd="1" destOrd="0" presId="urn:microsoft.com/office/officeart/2005/8/layout/StepDownProcess"/>
    <dgm:cxn modelId="{BE880C5C-A44C-4063-95B7-7BAD7068BCC0}" type="presParOf" srcId="{5DD851BF-DDF4-4D27-9847-64300E79F60E}" destId="{B6DD9EDB-BB5C-4ACB-B392-4529730D55AC}" srcOrd="2" destOrd="0" presId="urn:microsoft.com/office/officeart/2005/8/layout/StepDownProcess"/>
    <dgm:cxn modelId="{AC737EB5-1FE1-44D6-AB5D-2FC804860928}" type="presParOf" srcId="{02CF8B1C-6A44-4D09-ABF7-6C71D84EF7E6}" destId="{BA99DDDE-1D5E-4C90-A249-60D10356D73A}" srcOrd="1" destOrd="0" presId="urn:microsoft.com/office/officeart/2005/8/layout/StepDownProcess"/>
    <dgm:cxn modelId="{22EE2DE7-22AD-4868-91D1-554B437E3B3C}" type="presParOf" srcId="{02CF8B1C-6A44-4D09-ABF7-6C71D84EF7E6}" destId="{85221B69-5779-4FB7-B5FC-5FB63515ADFE}" srcOrd="2" destOrd="0" presId="urn:microsoft.com/office/officeart/2005/8/layout/StepDownProcess"/>
    <dgm:cxn modelId="{1CB698CB-2883-4809-91B4-D7964AC883DF}" type="presParOf" srcId="{85221B69-5779-4FB7-B5FC-5FB63515ADFE}" destId="{138A8994-15AA-46B7-9A7D-0BA81B6C328C}" srcOrd="0" destOrd="0" presId="urn:microsoft.com/office/officeart/2005/8/layout/StepDownProcess"/>
    <dgm:cxn modelId="{7A613F70-B579-4A4B-96A1-4B7F82A17FF9}" type="presParOf" srcId="{85221B69-5779-4FB7-B5FC-5FB63515ADFE}" destId="{CD8412CC-D296-472A-9F52-5E2FE8EFFBD4}" srcOrd="1" destOrd="0" presId="urn:microsoft.com/office/officeart/2005/8/layout/StepDownProcess"/>
    <dgm:cxn modelId="{98751D2E-0A28-4B06-9A46-F4D2B31756DD}" type="presParOf" srcId="{85221B69-5779-4FB7-B5FC-5FB63515ADFE}" destId="{4BDD6795-E431-451A-A545-D175B0732698}" srcOrd="2" destOrd="0" presId="urn:microsoft.com/office/officeart/2005/8/layout/StepDownProcess"/>
    <dgm:cxn modelId="{B3E095F0-C390-48BD-BD4F-BE1B6207C696}" type="presParOf" srcId="{02CF8B1C-6A44-4D09-ABF7-6C71D84EF7E6}" destId="{CCE26B80-61BC-4DB4-91E9-4232C54B7616}" srcOrd="3" destOrd="0" presId="urn:microsoft.com/office/officeart/2005/8/layout/StepDownProcess"/>
    <dgm:cxn modelId="{0AAE4D68-15E8-40A4-B237-3671C32074E8}" type="presParOf" srcId="{02CF8B1C-6A44-4D09-ABF7-6C71D84EF7E6}" destId="{4532C59F-8681-4817-A0AC-1E3959DEAD97}" srcOrd="4" destOrd="0" presId="urn:microsoft.com/office/officeart/2005/8/layout/StepDownProcess"/>
    <dgm:cxn modelId="{5835485C-14C6-4370-A84B-9677E96F2E13}" type="presParOf" srcId="{4532C59F-8681-4817-A0AC-1E3959DEAD97}" destId="{91F9AE0D-6EB7-40FB-B1A7-CB13847DB3D7}" srcOrd="0" destOrd="0" presId="urn:microsoft.com/office/officeart/2005/8/layout/StepDownProcess"/>
    <dgm:cxn modelId="{8338E488-3FFF-4969-996D-149FD780C285}" type="presParOf" srcId="{4532C59F-8681-4817-A0AC-1E3959DEAD97}" destId="{3ACE3CCD-61D5-4186-8B2F-105DD4480568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B1BC6-B0E8-41B0-ABE7-E79707B24693}">
      <dsp:nvSpPr>
        <dsp:cNvPr id="0" name=""/>
        <dsp:cNvSpPr/>
      </dsp:nvSpPr>
      <dsp:spPr>
        <a:xfrm rot="5400000">
          <a:off x="634173" y="1368416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FE770D9-DD22-4151-B43D-B03063046ED7}">
      <dsp:nvSpPr>
        <dsp:cNvPr id="0" name=""/>
        <dsp:cNvSpPr/>
      </dsp:nvSpPr>
      <dsp:spPr>
        <a:xfrm>
          <a:off x="314395" y="30474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sp:txBody>
      <dsp:txXfrm>
        <a:off x="383834" y="99913"/>
        <a:ext cx="1892936" cy="1283326"/>
      </dsp:txXfrm>
    </dsp:sp>
    <dsp:sp modelId="{B6DD9EDB-BB5C-4ACB-B392-4529730D55AC}">
      <dsp:nvSpPr>
        <dsp:cNvPr id="0" name=""/>
        <dsp:cNvSpPr/>
      </dsp:nvSpPr>
      <dsp:spPr>
        <a:xfrm>
          <a:off x="2445259" y="166113"/>
          <a:ext cx="6588113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sp:txBody>
      <dsp:txXfrm>
        <a:off x="2445259" y="166113"/>
        <a:ext cx="6588113" cy="1149488"/>
      </dsp:txXfrm>
    </dsp:sp>
    <dsp:sp modelId="{138A8994-15AA-46B7-9A7D-0BA81B6C328C}">
      <dsp:nvSpPr>
        <dsp:cNvPr id="0" name=""/>
        <dsp:cNvSpPr/>
      </dsp:nvSpPr>
      <dsp:spPr>
        <a:xfrm rot="5400000">
          <a:off x="2330442" y="2966021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D8412CC-D296-472A-9F52-5E2FE8EFFBD4}">
      <dsp:nvSpPr>
        <dsp:cNvPr id="0" name=""/>
        <dsp:cNvSpPr/>
      </dsp:nvSpPr>
      <dsp:spPr>
        <a:xfrm>
          <a:off x="2010712" y="1628079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sp:txBody>
      <dsp:txXfrm>
        <a:off x="2080151" y="1697518"/>
        <a:ext cx="1892936" cy="1283326"/>
      </dsp:txXfrm>
    </dsp:sp>
    <dsp:sp modelId="{4BDD6795-E431-451A-A545-D175B0732698}">
      <dsp:nvSpPr>
        <dsp:cNvPr id="0" name=""/>
        <dsp:cNvSpPr/>
      </dsp:nvSpPr>
      <dsp:spPr>
        <a:xfrm>
          <a:off x="4190999" y="1655172"/>
          <a:ext cx="7051727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sp:txBody>
      <dsp:txXfrm>
        <a:off x="4190999" y="1655172"/>
        <a:ext cx="7051727" cy="1149488"/>
      </dsp:txXfrm>
    </dsp:sp>
    <dsp:sp modelId="{91F9AE0D-6EB7-40FB-B1A7-CB13847DB3D7}">
      <dsp:nvSpPr>
        <dsp:cNvPr id="0" name=""/>
        <dsp:cNvSpPr/>
      </dsp:nvSpPr>
      <dsp:spPr>
        <a:xfrm>
          <a:off x="3723479" y="3256158"/>
          <a:ext cx="2635202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sp:txBody>
      <dsp:txXfrm>
        <a:off x="3792918" y="3325597"/>
        <a:ext cx="2496324" cy="1283326"/>
      </dsp:txXfrm>
    </dsp:sp>
    <dsp:sp modelId="{3ACE3CCD-61D5-4186-8B2F-105DD4480568}">
      <dsp:nvSpPr>
        <dsp:cNvPr id="0" name=""/>
        <dsp:cNvSpPr/>
      </dsp:nvSpPr>
      <dsp:spPr>
        <a:xfrm>
          <a:off x="6553199" y="3385267"/>
          <a:ext cx="5416199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DLS, FTIR, and PL analysis.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sp:txBody>
      <dsp:txXfrm>
        <a:off x="6553199" y="3385267"/>
        <a:ext cx="5416199" cy="11494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B1BC6-B0E8-41B0-ABE7-E79707B24693}">
      <dsp:nvSpPr>
        <dsp:cNvPr id="0" name=""/>
        <dsp:cNvSpPr/>
      </dsp:nvSpPr>
      <dsp:spPr>
        <a:xfrm rot="5400000">
          <a:off x="634173" y="1368416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FE770D9-DD22-4151-B43D-B03063046ED7}">
      <dsp:nvSpPr>
        <dsp:cNvPr id="0" name=""/>
        <dsp:cNvSpPr/>
      </dsp:nvSpPr>
      <dsp:spPr>
        <a:xfrm>
          <a:off x="314395" y="30474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sp:txBody>
      <dsp:txXfrm>
        <a:off x="383834" y="99913"/>
        <a:ext cx="1892936" cy="1283326"/>
      </dsp:txXfrm>
    </dsp:sp>
    <dsp:sp modelId="{B6DD9EDB-BB5C-4ACB-B392-4529730D55AC}">
      <dsp:nvSpPr>
        <dsp:cNvPr id="0" name=""/>
        <dsp:cNvSpPr/>
      </dsp:nvSpPr>
      <dsp:spPr>
        <a:xfrm>
          <a:off x="2445259" y="166113"/>
          <a:ext cx="6588113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sp:txBody>
      <dsp:txXfrm>
        <a:off x="2445259" y="166113"/>
        <a:ext cx="6588113" cy="1149488"/>
      </dsp:txXfrm>
    </dsp:sp>
    <dsp:sp modelId="{138A8994-15AA-46B7-9A7D-0BA81B6C328C}">
      <dsp:nvSpPr>
        <dsp:cNvPr id="0" name=""/>
        <dsp:cNvSpPr/>
      </dsp:nvSpPr>
      <dsp:spPr>
        <a:xfrm rot="5400000">
          <a:off x="2330442" y="2966021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D8412CC-D296-472A-9F52-5E2FE8EFFBD4}">
      <dsp:nvSpPr>
        <dsp:cNvPr id="0" name=""/>
        <dsp:cNvSpPr/>
      </dsp:nvSpPr>
      <dsp:spPr>
        <a:xfrm>
          <a:off x="2010712" y="1628079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sp:txBody>
      <dsp:txXfrm>
        <a:off x="2080151" y="1697518"/>
        <a:ext cx="1892936" cy="1283326"/>
      </dsp:txXfrm>
    </dsp:sp>
    <dsp:sp modelId="{4BDD6795-E431-451A-A545-D175B0732698}">
      <dsp:nvSpPr>
        <dsp:cNvPr id="0" name=""/>
        <dsp:cNvSpPr/>
      </dsp:nvSpPr>
      <dsp:spPr>
        <a:xfrm>
          <a:off x="4190999" y="1655172"/>
          <a:ext cx="7051727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sp:txBody>
      <dsp:txXfrm>
        <a:off x="4190999" y="1655172"/>
        <a:ext cx="7051727" cy="1149488"/>
      </dsp:txXfrm>
    </dsp:sp>
    <dsp:sp modelId="{91F9AE0D-6EB7-40FB-B1A7-CB13847DB3D7}">
      <dsp:nvSpPr>
        <dsp:cNvPr id="0" name=""/>
        <dsp:cNvSpPr/>
      </dsp:nvSpPr>
      <dsp:spPr>
        <a:xfrm>
          <a:off x="3723479" y="3256158"/>
          <a:ext cx="2635202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sp:txBody>
      <dsp:txXfrm>
        <a:off x="3792918" y="3325597"/>
        <a:ext cx="2496324" cy="1283326"/>
      </dsp:txXfrm>
    </dsp:sp>
    <dsp:sp modelId="{3ACE3CCD-61D5-4186-8B2F-105DD4480568}">
      <dsp:nvSpPr>
        <dsp:cNvPr id="0" name=""/>
        <dsp:cNvSpPr/>
      </dsp:nvSpPr>
      <dsp:spPr>
        <a:xfrm>
          <a:off x="6553199" y="3385267"/>
          <a:ext cx="5416199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FTIR, and PL analysis.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sp:txBody>
      <dsp:txXfrm>
        <a:off x="6553199" y="3385267"/>
        <a:ext cx="5416199" cy="11494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6B1BC6-B0E8-41B0-ABE7-E79707B24693}">
      <dsp:nvSpPr>
        <dsp:cNvPr id="0" name=""/>
        <dsp:cNvSpPr/>
      </dsp:nvSpPr>
      <dsp:spPr>
        <a:xfrm rot="5400000">
          <a:off x="634173" y="1368416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FE770D9-DD22-4151-B43D-B03063046ED7}">
      <dsp:nvSpPr>
        <dsp:cNvPr id="0" name=""/>
        <dsp:cNvSpPr/>
      </dsp:nvSpPr>
      <dsp:spPr>
        <a:xfrm>
          <a:off x="314395" y="30474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OPT pyrolysis</a:t>
          </a:r>
        </a:p>
      </dsp:txBody>
      <dsp:txXfrm>
        <a:off x="383834" y="99913"/>
        <a:ext cx="1892936" cy="1283326"/>
      </dsp:txXfrm>
    </dsp:sp>
    <dsp:sp modelId="{B6DD9EDB-BB5C-4ACB-B392-4529730D55AC}">
      <dsp:nvSpPr>
        <dsp:cNvPr id="0" name=""/>
        <dsp:cNvSpPr/>
      </dsp:nvSpPr>
      <dsp:spPr>
        <a:xfrm>
          <a:off x="2445259" y="166113"/>
          <a:ext cx="6588113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Temperature: 700˚C.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Heating rate: 5 °C/min (under a constant N₂ purge)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Soaking time: 2 hours.</a:t>
          </a:r>
        </a:p>
      </dsp:txBody>
      <dsp:txXfrm>
        <a:off x="2445259" y="166113"/>
        <a:ext cx="6588113" cy="1149488"/>
      </dsp:txXfrm>
    </dsp:sp>
    <dsp:sp modelId="{138A8994-15AA-46B7-9A7D-0BA81B6C328C}">
      <dsp:nvSpPr>
        <dsp:cNvPr id="0" name=""/>
        <dsp:cNvSpPr/>
      </dsp:nvSpPr>
      <dsp:spPr>
        <a:xfrm rot="5400000">
          <a:off x="2330442" y="2966021"/>
          <a:ext cx="1206962" cy="137408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D8412CC-D296-472A-9F52-5E2FE8EFFBD4}">
      <dsp:nvSpPr>
        <dsp:cNvPr id="0" name=""/>
        <dsp:cNvSpPr/>
      </dsp:nvSpPr>
      <dsp:spPr>
        <a:xfrm>
          <a:off x="2010712" y="1628079"/>
          <a:ext cx="2031814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Precursor preparation</a:t>
          </a:r>
        </a:p>
      </dsp:txBody>
      <dsp:txXfrm>
        <a:off x="2080151" y="1697518"/>
        <a:ext cx="1892936" cy="1283326"/>
      </dsp:txXfrm>
    </dsp:sp>
    <dsp:sp modelId="{4BDD6795-E431-451A-A545-D175B0732698}">
      <dsp:nvSpPr>
        <dsp:cNvPr id="0" name=""/>
        <dsp:cNvSpPr/>
      </dsp:nvSpPr>
      <dsp:spPr>
        <a:xfrm>
          <a:off x="4190999" y="1655172"/>
          <a:ext cx="7051727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Mass: 0.03g mixed with 5 mL distilled water.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Activator: NaOH (0.07g) mixed with Urea (2.4g)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After being microwaved, the samples were transferred to the freezer and allowed to remain there overnight.</a:t>
          </a:r>
        </a:p>
      </dsp:txBody>
      <dsp:txXfrm>
        <a:off x="4190999" y="1655172"/>
        <a:ext cx="7051727" cy="1149488"/>
      </dsp:txXfrm>
    </dsp:sp>
    <dsp:sp modelId="{91F9AE0D-6EB7-40FB-B1A7-CB13847DB3D7}">
      <dsp:nvSpPr>
        <dsp:cNvPr id="0" name=""/>
        <dsp:cNvSpPr/>
      </dsp:nvSpPr>
      <dsp:spPr>
        <a:xfrm>
          <a:off x="3723479" y="3256158"/>
          <a:ext cx="2635202" cy="1422204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Sample characteristics and Pb</a:t>
          </a:r>
          <a:r>
            <a:rPr lang="en-US" sz="24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testing</a:t>
          </a:r>
        </a:p>
      </dsp:txBody>
      <dsp:txXfrm>
        <a:off x="3792918" y="3325597"/>
        <a:ext cx="2496324" cy="1283326"/>
      </dsp:txXfrm>
    </dsp:sp>
    <dsp:sp modelId="{3ACE3CCD-61D5-4186-8B2F-105DD4480568}">
      <dsp:nvSpPr>
        <dsp:cNvPr id="0" name=""/>
        <dsp:cNvSpPr/>
      </dsp:nvSpPr>
      <dsp:spPr>
        <a:xfrm>
          <a:off x="6553199" y="3385267"/>
          <a:ext cx="5416199" cy="1149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CQDs were tested for UV-Vis, DLS, FTIR, and PL analysis.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Ø"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Using 50 ppm of Pb</a:t>
          </a:r>
          <a:r>
            <a:rPr lang="en-US" sz="2000" kern="1200" baseline="30000" dirty="0">
              <a:latin typeface="Arial" panose="020B0604020202020204" pitchFamily="34" charset="0"/>
              <a:cs typeface="Arial" panose="020B0604020202020204" pitchFamily="34" charset="0"/>
            </a:rPr>
            <a:t>2+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testing using PL analysis to check the </a:t>
          </a:r>
          <a:r>
            <a:rPr lang="en-US" sz="2000" kern="1200" baseline="0" dirty="0" err="1">
              <a:latin typeface="Arial" panose="020B0604020202020204" pitchFamily="34" charset="0"/>
              <a:cs typeface="Arial" panose="020B0604020202020204" pitchFamily="34" charset="0"/>
            </a:rPr>
            <a:t>photoluminance</a:t>
          </a:r>
          <a:r>
            <a:rPr lang="en-US" sz="2000" kern="1200" baseline="0" dirty="0">
              <a:latin typeface="Arial" panose="020B0604020202020204" pitchFamily="34" charset="0"/>
              <a:cs typeface="Arial" panose="020B0604020202020204" pitchFamily="34" charset="0"/>
            </a:rPr>
            <a:t> and quenching effect to the CQDs.</a:t>
          </a: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</a:p>
      </dsp:txBody>
      <dsp:txXfrm>
        <a:off x="6553199" y="3385267"/>
        <a:ext cx="5416199" cy="1149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215445C-6AAF-9AE0-8ED1-D4025A699F1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0270" tIns="45135" rIns="90270" bIns="4513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296899-32F5-C592-2487-3AA020CDC60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lIns="90270" tIns="45135" rIns="90270" bIns="4513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E39FC17-507F-4D7B-95D5-0CB3C667E5F1}" type="datetimeFigureOut">
              <a:rPr lang="en-MY"/>
              <a:pPr>
                <a:defRPr/>
              </a:pPr>
              <a:t>14/9/2026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A1D0E9-0807-04DE-27B2-519A07554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7663" cy="495300"/>
          </a:xfrm>
          <a:prstGeom prst="rect">
            <a:avLst/>
          </a:prstGeom>
        </p:spPr>
        <p:txBody>
          <a:bodyPr vert="horz" lIns="90270" tIns="45135" rIns="90270" bIns="4513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B87218-E701-E6DA-492E-8BB186EE3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3488" y="9429750"/>
            <a:ext cx="2887662" cy="495300"/>
          </a:xfrm>
          <a:prstGeom prst="rect">
            <a:avLst/>
          </a:prstGeom>
        </p:spPr>
        <p:txBody>
          <a:bodyPr vert="horz" wrap="square" lIns="90270" tIns="45135" rIns="90270" bIns="451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0FA240-5DC2-4CCE-9048-15E03CDE46ED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33AA29-CC53-BBCF-A88B-6D0142803E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5300"/>
          </a:xfrm>
          <a:prstGeom prst="rect">
            <a:avLst/>
          </a:prstGeom>
        </p:spPr>
        <p:txBody>
          <a:bodyPr vert="horz" lIns="90270" tIns="45135" rIns="90270" bIns="45135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33F0B3-D020-961D-33BF-4AEF6D7B50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73488" y="0"/>
            <a:ext cx="2887662" cy="495300"/>
          </a:xfrm>
          <a:prstGeom prst="rect">
            <a:avLst/>
          </a:prstGeom>
        </p:spPr>
        <p:txBody>
          <a:bodyPr vert="horz" lIns="90270" tIns="45135" rIns="90270" bIns="45135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E5E4A36-8C61-4B99-8E9B-D10BE11C8188}" type="datetimeFigureOut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F297090-F89E-BAA3-FE16-51362E09D6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813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270" tIns="45135" rIns="90270" bIns="4513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01D1B29-042D-B65B-C2F6-B9BB191F7E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29238" cy="4467225"/>
          </a:xfrm>
          <a:prstGeom prst="rect">
            <a:avLst/>
          </a:prstGeom>
        </p:spPr>
        <p:txBody>
          <a:bodyPr vert="horz" lIns="90270" tIns="45135" rIns="90270" bIns="4513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C82ED-B68B-6B88-5140-5507937208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887663" cy="495300"/>
          </a:xfrm>
          <a:prstGeom prst="rect">
            <a:avLst/>
          </a:prstGeom>
        </p:spPr>
        <p:txBody>
          <a:bodyPr vert="horz" lIns="90270" tIns="45135" rIns="90270" bIns="45135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F21BE5-C897-0A55-0AEB-4569BA4CD3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73488" y="9429750"/>
            <a:ext cx="2887662" cy="495300"/>
          </a:xfrm>
          <a:prstGeom prst="rect">
            <a:avLst/>
          </a:prstGeom>
        </p:spPr>
        <p:txBody>
          <a:bodyPr vert="horz" wrap="square" lIns="90270" tIns="45135" rIns="90270" bIns="4513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A09E4B9-730D-4E83-9EDB-A89420F31A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856FB81-7B09-0615-A0FC-8BCF4BCA262A}"/>
              </a:ext>
            </a:extLst>
          </p:cNvPr>
          <p:cNvSpPr txBox="1">
            <a:spLocks/>
          </p:cNvSpPr>
          <p:nvPr userDrawn="1"/>
        </p:nvSpPr>
        <p:spPr>
          <a:xfrm>
            <a:off x="641351" y="152401"/>
            <a:ext cx="10972800" cy="646113"/>
          </a:xfrm>
          <a:prstGeom prst="rect">
            <a:avLst/>
          </a:prstGeom>
          <a:solidFill>
            <a:srgbClr val="C00000"/>
          </a:solidFill>
        </p:spPr>
        <p:txBody>
          <a:bodyPr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4400" b="1">
                <a:solidFill>
                  <a:schemeClr val="bg1"/>
                </a:solidFill>
              </a:rPr>
              <a:t>Sub-Title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42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11A238-4480-179D-F4CF-AA11F68FFC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B56877B-324A-4668-B56A-68E70B11A6C4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C376802-3714-F50D-E13C-ABFBE744C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443E19-8E57-AACF-8A42-E9E45EC72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F773E98-0E03-4673-9F26-4D3FEA1B8D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985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49CD2-F16D-3CB4-4CD8-5D44EBED0C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CBA6614-F956-4A9B-9F68-913DEFB77AF2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184F8-C23F-AAA3-565A-37FC74C1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EA312-0557-19CF-2591-B38909F5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991DACA-7524-4B0D-AA1B-844360009A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43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1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CD285B-1A53-1278-A235-C776DBAA5F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2E9160E-1D42-42D5-879C-9E07B905C644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1F254-AE1A-D641-32D3-8E08C373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E64F9-445B-A3E7-4A60-BD86A79C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68824EE-4D05-4AA9-99F5-2B7D09851B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37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140969-0A2F-F057-E246-EA79D2A17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37991A8-9772-4072-AD5D-984B1FA2531D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DE3454-1BDE-68D5-7185-4D0F04BE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F85582-78D4-D102-B108-8F5C85EEA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3680088-BA2A-41ED-B631-DC9A1E15E3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00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A69B7-BB82-B70B-89EB-1BAE26D535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70896F8-D1F5-44FD-9345-F276EC636DBC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AB1169-75FF-70B3-1D4D-09DDCFF34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01FB0C-34EC-DCD1-B492-0E708E2CD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6F47036-6B41-40E6-B3ED-979D238653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93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B2CC80-21C8-A71C-A4B6-AB9A52799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A1D8A29-6CDB-4292-9BDA-A31A03C3684E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DD682D-A130-8F55-104C-CD8879F3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AD05C-0B4C-2ACD-EC41-BB222F414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3F6A76-F4B1-4C03-8350-485A8457D2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776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374E96-10C9-0CBA-BCEE-B5843CDC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02799-2787-4F0B-A9DE-D679B51B6AE9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3E7F72-263D-A02C-BD9D-FBB71F2D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D2C93-2879-27D5-8BA9-CF0D4216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7008FF5-6AD0-40F9-96B5-91F4AA7036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6463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67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E5CD17-E832-862C-A752-47DCB4D6CC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BA63C01-4A7E-48CD-9D7A-E7F417B206D4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4CF9D-B6C5-5DF8-4944-5B5CE5DD6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0E8E1D-5CBD-3104-F992-4D8E8B331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7EA65B4-63E8-478A-9DD0-C86155865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055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8EF759-B934-B17A-3595-539A9D10D0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1A80D6B-0AF3-4A3D-A3A3-D85889D94BB1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1DE67-8C65-41D0-10D1-4CC82AC8B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095943-ED7E-7FD2-D077-8FB45B6EA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80914F4-E668-423E-B7DA-6735BC2684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9768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BED5B-A379-68AE-1784-769A789E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D833CED-E433-43FA-92B5-169FA32B255E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5AC43-065D-E2B0-A795-233411506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B24B-79B2-8EE3-A505-F8962FCF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17609D-63F1-45EF-9481-53E8602C6D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41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55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55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88142-9B6D-B008-AE70-85267DF8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03AA93-BF49-442F-B25B-0182FF2E5D88}" type="datetime1">
              <a:rPr lang="en-US"/>
              <a:pPr>
                <a:defRPr/>
              </a:pPr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AA8CF-9A98-621B-F826-79F06823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0078BE-9C71-7A0C-35AF-286161C1B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4CE0725-84CB-4E51-B360-DD9A86D789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1976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52D98-66FB-8BB2-6542-0179D2B37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0DDC0-3FE6-40C1-9466-8AA930D70507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84339-9DF6-D4EF-6382-9006D98FD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20C99-EA21-DC15-03B3-DA234C91A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C47F9-6FF0-454E-9521-C2CDEB7E8D65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719657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AA5F2B-14C6-B8FF-DA4B-E28176FEC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02B78-0F39-4D3E-9756-649D493FD309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FAEBF-039E-754E-7A18-162C053B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841C5-4B8E-FCA0-866A-1FD5178F8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A87A5-1FAB-4186-A37C-6C2355ABB3EC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7487074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8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4806D-3558-C1C9-BF63-337F0AA0E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1FC66-ADDB-4054-83C3-22BAE4E3016E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3AA3E-7598-1B36-87BC-B778B8524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B094AB-FF9E-B130-BA7B-94DA54C46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67EF57-9DC1-47EF-B49E-6D391FFE71D8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520486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91492C-F4EB-7E9E-E8A3-FCBFF7C9A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06A0B-0394-4912-A13A-312E877E6162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40AF97-BEBD-A3A4-B5E5-5DE48FE9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F5BD45-7DA0-0DFE-92C2-B7AAADABF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BA1BBD-64DF-47D7-B878-1B172ACB5DBC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468702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9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9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794001C-70B5-8172-7406-A46A5DD76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B7399-480D-434A-80AB-F591E21F46C6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CFA6DAF-DCA0-399E-7D93-AB71181CA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2A74C45-BCE3-0677-51D0-CD6903569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39AA9C-1115-409D-88B1-63FE532E474B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970885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88CD852-4F2C-9CCC-F27E-10659C3F6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7B5C4-C63F-4468-9FA7-04EE3AB34903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C752259-E2F3-2219-D5BB-696A9C0C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8CCEA4-6B34-3154-910A-85F55B81E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6CE12-B82A-4086-B503-AF96B6BE5F6D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60932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BEDA3AC-6604-802E-DF6A-DCF23464F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79E00-5F73-4D83-8563-5D78F4F5DF25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7FBD6EF-44D3-7AA2-EEF3-D5E3A35E5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E6A87CC-9F04-4EAB-7203-E6283A969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B0EBD9-DD42-4809-A86A-D6B05B66F38F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20194727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4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ECCC844-A44D-11C0-61FB-E764D2BFC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E26C8-A64C-4EB1-89FE-652E86CCACAC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002DBB8-7FCE-ADCF-F250-57280FB65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B06255C-FC11-293D-B372-66D778C3E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0B29B-EB25-41C9-B871-1D6CBF975DFB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099561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29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42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29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78" indent="0">
              <a:buNone/>
              <a:defRPr sz="1400"/>
            </a:lvl2pPr>
            <a:lvl3pPr marL="914354" indent="0">
              <a:buNone/>
              <a:defRPr sz="1200"/>
            </a:lvl3pPr>
            <a:lvl4pPr marL="1371532" indent="0">
              <a:buNone/>
              <a:defRPr sz="1000"/>
            </a:lvl4pPr>
            <a:lvl5pPr marL="1828709" indent="0">
              <a:buNone/>
              <a:defRPr sz="1000"/>
            </a:lvl5pPr>
            <a:lvl6pPr marL="2285886" indent="0">
              <a:buNone/>
              <a:defRPr sz="1000"/>
            </a:lvl6pPr>
            <a:lvl7pPr marL="2743062" indent="0">
              <a:buNone/>
              <a:defRPr sz="1000"/>
            </a:lvl7pPr>
            <a:lvl8pPr marL="3200240" indent="0">
              <a:buNone/>
              <a:defRPr sz="1000"/>
            </a:lvl8pPr>
            <a:lvl9pPr marL="3657418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8E2FF5D-2D48-D71B-9704-C8291D6BB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F0E8B-A6E6-41E0-B2FD-432A55ACA1C7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7D44498-17F8-33EB-7983-9A786D5D1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7FFC29A-BAC1-CF1A-3C0E-C62E5994A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F26EB-CF6D-45A3-9CF1-3A66FC3474BA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4201338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48874-7391-BF5D-9DF5-1F69E18CA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82AF7-43BC-4763-BEE0-D999A0D0AA55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D7AD9-A183-9ACD-3759-B41341859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DB182-377A-DCD4-90B3-1CA30CD02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D0BD0-EB17-4804-A55B-00A7FBBE89A1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11996920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6835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292DC-A467-94B2-B1B7-E93C2D6A7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305535-0757-4AF4-B811-EDB9164B165C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17B8E-285A-8B7C-0223-B41CD9EAC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E0959-CE64-D3D6-03D9-2D0587BF9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F2A40-A7AE-4F86-8F46-3CC99D3F6FE4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  <p:extLst>
      <p:ext uri="{BB962C8B-B14F-4D97-AF65-F5344CB8AC3E}">
        <p14:creationId xmlns:p14="http://schemas.microsoft.com/office/powerpoint/2010/main" val="3715589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6D725EB-D9BB-A13D-E61D-170237E71F3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27" name="Content Placeholder 4" descr="Inner-UPM-Template_Option-1A.jpg">
            <a:extLst>
              <a:ext uri="{FF2B5EF4-FFF2-40B4-BE49-F238E27FC236}">
                <a16:creationId xmlns:a16="http://schemas.microsoft.com/office/drawing/2014/main" id="{3D0DC211-E576-B2D9-7490-B95B278FCD3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9850"/>
            <a:ext cx="975360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ext Placeholder 9">
            <a:extLst>
              <a:ext uri="{FF2B5EF4-FFF2-40B4-BE49-F238E27FC236}">
                <a16:creationId xmlns:a16="http://schemas.microsoft.com/office/drawing/2014/main" id="{5F92009C-DBF3-1586-C47B-C85E2D299C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4" r:id="rId4"/>
    <p:sldLayoutId id="2147484655" r:id="rId5"/>
    <p:sldLayoutId id="2147484656" r:id="rId6"/>
    <p:sldLayoutId id="2147484657" r:id="rId7"/>
    <p:sldLayoutId id="2147484658" r:id="rId8"/>
    <p:sldLayoutId id="2147484659" r:id="rId9"/>
    <p:sldLayoutId id="2147484660" r:id="rId10"/>
    <p:sldLayoutId id="214748466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3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0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FFFAB6D-5A90-813C-5F57-AB594330CB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1F8DCD1B-7009-7151-7E6E-2B7D53FC2C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59766-2022-4A2A-7CBB-37DAEAC531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96EC174-868C-4A71-A3ED-82C3615F5E6B}" type="datetime1">
              <a:rPr lang="en-US"/>
              <a:pPr>
                <a:defRPr/>
              </a:pPr>
              <a:t>9/14/2026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FD277-3808-AB3A-2C3C-1E13C5CAC2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239DF-0676-95E5-8746-CA6ABDC79B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BDE8992-3E02-4A58-9FDD-3DAB43337BBB}" type="slidenum">
              <a:rPr lang="en-MY" altLang="en-US"/>
              <a:pPr>
                <a:defRPr/>
              </a:pPr>
              <a:t>‹#›</a:t>
            </a:fld>
            <a:endParaRPr lang="en-MY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40" r:id="rId1"/>
    <p:sldLayoutId id="2147484641" r:id="rId2"/>
    <p:sldLayoutId id="2147484642" r:id="rId3"/>
    <p:sldLayoutId id="2147484643" r:id="rId4"/>
    <p:sldLayoutId id="2147484644" r:id="rId5"/>
    <p:sldLayoutId id="2147484645" r:id="rId6"/>
    <p:sldLayoutId id="2147484646" r:id="rId7"/>
    <p:sldLayoutId id="2147484647" r:id="rId8"/>
    <p:sldLayoutId id="2147484648" r:id="rId9"/>
    <p:sldLayoutId id="2147484649" r:id="rId10"/>
    <p:sldLayoutId id="2147484650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1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3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53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70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5425" indent="-225425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2625" indent="-22542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9825" indent="-22542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22542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225" indent="-225425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8.svg"/><Relationship Id="rId10" Type="http://schemas.microsoft.com/office/2007/relationships/diagramDrawing" Target="../diagrams/drawing1.xml"/><Relationship Id="rId4" Type="http://schemas.openxmlformats.org/officeDocument/2006/relationships/image" Target="../media/image7.jpe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7" Type="http://schemas.openxmlformats.org/officeDocument/2006/relationships/image" Target="../media/image15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emf"/><Relationship Id="rId4" Type="http://schemas.openxmlformats.org/officeDocument/2006/relationships/oleObject" Target="../embeddings/oleObject3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739F457-84D5-7F52-EF85-0FBF673D4311}"/>
              </a:ext>
            </a:extLst>
          </p:cNvPr>
          <p:cNvGrpSpPr/>
          <p:nvPr/>
        </p:nvGrpSpPr>
        <p:grpSpPr>
          <a:xfrm>
            <a:off x="1447800" y="0"/>
            <a:ext cx="9144000" cy="6858000"/>
            <a:chOff x="5410200" y="0"/>
            <a:chExt cx="9144000" cy="6858000"/>
          </a:xfrm>
        </p:grpSpPr>
        <p:pic>
          <p:nvPicPr>
            <p:cNvPr id="5" name="Picture 4" descr="Cover-UPM-Template_Option-1B.jpg">
              <a:extLst>
                <a:ext uri="{FF2B5EF4-FFF2-40B4-BE49-F238E27FC236}">
                  <a16:creationId xmlns:a16="http://schemas.microsoft.com/office/drawing/2014/main" id="{9D8CDA9A-7E5E-B231-4BBF-7BD1278A2C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0200" y="0"/>
              <a:ext cx="9144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BD5BBD-D2CA-45E0-096A-5E5718044C2D}"/>
                </a:ext>
              </a:extLst>
            </p:cNvPr>
            <p:cNvSpPr/>
            <p:nvPr/>
          </p:nvSpPr>
          <p:spPr>
            <a:xfrm>
              <a:off x="5888831" y="2286000"/>
              <a:ext cx="8034338" cy="1815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Microwave-Assisted Synthesis of Carbon Quantum Dots (CQDs) from Biomass-derived Oil Palm Trunks Biochar for Lead Ion (Pb</a:t>
              </a:r>
              <a:r>
                <a:rPr lang="en-US" sz="2800" b="1" baseline="30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2+</a:t>
              </a:r>
              <a:r>
                <a:rPr 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 Detection</a:t>
              </a:r>
              <a:endParaRPr lang="en-US" sz="28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3A1988-76C1-FEAC-0566-6EB3A7396E80}"/>
                </a:ext>
              </a:extLst>
            </p:cNvPr>
            <p:cNvSpPr/>
            <p:nvPr/>
          </p:nvSpPr>
          <p:spPr>
            <a:xfrm>
              <a:off x="6705600" y="4373940"/>
              <a:ext cx="6400800" cy="175432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Presented by:</a:t>
              </a:r>
            </a:p>
            <a:p>
              <a:pPr algn="ctr">
                <a:defRPr/>
              </a:pPr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Nurul Assikin Binti Ariffin</a:t>
              </a:r>
            </a:p>
            <a:p>
              <a:pPr algn="ctr">
                <a:defRPr/>
              </a:pPr>
              <a:r>
                <a:rPr 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Doctor of Philosophy in </a:t>
              </a:r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Applied Physics</a:t>
              </a:r>
            </a:p>
            <a:p>
              <a:pPr algn="ctr">
                <a:defRPr/>
              </a:pPr>
              <a:endPara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  <a:p>
              <a:pPr algn="ctr">
                <a:defRPr/>
              </a:pPr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Supervisor: </a:t>
              </a:r>
            </a:p>
            <a:p>
              <a:pPr algn="ctr">
                <a:defRPr/>
              </a:pPr>
              <a:r>
                <a: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Associate Prof. Dr. Nurul Huda Osman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4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B6B3A5B-6323-61C6-DEE7-22CF156C7C7D}"/>
              </a:ext>
            </a:extLst>
          </p:cNvPr>
          <p:cNvSpPr/>
          <p:nvPr/>
        </p:nvSpPr>
        <p:spPr>
          <a:xfrm>
            <a:off x="1752600" y="1033288"/>
            <a:ext cx="1415468" cy="1512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E782D8-599D-D2F2-7FDC-053F11D65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8FF5-6AD0-40F9-96B5-91F4AA703674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4" name="Circle: Hollow 3">
            <a:extLst>
              <a:ext uri="{FF2B5EF4-FFF2-40B4-BE49-F238E27FC236}">
                <a16:creationId xmlns:a16="http://schemas.microsoft.com/office/drawing/2014/main" id="{0EF34473-F101-BB89-6F89-23AECC35ECA3}"/>
              </a:ext>
            </a:extLst>
          </p:cNvPr>
          <p:cNvSpPr/>
          <p:nvPr/>
        </p:nvSpPr>
        <p:spPr>
          <a:xfrm>
            <a:off x="-3886200" y="244642"/>
            <a:ext cx="5905500" cy="5943600"/>
          </a:xfrm>
          <a:prstGeom prst="donu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Graphic 8" descr="Magnifying glass with solid fill">
            <a:extLst>
              <a:ext uri="{FF2B5EF4-FFF2-40B4-BE49-F238E27FC236}">
                <a16:creationId xmlns:a16="http://schemas.microsoft.com/office/drawing/2014/main" id="{5F5FB81C-E890-FB7E-E0C7-81B287E1CB9A}"/>
              </a:ext>
            </a:extLst>
          </p:cNvPr>
          <p:cNvSpPr/>
          <p:nvPr/>
        </p:nvSpPr>
        <p:spPr>
          <a:xfrm>
            <a:off x="937162" y="2327912"/>
            <a:ext cx="751881" cy="752474"/>
          </a:xfrm>
          <a:custGeom>
            <a:avLst/>
            <a:gdLst>
              <a:gd name="csX0" fmla="*/ 732473 w 751881"/>
              <a:gd name="csY0" fmla="*/ 638175 h 752474"/>
              <a:gd name="csX1" fmla="*/ 613410 w 751881"/>
              <a:gd name="csY1" fmla="*/ 519112 h 752474"/>
              <a:gd name="csX2" fmla="*/ 554355 w 751881"/>
              <a:gd name="csY2" fmla="*/ 501015 h 752474"/>
              <a:gd name="csX3" fmla="*/ 512445 w 751881"/>
              <a:gd name="csY3" fmla="*/ 459105 h 752474"/>
              <a:gd name="csX4" fmla="*/ 571500 w 751881"/>
              <a:gd name="csY4" fmla="*/ 285750 h 752474"/>
              <a:gd name="csX5" fmla="*/ 285750 w 751881"/>
              <a:gd name="csY5" fmla="*/ 0 h 752474"/>
              <a:gd name="csX6" fmla="*/ 0 w 751881"/>
              <a:gd name="csY6" fmla="*/ 285750 h 752474"/>
              <a:gd name="csX7" fmla="*/ 285750 w 751881"/>
              <a:gd name="csY7" fmla="*/ 571500 h 752474"/>
              <a:gd name="csX8" fmla="*/ 459105 w 751881"/>
              <a:gd name="csY8" fmla="*/ 512445 h 752474"/>
              <a:gd name="csX9" fmla="*/ 501015 w 751881"/>
              <a:gd name="csY9" fmla="*/ 554355 h 752474"/>
              <a:gd name="csX10" fmla="*/ 519112 w 751881"/>
              <a:gd name="csY10" fmla="*/ 613410 h 752474"/>
              <a:gd name="csX11" fmla="*/ 638175 w 751881"/>
              <a:gd name="csY11" fmla="*/ 732473 h 752474"/>
              <a:gd name="csX12" fmla="*/ 685800 w 751881"/>
              <a:gd name="csY12" fmla="*/ 752475 h 752474"/>
              <a:gd name="csX13" fmla="*/ 733425 w 751881"/>
              <a:gd name="csY13" fmla="*/ 732473 h 752474"/>
              <a:gd name="csX14" fmla="*/ 732473 w 751881"/>
              <a:gd name="csY14" fmla="*/ 638175 h 752474"/>
              <a:gd name="csX15" fmla="*/ 284798 w 751881"/>
              <a:gd name="csY15" fmla="*/ 513398 h 752474"/>
              <a:gd name="csX16" fmla="*/ 56197 w 751881"/>
              <a:gd name="csY16" fmla="*/ 284798 h 752474"/>
              <a:gd name="csX17" fmla="*/ 284798 w 751881"/>
              <a:gd name="csY17" fmla="*/ 56197 h 752474"/>
              <a:gd name="csX18" fmla="*/ 513398 w 751881"/>
              <a:gd name="csY18" fmla="*/ 284798 h 752474"/>
              <a:gd name="csX19" fmla="*/ 284798 w 751881"/>
              <a:gd name="csY19" fmla="*/ 513398 h 75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51881" h="752474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5F95F5D-CAA2-9BEB-519A-1885153E7A8A}"/>
              </a:ext>
            </a:extLst>
          </p:cNvPr>
          <p:cNvSpPr/>
          <p:nvPr/>
        </p:nvSpPr>
        <p:spPr>
          <a:xfrm>
            <a:off x="573547" y="504874"/>
            <a:ext cx="1560053" cy="1496780"/>
          </a:xfrm>
          <a:prstGeom prst="ellipse">
            <a:avLst/>
          </a:prstGeom>
          <a:solidFill>
            <a:srgbClr val="FF0000"/>
          </a:solidFill>
          <a:ln w="76200">
            <a:solidFill>
              <a:srgbClr val="8106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raphic 18" descr="Network with solid fill">
            <a:extLst>
              <a:ext uri="{FF2B5EF4-FFF2-40B4-BE49-F238E27FC236}">
                <a16:creationId xmlns:a16="http://schemas.microsoft.com/office/drawing/2014/main" id="{A9BA18DA-1171-B82B-0FC3-2E668A73BA88}"/>
              </a:ext>
            </a:extLst>
          </p:cNvPr>
          <p:cNvSpPr/>
          <p:nvPr/>
        </p:nvSpPr>
        <p:spPr>
          <a:xfrm>
            <a:off x="838200" y="745958"/>
            <a:ext cx="985314" cy="930442"/>
          </a:xfrm>
          <a:custGeom>
            <a:avLst/>
            <a:gdLst>
              <a:gd name="csX0" fmla="*/ 710774 w 716567"/>
              <a:gd name="csY0" fmla="*/ 235268 h 672703"/>
              <a:gd name="csX1" fmla="*/ 610761 w 716567"/>
              <a:gd name="csY1" fmla="*/ 194310 h 672703"/>
              <a:gd name="csX2" fmla="*/ 564089 w 716567"/>
              <a:gd name="csY2" fmla="*/ 275273 h 672703"/>
              <a:gd name="csX3" fmla="*/ 441216 w 716567"/>
              <a:gd name="csY3" fmla="*/ 326708 h 672703"/>
              <a:gd name="csX4" fmla="*/ 377399 w 716567"/>
              <a:gd name="csY4" fmla="*/ 281940 h 672703"/>
              <a:gd name="csX5" fmla="*/ 377399 w 716567"/>
              <a:gd name="csY5" fmla="*/ 149543 h 672703"/>
              <a:gd name="csX6" fmla="*/ 434549 w 716567"/>
              <a:gd name="csY6" fmla="*/ 76200 h 672703"/>
              <a:gd name="csX7" fmla="*/ 358349 w 716567"/>
              <a:gd name="csY7" fmla="*/ 0 h 672703"/>
              <a:gd name="csX8" fmla="*/ 358349 w 716567"/>
              <a:gd name="csY8" fmla="*/ 0 h 672703"/>
              <a:gd name="csX9" fmla="*/ 282149 w 716567"/>
              <a:gd name="csY9" fmla="*/ 76200 h 672703"/>
              <a:gd name="csX10" fmla="*/ 339299 w 716567"/>
              <a:gd name="csY10" fmla="*/ 149543 h 672703"/>
              <a:gd name="csX11" fmla="*/ 339299 w 716567"/>
              <a:gd name="csY11" fmla="*/ 280988 h 672703"/>
              <a:gd name="csX12" fmla="*/ 275481 w 716567"/>
              <a:gd name="csY12" fmla="*/ 325755 h 672703"/>
              <a:gd name="csX13" fmla="*/ 152609 w 716567"/>
              <a:gd name="csY13" fmla="*/ 274320 h 672703"/>
              <a:gd name="csX14" fmla="*/ 105936 w 716567"/>
              <a:gd name="csY14" fmla="*/ 193358 h 672703"/>
              <a:gd name="csX15" fmla="*/ 5924 w 716567"/>
              <a:gd name="csY15" fmla="*/ 234315 h 672703"/>
              <a:gd name="csX16" fmla="*/ 46881 w 716567"/>
              <a:gd name="csY16" fmla="*/ 334328 h 672703"/>
              <a:gd name="csX17" fmla="*/ 136416 w 716567"/>
              <a:gd name="csY17" fmla="*/ 309563 h 672703"/>
              <a:gd name="csX18" fmla="*/ 262146 w 716567"/>
              <a:gd name="csY18" fmla="*/ 360998 h 672703"/>
              <a:gd name="csX19" fmla="*/ 261194 w 716567"/>
              <a:gd name="csY19" fmla="*/ 373380 h 672703"/>
              <a:gd name="csX20" fmla="*/ 280244 w 716567"/>
              <a:gd name="csY20" fmla="*/ 430530 h 672703"/>
              <a:gd name="csX21" fmla="*/ 181184 w 716567"/>
              <a:gd name="csY21" fmla="*/ 530543 h 672703"/>
              <a:gd name="csX22" fmla="*/ 88791 w 716567"/>
              <a:gd name="csY22" fmla="*/ 541973 h 672703"/>
              <a:gd name="csX23" fmla="*/ 88791 w 716567"/>
              <a:gd name="csY23" fmla="*/ 649605 h 672703"/>
              <a:gd name="csX24" fmla="*/ 196424 w 716567"/>
              <a:gd name="csY24" fmla="*/ 649605 h 672703"/>
              <a:gd name="csX25" fmla="*/ 207854 w 716567"/>
              <a:gd name="csY25" fmla="*/ 557213 h 672703"/>
              <a:gd name="csX26" fmla="*/ 308819 w 716567"/>
              <a:gd name="csY26" fmla="*/ 456248 h 672703"/>
              <a:gd name="csX27" fmla="*/ 356444 w 716567"/>
              <a:gd name="csY27" fmla="*/ 469583 h 672703"/>
              <a:gd name="csX28" fmla="*/ 358349 w 716567"/>
              <a:gd name="csY28" fmla="*/ 469583 h 672703"/>
              <a:gd name="csX29" fmla="*/ 360254 w 716567"/>
              <a:gd name="csY29" fmla="*/ 469583 h 672703"/>
              <a:gd name="csX30" fmla="*/ 407879 w 716567"/>
              <a:gd name="csY30" fmla="*/ 456248 h 672703"/>
              <a:gd name="csX31" fmla="*/ 508844 w 716567"/>
              <a:gd name="csY31" fmla="*/ 557213 h 672703"/>
              <a:gd name="csX32" fmla="*/ 520274 w 716567"/>
              <a:gd name="csY32" fmla="*/ 650558 h 672703"/>
              <a:gd name="csX33" fmla="*/ 627906 w 716567"/>
              <a:gd name="csY33" fmla="*/ 650558 h 672703"/>
              <a:gd name="csX34" fmla="*/ 627906 w 716567"/>
              <a:gd name="csY34" fmla="*/ 542925 h 672703"/>
              <a:gd name="csX35" fmla="*/ 535514 w 716567"/>
              <a:gd name="csY35" fmla="*/ 531495 h 672703"/>
              <a:gd name="csX36" fmla="*/ 436454 w 716567"/>
              <a:gd name="csY36" fmla="*/ 431483 h 672703"/>
              <a:gd name="csX37" fmla="*/ 455504 w 716567"/>
              <a:gd name="csY37" fmla="*/ 374333 h 672703"/>
              <a:gd name="csX38" fmla="*/ 454551 w 716567"/>
              <a:gd name="csY38" fmla="*/ 361950 h 672703"/>
              <a:gd name="csX39" fmla="*/ 580281 w 716567"/>
              <a:gd name="csY39" fmla="*/ 310515 h 672703"/>
              <a:gd name="csX40" fmla="*/ 669816 w 716567"/>
              <a:gd name="csY40" fmla="*/ 335280 h 672703"/>
              <a:gd name="csX41" fmla="*/ 710774 w 716567"/>
              <a:gd name="csY41" fmla="*/ 235268 h 672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2416961-84BB-CC2C-6A2A-F22AF655C711}"/>
              </a:ext>
            </a:extLst>
          </p:cNvPr>
          <p:cNvSpPr/>
          <p:nvPr/>
        </p:nvSpPr>
        <p:spPr>
          <a:xfrm>
            <a:off x="2476500" y="669758"/>
            <a:ext cx="10629900" cy="5518484"/>
          </a:xfrm>
          <a:prstGeom prst="roundRect">
            <a:avLst/>
          </a:prstGeom>
          <a:solidFill>
            <a:srgbClr val="FEF4EC"/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42440B-ECDC-3289-FAB3-C6A70DB97F47}"/>
              </a:ext>
            </a:extLst>
          </p:cNvPr>
          <p:cNvGrpSpPr/>
          <p:nvPr/>
        </p:nvGrpSpPr>
        <p:grpSpPr>
          <a:xfrm>
            <a:off x="914400" y="3429000"/>
            <a:ext cx="533400" cy="807720"/>
            <a:chOff x="1248476" y="3691088"/>
            <a:chExt cx="533400" cy="8077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62983B4-1FCD-C348-9CD1-3F1B04FA38F0}"/>
                </a:ext>
              </a:extLst>
            </p:cNvPr>
            <p:cNvGrpSpPr/>
            <p:nvPr/>
          </p:nvGrpSpPr>
          <p:grpSpPr>
            <a:xfrm>
              <a:off x="1248476" y="3691088"/>
              <a:ext cx="533400" cy="807720"/>
              <a:chOff x="1248476" y="3691088"/>
              <a:chExt cx="533400" cy="80772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77F73F43-5B77-C3A6-3B52-212F8DE715BC}"/>
                  </a:ext>
                </a:extLst>
              </p:cNvPr>
              <p:cNvSpPr/>
              <p:nvPr/>
            </p:nvSpPr>
            <p:spPr>
              <a:xfrm>
                <a:off x="1248476" y="3691088"/>
                <a:ext cx="533400" cy="807720"/>
              </a:xfrm>
              <a:custGeom>
                <a:avLst/>
                <a:gdLst>
                  <a:gd name="csX0" fmla="*/ 352425 w 533400"/>
                  <a:gd name="csY0" fmla="*/ 731520 h 807720"/>
                  <a:gd name="csX1" fmla="*/ 466725 w 533400"/>
                  <a:gd name="csY1" fmla="*/ 502920 h 807720"/>
                  <a:gd name="csX2" fmla="*/ 344805 w 533400"/>
                  <a:gd name="csY2" fmla="*/ 269558 h 807720"/>
                  <a:gd name="csX3" fmla="*/ 421958 w 533400"/>
                  <a:gd name="csY3" fmla="*/ 83820 h 807720"/>
                  <a:gd name="csX4" fmla="*/ 395288 w 533400"/>
                  <a:gd name="csY4" fmla="*/ 73343 h 807720"/>
                  <a:gd name="csX5" fmla="*/ 416243 w 533400"/>
                  <a:gd name="csY5" fmla="*/ 21908 h 807720"/>
                  <a:gd name="csX6" fmla="*/ 363855 w 533400"/>
                  <a:gd name="csY6" fmla="*/ 0 h 807720"/>
                  <a:gd name="csX7" fmla="*/ 342900 w 533400"/>
                  <a:gd name="csY7" fmla="*/ 51435 h 807720"/>
                  <a:gd name="csX8" fmla="*/ 316230 w 533400"/>
                  <a:gd name="csY8" fmla="*/ 40958 h 807720"/>
                  <a:gd name="csX9" fmla="*/ 155258 w 533400"/>
                  <a:gd name="csY9" fmla="*/ 428625 h 807720"/>
                  <a:gd name="csX10" fmla="*/ 155258 w 533400"/>
                  <a:gd name="csY10" fmla="*/ 428625 h 807720"/>
                  <a:gd name="csX11" fmla="*/ 162877 w 533400"/>
                  <a:gd name="csY11" fmla="*/ 484823 h 807720"/>
                  <a:gd name="csX12" fmla="*/ 152400 w 533400"/>
                  <a:gd name="csY12" fmla="*/ 509588 h 807720"/>
                  <a:gd name="csX13" fmla="*/ 204788 w 533400"/>
                  <a:gd name="csY13" fmla="*/ 531495 h 807720"/>
                  <a:gd name="csX14" fmla="*/ 215265 w 533400"/>
                  <a:gd name="csY14" fmla="*/ 506730 h 807720"/>
                  <a:gd name="csX15" fmla="*/ 260985 w 533400"/>
                  <a:gd name="csY15" fmla="*/ 472440 h 807720"/>
                  <a:gd name="csX16" fmla="*/ 260985 w 533400"/>
                  <a:gd name="csY16" fmla="*/ 472440 h 807720"/>
                  <a:gd name="csX17" fmla="*/ 271463 w 533400"/>
                  <a:gd name="csY17" fmla="*/ 445770 h 807720"/>
                  <a:gd name="csX18" fmla="*/ 401955 w 533400"/>
                  <a:gd name="csY18" fmla="*/ 445770 h 807720"/>
                  <a:gd name="csX19" fmla="*/ 409575 w 533400"/>
                  <a:gd name="csY19" fmla="*/ 502920 h 807720"/>
                  <a:gd name="csX20" fmla="*/ 180975 w 533400"/>
                  <a:gd name="csY20" fmla="*/ 731520 h 807720"/>
                  <a:gd name="csX21" fmla="*/ 0 w 533400"/>
                  <a:gd name="csY21" fmla="*/ 731520 h 807720"/>
                  <a:gd name="csX22" fmla="*/ 0 w 533400"/>
                  <a:gd name="csY22" fmla="*/ 788670 h 807720"/>
                  <a:gd name="csX23" fmla="*/ 0 w 533400"/>
                  <a:gd name="csY23" fmla="*/ 807720 h 807720"/>
                  <a:gd name="csX24" fmla="*/ 533400 w 533400"/>
                  <a:gd name="csY24" fmla="*/ 807720 h 807720"/>
                  <a:gd name="csX25" fmla="*/ 533400 w 533400"/>
                  <a:gd name="csY25" fmla="*/ 788670 h 807720"/>
                  <a:gd name="csX26" fmla="*/ 533400 w 533400"/>
                  <a:gd name="csY26" fmla="*/ 731520 h 807720"/>
                  <a:gd name="csX27" fmla="*/ 352425 w 533400"/>
                  <a:gd name="csY27" fmla="*/ 731520 h 807720"/>
                  <a:gd name="csX28" fmla="*/ 333375 w 533400"/>
                  <a:gd name="csY28" fmla="*/ 426720 h 807720"/>
                  <a:gd name="csX29" fmla="*/ 276225 w 533400"/>
                  <a:gd name="csY29" fmla="*/ 369570 h 807720"/>
                  <a:gd name="csX30" fmla="*/ 333375 w 533400"/>
                  <a:gd name="csY30" fmla="*/ 312420 h 807720"/>
                  <a:gd name="csX31" fmla="*/ 390525 w 533400"/>
                  <a:gd name="csY31" fmla="*/ 369570 h 807720"/>
                  <a:gd name="csX32" fmla="*/ 333375 w 533400"/>
                  <a:gd name="csY32" fmla="*/ 426720 h 8077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533400" h="807720">
                    <a:moveTo>
                      <a:pt x="352425" y="731520"/>
                    </a:moveTo>
                    <a:cubicBezTo>
                      <a:pt x="421958" y="679133"/>
                      <a:pt x="466725" y="596265"/>
                      <a:pt x="466725" y="502920"/>
                    </a:cubicBezTo>
                    <a:cubicBezTo>
                      <a:pt x="466725" y="406718"/>
                      <a:pt x="418148" y="320993"/>
                      <a:pt x="344805" y="269558"/>
                    </a:cubicBezTo>
                    <a:lnTo>
                      <a:pt x="421958" y="83820"/>
                    </a:lnTo>
                    <a:lnTo>
                      <a:pt x="395288" y="73343"/>
                    </a:lnTo>
                    <a:lnTo>
                      <a:pt x="416243" y="21908"/>
                    </a:lnTo>
                    <a:lnTo>
                      <a:pt x="363855" y="0"/>
                    </a:lnTo>
                    <a:lnTo>
                      <a:pt x="342900" y="51435"/>
                    </a:lnTo>
                    <a:lnTo>
                      <a:pt x="316230" y="40958"/>
                    </a:lnTo>
                    <a:lnTo>
                      <a:pt x="155258" y="428625"/>
                    </a:lnTo>
                    <a:lnTo>
                      <a:pt x="155258" y="428625"/>
                    </a:lnTo>
                    <a:cubicBezTo>
                      <a:pt x="147638" y="447675"/>
                      <a:pt x="150495" y="469583"/>
                      <a:pt x="162877" y="484823"/>
                    </a:cubicBezTo>
                    <a:lnTo>
                      <a:pt x="152400" y="509588"/>
                    </a:lnTo>
                    <a:lnTo>
                      <a:pt x="204788" y="531495"/>
                    </a:lnTo>
                    <a:lnTo>
                      <a:pt x="215265" y="506730"/>
                    </a:lnTo>
                    <a:cubicBezTo>
                      <a:pt x="235268" y="503873"/>
                      <a:pt x="252413" y="491490"/>
                      <a:pt x="260985" y="472440"/>
                    </a:cubicBezTo>
                    <a:lnTo>
                      <a:pt x="260985" y="472440"/>
                    </a:lnTo>
                    <a:lnTo>
                      <a:pt x="271463" y="445770"/>
                    </a:lnTo>
                    <a:lnTo>
                      <a:pt x="401955" y="445770"/>
                    </a:lnTo>
                    <a:cubicBezTo>
                      <a:pt x="406718" y="463868"/>
                      <a:pt x="409575" y="482918"/>
                      <a:pt x="409575" y="502920"/>
                    </a:cubicBezTo>
                    <a:cubicBezTo>
                      <a:pt x="409575" y="628650"/>
                      <a:pt x="306705" y="731520"/>
                      <a:pt x="180975" y="731520"/>
                    </a:cubicBezTo>
                    <a:lnTo>
                      <a:pt x="0" y="731520"/>
                    </a:lnTo>
                    <a:lnTo>
                      <a:pt x="0" y="788670"/>
                    </a:lnTo>
                    <a:lnTo>
                      <a:pt x="0" y="807720"/>
                    </a:lnTo>
                    <a:lnTo>
                      <a:pt x="533400" y="807720"/>
                    </a:lnTo>
                    <a:lnTo>
                      <a:pt x="533400" y="788670"/>
                    </a:lnTo>
                    <a:lnTo>
                      <a:pt x="533400" y="731520"/>
                    </a:lnTo>
                    <a:lnTo>
                      <a:pt x="352425" y="731520"/>
                    </a:lnTo>
                    <a:close/>
                    <a:moveTo>
                      <a:pt x="333375" y="426720"/>
                    </a:moveTo>
                    <a:cubicBezTo>
                      <a:pt x="301943" y="426720"/>
                      <a:pt x="276225" y="401003"/>
                      <a:pt x="276225" y="369570"/>
                    </a:cubicBezTo>
                    <a:cubicBezTo>
                      <a:pt x="276225" y="338138"/>
                      <a:pt x="301943" y="312420"/>
                      <a:pt x="333375" y="312420"/>
                    </a:cubicBezTo>
                    <a:cubicBezTo>
                      <a:pt x="364808" y="312420"/>
                      <a:pt x="390525" y="338138"/>
                      <a:pt x="390525" y="369570"/>
                    </a:cubicBezTo>
                    <a:cubicBezTo>
                      <a:pt x="390525" y="401003"/>
                      <a:pt x="364808" y="426720"/>
                      <a:pt x="333375" y="4267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167181A-056F-9132-F070-E14DE82E050E}"/>
                  </a:ext>
                </a:extLst>
              </p:cNvPr>
              <p:cNvSpPr/>
              <p:nvPr/>
            </p:nvSpPr>
            <p:spPr>
              <a:xfrm rot="1350026">
                <a:off x="1471327" y="4247523"/>
                <a:ext cx="171454" cy="38100"/>
              </a:xfrm>
              <a:prstGeom prst="rect">
                <a:avLst/>
              </a:pr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5D64D80-BD4C-DE41-9ACA-66442D76D6DA}"/>
                </a:ext>
              </a:extLst>
            </p:cNvPr>
            <p:cNvSpPr/>
            <p:nvPr/>
          </p:nvSpPr>
          <p:spPr>
            <a:xfrm>
              <a:off x="1696151" y="402255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</p:sp>
      </p:grpSp>
      <p:sp>
        <p:nvSpPr>
          <p:cNvPr id="15" name="Graphic 8" descr="Test tubes with solid fill">
            <a:extLst>
              <a:ext uri="{FF2B5EF4-FFF2-40B4-BE49-F238E27FC236}">
                <a16:creationId xmlns:a16="http://schemas.microsoft.com/office/drawing/2014/main" id="{3BC191AE-51EC-6D38-51BA-28373F113B60}"/>
              </a:ext>
            </a:extLst>
          </p:cNvPr>
          <p:cNvSpPr/>
          <p:nvPr/>
        </p:nvSpPr>
        <p:spPr>
          <a:xfrm>
            <a:off x="152400" y="4572000"/>
            <a:ext cx="838200" cy="704922"/>
          </a:xfrm>
          <a:custGeom>
            <a:avLst/>
            <a:gdLst>
              <a:gd name="csX0" fmla="*/ 800100 w 838200"/>
              <a:gd name="csY0" fmla="*/ 647772 h 704922"/>
              <a:gd name="csX1" fmla="*/ 800100 w 838200"/>
              <a:gd name="csY1" fmla="*/ 114372 h 704922"/>
              <a:gd name="csX2" fmla="*/ 762000 w 838200"/>
              <a:gd name="csY2" fmla="*/ 114372 h 704922"/>
              <a:gd name="csX3" fmla="*/ 762000 w 838200"/>
              <a:gd name="csY3" fmla="*/ 200097 h 704922"/>
              <a:gd name="csX4" fmla="*/ 704850 w 838200"/>
              <a:gd name="csY4" fmla="*/ 200097 h 704922"/>
              <a:gd name="csX5" fmla="*/ 704850 w 838200"/>
              <a:gd name="csY5" fmla="*/ 66747 h 704922"/>
              <a:gd name="csX6" fmla="*/ 709613 w 838200"/>
              <a:gd name="csY6" fmla="*/ 37220 h 704922"/>
              <a:gd name="csX7" fmla="*/ 723900 w 838200"/>
              <a:gd name="csY7" fmla="*/ 18170 h 704922"/>
              <a:gd name="csX8" fmla="*/ 704850 w 838200"/>
              <a:gd name="csY8" fmla="*/ 72 h 704922"/>
              <a:gd name="csX9" fmla="*/ 704850 w 838200"/>
              <a:gd name="csY9" fmla="*/ 72 h 704922"/>
              <a:gd name="csX10" fmla="*/ 553403 w 838200"/>
              <a:gd name="csY10" fmla="*/ 72 h 704922"/>
              <a:gd name="csX11" fmla="*/ 533400 w 838200"/>
              <a:gd name="csY11" fmla="*/ 18170 h 704922"/>
              <a:gd name="csX12" fmla="*/ 547688 w 838200"/>
              <a:gd name="csY12" fmla="*/ 37220 h 704922"/>
              <a:gd name="csX13" fmla="*/ 552450 w 838200"/>
              <a:gd name="csY13" fmla="*/ 66747 h 704922"/>
              <a:gd name="csX14" fmla="*/ 552450 w 838200"/>
              <a:gd name="csY14" fmla="*/ 200097 h 704922"/>
              <a:gd name="csX15" fmla="*/ 495300 w 838200"/>
              <a:gd name="csY15" fmla="*/ 200097 h 704922"/>
              <a:gd name="csX16" fmla="*/ 495300 w 838200"/>
              <a:gd name="csY16" fmla="*/ 66747 h 704922"/>
              <a:gd name="csX17" fmla="*/ 500063 w 838200"/>
              <a:gd name="csY17" fmla="*/ 37220 h 704922"/>
              <a:gd name="csX18" fmla="*/ 514350 w 838200"/>
              <a:gd name="csY18" fmla="*/ 18170 h 704922"/>
              <a:gd name="csX19" fmla="*/ 495300 w 838200"/>
              <a:gd name="csY19" fmla="*/ 72 h 704922"/>
              <a:gd name="csX20" fmla="*/ 495300 w 838200"/>
              <a:gd name="csY20" fmla="*/ 72 h 704922"/>
              <a:gd name="csX21" fmla="*/ 343853 w 838200"/>
              <a:gd name="csY21" fmla="*/ 72 h 704922"/>
              <a:gd name="csX22" fmla="*/ 323850 w 838200"/>
              <a:gd name="csY22" fmla="*/ 18170 h 704922"/>
              <a:gd name="csX23" fmla="*/ 338138 w 838200"/>
              <a:gd name="csY23" fmla="*/ 37220 h 704922"/>
              <a:gd name="csX24" fmla="*/ 342900 w 838200"/>
              <a:gd name="csY24" fmla="*/ 66747 h 704922"/>
              <a:gd name="csX25" fmla="*/ 342900 w 838200"/>
              <a:gd name="csY25" fmla="*/ 200097 h 704922"/>
              <a:gd name="csX26" fmla="*/ 285750 w 838200"/>
              <a:gd name="csY26" fmla="*/ 200097 h 704922"/>
              <a:gd name="csX27" fmla="*/ 285750 w 838200"/>
              <a:gd name="csY27" fmla="*/ 66747 h 704922"/>
              <a:gd name="csX28" fmla="*/ 290513 w 838200"/>
              <a:gd name="csY28" fmla="*/ 37220 h 704922"/>
              <a:gd name="csX29" fmla="*/ 304800 w 838200"/>
              <a:gd name="csY29" fmla="*/ 18170 h 704922"/>
              <a:gd name="csX30" fmla="*/ 285750 w 838200"/>
              <a:gd name="csY30" fmla="*/ 72 h 704922"/>
              <a:gd name="csX31" fmla="*/ 285750 w 838200"/>
              <a:gd name="csY31" fmla="*/ 72 h 704922"/>
              <a:gd name="csX32" fmla="*/ 134303 w 838200"/>
              <a:gd name="csY32" fmla="*/ 72 h 704922"/>
              <a:gd name="csX33" fmla="*/ 114300 w 838200"/>
              <a:gd name="csY33" fmla="*/ 18170 h 704922"/>
              <a:gd name="csX34" fmla="*/ 128588 w 838200"/>
              <a:gd name="csY34" fmla="*/ 37220 h 704922"/>
              <a:gd name="csX35" fmla="*/ 133350 w 838200"/>
              <a:gd name="csY35" fmla="*/ 66747 h 704922"/>
              <a:gd name="csX36" fmla="*/ 133350 w 838200"/>
              <a:gd name="csY36" fmla="*/ 200097 h 704922"/>
              <a:gd name="csX37" fmla="*/ 76200 w 838200"/>
              <a:gd name="csY37" fmla="*/ 200097 h 704922"/>
              <a:gd name="csX38" fmla="*/ 76200 w 838200"/>
              <a:gd name="csY38" fmla="*/ 114372 h 704922"/>
              <a:gd name="csX39" fmla="*/ 38100 w 838200"/>
              <a:gd name="csY39" fmla="*/ 114372 h 704922"/>
              <a:gd name="csX40" fmla="*/ 38100 w 838200"/>
              <a:gd name="csY40" fmla="*/ 647772 h 704922"/>
              <a:gd name="csX41" fmla="*/ 0 w 838200"/>
              <a:gd name="csY41" fmla="*/ 647772 h 704922"/>
              <a:gd name="csX42" fmla="*/ 0 w 838200"/>
              <a:gd name="csY42" fmla="*/ 704922 h 704922"/>
              <a:gd name="csX43" fmla="*/ 838200 w 838200"/>
              <a:gd name="csY43" fmla="*/ 704922 h 704922"/>
              <a:gd name="csX44" fmla="*/ 838200 w 838200"/>
              <a:gd name="csY44" fmla="*/ 647772 h 704922"/>
              <a:gd name="csX45" fmla="*/ 800100 w 838200"/>
              <a:gd name="csY45" fmla="*/ 647772 h 704922"/>
              <a:gd name="csX46" fmla="*/ 669608 w 838200"/>
              <a:gd name="csY46" fmla="*/ 38172 h 704922"/>
              <a:gd name="csX47" fmla="*/ 666750 w 838200"/>
              <a:gd name="csY47" fmla="*/ 66747 h 704922"/>
              <a:gd name="csX48" fmla="*/ 666750 w 838200"/>
              <a:gd name="csY48" fmla="*/ 152472 h 704922"/>
              <a:gd name="csX49" fmla="*/ 628650 w 838200"/>
              <a:gd name="csY49" fmla="*/ 142947 h 704922"/>
              <a:gd name="csX50" fmla="*/ 590550 w 838200"/>
              <a:gd name="csY50" fmla="*/ 152472 h 704922"/>
              <a:gd name="csX51" fmla="*/ 590550 w 838200"/>
              <a:gd name="csY51" fmla="*/ 66747 h 704922"/>
              <a:gd name="csX52" fmla="*/ 587693 w 838200"/>
              <a:gd name="csY52" fmla="*/ 38172 h 704922"/>
              <a:gd name="csX53" fmla="*/ 669608 w 838200"/>
              <a:gd name="csY53" fmla="*/ 38172 h 704922"/>
              <a:gd name="csX54" fmla="*/ 460058 w 838200"/>
              <a:gd name="csY54" fmla="*/ 38172 h 704922"/>
              <a:gd name="csX55" fmla="*/ 457200 w 838200"/>
              <a:gd name="csY55" fmla="*/ 66747 h 704922"/>
              <a:gd name="csX56" fmla="*/ 457200 w 838200"/>
              <a:gd name="csY56" fmla="*/ 152472 h 704922"/>
              <a:gd name="csX57" fmla="*/ 419100 w 838200"/>
              <a:gd name="csY57" fmla="*/ 142947 h 704922"/>
              <a:gd name="csX58" fmla="*/ 381000 w 838200"/>
              <a:gd name="csY58" fmla="*/ 152472 h 704922"/>
              <a:gd name="csX59" fmla="*/ 381000 w 838200"/>
              <a:gd name="csY59" fmla="*/ 66747 h 704922"/>
              <a:gd name="csX60" fmla="*/ 378143 w 838200"/>
              <a:gd name="csY60" fmla="*/ 38172 h 704922"/>
              <a:gd name="csX61" fmla="*/ 460058 w 838200"/>
              <a:gd name="csY61" fmla="*/ 38172 h 704922"/>
              <a:gd name="csX62" fmla="*/ 250508 w 838200"/>
              <a:gd name="csY62" fmla="*/ 38172 h 704922"/>
              <a:gd name="csX63" fmla="*/ 247650 w 838200"/>
              <a:gd name="csY63" fmla="*/ 66747 h 704922"/>
              <a:gd name="csX64" fmla="*/ 247650 w 838200"/>
              <a:gd name="csY64" fmla="*/ 152472 h 704922"/>
              <a:gd name="csX65" fmla="*/ 209550 w 838200"/>
              <a:gd name="csY65" fmla="*/ 142947 h 704922"/>
              <a:gd name="csX66" fmla="*/ 171450 w 838200"/>
              <a:gd name="csY66" fmla="*/ 152472 h 704922"/>
              <a:gd name="csX67" fmla="*/ 171450 w 838200"/>
              <a:gd name="csY67" fmla="*/ 66747 h 704922"/>
              <a:gd name="csX68" fmla="*/ 168593 w 838200"/>
              <a:gd name="csY68" fmla="*/ 38172 h 704922"/>
              <a:gd name="csX69" fmla="*/ 250508 w 838200"/>
              <a:gd name="csY69" fmla="*/ 38172 h 704922"/>
              <a:gd name="csX70" fmla="*/ 762000 w 838200"/>
              <a:gd name="csY70" fmla="*/ 647772 h 704922"/>
              <a:gd name="csX71" fmla="*/ 76200 w 838200"/>
              <a:gd name="csY71" fmla="*/ 647772 h 704922"/>
              <a:gd name="csX72" fmla="*/ 76200 w 838200"/>
              <a:gd name="csY72" fmla="*/ 238197 h 704922"/>
              <a:gd name="csX73" fmla="*/ 133350 w 838200"/>
              <a:gd name="csY73" fmla="*/ 238197 h 704922"/>
              <a:gd name="csX74" fmla="*/ 133350 w 838200"/>
              <a:gd name="csY74" fmla="*/ 533472 h 704922"/>
              <a:gd name="csX75" fmla="*/ 209550 w 838200"/>
              <a:gd name="csY75" fmla="*/ 609672 h 704922"/>
              <a:gd name="csX76" fmla="*/ 285750 w 838200"/>
              <a:gd name="csY76" fmla="*/ 533472 h 704922"/>
              <a:gd name="csX77" fmla="*/ 285750 w 838200"/>
              <a:gd name="csY77" fmla="*/ 238197 h 704922"/>
              <a:gd name="csX78" fmla="*/ 342900 w 838200"/>
              <a:gd name="csY78" fmla="*/ 238197 h 704922"/>
              <a:gd name="csX79" fmla="*/ 342900 w 838200"/>
              <a:gd name="csY79" fmla="*/ 533472 h 704922"/>
              <a:gd name="csX80" fmla="*/ 419100 w 838200"/>
              <a:gd name="csY80" fmla="*/ 609672 h 704922"/>
              <a:gd name="csX81" fmla="*/ 495300 w 838200"/>
              <a:gd name="csY81" fmla="*/ 533472 h 704922"/>
              <a:gd name="csX82" fmla="*/ 495300 w 838200"/>
              <a:gd name="csY82" fmla="*/ 238197 h 704922"/>
              <a:gd name="csX83" fmla="*/ 552450 w 838200"/>
              <a:gd name="csY83" fmla="*/ 238197 h 704922"/>
              <a:gd name="csX84" fmla="*/ 552450 w 838200"/>
              <a:gd name="csY84" fmla="*/ 533472 h 704922"/>
              <a:gd name="csX85" fmla="*/ 628650 w 838200"/>
              <a:gd name="csY85" fmla="*/ 609672 h 704922"/>
              <a:gd name="csX86" fmla="*/ 704850 w 838200"/>
              <a:gd name="csY86" fmla="*/ 533472 h 704922"/>
              <a:gd name="csX87" fmla="*/ 704850 w 838200"/>
              <a:gd name="csY87" fmla="*/ 238197 h 704922"/>
              <a:gd name="csX88" fmla="*/ 762000 w 838200"/>
              <a:gd name="csY88" fmla="*/ 238197 h 704922"/>
              <a:gd name="csX89" fmla="*/ 762000 w 838200"/>
              <a:gd name="csY89" fmla="*/ 647772 h 704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838200" h="704922">
                <a:moveTo>
                  <a:pt x="800100" y="647772"/>
                </a:moveTo>
                <a:lnTo>
                  <a:pt x="800100" y="114372"/>
                </a:lnTo>
                <a:lnTo>
                  <a:pt x="762000" y="114372"/>
                </a:lnTo>
                <a:lnTo>
                  <a:pt x="762000" y="200097"/>
                </a:lnTo>
                <a:lnTo>
                  <a:pt x="704850" y="200097"/>
                </a:lnTo>
                <a:lnTo>
                  <a:pt x="704850" y="66747"/>
                </a:lnTo>
                <a:cubicBezTo>
                  <a:pt x="704850" y="46745"/>
                  <a:pt x="708660" y="39125"/>
                  <a:pt x="709613" y="37220"/>
                </a:cubicBezTo>
                <a:cubicBezTo>
                  <a:pt x="718185" y="35315"/>
                  <a:pt x="723900" y="27695"/>
                  <a:pt x="723900" y="18170"/>
                </a:cubicBezTo>
                <a:cubicBezTo>
                  <a:pt x="723900" y="7692"/>
                  <a:pt x="715328" y="-880"/>
                  <a:pt x="704850" y="72"/>
                </a:cubicBezTo>
                <a:lnTo>
                  <a:pt x="704850" y="72"/>
                </a:lnTo>
                <a:lnTo>
                  <a:pt x="553403" y="72"/>
                </a:lnTo>
                <a:cubicBezTo>
                  <a:pt x="542925" y="-880"/>
                  <a:pt x="534353" y="7692"/>
                  <a:pt x="533400" y="18170"/>
                </a:cubicBezTo>
                <a:cubicBezTo>
                  <a:pt x="533400" y="26742"/>
                  <a:pt x="539115" y="34362"/>
                  <a:pt x="547688" y="37220"/>
                </a:cubicBezTo>
                <a:cubicBezTo>
                  <a:pt x="548640" y="39125"/>
                  <a:pt x="552450" y="46745"/>
                  <a:pt x="552450" y="66747"/>
                </a:cubicBezTo>
                <a:lnTo>
                  <a:pt x="552450" y="200097"/>
                </a:lnTo>
                <a:lnTo>
                  <a:pt x="495300" y="200097"/>
                </a:lnTo>
                <a:lnTo>
                  <a:pt x="495300" y="66747"/>
                </a:lnTo>
                <a:cubicBezTo>
                  <a:pt x="495300" y="46745"/>
                  <a:pt x="499110" y="39125"/>
                  <a:pt x="500063" y="37220"/>
                </a:cubicBezTo>
                <a:cubicBezTo>
                  <a:pt x="508635" y="35315"/>
                  <a:pt x="514350" y="27695"/>
                  <a:pt x="514350" y="18170"/>
                </a:cubicBezTo>
                <a:cubicBezTo>
                  <a:pt x="514350" y="7692"/>
                  <a:pt x="505778" y="-880"/>
                  <a:pt x="495300" y="72"/>
                </a:cubicBezTo>
                <a:lnTo>
                  <a:pt x="495300" y="72"/>
                </a:lnTo>
                <a:lnTo>
                  <a:pt x="343853" y="72"/>
                </a:lnTo>
                <a:cubicBezTo>
                  <a:pt x="333375" y="-880"/>
                  <a:pt x="324803" y="7692"/>
                  <a:pt x="323850" y="18170"/>
                </a:cubicBezTo>
                <a:cubicBezTo>
                  <a:pt x="323850" y="26742"/>
                  <a:pt x="329565" y="34362"/>
                  <a:pt x="338138" y="37220"/>
                </a:cubicBezTo>
                <a:cubicBezTo>
                  <a:pt x="339090" y="39125"/>
                  <a:pt x="342900" y="46745"/>
                  <a:pt x="342900" y="66747"/>
                </a:cubicBezTo>
                <a:lnTo>
                  <a:pt x="342900" y="200097"/>
                </a:lnTo>
                <a:lnTo>
                  <a:pt x="285750" y="200097"/>
                </a:lnTo>
                <a:lnTo>
                  <a:pt x="285750" y="66747"/>
                </a:lnTo>
                <a:cubicBezTo>
                  <a:pt x="285750" y="46745"/>
                  <a:pt x="289560" y="39125"/>
                  <a:pt x="290513" y="37220"/>
                </a:cubicBezTo>
                <a:cubicBezTo>
                  <a:pt x="299085" y="35315"/>
                  <a:pt x="304800" y="27695"/>
                  <a:pt x="304800" y="18170"/>
                </a:cubicBezTo>
                <a:cubicBezTo>
                  <a:pt x="304800" y="7692"/>
                  <a:pt x="296228" y="-880"/>
                  <a:pt x="285750" y="72"/>
                </a:cubicBezTo>
                <a:lnTo>
                  <a:pt x="285750" y="72"/>
                </a:lnTo>
                <a:lnTo>
                  <a:pt x="134303" y="72"/>
                </a:lnTo>
                <a:cubicBezTo>
                  <a:pt x="123825" y="-880"/>
                  <a:pt x="115253" y="7692"/>
                  <a:pt x="114300" y="18170"/>
                </a:cubicBezTo>
                <a:cubicBezTo>
                  <a:pt x="114300" y="26742"/>
                  <a:pt x="120015" y="34362"/>
                  <a:pt x="128588" y="37220"/>
                </a:cubicBezTo>
                <a:cubicBezTo>
                  <a:pt x="129540" y="39125"/>
                  <a:pt x="133350" y="46745"/>
                  <a:pt x="133350" y="66747"/>
                </a:cubicBezTo>
                <a:lnTo>
                  <a:pt x="133350" y="200097"/>
                </a:lnTo>
                <a:lnTo>
                  <a:pt x="76200" y="200097"/>
                </a:lnTo>
                <a:lnTo>
                  <a:pt x="76200" y="114372"/>
                </a:lnTo>
                <a:lnTo>
                  <a:pt x="38100" y="114372"/>
                </a:lnTo>
                <a:lnTo>
                  <a:pt x="38100" y="647772"/>
                </a:lnTo>
                <a:lnTo>
                  <a:pt x="0" y="647772"/>
                </a:lnTo>
                <a:lnTo>
                  <a:pt x="0" y="704922"/>
                </a:lnTo>
                <a:lnTo>
                  <a:pt x="838200" y="704922"/>
                </a:lnTo>
                <a:lnTo>
                  <a:pt x="838200" y="647772"/>
                </a:lnTo>
                <a:lnTo>
                  <a:pt x="800100" y="647772"/>
                </a:lnTo>
                <a:close/>
                <a:moveTo>
                  <a:pt x="669608" y="38172"/>
                </a:moveTo>
                <a:cubicBezTo>
                  <a:pt x="667703" y="45792"/>
                  <a:pt x="666750" y="55317"/>
                  <a:pt x="666750" y="66747"/>
                </a:cubicBezTo>
                <a:lnTo>
                  <a:pt x="666750" y="152472"/>
                </a:lnTo>
                <a:cubicBezTo>
                  <a:pt x="666750" y="152472"/>
                  <a:pt x="647700" y="142947"/>
                  <a:pt x="628650" y="142947"/>
                </a:cubicBezTo>
                <a:cubicBezTo>
                  <a:pt x="609600" y="142947"/>
                  <a:pt x="590550" y="152472"/>
                  <a:pt x="590550" y="152472"/>
                </a:cubicBezTo>
                <a:lnTo>
                  <a:pt x="590550" y="66747"/>
                </a:lnTo>
                <a:cubicBezTo>
                  <a:pt x="590550" y="55317"/>
                  <a:pt x="589598" y="45792"/>
                  <a:pt x="587693" y="38172"/>
                </a:cubicBezTo>
                <a:lnTo>
                  <a:pt x="669608" y="38172"/>
                </a:lnTo>
                <a:close/>
                <a:moveTo>
                  <a:pt x="460058" y="38172"/>
                </a:moveTo>
                <a:cubicBezTo>
                  <a:pt x="458153" y="45792"/>
                  <a:pt x="457200" y="55317"/>
                  <a:pt x="457200" y="66747"/>
                </a:cubicBezTo>
                <a:lnTo>
                  <a:pt x="457200" y="152472"/>
                </a:lnTo>
                <a:cubicBezTo>
                  <a:pt x="457200" y="152472"/>
                  <a:pt x="438150" y="142947"/>
                  <a:pt x="419100" y="142947"/>
                </a:cubicBezTo>
                <a:cubicBezTo>
                  <a:pt x="400050" y="142947"/>
                  <a:pt x="381000" y="152472"/>
                  <a:pt x="381000" y="152472"/>
                </a:cubicBezTo>
                <a:lnTo>
                  <a:pt x="381000" y="66747"/>
                </a:lnTo>
                <a:cubicBezTo>
                  <a:pt x="381000" y="55317"/>
                  <a:pt x="380048" y="45792"/>
                  <a:pt x="378143" y="38172"/>
                </a:cubicBezTo>
                <a:lnTo>
                  <a:pt x="460058" y="38172"/>
                </a:lnTo>
                <a:close/>
                <a:moveTo>
                  <a:pt x="250508" y="38172"/>
                </a:moveTo>
                <a:cubicBezTo>
                  <a:pt x="248603" y="45792"/>
                  <a:pt x="247650" y="55317"/>
                  <a:pt x="247650" y="66747"/>
                </a:cubicBezTo>
                <a:lnTo>
                  <a:pt x="247650" y="152472"/>
                </a:lnTo>
                <a:cubicBezTo>
                  <a:pt x="247650" y="152472"/>
                  <a:pt x="228600" y="142947"/>
                  <a:pt x="209550" y="142947"/>
                </a:cubicBezTo>
                <a:cubicBezTo>
                  <a:pt x="190500" y="142947"/>
                  <a:pt x="171450" y="152472"/>
                  <a:pt x="171450" y="152472"/>
                </a:cubicBezTo>
                <a:lnTo>
                  <a:pt x="171450" y="66747"/>
                </a:lnTo>
                <a:cubicBezTo>
                  <a:pt x="171450" y="55317"/>
                  <a:pt x="170498" y="45792"/>
                  <a:pt x="168593" y="38172"/>
                </a:cubicBezTo>
                <a:lnTo>
                  <a:pt x="250508" y="38172"/>
                </a:lnTo>
                <a:close/>
                <a:moveTo>
                  <a:pt x="762000" y="647772"/>
                </a:moveTo>
                <a:lnTo>
                  <a:pt x="76200" y="647772"/>
                </a:lnTo>
                <a:lnTo>
                  <a:pt x="76200" y="238197"/>
                </a:lnTo>
                <a:lnTo>
                  <a:pt x="133350" y="238197"/>
                </a:lnTo>
                <a:lnTo>
                  <a:pt x="133350" y="533472"/>
                </a:lnTo>
                <a:cubicBezTo>
                  <a:pt x="133350" y="575382"/>
                  <a:pt x="167640" y="609672"/>
                  <a:pt x="209550" y="609672"/>
                </a:cubicBezTo>
                <a:cubicBezTo>
                  <a:pt x="251460" y="609672"/>
                  <a:pt x="285750" y="575382"/>
                  <a:pt x="285750" y="533472"/>
                </a:cubicBezTo>
                <a:lnTo>
                  <a:pt x="285750" y="238197"/>
                </a:lnTo>
                <a:lnTo>
                  <a:pt x="342900" y="238197"/>
                </a:lnTo>
                <a:lnTo>
                  <a:pt x="342900" y="533472"/>
                </a:lnTo>
                <a:cubicBezTo>
                  <a:pt x="342900" y="575382"/>
                  <a:pt x="377190" y="609672"/>
                  <a:pt x="419100" y="609672"/>
                </a:cubicBezTo>
                <a:cubicBezTo>
                  <a:pt x="461010" y="609672"/>
                  <a:pt x="495300" y="575382"/>
                  <a:pt x="495300" y="533472"/>
                </a:cubicBezTo>
                <a:lnTo>
                  <a:pt x="495300" y="238197"/>
                </a:lnTo>
                <a:lnTo>
                  <a:pt x="552450" y="238197"/>
                </a:lnTo>
                <a:lnTo>
                  <a:pt x="552450" y="533472"/>
                </a:lnTo>
                <a:cubicBezTo>
                  <a:pt x="552450" y="575382"/>
                  <a:pt x="586740" y="609672"/>
                  <a:pt x="628650" y="609672"/>
                </a:cubicBezTo>
                <a:cubicBezTo>
                  <a:pt x="670560" y="609672"/>
                  <a:pt x="704850" y="575382"/>
                  <a:pt x="704850" y="533472"/>
                </a:cubicBezTo>
                <a:lnTo>
                  <a:pt x="704850" y="238197"/>
                </a:lnTo>
                <a:lnTo>
                  <a:pt x="762000" y="238197"/>
                </a:lnTo>
                <a:lnTo>
                  <a:pt x="762000" y="64777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36DD56-48BA-3364-5895-CC52409FA0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846" r="50000"/>
          <a:stretch>
            <a:fillRect/>
          </a:stretch>
        </p:blipFill>
        <p:spPr>
          <a:xfrm>
            <a:off x="7979628" y="1131088"/>
            <a:ext cx="4059972" cy="408490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6147B2F-61F8-D583-102C-0B7B3F031CA0}"/>
              </a:ext>
            </a:extLst>
          </p:cNvPr>
          <p:cNvSpPr txBox="1"/>
          <p:nvPr/>
        </p:nvSpPr>
        <p:spPr>
          <a:xfrm>
            <a:off x="3003304" y="987891"/>
            <a:ext cx="4633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b="1" dirty="0"/>
              <a:t>Lead (Pb²⁺) is highly toxic </a:t>
            </a:r>
            <a:r>
              <a:rPr lang="en-US" sz="2400" dirty="0"/>
              <a:t>heavy metal often found in industrial wastewater, posing severe health risks even at low concentrations.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Conventional methods are </a:t>
            </a:r>
            <a:r>
              <a:rPr lang="en-US" sz="2400" b="1" dirty="0"/>
              <a:t>costly, time-consuming, and require bulky laboratory equipment.</a:t>
            </a:r>
            <a:r>
              <a:rPr lang="en-US" sz="24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Therefore, a fast, simple, and affordable Pb²⁺ detection method is needed.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49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5DC1F-A5C3-F1C7-9F38-806BCD533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11799BEB-0673-9B5A-1498-0A54786CAD0A}"/>
              </a:ext>
            </a:extLst>
          </p:cNvPr>
          <p:cNvSpPr/>
          <p:nvPr/>
        </p:nvSpPr>
        <p:spPr>
          <a:xfrm>
            <a:off x="1752600" y="2536834"/>
            <a:ext cx="1415468" cy="1512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3985D-E2DB-B792-6B54-EE72F0396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8FF5-6AD0-40F9-96B5-91F4AA703674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sp>
        <p:nvSpPr>
          <p:cNvPr id="4" name="Circle: Hollow 3">
            <a:extLst>
              <a:ext uri="{FF2B5EF4-FFF2-40B4-BE49-F238E27FC236}">
                <a16:creationId xmlns:a16="http://schemas.microsoft.com/office/drawing/2014/main" id="{CD0672F8-2F95-7946-09B7-18F09F170CFC}"/>
              </a:ext>
            </a:extLst>
          </p:cNvPr>
          <p:cNvSpPr/>
          <p:nvPr/>
        </p:nvSpPr>
        <p:spPr>
          <a:xfrm>
            <a:off x="-3886200" y="244642"/>
            <a:ext cx="5905500" cy="5943600"/>
          </a:xfrm>
          <a:prstGeom prst="donu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ABC2D16-4A09-9DD9-1D4D-502BF00B9737}"/>
              </a:ext>
            </a:extLst>
          </p:cNvPr>
          <p:cNvSpPr/>
          <p:nvPr/>
        </p:nvSpPr>
        <p:spPr>
          <a:xfrm>
            <a:off x="609600" y="1752600"/>
            <a:ext cx="1560053" cy="1496780"/>
          </a:xfrm>
          <a:prstGeom prst="ellipse">
            <a:avLst/>
          </a:prstGeom>
          <a:solidFill>
            <a:srgbClr val="FF0000"/>
          </a:solidFill>
          <a:ln w="76200">
            <a:solidFill>
              <a:srgbClr val="8106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raphic 18" descr="Network with solid fill">
            <a:extLst>
              <a:ext uri="{FF2B5EF4-FFF2-40B4-BE49-F238E27FC236}">
                <a16:creationId xmlns:a16="http://schemas.microsoft.com/office/drawing/2014/main" id="{36003A33-F1F8-28FC-9AB3-167B2F2BCA5A}"/>
              </a:ext>
            </a:extLst>
          </p:cNvPr>
          <p:cNvSpPr/>
          <p:nvPr/>
        </p:nvSpPr>
        <p:spPr>
          <a:xfrm>
            <a:off x="227694" y="987351"/>
            <a:ext cx="716567" cy="672703"/>
          </a:xfrm>
          <a:custGeom>
            <a:avLst/>
            <a:gdLst>
              <a:gd name="csX0" fmla="*/ 710774 w 716567"/>
              <a:gd name="csY0" fmla="*/ 235268 h 672703"/>
              <a:gd name="csX1" fmla="*/ 610761 w 716567"/>
              <a:gd name="csY1" fmla="*/ 194310 h 672703"/>
              <a:gd name="csX2" fmla="*/ 564089 w 716567"/>
              <a:gd name="csY2" fmla="*/ 275273 h 672703"/>
              <a:gd name="csX3" fmla="*/ 441216 w 716567"/>
              <a:gd name="csY3" fmla="*/ 326708 h 672703"/>
              <a:gd name="csX4" fmla="*/ 377399 w 716567"/>
              <a:gd name="csY4" fmla="*/ 281940 h 672703"/>
              <a:gd name="csX5" fmla="*/ 377399 w 716567"/>
              <a:gd name="csY5" fmla="*/ 149543 h 672703"/>
              <a:gd name="csX6" fmla="*/ 434549 w 716567"/>
              <a:gd name="csY6" fmla="*/ 76200 h 672703"/>
              <a:gd name="csX7" fmla="*/ 358349 w 716567"/>
              <a:gd name="csY7" fmla="*/ 0 h 672703"/>
              <a:gd name="csX8" fmla="*/ 358349 w 716567"/>
              <a:gd name="csY8" fmla="*/ 0 h 672703"/>
              <a:gd name="csX9" fmla="*/ 282149 w 716567"/>
              <a:gd name="csY9" fmla="*/ 76200 h 672703"/>
              <a:gd name="csX10" fmla="*/ 339299 w 716567"/>
              <a:gd name="csY10" fmla="*/ 149543 h 672703"/>
              <a:gd name="csX11" fmla="*/ 339299 w 716567"/>
              <a:gd name="csY11" fmla="*/ 280988 h 672703"/>
              <a:gd name="csX12" fmla="*/ 275481 w 716567"/>
              <a:gd name="csY12" fmla="*/ 325755 h 672703"/>
              <a:gd name="csX13" fmla="*/ 152609 w 716567"/>
              <a:gd name="csY13" fmla="*/ 274320 h 672703"/>
              <a:gd name="csX14" fmla="*/ 105936 w 716567"/>
              <a:gd name="csY14" fmla="*/ 193358 h 672703"/>
              <a:gd name="csX15" fmla="*/ 5924 w 716567"/>
              <a:gd name="csY15" fmla="*/ 234315 h 672703"/>
              <a:gd name="csX16" fmla="*/ 46881 w 716567"/>
              <a:gd name="csY16" fmla="*/ 334328 h 672703"/>
              <a:gd name="csX17" fmla="*/ 136416 w 716567"/>
              <a:gd name="csY17" fmla="*/ 309563 h 672703"/>
              <a:gd name="csX18" fmla="*/ 262146 w 716567"/>
              <a:gd name="csY18" fmla="*/ 360998 h 672703"/>
              <a:gd name="csX19" fmla="*/ 261194 w 716567"/>
              <a:gd name="csY19" fmla="*/ 373380 h 672703"/>
              <a:gd name="csX20" fmla="*/ 280244 w 716567"/>
              <a:gd name="csY20" fmla="*/ 430530 h 672703"/>
              <a:gd name="csX21" fmla="*/ 181184 w 716567"/>
              <a:gd name="csY21" fmla="*/ 530543 h 672703"/>
              <a:gd name="csX22" fmla="*/ 88791 w 716567"/>
              <a:gd name="csY22" fmla="*/ 541973 h 672703"/>
              <a:gd name="csX23" fmla="*/ 88791 w 716567"/>
              <a:gd name="csY23" fmla="*/ 649605 h 672703"/>
              <a:gd name="csX24" fmla="*/ 196424 w 716567"/>
              <a:gd name="csY24" fmla="*/ 649605 h 672703"/>
              <a:gd name="csX25" fmla="*/ 207854 w 716567"/>
              <a:gd name="csY25" fmla="*/ 557213 h 672703"/>
              <a:gd name="csX26" fmla="*/ 308819 w 716567"/>
              <a:gd name="csY26" fmla="*/ 456248 h 672703"/>
              <a:gd name="csX27" fmla="*/ 356444 w 716567"/>
              <a:gd name="csY27" fmla="*/ 469583 h 672703"/>
              <a:gd name="csX28" fmla="*/ 358349 w 716567"/>
              <a:gd name="csY28" fmla="*/ 469583 h 672703"/>
              <a:gd name="csX29" fmla="*/ 360254 w 716567"/>
              <a:gd name="csY29" fmla="*/ 469583 h 672703"/>
              <a:gd name="csX30" fmla="*/ 407879 w 716567"/>
              <a:gd name="csY30" fmla="*/ 456248 h 672703"/>
              <a:gd name="csX31" fmla="*/ 508844 w 716567"/>
              <a:gd name="csY31" fmla="*/ 557213 h 672703"/>
              <a:gd name="csX32" fmla="*/ 520274 w 716567"/>
              <a:gd name="csY32" fmla="*/ 650558 h 672703"/>
              <a:gd name="csX33" fmla="*/ 627906 w 716567"/>
              <a:gd name="csY33" fmla="*/ 650558 h 672703"/>
              <a:gd name="csX34" fmla="*/ 627906 w 716567"/>
              <a:gd name="csY34" fmla="*/ 542925 h 672703"/>
              <a:gd name="csX35" fmla="*/ 535514 w 716567"/>
              <a:gd name="csY35" fmla="*/ 531495 h 672703"/>
              <a:gd name="csX36" fmla="*/ 436454 w 716567"/>
              <a:gd name="csY36" fmla="*/ 431483 h 672703"/>
              <a:gd name="csX37" fmla="*/ 455504 w 716567"/>
              <a:gd name="csY37" fmla="*/ 374333 h 672703"/>
              <a:gd name="csX38" fmla="*/ 454551 w 716567"/>
              <a:gd name="csY38" fmla="*/ 361950 h 672703"/>
              <a:gd name="csX39" fmla="*/ 580281 w 716567"/>
              <a:gd name="csY39" fmla="*/ 310515 h 672703"/>
              <a:gd name="csX40" fmla="*/ 669816 w 716567"/>
              <a:gd name="csY40" fmla="*/ 335280 h 672703"/>
              <a:gd name="csX41" fmla="*/ 710774 w 716567"/>
              <a:gd name="csY41" fmla="*/ 235268 h 672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D503553-4AB5-3188-136F-65135F74380C}"/>
              </a:ext>
            </a:extLst>
          </p:cNvPr>
          <p:cNvSpPr/>
          <p:nvPr/>
        </p:nvSpPr>
        <p:spPr>
          <a:xfrm>
            <a:off x="2476500" y="669758"/>
            <a:ext cx="10629900" cy="5518484"/>
          </a:xfrm>
          <a:prstGeom prst="roundRect">
            <a:avLst/>
          </a:prstGeom>
          <a:solidFill>
            <a:srgbClr val="FEF4EC"/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BB81FB8-ECE7-210D-3E39-75A5C4088419}"/>
              </a:ext>
            </a:extLst>
          </p:cNvPr>
          <p:cNvGrpSpPr/>
          <p:nvPr/>
        </p:nvGrpSpPr>
        <p:grpSpPr>
          <a:xfrm>
            <a:off x="914400" y="3429000"/>
            <a:ext cx="533400" cy="807720"/>
            <a:chOff x="1248476" y="3691088"/>
            <a:chExt cx="533400" cy="8077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EE983A0-E4BF-BCF9-FEB8-FC1E2F1D0F22}"/>
                </a:ext>
              </a:extLst>
            </p:cNvPr>
            <p:cNvGrpSpPr/>
            <p:nvPr/>
          </p:nvGrpSpPr>
          <p:grpSpPr>
            <a:xfrm>
              <a:off x="1248476" y="3691088"/>
              <a:ext cx="533400" cy="807720"/>
              <a:chOff x="1248476" y="3691088"/>
              <a:chExt cx="533400" cy="80772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5CF912D-9306-F4B5-346E-6C5B151846D8}"/>
                  </a:ext>
                </a:extLst>
              </p:cNvPr>
              <p:cNvSpPr/>
              <p:nvPr/>
            </p:nvSpPr>
            <p:spPr>
              <a:xfrm>
                <a:off x="1248476" y="3691088"/>
                <a:ext cx="533400" cy="807720"/>
              </a:xfrm>
              <a:custGeom>
                <a:avLst/>
                <a:gdLst>
                  <a:gd name="csX0" fmla="*/ 352425 w 533400"/>
                  <a:gd name="csY0" fmla="*/ 731520 h 807720"/>
                  <a:gd name="csX1" fmla="*/ 466725 w 533400"/>
                  <a:gd name="csY1" fmla="*/ 502920 h 807720"/>
                  <a:gd name="csX2" fmla="*/ 344805 w 533400"/>
                  <a:gd name="csY2" fmla="*/ 269558 h 807720"/>
                  <a:gd name="csX3" fmla="*/ 421958 w 533400"/>
                  <a:gd name="csY3" fmla="*/ 83820 h 807720"/>
                  <a:gd name="csX4" fmla="*/ 395288 w 533400"/>
                  <a:gd name="csY4" fmla="*/ 73343 h 807720"/>
                  <a:gd name="csX5" fmla="*/ 416243 w 533400"/>
                  <a:gd name="csY5" fmla="*/ 21908 h 807720"/>
                  <a:gd name="csX6" fmla="*/ 363855 w 533400"/>
                  <a:gd name="csY6" fmla="*/ 0 h 807720"/>
                  <a:gd name="csX7" fmla="*/ 342900 w 533400"/>
                  <a:gd name="csY7" fmla="*/ 51435 h 807720"/>
                  <a:gd name="csX8" fmla="*/ 316230 w 533400"/>
                  <a:gd name="csY8" fmla="*/ 40958 h 807720"/>
                  <a:gd name="csX9" fmla="*/ 155258 w 533400"/>
                  <a:gd name="csY9" fmla="*/ 428625 h 807720"/>
                  <a:gd name="csX10" fmla="*/ 155258 w 533400"/>
                  <a:gd name="csY10" fmla="*/ 428625 h 807720"/>
                  <a:gd name="csX11" fmla="*/ 162877 w 533400"/>
                  <a:gd name="csY11" fmla="*/ 484823 h 807720"/>
                  <a:gd name="csX12" fmla="*/ 152400 w 533400"/>
                  <a:gd name="csY12" fmla="*/ 509588 h 807720"/>
                  <a:gd name="csX13" fmla="*/ 204788 w 533400"/>
                  <a:gd name="csY13" fmla="*/ 531495 h 807720"/>
                  <a:gd name="csX14" fmla="*/ 215265 w 533400"/>
                  <a:gd name="csY14" fmla="*/ 506730 h 807720"/>
                  <a:gd name="csX15" fmla="*/ 260985 w 533400"/>
                  <a:gd name="csY15" fmla="*/ 472440 h 807720"/>
                  <a:gd name="csX16" fmla="*/ 260985 w 533400"/>
                  <a:gd name="csY16" fmla="*/ 472440 h 807720"/>
                  <a:gd name="csX17" fmla="*/ 271463 w 533400"/>
                  <a:gd name="csY17" fmla="*/ 445770 h 807720"/>
                  <a:gd name="csX18" fmla="*/ 401955 w 533400"/>
                  <a:gd name="csY18" fmla="*/ 445770 h 807720"/>
                  <a:gd name="csX19" fmla="*/ 409575 w 533400"/>
                  <a:gd name="csY19" fmla="*/ 502920 h 807720"/>
                  <a:gd name="csX20" fmla="*/ 180975 w 533400"/>
                  <a:gd name="csY20" fmla="*/ 731520 h 807720"/>
                  <a:gd name="csX21" fmla="*/ 0 w 533400"/>
                  <a:gd name="csY21" fmla="*/ 731520 h 807720"/>
                  <a:gd name="csX22" fmla="*/ 0 w 533400"/>
                  <a:gd name="csY22" fmla="*/ 788670 h 807720"/>
                  <a:gd name="csX23" fmla="*/ 0 w 533400"/>
                  <a:gd name="csY23" fmla="*/ 807720 h 807720"/>
                  <a:gd name="csX24" fmla="*/ 533400 w 533400"/>
                  <a:gd name="csY24" fmla="*/ 807720 h 807720"/>
                  <a:gd name="csX25" fmla="*/ 533400 w 533400"/>
                  <a:gd name="csY25" fmla="*/ 788670 h 807720"/>
                  <a:gd name="csX26" fmla="*/ 533400 w 533400"/>
                  <a:gd name="csY26" fmla="*/ 731520 h 807720"/>
                  <a:gd name="csX27" fmla="*/ 352425 w 533400"/>
                  <a:gd name="csY27" fmla="*/ 731520 h 807720"/>
                  <a:gd name="csX28" fmla="*/ 333375 w 533400"/>
                  <a:gd name="csY28" fmla="*/ 426720 h 807720"/>
                  <a:gd name="csX29" fmla="*/ 276225 w 533400"/>
                  <a:gd name="csY29" fmla="*/ 369570 h 807720"/>
                  <a:gd name="csX30" fmla="*/ 333375 w 533400"/>
                  <a:gd name="csY30" fmla="*/ 312420 h 807720"/>
                  <a:gd name="csX31" fmla="*/ 390525 w 533400"/>
                  <a:gd name="csY31" fmla="*/ 369570 h 807720"/>
                  <a:gd name="csX32" fmla="*/ 333375 w 533400"/>
                  <a:gd name="csY32" fmla="*/ 426720 h 8077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533400" h="807720">
                    <a:moveTo>
                      <a:pt x="352425" y="731520"/>
                    </a:moveTo>
                    <a:cubicBezTo>
                      <a:pt x="421958" y="679133"/>
                      <a:pt x="466725" y="596265"/>
                      <a:pt x="466725" y="502920"/>
                    </a:cubicBezTo>
                    <a:cubicBezTo>
                      <a:pt x="466725" y="406718"/>
                      <a:pt x="418148" y="320993"/>
                      <a:pt x="344805" y="269558"/>
                    </a:cubicBezTo>
                    <a:lnTo>
                      <a:pt x="421958" y="83820"/>
                    </a:lnTo>
                    <a:lnTo>
                      <a:pt x="395288" y="73343"/>
                    </a:lnTo>
                    <a:lnTo>
                      <a:pt x="416243" y="21908"/>
                    </a:lnTo>
                    <a:lnTo>
                      <a:pt x="363855" y="0"/>
                    </a:lnTo>
                    <a:lnTo>
                      <a:pt x="342900" y="51435"/>
                    </a:lnTo>
                    <a:lnTo>
                      <a:pt x="316230" y="40958"/>
                    </a:lnTo>
                    <a:lnTo>
                      <a:pt x="155258" y="428625"/>
                    </a:lnTo>
                    <a:lnTo>
                      <a:pt x="155258" y="428625"/>
                    </a:lnTo>
                    <a:cubicBezTo>
                      <a:pt x="147638" y="447675"/>
                      <a:pt x="150495" y="469583"/>
                      <a:pt x="162877" y="484823"/>
                    </a:cubicBezTo>
                    <a:lnTo>
                      <a:pt x="152400" y="509588"/>
                    </a:lnTo>
                    <a:lnTo>
                      <a:pt x="204788" y="531495"/>
                    </a:lnTo>
                    <a:lnTo>
                      <a:pt x="215265" y="506730"/>
                    </a:lnTo>
                    <a:cubicBezTo>
                      <a:pt x="235268" y="503873"/>
                      <a:pt x="252413" y="491490"/>
                      <a:pt x="260985" y="472440"/>
                    </a:cubicBezTo>
                    <a:lnTo>
                      <a:pt x="260985" y="472440"/>
                    </a:lnTo>
                    <a:lnTo>
                      <a:pt x="271463" y="445770"/>
                    </a:lnTo>
                    <a:lnTo>
                      <a:pt x="401955" y="445770"/>
                    </a:lnTo>
                    <a:cubicBezTo>
                      <a:pt x="406718" y="463868"/>
                      <a:pt x="409575" y="482918"/>
                      <a:pt x="409575" y="502920"/>
                    </a:cubicBezTo>
                    <a:cubicBezTo>
                      <a:pt x="409575" y="628650"/>
                      <a:pt x="306705" y="731520"/>
                      <a:pt x="180975" y="731520"/>
                    </a:cubicBezTo>
                    <a:lnTo>
                      <a:pt x="0" y="731520"/>
                    </a:lnTo>
                    <a:lnTo>
                      <a:pt x="0" y="788670"/>
                    </a:lnTo>
                    <a:lnTo>
                      <a:pt x="0" y="807720"/>
                    </a:lnTo>
                    <a:lnTo>
                      <a:pt x="533400" y="807720"/>
                    </a:lnTo>
                    <a:lnTo>
                      <a:pt x="533400" y="788670"/>
                    </a:lnTo>
                    <a:lnTo>
                      <a:pt x="533400" y="731520"/>
                    </a:lnTo>
                    <a:lnTo>
                      <a:pt x="352425" y="731520"/>
                    </a:lnTo>
                    <a:close/>
                    <a:moveTo>
                      <a:pt x="333375" y="426720"/>
                    </a:moveTo>
                    <a:cubicBezTo>
                      <a:pt x="301943" y="426720"/>
                      <a:pt x="276225" y="401003"/>
                      <a:pt x="276225" y="369570"/>
                    </a:cubicBezTo>
                    <a:cubicBezTo>
                      <a:pt x="276225" y="338138"/>
                      <a:pt x="301943" y="312420"/>
                      <a:pt x="333375" y="312420"/>
                    </a:cubicBezTo>
                    <a:cubicBezTo>
                      <a:pt x="364808" y="312420"/>
                      <a:pt x="390525" y="338138"/>
                      <a:pt x="390525" y="369570"/>
                    </a:cubicBezTo>
                    <a:cubicBezTo>
                      <a:pt x="390525" y="401003"/>
                      <a:pt x="364808" y="426720"/>
                      <a:pt x="333375" y="4267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870328E0-6B1A-5AF2-9F52-950E25180247}"/>
                  </a:ext>
                </a:extLst>
              </p:cNvPr>
              <p:cNvSpPr/>
              <p:nvPr/>
            </p:nvSpPr>
            <p:spPr>
              <a:xfrm rot="1350026">
                <a:off x="1471327" y="4247523"/>
                <a:ext cx="171454" cy="38100"/>
              </a:xfrm>
              <a:prstGeom prst="rect">
                <a:avLst/>
              </a:pr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20751D3-5FF4-9A59-1E76-7FFD0D69AD24}"/>
                </a:ext>
              </a:extLst>
            </p:cNvPr>
            <p:cNvSpPr/>
            <p:nvPr/>
          </p:nvSpPr>
          <p:spPr>
            <a:xfrm>
              <a:off x="1696151" y="402255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</p:sp>
      </p:grpSp>
      <p:sp>
        <p:nvSpPr>
          <p:cNvPr id="15" name="Graphic 8" descr="Test tubes with solid fill">
            <a:extLst>
              <a:ext uri="{FF2B5EF4-FFF2-40B4-BE49-F238E27FC236}">
                <a16:creationId xmlns:a16="http://schemas.microsoft.com/office/drawing/2014/main" id="{04700387-A9BB-FA69-B5E4-1311D5028159}"/>
              </a:ext>
            </a:extLst>
          </p:cNvPr>
          <p:cNvSpPr/>
          <p:nvPr/>
        </p:nvSpPr>
        <p:spPr>
          <a:xfrm>
            <a:off x="152400" y="4572000"/>
            <a:ext cx="838200" cy="704922"/>
          </a:xfrm>
          <a:custGeom>
            <a:avLst/>
            <a:gdLst>
              <a:gd name="csX0" fmla="*/ 800100 w 838200"/>
              <a:gd name="csY0" fmla="*/ 647772 h 704922"/>
              <a:gd name="csX1" fmla="*/ 800100 w 838200"/>
              <a:gd name="csY1" fmla="*/ 114372 h 704922"/>
              <a:gd name="csX2" fmla="*/ 762000 w 838200"/>
              <a:gd name="csY2" fmla="*/ 114372 h 704922"/>
              <a:gd name="csX3" fmla="*/ 762000 w 838200"/>
              <a:gd name="csY3" fmla="*/ 200097 h 704922"/>
              <a:gd name="csX4" fmla="*/ 704850 w 838200"/>
              <a:gd name="csY4" fmla="*/ 200097 h 704922"/>
              <a:gd name="csX5" fmla="*/ 704850 w 838200"/>
              <a:gd name="csY5" fmla="*/ 66747 h 704922"/>
              <a:gd name="csX6" fmla="*/ 709613 w 838200"/>
              <a:gd name="csY6" fmla="*/ 37220 h 704922"/>
              <a:gd name="csX7" fmla="*/ 723900 w 838200"/>
              <a:gd name="csY7" fmla="*/ 18170 h 704922"/>
              <a:gd name="csX8" fmla="*/ 704850 w 838200"/>
              <a:gd name="csY8" fmla="*/ 72 h 704922"/>
              <a:gd name="csX9" fmla="*/ 704850 w 838200"/>
              <a:gd name="csY9" fmla="*/ 72 h 704922"/>
              <a:gd name="csX10" fmla="*/ 553403 w 838200"/>
              <a:gd name="csY10" fmla="*/ 72 h 704922"/>
              <a:gd name="csX11" fmla="*/ 533400 w 838200"/>
              <a:gd name="csY11" fmla="*/ 18170 h 704922"/>
              <a:gd name="csX12" fmla="*/ 547688 w 838200"/>
              <a:gd name="csY12" fmla="*/ 37220 h 704922"/>
              <a:gd name="csX13" fmla="*/ 552450 w 838200"/>
              <a:gd name="csY13" fmla="*/ 66747 h 704922"/>
              <a:gd name="csX14" fmla="*/ 552450 w 838200"/>
              <a:gd name="csY14" fmla="*/ 200097 h 704922"/>
              <a:gd name="csX15" fmla="*/ 495300 w 838200"/>
              <a:gd name="csY15" fmla="*/ 200097 h 704922"/>
              <a:gd name="csX16" fmla="*/ 495300 w 838200"/>
              <a:gd name="csY16" fmla="*/ 66747 h 704922"/>
              <a:gd name="csX17" fmla="*/ 500063 w 838200"/>
              <a:gd name="csY17" fmla="*/ 37220 h 704922"/>
              <a:gd name="csX18" fmla="*/ 514350 w 838200"/>
              <a:gd name="csY18" fmla="*/ 18170 h 704922"/>
              <a:gd name="csX19" fmla="*/ 495300 w 838200"/>
              <a:gd name="csY19" fmla="*/ 72 h 704922"/>
              <a:gd name="csX20" fmla="*/ 495300 w 838200"/>
              <a:gd name="csY20" fmla="*/ 72 h 704922"/>
              <a:gd name="csX21" fmla="*/ 343853 w 838200"/>
              <a:gd name="csY21" fmla="*/ 72 h 704922"/>
              <a:gd name="csX22" fmla="*/ 323850 w 838200"/>
              <a:gd name="csY22" fmla="*/ 18170 h 704922"/>
              <a:gd name="csX23" fmla="*/ 338138 w 838200"/>
              <a:gd name="csY23" fmla="*/ 37220 h 704922"/>
              <a:gd name="csX24" fmla="*/ 342900 w 838200"/>
              <a:gd name="csY24" fmla="*/ 66747 h 704922"/>
              <a:gd name="csX25" fmla="*/ 342900 w 838200"/>
              <a:gd name="csY25" fmla="*/ 200097 h 704922"/>
              <a:gd name="csX26" fmla="*/ 285750 w 838200"/>
              <a:gd name="csY26" fmla="*/ 200097 h 704922"/>
              <a:gd name="csX27" fmla="*/ 285750 w 838200"/>
              <a:gd name="csY27" fmla="*/ 66747 h 704922"/>
              <a:gd name="csX28" fmla="*/ 290513 w 838200"/>
              <a:gd name="csY28" fmla="*/ 37220 h 704922"/>
              <a:gd name="csX29" fmla="*/ 304800 w 838200"/>
              <a:gd name="csY29" fmla="*/ 18170 h 704922"/>
              <a:gd name="csX30" fmla="*/ 285750 w 838200"/>
              <a:gd name="csY30" fmla="*/ 72 h 704922"/>
              <a:gd name="csX31" fmla="*/ 285750 w 838200"/>
              <a:gd name="csY31" fmla="*/ 72 h 704922"/>
              <a:gd name="csX32" fmla="*/ 134303 w 838200"/>
              <a:gd name="csY32" fmla="*/ 72 h 704922"/>
              <a:gd name="csX33" fmla="*/ 114300 w 838200"/>
              <a:gd name="csY33" fmla="*/ 18170 h 704922"/>
              <a:gd name="csX34" fmla="*/ 128588 w 838200"/>
              <a:gd name="csY34" fmla="*/ 37220 h 704922"/>
              <a:gd name="csX35" fmla="*/ 133350 w 838200"/>
              <a:gd name="csY35" fmla="*/ 66747 h 704922"/>
              <a:gd name="csX36" fmla="*/ 133350 w 838200"/>
              <a:gd name="csY36" fmla="*/ 200097 h 704922"/>
              <a:gd name="csX37" fmla="*/ 76200 w 838200"/>
              <a:gd name="csY37" fmla="*/ 200097 h 704922"/>
              <a:gd name="csX38" fmla="*/ 76200 w 838200"/>
              <a:gd name="csY38" fmla="*/ 114372 h 704922"/>
              <a:gd name="csX39" fmla="*/ 38100 w 838200"/>
              <a:gd name="csY39" fmla="*/ 114372 h 704922"/>
              <a:gd name="csX40" fmla="*/ 38100 w 838200"/>
              <a:gd name="csY40" fmla="*/ 647772 h 704922"/>
              <a:gd name="csX41" fmla="*/ 0 w 838200"/>
              <a:gd name="csY41" fmla="*/ 647772 h 704922"/>
              <a:gd name="csX42" fmla="*/ 0 w 838200"/>
              <a:gd name="csY42" fmla="*/ 704922 h 704922"/>
              <a:gd name="csX43" fmla="*/ 838200 w 838200"/>
              <a:gd name="csY43" fmla="*/ 704922 h 704922"/>
              <a:gd name="csX44" fmla="*/ 838200 w 838200"/>
              <a:gd name="csY44" fmla="*/ 647772 h 704922"/>
              <a:gd name="csX45" fmla="*/ 800100 w 838200"/>
              <a:gd name="csY45" fmla="*/ 647772 h 704922"/>
              <a:gd name="csX46" fmla="*/ 669608 w 838200"/>
              <a:gd name="csY46" fmla="*/ 38172 h 704922"/>
              <a:gd name="csX47" fmla="*/ 666750 w 838200"/>
              <a:gd name="csY47" fmla="*/ 66747 h 704922"/>
              <a:gd name="csX48" fmla="*/ 666750 w 838200"/>
              <a:gd name="csY48" fmla="*/ 152472 h 704922"/>
              <a:gd name="csX49" fmla="*/ 628650 w 838200"/>
              <a:gd name="csY49" fmla="*/ 142947 h 704922"/>
              <a:gd name="csX50" fmla="*/ 590550 w 838200"/>
              <a:gd name="csY50" fmla="*/ 152472 h 704922"/>
              <a:gd name="csX51" fmla="*/ 590550 w 838200"/>
              <a:gd name="csY51" fmla="*/ 66747 h 704922"/>
              <a:gd name="csX52" fmla="*/ 587693 w 838200"/>
              <a:gd name="csY52" fmla="*/ 38172 h 704922"/>
              <a:gd name="csX53" fmla="*/ 669608 w 838200"/>
              <a:gd name="csY53" fmla="*/ 38172 h 704922"/>
              <a:gd name="csX54" fmla="*/ 460058 w 838200"/>
              <a:gd name="csY54" fmla="*/ 38172 h 704922"/>
              <a:gd name="csX55" fmla="*/ 457200 w 838200"/>
              <a:gd name="csY55" fmla="*/ 66747 h 704922"/>
              <a:gd name="csX56" fmla="*/ 457200 w 838200"/>
              <a:gd name="csY56" fmla="*/ 152472 h 704922"/>
              <a:gd name="csX57" fmla="*/ 419100 w 838200"/>
              <a:gd name="csY57" fmla="*/ 142947 h 704922"/>
              <a:gd name="csX58" fmla="*/ 381000 w 838200"/>
              <a:gd name="csY58" fmla="*/ 152472 h 704922"/>
              <a:gd name="csX59" fmla="*/ 381000 w 838200"/>
              <a:gd name="csY59" fmla="*/ 66747 h 704922"/>
              <a:gd name="csX60" fmla="*/ 378143 w 838200"/>
              <a:gd name="csY60" fmla="*/ 38172 h 704922"/>
              <a:gd name="csX61" fmla="*/ 460058 w 838200"/>
              <a:gd name="csY61" fmla="*/ 38172 h 704922"/>
              <a:gd name="csX62" fmla="*/ 250508 w 838200"/>
              <a:gd name="csY62" fmla="*/ 38172 h 704922"/>
              <a:gd name="csX63" fmla="*/ 247650 w 838200"/>
              <a:gd name="csY63" fmla="*/ 66747 h 704922"/>
              <a:gd name="csX64" fmla="*/ 247650 w 838200"/>
              <a:gd name="csY64" fmla="*/ 152472 h 704922"/>
              <a:gd name="csX65" fmla="*/ 209550 w 838200"/>
              <a:gd name="csY65" fmla="*/ 142947 h 704922"/>
              <a:gd name="csX66" fmla="*/ 171450 w 838200"/>
              <a:gd name="csY66" fmla="*/ 152472 h 704922"/>
              <a:gd name="csX67" fmla="*/ 171450 w 838200"/>
              <a:gd name="csY67" fmla="*/ 66747 h 704922"/>
              <a:gd name="csX68" fmla="*/ 168593 w 838200"/>
              <a:gd name="csY68" fmla="*/ 38172 h 704922"/>
              <a:gd name="csX69" fmla="*/ 250508 w 838200"/>
              <a:gd name="csY69" fmla="*/ 38172 h 704922"/>
              <a:gd name="csX70" fmla="*/ 762000 w 838200"/>
              <a:gd name="csY70" fmla="*/ 647772 h 704922"/>
              <a:gd name="csX71" fmla="*/ 76200 w 838200"/>
              <a:gd name="csY71" fmla="*/ 647772 h 704922"/>
              <a:gd name="csX72" fmla="*/ 76200 w 838200"/>
              <a:gd name="csY72" fmla="*/ 238197 h 704922"/>
              <a:gd name="csX73" fmla="*/ 133350 w 838200"/>
              <a:gd name="csY73" fmla="*/ 238197 h 704922"/>
              <a:gd name="csX74" fmla="*/ 133350 w 838200"/>
              <a:gd name="csY74" fmla="*/ 533472 h 704922"/>
              <a:gd name="csX75" fmla="*/ 209550 w 838200"/>
              <a:gd name="csY75" fmla="*/ 609672 h 704922"/>
              <a:gd name="csX76" fmla="*/ 285750 w 838200"/>
              <a:gd name="csY76" fmla="*/ 533472 h 704922"/>
              <a:gd name="csX77" fmla="*/ 285750 w 838200"/>
              <a:gd name="csY77" fmla="*/ 238197 h 704922"/>
              <a:gd name="csX78" fmla="*/ 342900 w 838200"/>
              <a:gd name="csY78" fmla="*/ 238197 h 704922"/>
              <a:gd name="csX79" fmla="*/ 342900 w 838200"/>
              <a:gd name="csY79" fmla="*/ 533472 h 704922"/>
              <a:gd name="csX80" fmla="*/ 419100 w 838200"/>
              <a:gd name="csY80" fmla="*/ 609672 h 704922"/>
              <a:gd name="csX81" fmla="*/ 495300 w 838200"/>
              <a:gd name="csY81" fmla="*/ 533472 h 704922"/>
              <a:gd name="csX82" fmla="*/ 495300 w 838200"/>
              <a:gd name="csY82" fmla="*/ 238197 h 704922"/>
              <a:gd name="csX83" fmla="*/ 552450 w 838200"/>
              <a:gd name="csY83" fmla="*/ 238197 h 704922"/>
              <a:gd name="csX84" fmla="*/ 552450 w 838200"/>
              <a:gd name="csY84" fmla="*/ 533472 h 704922"/>
              <a:gd name="csX85" fmla="*/ 628650 w 838200"/>
              <a:gd name="csY85" fmla="*/ 609672 h 704922"/>
              <a:gd name="csX86" fmla="*/ 704850 w 838200"/>
              <a:gd name="csY86" fmla="*/ 533472 h 704922"/>
              <a:gd name="csX87" fmla="*/ 704850 w 838200"/>
              <a:gd name="csY87" fmla="*/ 238197 h 704922"/>
              <a:gd name="csX88" fmla="*/ 762000 w 838200"/>
              <a:gd name="csY88" fmla="*/ 238197 h 704922"/>
              <a:gd name="csX89" fmla="*/ 762000 w 838200"/>
              <a:gd name="csY89" fmla="*/ 647772 h 704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838200" h="704922">
                <a:moveTo>
                  <a:pt x="800100" y="647772"/>
                </a:moveTo>
                <a:lnTo>
                  <a:pt x="800100" y="114372"/>
                </a:lnTo>
                <a:lnTo>
                  <a:pt x="762000" y="114372"/>
                </a:lnTo>
                <a:lnTo>
                  <a:pt x="762000" y="200097"/>
                </a:lnTo>
                <a:lnTo>
                  <a:pt x="704850" y="200097"/>
                </a:lnTo>
                <a:lnTo>
                  <a:pt x="704850" y="66747"/>
                </a:lnTo>
                <a:cubicBezTo>
                  <a:pt x="704850" y="46745"/>
                  <a:pt x="708660" y="39125"/>
                  <a:pt x="709613" y="37220"/>
                </a:cubicBezTo>
                <a:cubicBezTo>
                  <a:pt x="718185" y="35315"/>
                  <a:pt x="723900" y="27695"/>
                  <a:pt x="723900" y="18170"/>
                </a:cubicBezTo>
                <a:cubicBezTo>
                  <a:pt x="723900" y="7692"/>
                  <a:pt x="715328" y="-880"/>
                  <a:pt x="704850" y="72"/>
                </a:cubicBezTo>
                <a:lnTo>
                  <a:pt x="704850" y="72"/>
                </a:lnTo>
                <a:lnTo>
                  <a:pt x="553403" y="72"/>
                </a:lnTo>
                <a:cubicBezTo>
                  <a:pt x="542925" y="-880"/>
                  <a:pt x="534353" y="7692"/>
                  <a:pt x="533400" y="18170"/>
                </a:cubicBezTo>
                <a:cubicBezTo>
                  <a:pt x="533400" y="26742"/>
                  <a:pt x="539115" y="34362"/>
                  <a:pt x="547688" y="37220"/>
                </a:cubicBezTo>
                <a:cubicBezTo>
                  <a:pt x="548640" y="39125"/>
                  <a:pt x="552450" y="46745"/>
                  <a:pt x="552450" y="66747"/>
                </a:cubicBezTo>
                <a:lnTo>
                  <a:pt x="552450" y="200097"/>
                </a:lnTo>
                <a:lnTo>
                  <a:pt x="495300" y="200097"/>
                </a:lnTo>
                <a:lnTo>
                  <a:pt x="495300" y="66747"/>
                </a:lnTo>
                <a:cubicBezTo>
                  <a:pt x="495300" y="46745"/>
                  <a:pt x="499110" y="39125"/>
                  <a:pt x="500063" y="37220"/>
                </a:cubicBezTo>
                <a:cubicBezTo>
                  <a:pt x="508635" y="35315"/>
                  <a:pt x="514350" y="27695"/>
                  <a:pt x="514350" y="18170"/>
                </a:cubicBezTo>
                <a:cubicBezTo>
                  <a:pt x="514350" y="7692"/>
                  <a:pt x="505778" y="-880"/>
                  <a:pt x="495300" y="72"/>
                </a:cubicBezTo>
                <a:lnTo>
                  <a:pt x="495300" y="72"/>
                </a:lnTo>
                <a:lnTo>
                  <a:pt x="343853" y="72"/>
                </a:lnTo>
                <a:cubicBezTo>
                  <a:pt x="333375" y="-880"/>
                  <a:pt x="324803" y="7692"/>
                  <a:pt x="323850" y="18170"/>
                </a:cubicBezTo>
                <a:cubicBezTo>
                  <a:pt x="323850" y="26742"/>
                  <a:pt x="329565" y="34362"/>
                  <a:pt x="338138" y="37220"/>
                </a:cubicBezTo>
                <a:cubicBezTo>
                  <a:pt x="339090" y="39125"/>
                  <a:pt x="342900" y="46745"/>
                  <a:pt x="342900" y="66747"/>
                </a:cubicBezTo>
                <a:lnTo>
                  <a:pt x="342900" y="200097"/>
                </a:lnTo>
                <a:lnTo>
                  <a:pt x="285750" y="200097"/>
                </a:lnTo>
                <a:lnTo>
                  <a:pt x="285750" y="66747"/>
                </a:lnTo>
                <a:cubicBezTo>
                  <a:pt x="285750" y="46745"/>
                  <a:pt x="289560" y="39125"/>
                  <a:pt x="290513" y="37220"/>
                </a:cubicBezTo>
                <a:cubicBezTo>
                  <a:pt x="299085" y="35315"/>
                  <a:pt x="304800" y="27695"/>
                  <a:pt x="304800" y="18170"/>
                </a:cubicBezTo>
                <a:cubicBezTo>
                  <a:pt x="304800" y="7692"/>
                  <a:pt x="296228" y="-880"/>
                  <a:pt x="285750" y="72"/>
                </a:cubicBezTo>
                <a:lnTo>
                  <a:pt x="285750" y="72"/>
                </a:lnTo>
                <a:lnTo>
                  <a:pt x="134303" y="72"/>
                </a:lnTo>
                <a:cubicBezTo>
                  <a:pt x="123825" y="-880"/>
                  <a:pt x="115253" y="7692"/>
                  <a:pt x="114300" y="18170"/>
                </a:cubicBezTo>
                <a:cubicBezTo>
                  <a:pt x="114300" y="26742"/>
                  <a:pt x="120015" y="34362"/>
                  <a:pt x="128588" y="37220"/>
                </a:cubicBezTo>
                <a:cubicBezTo>
                  <a:pt x="129540" y="39125"/>
                  <a:pt x="133350" y="46745"/>
                  <a:pt x="133350" y="66747"/>
                </a:cubicBezTo>
                <a:lnTo>
                  <a:pt x="133350" y="200097"/>
                </a:lnTo>
                <a:lnTo>
                  <a:pt x="76200" y="200097"/>
                </a:lnTo>
                <a:lnTo>
                  <a:pt x="76200" y="114372"/>
                </a:lnTo>
                <a:lnTo>
                  <a:pt x="38100" y="114372"/>
                </a:lnTo>
                <a:lnTo>
                  <a:pt x="38100" y="647772"/>
                </a:lnTo>
                <a:lnTo>
                  <a:pt x="0" y="647772"/>
                </a:lnTo>
                <a:lnTo>
                  <a:pt x="0" y="704922"/>
                </a:lnTo>
                <a:lnTo>
                  <a:pt x="838200" y="704922"/>
                </a:lnTo>
                <a:lnTo>
                  <a:pt x="838200" y="647772"/>
                </a:lnTo>
                <a:lnTo>
                  <a:pt x="800100" y="647772"/>
                </a:lnTo>
                <a:close/>
                <a:moveTo>
                  <a:pt x="669608" y="38172"/>
                </a:moveTo>
                <a:cubicBezTo>
                  <a:pt x="667703" y="45792"/>
                  <a:pt x="666750" y="55317"/>
                  <a:pt x="666750" y="66747"/>
                </a:cubicBezTo>
                <a:lnTo>
                  <a:pt x="666750" y="152472"/>
                </a:lnTo>
                <a:cubicBezTo>
                  <a:pt x="666750" y="152472"/>
                  <a:pt x="647700" y="142947"/>
                  <a:pt x="628650" y="142947"/>
                </a:cubicBezTo>
                <a:cubicBezTo>
                  <a:pt x="609600" y="142947"/>
                  <a:pt x="590550" y="152472"/>
                  <a:pt x="590550" y="152472"/>
                </a:cubicBezTo>
                <a:lnTo>
                  <a:pt x="590550" y="66747"/>
                </a:lnTo>
                <a:cubicBezTo>
                  <a:pt x="590550" y="55317"/>
                  <a:pt x="589598" y="45792"/>
                  <a:pt x="587693" y="38172"/>
                </a:cubicBezTo>
                <a:lnTo>
                  <a:pt x="669608" y="38172"/>
                </a:lnTo>
                <a:close/>
                <a:moveTo>
                  <a:pt x="460058" y="38172"/>
                </a:moveTo>
                <a:cubicBezTo>
                  <a:pt x="458153" y="45792"/>
                  <a:pt x="457200" y="55317"/>
                  <a:pt x="457200" y="66747"/>
                </a:cubicBezTo>
                <a:lnTo>
                  <a:pt x="457200" y="152472"/>
                </a:lnTo>
                <a:cubicBezTo>
                  <a:pt x="457200" y="152472"/>
                  <a:pt x="438150" y="142947"/>
                  <a:pt x="419100" y="142947"/>
                </a:cubicBezTo>
                <a:cubicBezTo>
                  <a:pt x="400050" y="142947"/>
                  <a:pt x="381000" y="152472"/>
                  <a:pt x="381000" y="152472"/>
                </a:cubicBezTo>
                <a:lnTo>
                  <a:pt x="381000" y="66747"/>
                </a:lnTo>
                <a:cubicBezTo>
                  <a:pt x="381000" y="55317"/>
                  <a:pt x="380048" y="45792"/>
                  <a:pt x="378143" y="38172"/>
                </a:cubicBezTo>
                <a:lnTo>
                  <a:pt x="460058" y="38172"/>
                </a:lnTo>
                <a:close/>
                <a:moveTo>
                  <a:pt x="250508" y="38172"/>
                </a:moveTo>
                <a:cubicBezTo>
                  <a:pt x="248603" y="45792"/>
                  <a:pt x="247650" y="55317"/>
                  <a:pt x="247650" y="66747"/>
                </a:cubicBezTo>
                <a:lnTo>
                  <a:pt x="247650" y="152472"/>
                </a:lnTo>
                <a:cubicBezTo>
                  <a:pt x="247650" y="152472"/>
                  <a:pt x="228600" y="142947"/>
                  <a:pt x="209550" y="142947"/>
                </a:cubicBezTo>
                <a:cubicBezTo>
                  <a:pt x="190500" y="142947"/>
                  <a:pt x="171450" y="152472"/>
                  <a:pt x="171450" y="152472"/>
                </a:cubicBezTo>
                <a:lnTo>
                  <a:pt x="171450" y="66747"/>
                </a:lnTo>
                <a:cubicBezTo>
                  <a:pt x="171450" y="55317"/>
                  <a:pt x="170498" y="45792"/>
                  <a:pt x="168593" y="38172"/>
                </a:cubicBezTo>
                <a:lnTo>
                  <a:pt x="250508" y="38172"/>
                </a:lnTo>
                <a:close/>
                <a:moveTo>
                  <a:pt x="762000" y="647772"/>
                </a:moveTo>
                <a:lnTo>
                  <a:pt x="76200" y="647772"/>
                </a:lnTo>
                <a:lnTo>
                  <a:pt x="76200" y="238197"/>
                </a:lnTo>
                <a:lnTo>
                  <a:pt x="133350" y="238197"/>
                </a:lnTo>
                <a:lnTo>
                  <a:pt x="133350" y="533472"/>
                </a:lnTo>
                <a:cubicBezTo>
                  <a:pt x="133350" y="575382"/>
                  <a:pt x="167640" y="609672"/>
                  <a:pt x="209550" y="609672"/>
                </a:cubicBezTo>
                <a:cubicBezTo>
                  <a:pt x="251460" y="609672"/>
                  <a:pt x="285750" y="575382"/>
                  <a:pt x="285750" y="533472"/>
                </a:cubicBezTo>
                <a:lnTo>
                  <a:pt x="285750" y="238197"/>
                </a:lnTo>
                <a:lnTo>
                  <a:pt x="342900" y="238197"/>
                </a:lnTo>
                <a:lnTo>
                  <a:pt x="342900" y="533472"/>
                </a:lnTo>
                <a:cubicBezTo>
                  <a:pt x="342900" y="575382"/>
                  <a:pt x="377190" y="609672"/>
                  <a:pt x="419100" y="609672"/>
                </a:cubicBezTo>
                <a:cubicBezTo>
                  <a:pt x="461010" y="609672"/>
                  <a:pt x="495300" y="575382"/>
                  <a:pt x="495300" y="533472"/>
                </a:cubicBezTo>
                <a:lnTo>
                  <a:pt x="495300" y="238197"/>
                </a:lnTo>
                <a:lnTo>
                  <a:pt x="552450" y="238197"/>
                </a:lnTo>
                <a:lnTo>
                  <a:pt x="552450" y="533472"/>
                </a:lnTo>
                <a:cubicBezTo>
                  <a:pt x="552450" y="575382"/>
                  <a:pt x="586740" y="609672"/>
                  <a:pt x="628650" y="609672"/>
                </a:cubicBezTo>
                <a:cubicBezTo>
                  <a:pt x="670560" y="609672"/>
                  <a:pt x="704850" y="575382"/>
                  <a:pt x="704850" y="533472"/>
                </a:cubicBezTo>
                <a:lnTo>
                  <a:pt x="704850" y="238197"/>
                </a:lnTo>
                <a:lnTo>
                  <a:pt x="762000" y="238197"/>
                </a:lnTo>
                <a:lnTo>
                  <a:pt x="762000" y="64777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12" name="Graphic 8" descr="Magnifying glass with solid fill">
            <a:extLst>
              <a:ext uri="{FF2B5EF4-FFF2-40B4-BE49-F238E27FC236}">
                <a16:creationId xmlns:a16="http://schemas.microsoft.com/office/drawing/2014/main" id="{5D3668BF-A0C4-A2EE-5A25-1A5B3CDE3619}"/>
              </a:ext>
            </a:extLst>
          </p:cNvPr>
          <p:cNvSpPr/>
          <p:nvPr/>
        </p:nvSpPr>
        <p:spPr>
          <a:xfrm>
            <a:off x="962619" y="2057400"/>
            <a:ext cx="942381" cy="914400"/>
          </a:xfrm>
          <a:custGeom>
            <a:avLst/>
            <a:gdLst>
              <a:gd name="csX0" fmla="*/ 732473 w 751881"/>
              <a:gd name="csY0" fmla="*/ 638175 h 752474"/>
              <a:gd name="csX1" fmla="*/ 613410 w 751881"/>
              <a:gd name="csY1" fmla="*/ 519112 h 752474"/>
              <a:gd name="csX2" fmla="*/ 554355 w 751881"/>
              <a:gd name="csY2" fmla="*/ 501015 h 752474"/>
              <a:gd name="csX3" fmla="*/ 512445 w 751881"/>
              <a:gd name="csY3" fmla="*/ 459105 h 752474"/>
              <a:gd name="csX4" fmla="*/ 571500 w 751881"/>
              <a:gd name="csY4" fmla="*/ 285750 h 752474"/>
              <a:gd name="csX5" fmla="*/ 285750 w 751881"/>
              <a:gd name="csY5" fmla="*/ 0 h 752474"/>
              <a:gd name="csX6" fmla="*/ 0 w 751881"/>
              <a:gd name="csY6" fmla="*/ 285750 h 752474"/>
              <a:gd name="csX7" fmla="*/ 285750 w 751881"/>
              <a:gd name="csY7" fmla="*/ 571500 h 752474"/>
              <a:gd name="csX8" fmla="*/ 459105 w 751881"/>
              <a:gd name="csY8" fmla="*/ 512445 h 752474"/>
              <a:gd name="csX9" fmla="*/ 501015 w 751881"/>
              <a:gd name="csY9" fmla="*/ 554355 h 752474"/>
              <a:gd name="csX10" fmla="*/ 519112 w 751881"/>
              <a:gd name="csY10" fmla="*/ 613410 h 752474"/>
              <a:gd name="csX11" fmla="*/ 638175 w 751881"/>
              <a:gd name="csY11" fmla="*/ 732473 h 752474"/>
              <a:gd name="csX12" fmla="*/ 685800 w 751881"/>
              <a:gd name="csY12" fmla="*/ 752475 h 752474"/>
              <a:gd name="csX13" fmla="*/ 733425 w 751881"/>
              <a:gd name="csY13" fmla="*/ 732473 h 752474"/>
              <a:gd name="csX14" fmla="*/ 732473 w 751881"/>
              <a:gd name="csY14" fmla="*/ 638175 h 752474"/>
              <a:gd name="csX15" fmla="*/ 284798 w 751881"/>
              <a:gd name="csY15" fmla="*/ 513398 h 752474"/>
              <a:gd name="csX16" fmla="*/ 56197 w 751881"/>
              <a:gd name="csY16" fmla="*/ 284798 h 752474"/>
              <a:gd name="csX17" fmla="*/ 284798 w 751881"/>
              <a:gd name="csY17" fmla="*/ 56197 h 752474"/>
              <a:gd name="csX18" fmla="*/ 513398 w 751881"/>
              <a:gd name="csY18" fmla="*/ 284798 h 752474"/>
              <a:gd name="csX19" fmla="*/ 284798 w 751881"/>
              <a:gd name="csY19" fmla="*/ 513398 h 75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51881" h="752474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929D38-F421-1414-A02E-A81E22517EC0}"/>
                  </a:ext>
                </a:extLst>
              </p:cNvPr>
              <p:cNvSpPr txBox="1"/>
              <p:nvPr/>
            </p:nvSpPr>
            <p:spPr>
              <a:xfrm>
                <a:off x="2959634" y="869295"/>
                <a:ext cx="8727478" cy="5209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>
                    <a:solidFill>
                      <a:srgbClr val="0033CC"/>
                    </a:solidFill>
                  </a:rPr>
                  <a:t>Why CQDs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0">
                            <a:solidFill>
                              <a:srgbClr val="0033CC"/>
                            </a:solidFill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1" i="0">
                            <a:solidFill>
                              <a:srgbClr val="0033CC"/>
                            </a:solidFill>
                          </a:rPr>
                          <m:t>Pb</m:t>
                        </m:r>
                      </m:e>
                      <m:sup>
                        <m:r>
                          <a:rPr lang="en-US" sz="26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600" b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rgbClr val="0033CC"/>
                    </a:solidFill>
                  </a:rPr>
                  <a:t>Detection?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Abundant Functional Groups:</a:t>
                </a:r>
                <a:r>
                  <a:rPr lang="en-US" sz="2400" dirty="0"/>
                  <a:t> Carboxyl and hydroxyl groups on the CQDs surface selectively bind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Fluorescence Quenching: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 binding immediately dims the CQDs' light output, creating an easy-to-read signal.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High Surface Area:</a:t>
                </a:r>
                <a:r>
                  <a:rPr lang="en-US" sz="2400" dirty="0"/>
                  <a:t> Nanoscale size maximizes contact points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Water Soluble:</a:t>
                </a:r>
                <a:r>
                  <a:rPr lang="en-US" sz="2400" dirty="0"/>
                  <a:t> Disperses easily in natural </a:t>
                </a:r>
              </a:p>
              <a:p>
                <a:pPr lvl="0"/>
                <a:r>
                  <a:rPr lang="en-US" sz="2400" dirty="0"/>
                  <a:t>    water samples without needing toxic </a:t>
                </a:r>
              </a:p>
              <a:p>
                <a:pPr lvl="0"/>
                <a:r>
                  <a:rPr lang="en-US" sz="2400" dirty="0"/>
                  <a:t>    chemical solvents.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Instant Results:</a:t>
                </a:r>
                <a:r>
                  <a:rPr lang="en-US" sz="2400" dirty="0"/>
                  <a:t> Rapid, real-time </a:t>
                </a:r>
              </a:p>
              <a:p>
                <a:pPr lvl="0"/>
                <a:r>
                  <a:rPr lang="en-US" sz="2400" dirty="0"/>
                  <a:t>    detection without complex, time-consuming </a:t>
                </a:r>
              </a:p>
              <a:p>
                <a:pPr lvl="0"/>
                <a:r>
                  <a:rPr lang="en-US" sz="2400" dirty="0"/>
                  <a:t>    lab equipment.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4929D38-F421-1414-A02E-A81E22517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634" y="869295"/>
                <a:ext cx="8727478" cy="5209760"/>
              </a:xfrm>
              <a:prstGeom prst="rect">
                <a:avLst/>
              </a:prstGeom>
              <a:blipFill>
                <a:blip r:embed="rId2"/>
                <a:stretch>
                  <a:fillRect l="-1258" t="-1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4F2AC468-F5E4-FB86-574B-ECC3B374C8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46" r="50000"/>
          <a:stretch>
            <a:fillRect/>
          </a:stretch>
        </p:blipFill>
        <p:spPr>
          <a:xfrm>
            <a:off x="18114228" y="1131088"/>
            <a:ext cx="4059972" cy="408490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4C7B37-BD9F-1F92-E295-615550541CCB}"/>
              </a:ext>
            </a:extLst>
          </p:cNvPr>
          <p:cNvSpPr txBox="1"/>
          <p:nvPr/>
        </p:nvSpPr>
        <p:spPr>
          <a:xfrm>
            <a:off x="13137904" y="987891"/>
            <a:ext cx="463342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b="1" dirty="0"/>
              <a:t>Lead (Pb²⁺) is highly toxic </a:t>
            </a:r>
            <a:r>
              <a:rPr lang="en-US" sz="2400" dirty="0"/>
              <a:t>heavy metal often found in industrial wastewater, posing severe health risks even at low concentrations.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Conventional methods are </a:t>
            </a:r>
            <a:r>
              <a:rPr lang="en-US" sz="2400" b="1" dirty="0"/>
              <a:t>costly, time-consuming, and require bulky laboratory equipment.</a:t>
            </a:r>
            <a:r>
              <a:rPr lang="en-US" sz="2400" dirty="0"/>
              <a:t> 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2400" dirty="0"/>
              <a:t>Therefore, a fast, simple, and affordable Pb²⁺ detection method is needed.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566167-6B5E-3F3C-C2E2-2BB472686F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17520" r="18355" b="23839"/>
          <a:stretch>
            <a:fillRect/>
          </a:stretch>
        </p:blipFill>
        <p:spPr>
          <a:xfrm>
            <a:off x="9424123" y="3377493"/>
            <a:ext cx="2569836" cy="25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048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EE2B1-5225-2BD2-BE40-9381C62B4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E4C382D-CAC6-3BDF-3FC2-2648AC9A52A8}"/>
              </a:ext>
            </a:extLst>
          </p:cNvPr>
          <p:cNvSpPr/>
          <p:nvPr/>
        </p:nvSpPr>
        <p:spPr>
          <a:xfrm>
            <a:off x="1752600" y="4114800"/>
            <a:ext cx="1415468" cy="1512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CC507B-2A33-A411-1DBF-946EC35B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8FF5-6AD0-40F9-96B5-91F4AA703674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sp>
        <p:nvSpPr>
          <p:cNvPr id="4" name="Circle: Hollow 3">
            <a:extLst>
              <a:ext uri="{FF2B5EF4-FFF2-40B4-BE49-F238E27FC236}">
                <a16:creationId xmlns:a16="http://schemas.microsoft.com/office/drawing/2014/main" id="{61684AFE-95F5-D2EB-1225-906680A8D9B3}"/>
              </a:ext>
            </a:extLst>
          </p:cNvPr>
          <p:cNvSpPr/>
          <p:nvPr/>
        </p:nvSpPr>
        <p:spPr>
          <a:xfrm>
            <a:off x="-3886200" y="244642"/>
            <a:ext cx="5905500" cy="5943600"/>
          </a:xfrm>
          <a:prstGeom prst="donu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60117B9-F48A-2F0A-7F0E-F1D8D99E633D}"/>
              </a:ext>
            </a:extLst>
          </p:cNvPr>
          <p:cNvSpPr/>
          <p:nvPr/>
        </p:nvSpPr>
        <p:spPr>
          <a:xfrm>
            <a:off x="592857" y="3200400"/>
            <a:ext cx="1560053" cy="1496780"/>
          </a:xfrm>
          <a:prstGeom prst="ellipse">
            <a:avLst/>
          </a:prstGeom>
          <a:solidFill>
            <a:srgbClr val="FF0000"/>
          </a:solidFill>
          <a:ln w="76200">
            <a:solidFill>
              <a:srgbClr val="8106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raphic 18" descr="Network with solid fill">
            <a:extLst>
              <a:ext uri="{FF2B5EF4-FFF2-40B4-BE49-F238E27FC236}">
                <a16:creationId xmlns:a16="http://schemas.microsoft.com/office/drawing/2014/main" id="{2D6951B7-6D5C-79A3-0101-882A75078BE1}"/>
              </a:ext>
            </a:extLst>
          </p:cNvPr>
          <p:cNvSpPr/>
          <p:nvPr/>
        </p:nvSpPr>
        <p:spPr>
          <a:xfrm>
            <a:off x="227694" y="987351"/>
            <a:ext cx="716567" cy="672703"/>
          </a:xfrm>
          <a:custGeom>
            <a:avLst/>
            <a:gdLst>
              <a:gd name="csX0" fmla="*/ 710774 w 716567"/>
              <a:gd name="csY0" fmla="*/ 235268 h 672703"/>
              <a:gd name="csX1" fmla="*/ 610761 w 716567"/>
              <a:gd name="csY1" fmla="*/ 194310 h 672703"/>
              <a:gd name="csX2" fmla="*/ 564089 w 716567"/>
              <a:gd name="csY2" fmla="*/ 275273 h 672703"/>
              <a:gd name="csX3" fmla="*/ 441216 w 716567"/>
              <a:gd name="csY3" fmla="*/ 326708 h 672703"/>
              <a:gd name="csX4" fmla="*/ 377399 w 716567"/>
              <a:gd name="csY4" fmla="*/ 281940 h 672703"/>
              <a:gd name="csX5" fmla="*/ 377399 w 716567"/>
              <a:gd name="csY5" fmla="*/ 149543 h 672703"/>
              <a:gd name="csX6" fmla="*/ 434549 w 716567"/>
              <a:gd name="csY6" fmla="*/ 76200 h 672703"/>
              <a:gd name="csX7" fmla="*/ 358349 w 716567"/>
              <a:gd name="csY7" fmla="*/ 0 h 672703"/>
              <a:gd name="csX8" fmla="*/ 358349 w 716567"/>
              <a:gd name="csY8" fmla="*/ 0 h 672703"/>
              <a:gd name="csX9" fmla="*/ 282149 w 716567"/>
              <a:gd name="csY9" fmla="*/ 76200 h 672703"/>
              <a:gd name="csX10" fmla="*/ 339299 w 716567"/>
              <a:gd name="csY10" fmla="*/ 149543 h 672703"/>
              <a:gd name="csX11" fmla="*/ 339299 w 716567"/>
              <a:gd name="csY11" fmla="*/ 280988 h 672703"/>
              <a:gd name="csX12" fmla="*/ 275481 w 716567"/>
              <a:gd name="csY12" fmla="*/ 325755 h 672703"/>
              <a:gd name="csX13" fmla="*/ 152609 w 716567"/>
              <a:gd name="csY13" fmla="*/ 274320 h 672703"/>
              <a:gd name="csX14" fmla="*/ 105936 w 716567"/>
              <a:gd name="csY14" fmla="*/ 193358 h 672703"/>
              <a:gd name="csX15" fmla="*/ 5924 w 716567"/>
              <a:gd name="csY15" fmla="*/ 234315 h 672703"/>
              <a:gd name="csX16" fmla="*/ 46881 w 716567"/>
              <a:gd name="csY16" fmla="*/ 334328 h 672703"/>
              <a:gd name="csX17" fmla="*/ 136416 w 716567"/>
              <a:gd name="csY17" fmla="*/ 309563 h 672703"/>
              <a:gd name="csX18" fmla="*/ 262146 w 716567"/>
              <a:gd name="csY18" fmla="*/ 360998 h 672703"/>
              <a:gd name="csX19" fmla="*/ 261194 w 716567"/>
              <a:gd name="csY19" fmla="*/ 373380 h 672703"/>
              <a:gd name="csX20" fmla="*/ 280244 w 716567"/>
              <a:gd name="csY20" fmla="*/ 430530 h 672703"/>
              <a:gd name="csX21" fmla="*/ 181184 w 716567"/>
              <a:gd name="csY21" fmla="*/ 530543 h 672703"/>
              <a:gd name="csX22" fmla="*/ 88791 w 716567"/>
              <a:gd name="csY22" fmla="*/ 541973 h 672703"/>
              <a:gd name="csX23" fmla="*/ 88791 w 716567"/>
              <a:gd name="csY23" fmla="*/ 649605 h 672703"/>
              <a:gd name="csX24" fmla="*/ 196424 w 716567"/>
              <a:gd name="csY24" fmla="*/ 649605 h 672703"/>
              <a:gd name="csX25" fmla="*/ 207854 w 716567"/>
              <a:gd name="csY25" fmla="*/ 557213 h 672703"/>
              <a:gd name="csX26" fmla="*/ 308819 w 716567"/>
              <a:gd name="csY26" fmla="*/ 456248 h 672703"/>
              <a:gd name="csX27" fmla="*/ 356444 w 716567"/>
              <a:gd name="csY27" fmla="*/ 469583 h 672703"/>
              <a:gd name="csX28" fmla="*/ 358349 w 716567"/>
              <a:gd name="csY28" fmla="*/ 469583 h 672703"/>
              <a:gd name="csX29" fmla="*/ 360254 w 716567"/>
              <a:gd name="csY29" fmla="*/ 469583 h 672703"/>
              <a:gd name="csX30" fmla="*/ 407879 w 716567"/>
              <a:gd name="csY30" fmla="*/ 456248 h 672703"/>
              <a:gd name="csX31" fmla="*/ 508844 w 716567"/>
              <a:gd name="csY31" fmla="*/ 557213 h 672703"/>
              <a:gd name="csX32" fmla="*/ 520274 w 716567"/>
              <a:gd name="csY32" fmla="*/ 650558 h 672703"/>
              <a:gd name="csX33" fmla="*/ 627906 w 716567"/>
              <a:gd name="csY33" fmla="*/ 650558 h 672703"/>
              <a:gd name="csX34" fmla="*/ 627906 w 716567"/>
              <a:gd name="csY34" fmla="*/ 542925 h 672703"/>
              <a:gd name="csX35" fmla="*/ 535514 w 716567"/>
              <a:gd name="csY35" fmla="*/ 531495 h 672703"/>
              <a:gd name="csX36" fmla="*/ 436454 w 716567"/>
              <a:gd name="csY36" fmla="*/ 431483 h 672703"/>
              <a:gd name="csX37" fmla="*/ 455504 w 716567"/>
              <a:gd name="csY37" fmla="*/ 374333 h 672703"/>
              <a:gd name="csX38" fmla="*/ 454551 w 716567"/>
              <a:gd name="csY38" fmla="*/ 361950 h 672703"/>
              <a:gd name="csX39" fmla="*/ 580281 w 716567"/>
              <a:gd name="csY39" fmla="*/ 310515 h 672703"/>
              <a:gd name="csX40" fmla="*/ 669816 w 716567"/>
              <a:gd name="csY40" fmla="*/ 335280 h 672703"/>
              <a:gd name="csX41" fmla="*/ 710774 w 716567"/>
              <a:gd name="csY41" fmla="*/ 235268 h 672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C1E1BDA-A1B7-F258-B826-5BDED3279508}"/>
              </a:ext>
            </a:extLst>
          </p:cNvPr>
          <p:cNvSpPr/>
          <p:nvPr/>
        </p:nvSpPr>
        <p:spPr>
          <a:xfrm>
            <a:off x="2476500" y="669758"/>
            <a:ext cx="10629900" cy="5518484"/>
          </a:xfrm>
          <a:prstGeom prst="roundRect">
            <a:avLst/>
          </a:prstGeom>
          <a:solidFill>
            <a:srgbClr val="FEF4EC"/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53C1D0-BF96-4F16-7BBD-55D3FA77A5E6}"/>
              </a:ext>
            </a:extLst>
          </p:cNvPr>
          <p:cNvGrpSpPr/>
          <p:nvPr/>
        </p:nvGrpSpPr>
        <p:grpSpPr>
          <a:xfrm>
            <a:off x="990599" y="3429000"/>
            <a:ext cx="761999" cy="1071966"/>
            <a:chOff x="1248476" y="3691088"/>
            <a:chExt cx="533400" cy="807720"/>
          </a:xfrm>
          <a:solidFill>
            <a:schemeClr val="tx1"/>
          </a:solidFill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DA749EBF-CC3B-BFC4-026A-FB5F0B093D98}"/>
                </a:ext>
              </a:extLst>
            </p:cNvPr>
            <p:cNvGrpSpPr/>
            <p:nvPr/>
          </p:nvGrpSpPr>
          <p:grpSpPr>
            <a:xfrm>
              <a:off x="1248476" y="3691088"/>
              <a:ext cx="533400" cy="807720"/>
              <a:chOff x="1248476" y="3691088"/>
              <a:chExt cx="533400" cy="807720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2408ECA-0540-4783-EB10-5BE33C4EF258}"/>
                  </a:ext>
                </a:extLst>
              </p:cNvPr>
              <p:cNvSpPr/>
              <p:nvPr/>
            </p:nvSpPr>
            <p:spPr>
              <a:xfrm>
                <a:off x="1248476" y="3691088"/>
                <a:ext cx="533400" cy="807720"/>
              </a:xfrm>
              <a:custGeom>
                <a:avLst/>
                <a:gdLst>
                  <a:gd name="csX0" fmla="*/ 352425 w 533400"/>
                  <a:gd name="csY0" fmla="*/ 731520 h 807720"/>
                  <a:gd name="csX1" fmla="*/ 466725 w 533400"/>
                  <a:gd name="csY1" fmla="*/ 502920 h 807720"/>
                  <a:gd name="csX2" fmla="*/ 344805 w 533400"/>
                  <a:gd name="csY2" fmla="*/ 269558 h 807720"/>
                  <a:gd name="csX3" fmla="*/ 421958 w 533400"/>
                  <a:gd name="csY3" fmla="*/ 83820 h 807720"/>
                  <a:gd name="csX4" fmla="*/ 395288 w 533400"/>
                  <a:gd name="csY4" fmla="*/ 73343 h 807720"/>
                  <a:gd name="csX5" fmla="*/ 416243 w 533400"/>
                  <a:gd name="csY5" fmla="*/ 21908 h 807720"/>
                  <a:gd name="csX6" fmla="*/ 363855 w 533400"/>
                  <a:gd name="csY6" fmla="*/ 0 h 807720"/>
                  <a:gd name="csX7" fmla="*/ 342900 w 533400"/>
                  <a:gd name="csY7" fmla="*/ 51435 h 807720"/>
                  <a:gd name="csX8" fmla="*/ 316230 w 533400"/>
                  <a:gd name="csY8" fmla="*/ 40958 h 807720"/>
                  <a:gd name="csX9" fmla="*/ 155258 w 533400"/>
                  <a:gd name="csY9" fmla="*/ 428625 h 807720"/>
                  <a:gd name="csX10" fmla="*/ 155258 w 533400"/>
                  <a:gd name="csY10" fmla="*/ 428625 h 807720"/>
                  <a:gd name="csX11" fmla="*/ 162877 w 533400"/>
                  <a:gd name="csY11" fmla="*/ 484823 h 807720"/>
                  <a:gd name="csX12" fmla="*/ 152400 w 533400"/>
                  <a:gd name="csY12" fmla="*/ 509588 h 807720"/>
                  <a:gd name="csX13" fmla="*/ 204788 w 533400"/>
                  <a:gd name="csY13" fmla="*/ 531495 h 807720"/>
                  <a:gd name="csX14" fmla="*/ 215265 w 533400"/>
                  <a:gd name="csY14" fmla="*/ 506730 h 807720"/>
                  <a:gd name="csX15" fmla="*/ 260985 w 533400"/>
                  <a:gd name="csY15" fmla="*/ 472440 h 807720"/>
                  <a:gd name="csX16" fmla="*/ 260985 w 533400"/>
                  <a:gd name="csY16" fmla="*/ 472440 h 807720"/>
                  <a:gd name="csX17" fmla="*/ 271463 w 533400"/>
                  <a:gd name="csY17" fmla="*/ 445770 h 807720"/>
                  <a:gd name="csX18" fmla="*/ 401955 w 533400"/>
                  <a:gd name="csY18" fmla="*/ 445770 h 807720"/>
                  <a:gd name="csX19" fmla="*/ 409575 w 533400"/>
                  <a:gd name="csY19" fmla="*/ 502920 h 807720"/>
                  <a:gd name="csX20" fmla="*/ 180975 w 533400"/>
                  <a:gd name="csY20" fmla="*/ 731520 h 807720"/>
                  <a:gd name="csX21" fmla="*/ 0 w 533400"/>
                  <a:gd name="csY21" fmla="*/ 731520 h 807720"/>
                  <a:gd name="csX22" fmla="*/ 0 w 533400"/>
                  <a:gd name="csY22" fmla="*/ 788670 h 807720"/>
                  <a:gd name="csX23" fmla="*/ 0 w 533400"/>
                  <a:gd name="csY23" fmla="*/ 807720 h 807720"/>
                  <a:gd name="csX24" fmla="*/ 533400 w 533400"/>
                  <a:gd name="csY24" fmla="*/ 807720 h 807720"/>
                  <a:gd name="csX25" fmla="*/ 533400 w 533400"/>
                  <a:gd name="csY25" fmla="*/ 788670 h 807720"/>
                  <a:gd name="csX26" fmla="*/ 533400 w 533400"/>
                  <a:gd name="csY26" fmla="*/ 731520 h 807720"/>
                  <a:gd name="csX27" fmla="*/ 352425 w 533400"/>
                  <a:gd name="csY27" fmla="*/ 731520 h 807720"/>
                  <a:gd name="csX28" fmla="*/ 333375 w 533400"/>
                  <a:gd name="csY28" fmla="*/ 426720 h 807720"/>
                  <a:gd name="csX29" fmla="*/ 276225 w 533400"/>
                  <a:gd name="csY29" fmla="*/ 369570 h 807720"/>
                  <a:gd name="csX30" fmla="*/ 333375 w 533400"/>
                  <a:gd name="csY30" fmla="*/ 312420 h 807720"/>
                  <a:gd name="csX31" fmla="*/ 390525 w 533400"/>
                  <a:gd name="csY31" fmla="*/ 369570 h 807720"/>
                  <a:gd name="csX32" fmla="*/ 333375 w 533400"/>
                  <a:gd name="csY32" fmla="*/ 426720 h 8077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533400" h="807720">
                    <a:moveTo>
                      <a:pt x="352425" y="731520"/>
                    </a:moveTo>
                    <a:cubicBezTo>
                      <a:pt x="421958" y="679133"/>
                      <a:pt x="466725" y="596265"/>
                      <a:pt x="466725" y="502920"/>
                    </a:cubicBezTo>
                    <a:cubicBezTo>
                      <a:pt x="466725" y="406718"/>
                      <a:pt x="418148" y="320993"/>
                      <a:pt x="344805" y="269558"/>
                    </a:cubicBezTo>
                    <a:lnTo>
                      <a:pt x="421958" y="83820"/>
                    </a:lnTo>
                    <a:lnTo>
                      <a:pt x="395288" y="73343"/>
                    </a:lnTo>
                    <a:lnTo>
                      <a:pt x="416243" y="21908"/>
                    </a:lnTo>
                    <a:lnTo>
                      <a:pt x="363855" y="0"/>
                    </a:lnTo>
                    <a:lnTo>
                      <a:pt x="342900" y="51435"/>
                    </a:lnTo>
                    <a:lnTo>
                      <a:pt x="316230" y="40958"/>
                    </a:lnTo>
                    <a:lnTo>
                      <a:pt x="155258" y="428625"/>
                    </a:lnTo>
                    <a:lnTo>
                      <a:pt x="155258" y="428625"/>
                    </a:lnTo>
                    <a:cubicBezTo>
                      <a:pt x="147638" y="447675"/>
                      <a:pt x="150495" y="469583"/>
                      <a:pt x="162877" y="484823"/>
                    </a:cubicBezTo>
                    <a:lnTo>
                      <a:pt x="152400" y="509588"/>
                    </a:lnTo>
                    <a:lnTo>
                      <a:pt x="204788" y="531495"/>
                    </a:lnTo>
                    <a:lnTo>
                      <a:pt x="215265" y="506730"/>
                    </a:lnTo>
                    <a:cubicBezTo>
                      <a:pt x="235268" y="503873"/>
                      <a:pt x="252413" y="491490"/>
                      <a:pt x="260985" y="472440"/>
                    </a:cubicBezTo>
                    <a:lnTo>
                      <a:pt x="260985" y="472440"/>
                    </a:lnTo>
                    <a:lnTo>
                      <a:pt x="271463" y="445770"/>
                    </a:lnTo>
                    <a:lnTo>
                      <a:pt x="401955" y="445770"/>
                    </a:lnTo>
                    <a:cubicBezTo>
                      <a:pt x="406718" y="463868"/>
                      <a:pt x="409575" y="482918"/>
                      <a:pt x="409575" y="502920"/>
                    </a:cubicBezTo>
                    <a:cubicBezTo>
                      <a:pt x="409575" y="628650"/>
                      <a:pt x="306705" y="731520"/>
                      <a:pt x="180975" y="731520"/>
                    </a:cubicBezTo>
                    <a:lnTo>
                      <a:pt x="0" y="731520"/>
                    </a:lnTo>
                    <a:lnTo>
                      <a:pt x="0" y="788670"/>
                    </a:lnTo>
                    <a:lnTo>
                      <a:pt x="0" y="807720"/>
                    </a:lnTo>
                    <a:lnTo>
                      <a:pt x="533400" y="807720"/>
                    </a:lnTo>
                    <a:lnTo>
                      <a:pt x="533400" y="788670"/>
                    </a:lnTo>
                    <a:lnTo>
                      <a:pt x="533400" y="731520"/>
                    </a:lnTo>
                    <a:lnTo>
                      <a:pt x="352425" y="731520"/>
                    </a:lnTo>
                    <a:close/>
                    <a:moveTo>
                      <a:pt x="333375" y="426720"/>
                    </a:moveTo>
                    <a:cubicBezTo>
                      <a:pt x="301943" y="426720"/>
                      <a:pt x="276225" y="401003"/>
                      <a:pt x="276225" y="369570"/>
                    </a:cubicBezTo>
                    <a:cubicBezTo>
                      <a:pt x="276225" y="338138"/>
                      <a:pt x="301943" y="312420"/>
                      <a:pt x="333375" y="312420"/>
                    </a:cubicBezTo>
                    <a:cubicBezTo>
                      <a:pt x="364808" y="312420"/>
                      <a:pt x="390525" y="338138"/>
                      <a:pt x="390525" y="369570"/>
                    </a:cubicBezTo>
                    <a:cubicBezTo>
                      <a:pt x="390525" y="401003"/>
                      <a:pt x="364808" y="426720"/>
                      <a:pt x="333375" y="42672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6A36D36-6181-EBFB-D49A-3E21D5DF0DE6}"/>
                  </a:ext>
                </a:extLst>
              </p:cNvPr>
              <p:cNvSpPr/>
              <p:nvPr/>
            </p:nvSpPr>
            <p:spPr>
              <a:xfrm rot="1350026">
                <a:off x="1471327" y="4247523"/>
                <a:ext cx="171454" cy="38100"/>
              </a:xfrm>
              <a:prstGeom prst="rect">
                <a:avLst/>
              </a:prstGeom>
              <a:grpFill/>
              <a:ln w="9525" cap="flat">
                <a:noFill/>
                <a:prstDash val="solid"/>
                <a:miter/>
              </a:ln>
            </p:spPr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B75460C-70CA-C7F7-4E3A-ECE15CC2FC84}"/>
                </a:ext>
              </a:extLst>
            </p:cNvPr>
            <p:cNvSpPr/>
            <p:nvPr/>
          </p:nvSpPr>
          <p:spPr>
            <a:xfrm>
              <a:off x="1696151" y="4022559"/>
              <a:ext cx="76200" cy="76200"/>
            </a:xfrm>
            <a:prstGeom prst="ellipse">
              <a:avLst/>
            </a:prstGeom>
            <a:grpFill/>
            <a:ln w="9525" cap="flat">
              <a:noFill/>
              <a:prstDash val="solid"/>
              <a:miter/>
            </a:ln>
          </p:spPr>
        </p:sp>
      </p:grpSp>
      <p:sp>
        <p:nvSpPr>
          <p:cNvPr id="15" name="Graphic 8" descr="Test tubes with solid fill">
            <a:extLst>
              <a:ext uri="{FF2B5EF4-FFF2-40B4-BE49-F238E27FC236}">
                <a16:creationId xmlns:a16="http://schemas.microsoft.com/office/drawing/2014/main" id="{C74A9F20-EAE7-91BE-50C0-391C3C0132F2}"/>
              </a:ext>
            </a:extLst>
          </p:cNvPr>
          <p:cNvSpPr/>
          <p:nvPr/>
        </p:nvSpPr>
        <p:spPr>
          <a:xfrm>
            <a:off x="152400" y="4572000"/>
            <a:ext cx="838200" cy="704922"/>
          </a:xfrm>
          <a:custGeom>
            <a:avLst/>
            <a:gdLst>
              <a:gd name="csX0" fmla="*/ 800100 w 838200"/>
              <a:gd name="csY0" fmla="*/ 647772 h 704922"/>
              <a:gd name="csX1" fmla="*/ 800100 w 838200"/>
              <a:gd name="csY1" fmla="*/ 114372 h 704922"/>
              <a:gd name="csX2" fmla="*/ 762000 w 838200"/>
              <a:gd name="csY2" fmla="*/ 114372 h 704922"/>
              <a:gd name="csX3" fmla="*/ 762000 w 838200"/>
              <a:gd name="csY3" fmla="*/ 200097 h 704922"/>
              <a:gd name="csX4" fmla="*/ 704850 w 838200"/>
              <a:gd name="csY4" fmla="*/ 200097 h 704922"/>
              <a:gd name="csX5" fmla="*/ 704850 w 838200"/>
              <a:gd name="csY5" fmla="*/ 66747 h 704922"/>
              <a:gd name="csX6" fmla="*/ 709613 w 838200"/>
              <a:gd name="csY6" fmla="*/ 37220 h 704922"/>
              <a:gd name="csX7" fmla="*/ 723900 w 838200"/>
              <a:gd name="csY7" fmla="*/ 18170 h 704922"/>
              <a:gd name="csX8" fmla="*/ 704850 w 838200"/>
              <a:gd name="csY8" fmla="*/ 72 h 704922"/>
              <a:gd name="csX9" fmla="*/ 704850 w 838200"/>
              <a:gd name="csY9" fmla="*/ 72 h 704922"/>
              <a:gd name="csX10" fmla="*/ 553403 w 838200"/>
              <a:gd name="csY10" fmla="*/ 72 h 704922"/>
              <a:gd name="csX11" fmla="*/ 533400 w 838200"/>
              <a:gd name="csY11" fmla="*/ 18170 h 704922"/>
              <a:gd name="csX12" fmla="*/ 547688 w 838200"/>
              <a:gd name="csY12" fmla="*/ 37220 h 704922"/>
              <a:gd name="csX13" fmla="*/ 552450 w 838200"/>
              <a:gd name="csY13" fmla="*/ 66747 h 704922"/>
              <a:gd name="csX14" fmla="*/ 552450 w 838200"/>
              <a:gd name="csY14" fmla="*/ 200097 h 704922"/>
              <a:gd name="csX15" fmla="*/ 495300 w 838200"/>
              <a:gd name="csY15" fmla="*/ 200097 h 704922"/>
              <a:gd name="csX16" fmla="*/ 495300 w 838200"/>
              <a:gd name="csY16" fmla="*/ 66747 h 704922"/>
              <a:gd name="csX17" fmla="*/ 500063 w 838200"/>
              <a:gd name="csY17" fmla="*/ 37220 h 704922"/>
              <a:gd name="csX18" fmla="*/ 514350 w 838200"/>
              <a:gd name="csY18" fmla="*/ 18170 h 704922"/>
              <a:gd name="csX19" fmla="*/ 495300 w 838200"/>
              <a:gd name="csY19" fmla="*/ 72 h 704922"/>
              <a:gd name="csX20" fmla="*/ 495300 w 838200"/>
              <a:gd name="csY20" fmla="*/ 72 h 704922"/>
              <a:gd name="csX21" fmla="*/ 343853 w 838200"/>
              <a:gd name="csY21" fmla="*/ 72 h 704922"/>
              <a:gd name="csX22" fmla="*/ 323850 w 838200"/>
              <a:gd name="csY22" fmla="*/ 18170 h 704922"/>
              <a:gd name="csX23" fmla="*/ 338138 w 838200"/>
              <a:gd name="csY23" fmla="*/ 37220 h 704922"/>
              <a:gd name="csX24" fmla="*/ 342900 w 838200"/>
              <a:gd name="csY24" fmla="*/ 66747 h 704922"/>
              <a:gd name="csX25" fmla="*/ 342900 w 838200"/>
              <a:gd name="csY25" fmla="*/ 200097 h 704922"/>
              <a:gd name="csX26" fmla="*/ 285750 w 838200"/>
              <a:gd name="csY26" fmla="*/ 200097 h 704922"/>
              <a:gd name="csX27" fmla="*/ 285750 w 838200"/>
              <a:gd name="csY27" fmla="*/ 66747 h 704922"/>
              <a:gd name="csX28" fmla="*/ 290513 w 838200"/>
              <a:gd name="csY28" fmla="*/ 37220 h 704922"/>
              <a:gd name="csX29" fmla="*/ 304800 w 838200"/>
              <a:gd name="csY29" fmla="*/ 18170 h 704922"/>
              <a:gd name="csX30" fmla="*/ 285750 w 838200"/>
              <a:gd name="csY30" fmla="*/ 72 h 704922"/>
              <a:gd name="csX31" fmla="*/ 285750 w 838200"/>
              <a:gd name="csY31" fmla="*/ 72 h 704922"/>
              <a:gd name="csX32" fmla="*/ 134303 w 838200"/>
              <a:gd name="csY32" fmla="*/ 72 h 704922"/>
              <a:gd name="csX33" fmla="*/ 114300 w 838200"/>
              <a:gd name="csY33" fmla="*/ 18170 h 704922"/>
              <a:gd name="csX34" fmla="*/ 128588 w 838200"/>
              <a:gd name="csY34" fmla="*/ 37220 h 704922"/>
              <a:gd name="csX35" fmla="*/ 133350 w 838200"/>
              <a:gd name="csY35" fmla="*/ 66747 h 704922"/>
              <a:gd name="csX36" fmla="*/ 133350 w 838200"/>
              <a:gd name="csY36" fmla="*/ 200097 h 704922"/>
              <a:gd name="csX37" fmla="*/ 76200 w 838200"/>
              <a:gd name="csY37" fmla="*/ 200097 h 704922"/>
              <a:gd name="csX38" fmla="*/ 76200 w 838200"/>
              <a:gd name="csY38" fmla="*/ 114372 h 704922"/>
              <a:gd name="csX39" fmla="*/ 38100 w 838200"/>
              <a:gd name="csY39" fmla="*/ 114372 h 704922"/>
              <a:gd name="csX40" fmla="*/ 38100 w 838200"/>
              <a:gd name="csY40" fmla="*/ 647772 h 704922"/>
              <a:gd name="csX41" fmla="*/ 0 w 838200"/>
              <a:gd name="csY41" fmla="*/ 647772 h 704922"/>
              <a:gd name="csX42" fmla="*/ 0 w 838200"/>
              <a:gd name="csY42" fmla="*/ 704922 h 704922"/>
              <a:gd name="csX43" fmla="*/ 838200 w 838200"/>
              <a:gd name="csY43" fmla="*/ 704922 h 704922"/>
              <a:gd name="csX44" fmla="*/ 838200 w 838200"/>
              <a:gd name="csY44" fmla="*/ 647772 h 704922"/>
              <a:gd name="csX45" fmla="*/ 800100 w 838200"/>
              <a:gd name="csY45" fmla="*/ 647772 h 704922"/>
              <a:gd name="csX46" fmla="*/ 669608 w 838200"/>
              <a:gd name="csY46" fmla="*/ 38172 h 704922"/>
              <a:gd name="csX47" fmla="*/ 666750 w 838200"/>
              <a:gd name="csY47" fmla="*/ 66747 h 704922"/>
              <a:gd name="csX48" fmla="*/ 666750 w 838200"/>
              <a:gd name="csY48" fmla="*/ 152472 h 704922"/>
              <a:gd name="csX49" fmla="*/ 628650 w 838200"/>
              <a:gd name="csY49" fmla="*/ 142947 h 704922"/>
              <a:gd name="csX50" fmla="*/ 590550 w 838200"/>
              <a:gd name="csY50" fmla="*/ 152472 h 704922"/>
              <a:gd name="csX51" fmla="*/ 590550 w 838200"/>
              <a:gd name="csY51" fmla="*/ 66747 h 704922"/>
              <a:gd name="csX52" fmla="*/ 587693 w 838200"/>
              <a:gd name="csY52" fmla="*/ 38172 h 704922"/>
              <a:gd name="csX53" fmla="*/ 669608 w 838200"/>
              <a:gd name="csY53" fmla="*/ 38172 h 704922"/>
              <a:gd name="csX54" fmla="*/ 460058 w 838200"/>
              <a:gd name="csY54" fmla="*/ 38172 h 704922"/>
              <a:gd name="csX55" fmla="*/ 457200 w 838200"/>
              <a:gd name="csY55" fmla="*/ 66747 h 704922"/>
              <a:gd name="csX56" fmla="*/ 457200 w 838200"/>
              <a:gd name="csY56" fmla="*/ 152472 h 704922"/>
              <a:gd name="csX57" fmla="*/ 419100 w 838200"/>
              <a:gd name="csY57" fmla="*/ 142947 h 704922"/>
              <a:gd name="csX58" fmla="*/ 381000 w 838200"/>
              <a:gd name="csY58" fmla="*/ 152472 h 704922"/>
              <a:gd name="csX59" fmla="*/ 381000 w 838200"/>
              <a:gd name="csY59" fmla="*/ 66747 h 704922"/>
              <a:gd name="csX60" fmla="*/ 378143 w 838200"/>
              <a:gd name="csY60" fmla="*/ 38172 h 704922"/>
              <a:gd name="csX61" fmla="*/ 460058 w 838200"/>
              <a:gd name="csY61" fmla="*/ 38172 h 704922"/>
              <a:gd name="csX62" fmla="*/ 250508 w 838200"/>
              <a:gd name="csY62" fmla="*/ 38172 h 704922"/>
              <a:gd name="csX63" fmla="*/ 247650 w 838200"/>
              <a:gd name="csY63" fmla="*/ 66747 h 704922"/>
              <a:gd name="csX64" fmla="*/ 247650 w 838200"/>
              <a:gd name="csY64" fmla="*/ 152472 h 704922"/>
              <a:gd name="csX65" fmla="*/ 209550 w 838200"/>
              <a:gd name="csY65" fmla="*/ 142947 h 704922"/>
              <a:gd name="csX66" fmla="*/ 171450 w 838200"/>
              <a:gd name="csY66" fmla="*/ 152472 h 704922"/>
              <a:gd name="csX67" fmla="*/ 171450 w 838200"/>
              <a:gd name="csY67" fmla="*/ 66747 h 704922"/>
              <a:gd name="csX68" fmla="*/ 168593 w 838200"/>
              <a:gd name="csY68" fmla="*/ 38172 h 704922"/>
              <a:gd name="csX69" fmla="*/ 250508 w 838200"/>
              <a:gd name="csY69" fmla="*/ 38172 h 704922"/>
              <a:gd name="csX70" fmla="*/ 762000 w 838200"/>
              <a:gd name="csY70" fmla="*/ 647772 h 704922"/>
              <a:gd name="csX71" fmla="*/ 76200 w 838200"/>
              <a:gd name="csY71" fmla="*/ 647772 h 704922"/>
              <a:gd name="csX72" fmla="*/ 76200 w 838200"/>
              <a:gd name="csY72" fmla="*/ 238197 h 704922"/>
              <a:gd name="csX73" fmla="*/ 133350 w 838200"/>
              <a:gd name="csY73" fmla="*/ 238197 h 704922"/>
              <a:gd name="csX74" fmla="*/ 133350 w 838200"/>
              <a:gd name="csY74" fmla="*/ 533472 h 704922"/>
              <a:gd name="csX75" fmla="*/ 209550 w 838200"/>
              <a:gd name="csY75" fmla="*/ 609672 h 704922"/>
              <a:gd name="csX76" fmla="*/ 285750 w 838200"/>
              <a:gd name="csY76" fmla="*/ 533472 h 704922"/>
              <a:gd name="csX77" fmla="*/ 285750 w 838200"/>
              <a:gd name="csY77" fmla="*/ 238197 h 704922"/>
              <a:gd name="csX78" fmla="*/ 342900 w 838200"/>
              <a:gd name="csY78" fmla="*/ 238197 h 704922"/>
              <a:gd name="csX79" fmla="*/ 342900 w 838200"/>
              <a:gd name="csY79" fmla="*/ 533472 h 704922"/>
              <a:gd name="csX80" fmla="*/ 419100 w 838200"/>
              <a:gd name="csY80" fmla="*/ 609672 h 704922"/>
              <a:gd name="csX81" fmla="*/ 495300 w 838200"/>
              <a:gd name="csY81" fmla="*/ 533472 h 704922"/>
              <a:gd name="csX82" fmla="*/ 495300 w 838200"/>
              <a:gd name="csY82" fmla="*/ 238197 h 704922"/>
              <a:gd name="csX83" fmla="*/ 552450 w 838200"/>
              <a:gd name="csY83" fmla="*/ 238197 h 704922"/>
              <a:gd name="csX84" fmla="*/ 552450 w 838200"/>
              <a:gd name="csY84" fmla="*/ 533472 h 704922"/>
              <a:gd name="csX85" fmla="*/ 628650 w 838200"/>
              <a:gd name="csY85" fmla="*/ 609672 h 704922"/>
              <a:gd name="csX86" fmla="*/ 704850 w 838200"/>
              <a:gd name="csY86" fmla="*/ 533472 h 704922"/>
              <a:gd name="csX87" fmla="*/ 704850 w 838200"/>
              <a:gd name="csY87" fmla="*/ 238197 h 704922"/>
              <a:gd name="csX88" fmla="*/ 762000 w 838200"/>
              <a:gd name="csY88" fmla="*/ 238197 h 704922"/>
              <a:gd name="csX89" fmla="*/ 762000 w 838200"/>
              <a:gd name="csY89" fmla="*/ 647772 h 704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838200" h="704922">
                <a:moveTo>
                  <a:pt x="800100" y="647772"/>
                </a:moveTo>
                <a:lnTo>
                  <a:pt x="800100" y="114372"/>
                </a:lnTo>
                <a:lnTo>
                  <a:pt x="762000" y="114372"/>
                </a:lnTo>
                <a:lnTo>
                  <a:pt x="762000" y="200097"/>
                </a:lnTo>
                <a:lnTo>
                  <a:pt x="704850" y="200097"/>
                </a:lnTo>
                <a:lnTo>
                  <a:pt x="704850" y="66747"/>
                </a:lnTo>
                <a:cubicBezTo>
                  <a:pt x="704850" y="46745"/>
                  <a:pt x="708660" y="39125"/>
                  <a:pt x="709613" y="37220"/>
                </a:cubicBezTo>
                <a:cubicBezTo>
                  <a:pt x="718185" y="35315"/>
                  <a:pt x="723900" y="27695"/>
                  <a:pt x="723900" y="18170"/>
                </a:cubicBezTo>
                <a:cubicBezTo>
                  <a:pt x="723900" y="7692"/>
                  <a:pt x="715328" y="-880"/>
                  <a:pt x="704850" y="72"/>
                </a:cubicBezTo>
                <a:lnTo>
                  <a:pt x="704850" y="72"/>
                </a:lnTo>
                <a:lnTo>
                  <a:pt x="553403" y="72"/>
                </a:lnTo>
                <a:cubicBezTo>
                  <a:pt x="542925" y="-880"/>
                  <a:pt x="534353" y="7692"/>
                  <a:pt x="533400" y="18170"/>
                </a:cubicBezTo>
                <a:cubicBezTo>
                  <a:pt x="533400" y="26742"/>
                  <a:pt x="539115" y="34362"/>
                  <a:pt x="547688" y="37220"/>
                </a:cubicBezTo>
                <a:cubicBezTo>
                  <a:pt x="548640" y="39125"/>
                  <a:pt x="552450" y="46745"/>
                  <a:pt x="552450" y="66747"/>
                </a:cubicBezTo>
                <a:lnTo>
                  <a:pt x="552450" y="200097"/>
                </a:lnTo>
                <a:lnTo>
                  <a:pt x="495300" y="200097"/>
                </a:lnTo>
                <a:lnTo>
                  <a:pt x="495300" y="66747"/>
                </a:lnTo>
                <a:cubicBezTo>
                  <a:pt x="495300" y="46745"/>
                  <a:pt x="499110" y="39125"/>
                  <a:pt x="500063" y="37220"/>
                </a:cubicBezTo>
                <a:cubicBezTo>
                  <a:pt x="508635" y="35315"/>
                  <a:pt x="514350" y="27695"/>
                  <a:pt x="514350" y="18170"/>
                </a:cubicBezTo>
                <a:cubicBezTo>
                  <a:pt x="514350" y="7692"/>
                  <a:pt x="505778" y="-880"/>
                  <a:pt x="495300" y="72"/>
                </a:cubicBezTo>
                <a:lnTo>
                  <a:pt x="495300" y="72"/>
                </a:lnTo>
                <a:lnTo>
                  <a:pt x="343853" y="72"/>
                </a:lnTo>
                <a:cubicBezTo>
                  <a:pt x="333375" y="-880"/>
                  <a:pt x="324803" y="7692"/>
                  <a:pt x="323850" y="18170"/>
                </a:cubicBezTo>
                <a:cubicBezTo>
                  <a:pt x="323850" y="26742"/>
                  <a:pt x="329565" y="34362"/>
                  <a:pt x="338138" y="37220"/>
                </a:cubicBezTo>
                <a:cubicBezTo>
                  <a:pt x="339090" y="39125"/>
                  <a:pt x="342900" y="46745"/>
                  <a:pt x="342900" y="66747"/>
                </a:cubicBezTo>
                <a:lnTo>
                  <a:pt x="342900" y="200097"/>
                </a:lnTo>
                <a:lnTo>
                  <a:pt x="285750" y="200097"/>
                </a:lnTo>
                <a:lnTo>
                  <a:pt x="285750" y="66747"/>
                </a:lnTo>
                <a:cubicBezTo>
                  <a:pt x="285750" y="46745"/>
                  <a:pt x="289560" y="39125"/>
                  <a:pt x="290513" y="37220"/>
                </a:cubicBezTo>
                <a:cubicBezTo>
                  <a:pt x="299085" y="35315"/>
                  <a:pt x="304800" y="27695"/>
                  <a:pt x="304800" y="18170"/>
                </a:cubicBezTo>
                <a:cubicBezTo>
                  <a:pt x="304800" y="7692"/>
                  <a:pt x="296228" y="-880"/>
                  <a:pt x="285750" y="72"/>
                </a:cubicBezTo>
                <a:lnTo>
                  <a:pt x="285750" y="72"/>
                </a:lnTo>
                <a:lnTo>
                  <a:pt x="134303" y="72"/>
                </a:lnTo>
                <a:cubicBezTo>
                  <a:pt x="123825" y="-880"/>
                  <a:pt x="115253" y="7692"/>
                  <a:pt x="114300" y="18170"/>
                </a:cubicBezTo>
                <a:cubicBezTo>
                  <a:pt x="114300" y="26742"/>
                  <a:pt x="120015" y="34362"/>
                  <a:pt x="128588" y="37220"/>
                </a:cubicBezTo>
                <a:cubicBezTo>
                  <a:pt x="129540" y="39125"/>
                  <a:pt x="133350" y="46745"/>
                  <a:pt x="133350" y="66747"/>
                </a:cubicBezTo>
                <a:lnTo>
                  <a:pt x="133350" y="200097"/>
                </a:lnTo>
                <a:lnTo>
                  <a:pt x="76200" y="200097"/>
                </a:lnTo>
                <a:lnTo>
                  <a:pt x="76200" y="114372"/>
                </a:lnTo>
                <a:lnTo>
                  <a:pt x="38100" y="114372"/>
                </a:lnTo>
                <a:lnTo>
                  <a:pt x="38100" y="647772"/>
                </a:lnTo>
                <a:lnTo>
                  <a:pt x="0" y="647772"/>
                </a:lnTo>
                <a:lnTo>
                  <a:pt x="0" y="704922"/>
                </a:lnTo>
                <a:lnTo>
                  <a:pt x="838200" y="704922"/>
                </a:lnTo>
                <a:lnTo>
                  <a:pt x="838200" y="647772"/>
                </a:lnTo>
                <a:lnTo>
                  <a:pt x="800100" y="647772"/>
                </a:lnTo>
                <a:close/>
                <a:moveTo>
                  <a:pt x="669608" y="38172"/>
                </a:moveTo>
                <a:cubicBezTo>
                  <a:pt x="667703" y="45792"/>
                  <a:pt x="666750" y="55317"/>
                  <a:pt x="666750" y="66747"/>
                </a:cubicBezTo>
                <a:lnTo>
                  <a:pt x="666750" y="152472"/>
                </a:lnTo>
                <a:cubicBezTo>
                  <a:pt x="666750" y="152472"/>
                  <a:pt x="647700" y="142947"/>
                  <a:pt x="628650" y="142947"/>
                </a:cubicBezTo>
                <a:cubicBezTo>
                  <a:pt x="609600" y="142947"/>
                  <a:pt x="590550" y="152472"/>
                  <a:pt x="590550" y="152472"/>
                </a:cubicBezTo>
                <a:lnTo>
                  <a:pt x="590550" y="66747"/>
                </a:lnTo>
                <a:cubicBezTo>
                  <a:pt x="590550" y="55317"/>
                  <a:pt x="589598" y="45792"/>
                  <a:pt x="587693" y="38172"/>
                </a:cubicBezTo>
                <a:lnTo>
                  <a:pt x="669608" y="38172"/>
                </a:lnTo>
                <a:close/>
                <a:moveTo>
                  <a:pt x="460058" y="38172"/>
                </a:moveTo>
                <a:cubicBezTo>
                  <a:pt x="458153" y="45792"/>
                  <a:pt x="457200" y="55317"/>
                  <a:pt x="457200" y="66747"/>
                </a:cubicBezTo>
                <a:lnTo>
                  <a:pt x="457200" y="152472"/>
                </a:lnTo>
                <a:cubicBezTo>
                  <a:pt x="457200" y="152472"/>
                  <a:pt x="438150" y="142947"/>
                  <a:pt x="419100" y="142947"/>
                </a:cubicBezTo>
                <a:cubicBezTo>
                  <a:pt x="400050" y="142947"/>
                  <a:pt x="381000" y="152472"/>
                  <a:pt x="381000" y="152472"/>
                </a:cubicBezTo>
                <a:lnTo>
                  <a:pt x="381000" y="66747"/>
                </a:lnTo>
                <a:cubicBezTo>
                  <a:pt x="381000" y="55317"/>
                  <a:pt x="380048" y="45792"/>
                  <a:pt x="378143" y="38172"/>
                </a:cubicBezTo>
                <a:lnTo>
                  <a:pt x="460058" y="38172"/>
                </a:lnTo>
                <a:close/>
                <a:moveTo>
                  <a:pt x="250508" y="38172"/>
                </a:moveTo>
                <a:cubicBezTo>
                  <a:pt x="248603" y="45792"/>
                  <a:pt x="247650" y="55317"/>
                  <a:pt x="247650" y="66747"/>
                </a:cubicBezTo>
                <a:lnTo>
                  <a:pt x="247650" y="152472"/>
                </a:lnTo>
                <a:cubicBezTo>
                  <a:pt x="247650" y="152472"/>
                  <a:pt x="228600" y="142947"/>
                  <a:pt x="209550" y="142947"/>
                </a:cubicBezTo>
                <a:cubicBezTo>
                  <a:pt x="190500" y="142947"/>
                  <a:pt x="171450" y="152472"/>
                  <a:pt x="171450" y="152472"/>
                </a:cubicBezTo>
                <a:lnTo>
                  <a:pt x="171450" y="66747"/>
                </a:lnTo>
                <a:cubicBezTo>
                  <a:pt x="171450" y="55317"/>
                  <a:pt x="170498" y="45792"/>
                  <a:pt x="168593" y="38172"/>
                </a:cubicBezTo>
                <a:lnTo>
                  <a:pt x="250508" y="38172"/>
                </a:lnTo>
                <a:close/>
                <a:moveTo>
                  <a:pt x="762000" y="647772"/>
                </a:moveTo>
                <a:lnTo>
                  <a:pt x="76200" y="647772"/>
                </a:lnTo>
                <a:lnTo>
                  <a:pt x="76200" y="238197"/>
                </a:lnTo>
                <a:lnTo>
                  <a:pt x="133350" y="238197"/>
                </a:lnTo>
                <a:lnTo>
                  <a:pt x="133350" y="533472"/>
                </a:lnTo>
                <a:cubicBezTo>
                  <a:pt x="133350" y="575382"/>
                  <a:pt x="167640" y="609672"/>
                  <a:pt x="209550" y="609672"/>
                </a:cubicBezTo>
                <a:cubicBezTo>
                  <a:pt x="251460" y="609672"/>
                  <a:pt x="285750" y="575382"/>
                  <a:pt x="285750" y="533472"/>
                </a:cubicBezTo>
                <a:lnTo>
                  <a:pt x="285750" y="238197"/>
                </a:lnTo>
                <a:lnTo>
                  <a:pt x="342900" y="238197"/>
                </a:lnTo>
                <a:lnTo>
                  <a:pt x="342900" y="533472"/>
                </a:lnTo>
                <a:cubicBezTo>
                  <a:pt x="342900" y="575382"/>
                  <a:pt x="377190" y="609672"/>
                  <a:pt x="419100" y="609672"/>
                </a:cubicBezTo>
                <a:cubicBezTo>
                  <a:pt x="461010" y="609672"/>
                  <a:pt x="495300" y="575382"/>
                  <a:pt x="495300" y="533472"/>
                </a:cubicBezTo>
                <a:lnTo>
                  <a:pt x="495300" y="238197"/>
                </a:lnTo>
                <a:lnTo>
                  <a:pt x="552450" y="238197"/>
                </a:lnTo>
                <a:lnTo>
                  <a:pt x="552450" y="533472"/>
                </a:lnTo>
                <a:cubicBezTo>
                  <a:pt x="552450" y="575382"/>
                  <a:pt x="586740" y="609672"/>
                  <a:pt x="628650" y="609672"/>
                </a:cubicBezTo>
                <a:cubicBezTo>
                  <a:pt x="670560" y="609672"/>
                  <a:pt x="704850" y="575382"/>
                  <a:pt x="704850" y="533472"/>
                </a:cubicBezTo>
                <a:lnTo>
                  <a:pt x="704850" y="238197"/>
                </a:lnTo>
                <a:lnTo>
                  <a:pt x="762000" y="238197"/>
                </a:lnTo>
                <a:lnTo>
                  <a:pt x="762000" y="647772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7" name="Graphic 8" descr="Magnifying glass with solid fill">
            <a:extLst>
              <a:ext uri="{FF2B5EF4-FFF2-40B4-BE49-F238E27FC236}">
                <a16:creationId xmlns:a16="http://schemas.microsoft.com/office/drawing/2014/main" id="{BADF3DD6-701D-834D-FEBB-2BFDD579409C}"/>
              </a:ext>
            </a:extLst>
          </p:cNvPr>
          <p:cNvSpPr/>
          <p:nvPr/>
        </p:nvSpPr>
        <p:spPr>
          <a:xfrm>
            <a:off x="937162" y="2327912"/>
            <a:ext cx="751881" cy="752474"/>
          </a:xfrm>
          <a:custGeom>
            <a:avLst/>
            <a:gdLst>
              <a:gd name="csX0" fmla="*/ 732473 w 751881"/>
              <a:gd name="csY0" fmla="*/ 638175 h 752474"/>
              <a:gd name="csX1" fmla="*/ 613410 w 751881"/>
              <a:gd name="csY1" fmla="*/ 519112 h 752474"/>
              <a:gd name="csX2" fmla="*/ 554355 w 751881"/>
              <a:gd name="csY2" fmla="*/ 501015 h 752474"/>
              <a:gd name="csX3" fmla="*/ 512445 w 751881"/>
              <a:gd name="csY3" fmla="*/ 459105 h 752474"/>
              <a:gd name="csX4" fmla="*/ 571500 w 751881"/>
              <a:gd name="csY4" fmla="*/ 285750 h 752474"/>
              <a:gd name="csX5" fmla="*/ 285750 w 751881"/>
              <a:gd name="csY5" fmla="*/ 0 h 752474"/>
              <a:gd name="csX6" fmla="*/ 0 w 751881"/>
              <a:gd name="csY6" fmla="*/ 285750 h 752474"/>
              <a:gd name="csX7" fmla="*/ 285750 w 751881"/>
              <a:gd name="csY7" fmla="*/ 571500 h 752474"/>
              <a:gd name="csX8" fmla="*/ 459105 w 751881"/>
              <a:gd name="csY8" fmla="*/ 512445 h 752474"/>
              <a:gd name="csX9" fmla="*/ 501015 w 751881"/>
              <a:gd name="csY9" fmla="*/ 554355 h 752474"/>
              <a:gd name="csX10" fmla="*/ 519112 w 751881"/>
              <a:gd name="csY10" fmla="*/ 613410 h 752474"/>
              <a:gd name="csX11" fmla="*/ 638175 w 751881"/>
              <a:gd name="csY11" fmla="*/ 732473 h 752474"/>
              <a:gd name="csX12" fmla="*/ 685800 w 751881"/>
              <a:gd name="csY12" fmla="*/ 752475 h 752474"/>
              <a:gd name="csX13" fmla="*/ 733425 w 751881"/>
              <a:gd name="csY13" fmla="*/ 732473 h 752474"/>
              <a:gd name="csX14" fmla="*/ 732473 w 751881"/>
              <a:gd name="csY14" fmla="*/ 638175 h 752474"/>
              <a:gd name="csX15" fmla="*/ 284798 w 751881"/>
              <a:gd name="csY15" fmla="*/ 513398 h 752474"/>
              <a:gd name="csX16" fmla="*/ 56197 w 751881"/>
              <a:gd name="csY16" fmla="*/ 284798 h 752474"/>
              <a:gd name="csX17" fmla="*/ 284798 w 751881"/>
              <a:gd name="csY17" fmla="*/ 56197 h 752474"/>
              <a:gd name="csX18" fmla="*/ 513398 w 751881"/>
              <a:gd name="csY18" fmla="*/ 284798 h 752474"/>
              <a:gd name="csX19" fmla="*/ 284798 w 751881"/>
              <a:gd name="csY19" fmla="*/ 513398 h 75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51881" h="752474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4E725B-8989-FB3E-C450-F440925B4AF7}"/>
              </a:ext>
            </a:extLst>
          </p:cNvPr>
          <p:cNvSpPr txBox="1"/>
          <p:nvPr/>
        </p:nvSpPr>
        <p:spPr>
          <a:xfrm>
            <a:off x="3014762" y="708504"/>
            <a:ext cx="917723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33CC"/>
                </a:solidFill>
              </a:rPr>
              <a:t>Where can sources of CQDs be obtained?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Origin:</a:t>
            </a:r>
            <a:r>
              <a:rPr lang="en-US" sz="2400" dirty="0"/>
              <a:t> Derived sustainably from agricultural biomass waste, specifically </a:t>
            </a:r>
            <a:r>
              <a:rPr lang="en-US" sz="2400" b="1" dirty="0"/>
              <a:t>Oil Palm Trunk (OPT)</a:t>
            </a:r>
            <a:r>
              <a:rPr lang="en-US" sz="2400" dirty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Abundance:</a:t>
            </a:r>
            <a:r>
              <a:rPr lang="en-US" sz="2400" dirty="0"/>
              <a:t> Highly available from major agricultural waste.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High Carbon Content:</a:t>
            </a:r>
            <a:r>
              <a:rPr lang="en-US" sz="2400" dirty="0"/>
              <a:t> Naturally rich in carbon matrix, serving as an ideal precursor for CQDs synthesis.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Waste-to-Value:</a:t>
            </a:r>
            <a:r>
              <a:rPr lang="en-US" sz="2400" dirty="0"/>
              <a:t> Converts environmental agricultural burden into high-value functional nanomaterials.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823867B-3EE6-336D-A803-F4904B72F462}"/>
              </a:ext>
            </a:extLst>
          </p:cNvPr>
          <p:cNvGrpSpPr/>
          <p:nvPr/>
        </p:nvGrpSpPr>
        <p:grpSpPr>
          <a:xfrm>
            <a:off x="3464362" y="3978631"/>
            <a:ext cx="7582953" cy="2194784"/>
            <a:chOff x="3464362" y="3978631"/>
            <a:chExt cx="7582953" cy="219478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10AFE68-DC65-BA68-C1BD-3F21682BF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797" b="96203" l="4110" r="96233">
                          <a14:foregroundMark x1="11644" y1="13502" x2="14041" y2="23629"/>
                          <a14:foregroundMark x1="5993" y1="21097" x2="7705" y2="21097"/>
                          <a14:foregroundMark x1="5822" y1="31224" x2="7192" y2="29114"/>
                          <a14:foregroundMark x1="7363" y1="40928" x2="12158" y2="38819"/>
                          <a14:foregroundMark x1="16952" y1="13502" x2="18322" y2="23207"/>
                          <a14:foregroundMark x1="16610" y1="30802" x2="37500" y2="37131"/>
                          <a14:foregroundMark x1="37500" y1="37131" x2="29623" y2="49789"/>
                          <a14:foregroundMark x1="29623" y1="49789" x2="19178" y2="37553"/>
                          <a14:foregroundMark x1="19178" y1="37553" x2="13527" y2="35443"/>
                          <a14:foregroundMark x1="37500" y1="26582" x2="38356" y2="42194"/>
                          <a14:foregroundMark x1="13870" y1="51477" x2="12500" y2="89873"/>
                          <a14:foregroundMark x1="12500" y1="89873" x2="12671" y2="91983"/>
                          <a14:foregroundMark x1="7192" y1="52743" x2="5308" y2="75527"/>
                          <a14:foregroundMark x1="5308" y1="75527" x2="13870" y2="91983"/>
                          <a14:foregroundMark x1="13870" y1="91983" x2="22432" y2="70464"/>
                          <a14:foregroundMark x1="22432" y1="70464" x2="14041" y2="58650"/>
                          <a14:foregroundMark x1="14041" y1="58650" x2="13527" y2="60338"/>
                          <a14:foregroundMark x1="5479" y1="82278" x2="16267" y2="95781"/>
                          <a14:foregroundMark x1="16267" y1="95781" x2="20719" y2="91983"/>
                          <a14:foregroundMark x1="6336" y1="86076" x2="13527" y2="97468"/>
                          <a14:foregroundMark x1="33390" y1="49367" x2="33390" y2="52743"/>
                          <a14:foregroundMark x1="25000" y1="8861" x2="36986" y2="11814"/>
                          <a14:foregroundMark x1="36986" y1="11814" x2="27911" y2="18987"/>
                          <a14:foregroundMark x1="27911" y1="18987" x2="36986" y2="17300"/>
                          <a14:foregroundMark x1="36986" y1="17300" x2="39384" y2="18143"/>
                          <a14:foregroundMark x1="24486" y1="8017" x2="26712" y2="21097"/>
                          <a14:foregroundMark x1="39050" y1="7995" x2="42295" y2="8439"/>
                          <a14:foregroundMark x1="23801" y1="5907" x2="25220" y2="6101"/>
                          <a14:foregroundMark x1="42295" y1="8439" x2="40582" y2="29958"/>
                          <a14:foregroundMark x1="40582" y1="29958" x2="41096" y2="30802"/>
                          <a14:foregroundMark x1="41096" y1="5485" x2="41438" y2="10127"/>
                          <a14:foregroundMark x1="42808" y1="13502" x2="56678" y2="13502"/>
                          <a14:foregroundMark x1="56678" y1="13502" x2="57877" y2="25316"/>
                          <a14:foregroundMark x1="43322" y1="7173" x2="43322" y2="7173"/>
                          <a14:foregroundMark x1="85103" y1="14768" x2="71404" y2="13502"/>
                          <a14:foregroundMark x1="71404" y1="13502" x2="80822" y2="10970"/>
                          <a14:foregroundMark x1="80822" y1="10970" x2="83733" y2="12236"/>
                          <a14:foregroundMark x1="66267" y1="19831" x2="73801" y2="19831"/>
                          <a14:foregroundMark x1="67123" y1="8861" x2="73801" y2="12658"/>
                          <a14:foregroundMark x1="72945" y1="18987" x2="85445" y2="19831"/>
                          <a14:foregroundMark x1="84247" y1="8017" x2="80651" y2="16878"/>
                          <a14:foregroundMark x1="74829" y1="10127" x2="75685" y2="10127"/>
                          <a14:foregroundMark x1="32649" y1="7961" x2="36644" y2="10127"/>
                          <a14:foregroundMark x1="43151" y1="7173" x2="44692" y2="8861"/>
                          <a14:foregroundMark x1="4110" y1="25316" x2="8048" y2="27426"/>
                          <a14:foregroundMark x1="96233" y1="67932" x2="89041" y2="58650"/>
                          <a14:foregroundMark x1="25856" y1="58228" x2="39041" y2="52743"/>
                          <a14:foregroundMark x1="39041" y1="52743" x2="40068" y2="20253"/>
                          <a14:foregroundMark x1="41866" y1="48022" x2="36473" y2="43038"/>
                          <a14:foregroundMark x1="44692" y1="50633" x2="44287" y2="50258"/>
                          <a14:foregroundMark x1="66267" y1="6751" x2="68664" y2="18143"/>
                          <a14:foregroundMark x1="65949" y1="18269" x2="65478" y2="20231"/>
                          <a14:foregroundMark x1="67295" y1="12658" x2="66720" y2="15054"/>
                          <a14:foregroundMark x1="67123" y1="6751" x2="80137" y2="8861"/>
                          <a14:foregroundMark x1="80137" y1="8861" x2="83733" y2="18987"/>
                          <a14:foregroundMark x1="84932" y1="10970" x2="82021" y2="18987"/>
                          <a14:foregroundMark x1="25171" y1="8861" x2="38014" y2="9283"/>
                          <a14:foregroundMark x1="27226" y1="7173" x2="33390" y2="7173"/>
                          <a14:backgroundMark x1="19178" y1="3797" x2="20719" y2="2532"/>
                          <a14:backgroundMark x1="34743" y1="1937" x2="40582" y2="2110"/>
                          <a14:backgroundMark x1="26370" y1="1688" x2="28626" y2="1755"/>
                          <a14:backgroundMark x1="38870" y1="58228" x2="39384" y2="53586"/>
                          <a14:backgroundMark x1="40925" y1="52743" x2="44349" y2="48523"/>
                          <a14:backgroundMark x1="43151" y1="50633" x2="44692" y2="48101"/>
                          <a14:backgroundMark x1="63870" y1="16878" x2="64384" y2="19831"/>
                          <a14:backgroundMark x1="64726" y1="24051" x2="65411" y2="20675"/>
                          <a14:backgroundMark x1="69349" y1="75949" x2="69692" y2="78059"/>
                          <a14:backgroundMark x1="76884" y1="77215" x2="77568" y2="79747"/>
                          <a14:backgroundMark x1="77055" y1="74262" x2="78082" y2="772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64362" y="3978631"/>
              <a:ext cx="5408244" cy="219478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94575DA-52BA-2E88-6461-0F37BE4E0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96" t="25555" r="39206" b="37839"/>
            <a:stretch>
              <a:fillRect/>
            </a:stretch>
          </p:blipFill>
          <p:spPr>
            <a:xfrm>
              <a:off x="10145215" y="4087273"/>
              <a:ext cx="902100" cy="1701686"/>
            </a:xfrm>
            <a:prstGeom prst="roundRect">
              <a:avLst/>
            </a:prstGeom>
          </p:spPr>
        </p:pic>
        <p:pic>
          <p:nvPicPr>
            <p:cNvPr id="26" name="Graphic 25" descr="Cursor with solid fill">
              <a:extLst>
                <a:ext uri="{FF2B5EF4-FFF2-40B4-BE49-F238E27FC236}">
                  <a16:creationId xmlns:a16="http://schemas.microsoft.com/office/drawing/2014/main" id="{B38BE2EE-0CD5-EBEF-9CD4-372F34D4E0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8082224">
              <a:off x="8722174" y="4282736"/>
              <a:ext cx="1191144" cy="119114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56666B-39A9-83FC-54D2-F1CD8079F41D}"/>
                  </a:ext>
                </a:extLst>
              </p:cNvPr>
              <p:cNvSpPr txBox="1"/>
              <p:nvPr/>
            </p:nvSpPr>
            <p:spPr>
              <a:xfrm>
                <a:off x="13258800" y="-2209800"/>
                <a:ext cx="8727478" cy="52097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 b="1" dirty="0">
                    <a:solidFill>
                      <a:srgbClr val="0033CC"/>
                    </a:solidFill>
                  </a:rPr>
                  <a:t>Why CQDs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600" b="1" i="0">
                            <a:solidFill>
                              <a:srgbClr val="0033CC"/>
                            </a:solidFill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600" b="1" i="0">
                            <a:solidFill>
                              <a:srgbClr val="0033CC"/>
                            </a:solidFill>
                          </a:rPr>
                          <m:t>Pb</m:t>
                        </m:r>
                      </m:e>
                      <m:sup>
                        <m:r>
                          <a:rPr lang="en-US" sz="2600" b="1" i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600" b="1">
                            <a:solidFill>
                              <a:srgbClr val="0033CC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600" b="1" dirty="0">
                    <a:solidFill>
                      <a:srgbClr val="0033CC"/>
                    </a:solidFill>
                  </a:rPr>
                  <a:t>Detection?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Abundant Functional Groups:</a:t>
                </a:r>
                <a:r>
                  <a:rPr lang="en-US" sz="2400" dirty="0"/>
                  <a:t> Carboxyl and hydroxyl groups on the CQDs surface selectively bind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Fluorescence Quenching: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 binding immediately dims the CQDs' light output, creating an easy-to-read signal.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High Surface Area:</a:t>
                </a:r>
                <a:r>
                  <a:rPr lang="en-US" sz="2400" dirty="0"/>
                  <a:t> Nanoscale size maximizes contact points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0"/>
                          <m:t>Pb</m:t>
                        </m:r>
                      </m:e>
                      <m:sup>
                        <m:r>
                          <a:rPr lang="en-US" sz="2400">
                            <a:latin typeface="Cambria Math" panose="02040503050406030204" pitchFamily="18" charset="0"/>
                          </a:rPr>
                          <m:t>2+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Water Soluble:</a:t>
                </a:r>
                <a:r>
                  <a:rPr lang="en-US" sz="2400" dirty="0"/>
                  <a:t> Disperses easily in natural </a:t>
                </a:r>
              </a:p>
              <a:p>
                <a:pPr lvl="0"/>
                <a:r>
                  <a:rPr lang="en-US" sz="2400" dirty="0"/>
                  <a:t>    water samples without needing toxic </a:t>
                </a:r>
              </a:p>
              <a:p>
                <a:pPr lvl="0"/>
                <a:r>
                  <a:rPr lang="en-US" sz="2400" dirty="0"/>
                  <a:t>    chemical solvents.</a:t>
                </a:r>
              </a:p>
              <a:p>
                <a:pPr marL="342900" lvl="0" indent="-342900">
                  <a:buFont typeface="Wingdings" panose="05000000000000000000" pitchFamily="2" charset="2"/>
                  <a:buChar char="ü"/>
                </a:pPr>
                <a:r>
                  <a:rPr lang="en-US" sz="2400" b="1" dirty="0"/>
                  <a:t>Instant Results:</a:t>
                </a:r>
                <a:r>
                  <a:rPr lang="en-US" sz="2400" dirty="0"/>
                  <a:t> Rapid, real-time </a:t>
                </a:r>
              </a:p>
              <a:p>
                <a:pPr lvl="0"/>
                <a:r>
                  <a:rPr lang="en-US" sz="2400" dirty="0"/>
                  <a:t>    detection without complex, time-consuming </a:t>
                </a:r>
              </a:p>
              <a:p>
                <a:pPr lvl="0"/>
                <a:r>
                  <a:rPr lang="en-US" sz="2400" dirty="0"/>
                  <a:t>    lab equipment.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endParaRPr lang="en-US" sz="20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956666B-39A9-83FC-54D2-F1CD8079F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58800" y="-2209800"/>
                <a:ext cx="8727478" cy="5209760"/>
              </a:xfrm>
              <a:prstGeom prst="rect">
                <a:avLst/>
              </a:prstGeom>
              <a:blipFill>
                <a:blip r:embed="rId6"/>
                <a:stretch>
                  <a:fillRect l="-1257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728A4297-FE18-E3E0-9892-4DA8E78B526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0000" t="17520" r="18355" b="23839"/>
          <a:stretch>
            <a:fillRect/>
          </a:stretch>
        </p:blipFill>
        <p:spPr>
          <a:xfrm>
            <a:off x="19723289" y="298398"/>
            <a:ext cx="2569836" cy="259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063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DF294-EF7C-9C2F-CCDE-C536C9EF8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C18BAD1-38E8-E7BB-FC3E-4CF608DDBDBB}"/>
              </a:ext>
            </a:extLst>
          </p:cNvPr>
          <p:cNvSpPr/>
          <p:nvPr/>
        </p:nvSpPr>
        <p:spPr>
          <a:xfrm>
            <a:off x="1371600" y="5257800"/>
            <a:ext cx="1415468" cy="1512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C474C9-6FFB-CFFB-EF19-A66AE2003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8FF5-6AD0-40F9-96B5-91F4AA703674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sp>
        <p:nvSpPr>
          <p:cNvPr id="4" name="Circle: Hollow 3">
            <a:extLst>
              <a:ext uri="{FF2B5EF4-FFF2-40B4-BE49-F238E27FC236}">
                <a16:creationId xmlns:a16="http://schemas.microsoft.com/office/drawing/2014/main" id="{01EC3C5D-70E6-9C25-7C81-96A4AF41E889}"/>
              </a:ext>
            </a:extLst>
          </p:cNvPr>
          <p:cNvSpPr/>
          <p:nvPr/>
        </p:nvSpPr>
        <p:spPr>
          <a:xfrm>
            <a:off x="-3886200" y="244642"/>
            <a:ext cx="5905500" cy="5943600"/>
          </a:xfrm>
          <a:prstGeom prst="donu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2B33F4-B75C-66C6-FCFE-9A682D709DE3}"/>
              </a:ext>
            </a:extLst>
          </p:cNvPr>
          <p:cNvSpPr/>
          <p:nvPr/>
        </p:nvSpPr>
        <p:spPr>
          <a:xfrm>
            <a:off x="-56130" y="4319278"/>
            <a:ext cx="1560053" cy="1496780"/>
          </a:xfrm>
          <a:prstGeom prst="ellipse">
            <a:avLst/>
          </a:prstGeom>
          <a:solidFill>
            <a:srgbClr val="FF0000"/>
          </a:solidFill>
          <a:ln w="76200">
            <a:solidFill>
              <a:srgbClr val="8106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raphic 18" descr="Network with solid fill">
            <a:extLst>
              <a:ext uri="{FF2B5EF4-FFF2-40B4-BE49-F238E27FC236}">
                <a16:creationId xmlns:a16="http://schemas.microsoft.com/office/drawing/2014/main" id="{777EF1F7-BF58-ED4A-A19E-9D0F3968B2F9}"/>
              </a:ext>
            </a:extLst>
          </p:cNvPr>
          <p:cNvSpPr/>
          <p:nvPr/>
        </p:nvSpPr>
        <p:spPr>
          <a:xfrm>
            <a:off x="227694" y="987351"/>
            <a:ext cx="716567" cy="672703"/>
          </a:xfrm>
          <a:custGeom>
            <a:avLst/>
            <a:gdLst>
              <a:gd name="csX0" fmla="*/ 710774 w 716567"/>
              <a:gd name="csY0" fmla="*/ 235268 h 672703"/>
              <a:gd name="csX1" fmla="*/ 610761 w 716567"/>
              <a:gd name="csY1" fmla="*/ 194310 h 672703"/>
              <a:gd name="csX2" fmla="*/ 564089 w 716567"/>
              <a:gd name="csY2" fmla="*/ 275273 h 672703"/>
              <a:gd name="csX3" fmla="*/ 441216 w 716567"/>
              <a:gd name="csY3" fmla="*/ 326708 h 672703"/>
              <a:gd name="csX4" fmla="*/ 377399 w 716567"/>
              <a:gd name="csY4" fmla="*/ 281940 h 672703"/>
              <a:gd name="csX5" fmla="*/ 377399 w 716567"/>
              <a:gd name="csY5" fmla="*/ 149543 h 672703"/>
              <a:gd name="csX6" fmla="*/ 434549 w 716567"/>
              <a:gd name="csY6" fmla="*/ 76200 h 672703"/>
              <a:gd name="csX7" fmla="*/ 358349 w 716567"/>
              <a:gd name="csY7" fmla="*/ 0 h 672703"/>
              <a:gd name="csX8" fmla="*/ 358349 w 716567"/>
              <a:gd name="csY8" fmla="*/ 0 h 672703"/>
              <a:gd name="csX9" fmla="*/ 282149 w 716567"/>
              <a:gd name="csY9" fmla="*/ 76200 h 672703"/>
              <a:gd name="csX10" fmla="*/ 339299 w 716567"/>
              <a:gd name="csY10" fmla="*/ 149543 h 672703"/>
              <a:gd name="csX11" fmla="*/ 339299 w 716567"/>
              <a:gd name="csY11" fmla="*/ 280988 h 672703"/>
              <a:gd name="csX12" fmla="*/ 275481 w 716567"/>
              <a:gd name="csY12" fmla="*/ 325755 h 672703"/>
              <a:gd name="csX13" fmla="*/ 152609 w 716567"/>
              <a:gd name="csY13" fmla="*/ 274320 h 672703"/>
              <a:gd name="csX14" fmla="*/ 105936 w 716567"/>
              <a:gd name="csY14" fmla="*/ 193358 h 672703"/>
              <a:gd name="csX15" fmla="*/ 5924 w 716567"/>
              <a:gd name="csY15" fmla="*/ 234315 h 672703"/>
              <a:gd name="csX16" fmla="*/ 46881 w 716567"/>
              <a:gd name="csY16" fmla="*/ 334328 h 672703"/>
              <a:gd name="csX17" fmla="*/ 136416 w 716567"/>
              <a:gd name="csY17" fmla="*/ 309563 h 672703"/>
              <a:gd name="csX18" fmla="*/ 262146 w 716567"/>
              <a:gd name="csY18" fmla="*/ 360998 h 672703"/>
              <a:gd name="csX19" fmla="*/ 261194 w 716567"/>
              <a:gd name="csY19" fmla="*/ 373380 h 672703"/>
              <a:gd name="csX20" fmla="*/ 280244 w 716567"/>
              <a:gd name="csY20" fmla="*/ 430530 h 672703"/>
              <a:gd name="csX21" fmla="*/ 181184 w 716567"/>
              <a:gd name="csY21" fmla="*/ 530543 h 672703"/>
              <a:gd name="csX22" fmla="*/ 88791 w 716567"/>
              <a:gd name="csY22" fmla="*/ 541973 h 672703"/>
              <a:gd name="csX23" fmla="*/ 88791 w 716567"/>
              <a:gd name="csY23" fmla="*/ 649605 h 672703"/>
              <a:gd name="csX24" fmla="*/ 196424 w 716567"/>
              <a:gd name="csY24" fmla="*/ 649605 h 672703"/>
              <a:gd name="csX25" fmla="*/ 207854 w 716567"/>
              <a:gd name="csY25" fmla="*/ 557213 h 672703"/>
              <a:gd name="csX26" fmla="*/ 308819 w 716567"/>
              <a:gd name="csY26" fmla="*/ 456248 h 672703"/>
              <a:gd name="csX27" fmla="*/ 356444 w 716567"/>
              <a:gd name="csY27" fmla="*/ 469583 h 672703"/>
              <a:gd name="csX28" fmla="*/ 358349 w 716567"/>
              <a:gd name="csY28" fmla="*/ 469583 h 672703"/>
              <a:gd name="csX29" fmla="*/ 360254 w 716567"/>
              <a:gd name="csY29" fmla="*/ 469583 h 672703"/>
              <a:gd name="csX30" fmla="*/ 407879 w 716567"/>
              <a:gd name="csY30" fmla="*/ 456248 h 672703"/>
              <a:gd name="csX31" fmla="*/ 508844 w 716567"/>
              <a:gd name="csY31" fmla="*/ 557213 h 672703"/>
              <a:gd name="csX32" fmla="*/ 520274 w 716567"/>
              <a:gd name="csY32" fmla="*/ 650558 h 672703"/>
              <a:gd name="csX33" fmla="*/ 627906 w 716567"/>
              <a:gd name="csY33" fmla="*/ 650558 h 672703"/>
              <a:gd name="csX34" fmla="*/ 627906 w 716567"/>
              <a:gd name="csY34" fmla="*/ 542925 h 672703"/>
              <a:gd name="csX35" fmla="*/ 535514 w 716567"/>
              <a:gd name="csY35" fmla="*/ 531495 h 672703"/>
              <a:gd name="csX36" fmla="*/ 436454 w 716567"/>
              <a:gd name="csY36" fmla="*/ 431483 h 672703"/>
              <a:gd name="csX37" fmla="*/ 455504 w 716567"/>
              <a:gd name="csY37" fmla="*/ 374333 h 672703"/>
              <a:gd name="csX38" fmla="*/ 454551 w 716567"/>
              <a:gd name="csY38" fmla="*/ 361950 h 672703"/>
              <a:gd name="csX39" fmla="*/ 580281 w 716567"/>
              <a:gd name="csY39" fmla="*/ 310515 h 672703"/>
              <a:gd name="csX40" fmla="*/ 669816 w 716567"/>
              <a:gd name="csY40" fmla="*/ 335280 h 672703"/>
              <a:gd name="csX41" fmla="*/ 710774 w 716567"/>
              <a:gd name="csY41" fmla="*/ 235268 h 672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</a:cxnLst>
            <a:rect l="l" t="t" r="r" b="b"/>
            <a:pathLst>
              <a:path w="716567" h="672703">
                <a:moveTo>
                  <a:pt x="710774" y="235268"/>
                </a:moveTo>
                <a:cubicBezTo>
                  <a:pt x="694581" y="196215"/>
                  <a:pt x="649814" y="178118"/>
                  <a:pt x="610761" y="194310"/>
                </a:cubicBezTo>
                <a:cubicBezTo>
                  <a:pt x="578376" y="207645"/>
                  <a:pt x="559326" y="241935"/>
                  <a:pt x="564089" y="275273"/>
                </a:cubicBezTo>
                <a:lnTo>
                  <a:pt x="441216" y="326708"/>
                </a:lnTo>
                <a:cubicBezTo>
                  <a:pt x="427881" y="303848"/>
                  <a:pt x="404069" y="286703"/>
                  <a:pt x="377399" y="281940"/>
                </a:cubicBezTo>
                <a:lnTo>
                  <a:pt x="377399" y="149543"/>
                </a:lnTo>
                <a:cubicBezTo>
                  <a:pt x="409784" y="140970"/>
                  <a:pt x="434549" y="111443"/>
                  <a:pt x="434549" y="76200"/>
                </a:cubicBezTo>
                <a:cubicBezTo>
                  <a:pt x="434549" y="34290"/>
                  <a:pt x="400259" y="0"/>
                  <a:pt x="358349" y="0"/>
                </a:cubicBezTo>
                <a:lnTo>
                  <a:pt x="358349" y="0"/>
                </a:lnTo>
                <a:cubicBezTo>
                  <a:pt x="316439" y="0"/>
                  <a:pt x="282149" y="34290"/>
                  <a:pt x="282149" y="76200"/>
                </a:cubicBezTo>
                <a:cubicBezTo>
                  <a:pt x="282149" y="111443"/>
                  <a:pt x="306914" y="140970"/>
                  <a:pt x="339299" y="149543"/>
                </a:cubicBezTo>
                <a:lnTo>
                  <a:pt x="339299" y="280988"/>
                </a:lnTo>
                <a:cubicBezTo>
                  <a:pt x="311676" y="285750"/>
                  <a:pt x="288816" y="302895"/>
                  <a:pt x="275481" y="325755"/>
                </a:cubicBezTo>
                <a:lnTo>
                  <a:pt x="152609" y="274320"/>
                </a:lnTo>
                <a:cubicBezTo>
                  <a:pt x="157371" y="240983"/>
                  <a:pt x="139274" y="206693"/>
                  <a:pt x="105936" y="193358"/>
                </a:cubicBezTo>
                <a:cubicBezTo>
                  <a:pt x="66884" y="177165"/>
                  <a:pt x="22116" y="195263"/>
                  <a:pt x="5924" y="234315"/>
                </a:cubicBezTo>
                <a:cubicBezTo>
                  <a:pt x="-10269" y="273368"/>
                  <a:pt x="7829" y="318135"/>
                  <a:pt x="46881" y="334328"/>
                </a:cubicBezTo>
                <a:cubicBezTo>
                  <a:pt x="79266" y="347663"/>
                  <a:pt x="116414" y="337185"/>
                  <a:pt x="136416" y="309563"/>
                </a:cubicBezTo>
                <a:lnTo>
                  <a:pt x="262146" y="360998"/>
                </a:lnTo>
                <a:cubicBezTo>
                  <a:pt x="261194" y="364808"/>
                  <a:pt x="261194" y="369570"/>
                  <a:pt x="261194" y="373380"/>
                </a:cubicBezTo>
                <a:cubicBezTo>
                  <a:pt x="261194" y="394335"/>
                  <a:pt x="267861" y="414338"/>
                  <a:pt x="280244" y="430530"/>
                </a:cubicBezTo>
                <a:lnTo>
                  <a:pt x="181184" y="530543"/>
                </a:lnTo>
                <a:cubicBezTo>
                  <a:pt x="151656" y="513398"/>
                  <a:pt x="113556" y="517208"/>
                  <a:pt x="88791" y="541973"/>
                </a:cubicBezTo>
                <a:cubicBezTo>
                  <a:pt x="59264" y="571500"/>
                  <a:pt x="59264" y="620078"/>
                  <a:pt x="88791" y="649605"/>
                </a:cubicBezTo>
                <a:cubicBezTo>
                  <a:pt x="118319" y="679133"/>
                  <a:pt x="166896" y="679133"/>
                  <a:pt x="196424" y="649605"/>
                </a:cubicBezTo>
                <a:cubicBezTo>
                  <a:pt x="221189" y="624840"/>
                  <a:pt x="224999" y="586740"/>
                  <a:pt x="207854" y="557213"/>
                </a:cubicBezTo>
                <a:lnTo>
                  <a:pt x="308819" y="456248"/>
                </a:lnTo>
                <a:cubicBezTo>
                  <a:pt x="323106" y="464820"/>
                  <a:pt x="339299" y="469583"/>
                  <a:pt x="356444" y="469583"/>
                </a:cubicBezTo>
                <a:cubicBezTo>
                  <a:pt x="357396" y="469583"/>
                  <a:pt x="357396" y="469583"/>
                  <a:pt x="358349" y="469583"/>
                </a:cubicBezTo>
                <a:cubicBezTo>
                  <a:pt x="359301" y="469583"/>
                  <a:pt x="359301" y="469583"/>
                  <a:pt x="360254" y="469583"/>
                </a:cubicBezTo>
                <a:cubicBezTo>
                  <a:pt x="377399" y="469583"/>
                  <a:pt x="393591" y="464820"/>
                  <a:pt x="407879" y="456248"/>
                </a:cubicBezTo>
                <a:lnTo>
                  <a:pt x="508844" y="557213"/>
                </a:lnTo>
                <a:cubicBezTo>
                  <a:pt x="491699" y="586740"/>
                  <a:pt x="495509" y="624840"/>
                  <a:pt x="520274" y="650558"/>
                </a:cubicBezTo>
                <a:cubicBezTo>
                  <a:pt x="549801" y="680085"/>
                  <a:pt x="598379" y="680085"/>
                  <a:pt x="627906" y="650558"/>
                </a:cubicBezTo>
                <a:cubicBezTo>
                  <a:pt x="657434" y="621030"/>
                  <a:pt x="657434" y="572453"/>
                  <a:pt x="627906" y="542925"/>
                </a:cubicBezTo>
                <a:cubicBezTo>
                  <a:pt x="603141" y="518160"/>
                  <a:pt x="565041" y="514350"/>
                  <a:pt x="535514" y="531495"/>
                </a:cubicBezTo>
                <a:lnTo>
                  <a:pt x="436454" y="431483"/>
                </a:lnTo>
                <a:cubicBezTo>
                  <a:pt x="448836" y="415290"/>
                  <a:pt x="455504" y="396240"/>
                  <a:pt x="455504" y="374333"/>
                </a:cubicBezTo>
                <a:cubicBezTo>
                  <a:pt x="455504" y="370523"/>
                  <a:pt x="455504" y="365760"/>
                  <a:pt x="454551" y="361950"/>
                </a:cubicBezTo>
                <a:lnTo>
                  <a:pt x="580281" y="310515"/>
                </a:lnTo>
                <a:cubicBezTo>
                  <a:pt x="600284" y="337185"/>
                  <a:pt x="637431" y="348615"/>
                  <a:pt x="669816" y="335280"/>
                </a:cubicBezTo>
                <a:cubicBezTo>
                  <a:pt x="707916" y="318135"/>
                  <a:pt x="726966" y="274320"/>
                  <a:pt x="710774" y="23526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F34E957-8CC6-41C5-C4C5-4EB92A8FAC32}"/>
              </a:ext>
            </a:extLst>
          </p:cNvPr>
          <p:cNvSpPr/>
          <p:nvPr/>
        </p:nvSpPr>
        <p:spPr>
          <a:xfrm>
            <a:off x="2476500" y="669758"/>
            <a:ext cx="10629900" cy="5518484"/>
          </a:xfrm>
          <a:prstGeom prst="roundRect">
            <a:avLst/>
          </a:prstGeom>
          <a:solidFill>
            <a:srgbClr val="FEF4EC"/>
          </a:solidFill>
          <a:ln w="76200"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raphic 8" descr="Magnifying glass with solid fill">
            <a:extLst>
              <a:ext uri="{FF2B5EF4-FFF2-40B4-BE49-F238E27FC236}">
                <a16:creationId xmlns:a16="http://schemas.microsoft.com/office/drawing/2014/main" id="{80222D9A-7C23-F39E-821D-D1024B900373}"/>
              </a:ext>
            </a:extLst>
          </p:cNvPr>
          <p:cNvSpPr/>
          <p:nvPr/>
        </p:nvSpPr>
        <p:spPr>
          <a:xfrm>
            <a:off x="937162" y="2327912"/>
            <a:ext cx="751881" cy="752474"/>
          </a:xfrm>
          <a:custGeom>
            <a:avLst/>
            <a:gdLst>
              <a:gd name="csX0" fmla="*/ 732473 w 751881"/>
              <a:gd name="csY0" fmla="*/ 638175 h 752474"/>
              <a:gd name="csX1" fmla="*/ 613410 w 751881"/>
              <a:gd name="csY1" fmla="*/ 519112 h 752474"/>
              <a:gd name="csX2" fmla="*/ 554355 w 751881"/>
              <a:gd name="csY2" fmla="*/ 501015 h 752474"/>
              <a:gd name="csX3" fmla="*/ 512445 w 751881"/>
              <a:gd name="csY3" fmla="*/ 459105 h 752474"/>
              <a:gd name="csX4" fmla="*/ 571500 w 751881"/>
              <a:gd name="csY4" fmla="*/ 285750 h 752474"/>
              <a:gd name="csX5" fmla="*/ 285750 w 751881"/>
              <a:gd name="csY5" fmla="*/ 0 h 752474"/>
              <a:gd name="csX6" fmla="*/ 0 w 751881"/>
              <a:gd name="csY6" fmla="*/ 285750 h 752474"/>
              <a:gd name="csX7" fmla="*/ 285750 w 751881"/>
              <a:gd name="csY7" fmla="*/ 571500 h 752474"/>
              <a:gd name="csX8" fmla="*/ 459105 w 751881"/>
              <a:gd name="csY8" fmla="*/ 512445 h 752474"/>
              <a:gd name="csX9" fmla="*/ 501015 w 751881"/>
              <a:gd name="csY9" fmla="*/ 554355 h 752474"/>
              <a:gd name="csX10" fmla="*/ 519112 w 751881"/>
              <a:gd name="csY10" fmla="*/ 613410 h 752474"/>
              <a:gd name="csX11" fmla="*/ 638175 w 751881"/>
              <a:gd name="csY11" fmla="*/ 732473 h 752474"/>
              <a:gd name="csX12" fmla="*/ 685800 w 751881"/>
              <a:gd name="csY12" fmla="*/ 752475 h 752474"/>
              <a:gd name="csX13" fmla="*/ 733425 w 751881"/>
              <a:gd name="csY13" fmla="*/ 732473 h 752474"/>
              <a:gd name="csX14" fmla="*/ 732473 w 751881"/>
              <a:gd name="csY14" fmla="*/ 638175 h 752474"/>
              <a:gd name="csX15" fmla="*/ 284798 w 751881"/>
              <a:gd name="csY15" fmla="*/ 513398 h 752474"/>
              <a:gd name="csX16" fmla="*/ 56197 w 751881"/>
              <a:gd name="csY16" fmla="*/ 284798 h 752474"/>
              <a:gd name="csX17" fmla="*/ 284798 w 751881"/>
              <a:gd name="csY17" fmla="*/ 56197 h 752474"/>
              <a:gd name="csX18" fmla="*/ 513398 w 751881"/>
              <a:gd name="csY18" fmla="*/ 284798 h 752474"/>
              <a:gd name="csX19" fmla="*/ 284798 w 751881"/>
              <a:gd name="csY19" fmla="*/ 513398 h 7524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751881" h="752474">
                <a:moveTo>
                  <a:pt x="732473" y="638175"/>
                </a:moveTo>
                <a:lnTo>
                  <a:pt x="613410" y="519112"/>
                </a:lnTo>
                <a:cubicBezTo>
                  <a:pt x="597218" y="502920"/>
                  <a:pt x="575310" y="497205"/>
                  <a:pt x="554355" y="501015"/>
                </a:cubicBezTo>
                <a:lnTo>
                  <a:pt x="512445" y="459105"/>
                </a:lnTo>
                <a:cubicBezTo>
                  <a:pt x="549593" y="411480"/>
                  <a:pt x="571500" y="350520"/>
                  <a:pt x="571500" y="285750"/>
                </a:cubicBezTo>
                <a:cubicBezTo>
                  <a:pt x="571500" y="128588"/>
                  <a:pt x="442912" y="0"/>
                  <a:pt x="285750" y="0"/>
                </a:cubicBezTo>
                <a:cubicBezTo>
                  <a:pt x="128588" y="0"/>
                  <a:pt x="0" y="128588"/>
                  <a:pt x="0" y="285750"/>
                </a:cubicBezTo>
                <a:cubicBezTo>
                  <a:pt x="0" y="442912"/>
                  <a:pt x="128588" y="571500"/>
                  <a:pt x="285750" y="571500"/>
                </a:cubicBezTo>
                <a:cubicBezTo>
                  <a:pt x="350520" y="571500"/>
                  <a:pt x="410528" y="549593"/>
                  <a:pt x="459105" y="512445"/>
                </a:cubicBezTo>
                <a:lnTo>
                  <a:pt x="501015" y="554355"/>
                </a:lnTo>
                <a:cubicBezTo>
                  <a:pt x="497205" y="575310"/>
                  <a:pt x="502920" y="597218"/>
                  <a:pt x="519112" y="613410"/>
                </a:cubicBezTo>
                <a:lnTo>
                  <a:pt x="638175" y="732473"/>
                </a:lnTo>
                <a:cubicBezTo>
                  <a:pt x="651510" y="745808"/>
                  <a:pt x="668655" y="752475"/>
                  <a:pt x="685800" y="752475"/>
                </a:cubicBezTo>
                <a:cubicBezTo>
                  <a:pt x="702945" y="752475"/>
                  <a:pt x="720090" y="745808"/>
                  <a:pt x="733425" y="732473"/>
                </a:cubicBezTo>
                <a:cubicBezTo>
                  <a:pt x="758190" y="705802"/>
                  <a:pt x="758190" y="663893"/>
                  <a:pt x="732473" y="638175"/>
                </a:cubicBezTo>
                <a:close/>
                <a:moveTo>
                  <a:pt x="284798" y="513398"/>
                </a:moveTo>
                <a:cubicBezTo>
                  <a:pt x="159067" y="513398"/>
                  <a:pt x="56197" y="410528"/>
                  <a:pt x="56197" y="284798"/>
                </a:cubicBezTo>
                <a:cubicBezTo>
                  <a:pt x="56197" y="159067"/>
                  <a:pt x="159067" y="56197"/>
                  <a:pt x="284798" y="56197"/>
                </a:cubicBezTo>
                <a:cubicBezTo>
                  <a:pt x="410528" y="56197"/>
                  <a:pt x="513398" y="159067"/>
                  <a:pt x="513398" y="284798"/>
                </a:cubicBezTo>
                <a:cubicBezTo>
                  <a:pt x="513398" y="410528"/>
                  <a:pt x="410528" y="513398"/>
                  <a:pt x="284798" y="51339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271878-4F4D-6FD1-E2C7-BDEFD38428A5}"/>
              </a:ext>
            </a:extLst>
          </p:cNvPr>
          <p:cNvSpPr txBox="1"/>
          <p:nvPr/>
        </p:nvSpPr>
        <p:spPr>
          <a:xfrm>
            <a:off x="13225562" y="3450489"/>
            <a:ext cx="917723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33CC"/>
                </a:solidFill>
              </a:rPr>
              <a:t>Where can sources of CQDs be obtained?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b="1" dirty="0"/>
              <a:t>Origin:</a:t>
            </a:r>
            <a:r>
              <a:rPr lang="en-US" sz="2400" dirty="0"/>
              <a:t> Derived sustainably from agricultural biomass waste, specifically </a:t>
            </a:r>
            <a:r>
              <a:rPr lang="en-US" sz="2400" b="1" dirty="0"/>
              <a:t>Oil Palm Trunk (OPT)</a:t>
            </a:r>
            <a:r>
              <a:rPr lang="en-US" sz="2400" dirty="0"/>
              <a:t>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Abundance:</a:t>
            </a:r>
            <a:r>
              <a:rPr lang="en-US" sz="2400" dirty="0"/>
              <a:t> Highly available from major agricultural waste.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High Carbon Content:</a:t>
            </a:r>
            <a:r>
              <a:rPr lang="en-US" sz="2400" dirty="0"/>
              <a:t> Naturally rich in carbon matrix, serving as an ideal precursor for CQDs synthesis.</a:t>
            </a:r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2400" b="1" dirty="0"/>
              <a:t>Waste-to-Value:</a:t>
            </a:r>
            <a:r>
              <a:rPr lang="en-US" sz="2400" dirty="0"/>
              <a:t> Converts environmental agricultural burden into high-value functional nanomaterials.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79EE40-005E-5AAE-ADD7-BBFE3A2477D5}"/>
              </a:ext>
            </a:extLst>
          </p:cNvPr>
          <p:cNvGrpSpPr/>
          <p:nvPr/>
        </p:nvGrpSpPr>
        <p:grpSpPr>
          <a:xfrm>
            <a:off x="13675162" y="6720616"/>
            <a:ext cx="7582953" cy="2194784"/>
            <a:chOff x="3464362" y="3978631"/>
            <a:chExt cx="7582953" cy="219478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DEA2433-05A9-2076-AF88-AA0529791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797" b="96203" l="4110" r="96233">
                          <a14:foregroundMark x1="11644" y1="13502" x2="14041" y2="23629"/>
                          <a14:foregroundMark x1="5993" y1="21097" x2="7705" y2="21097"/>
                          <a14:foregroundMark x1="5822" y1="31224" x2="7192" y2="29114"/>
                          <a14:foregroundMark x1="7363" y1="40928" x2="12158" y2="38819"/>
                          <a14:foregroundMark x1="16952" y1="13502" x2="18322" y2="23207"/>
                          <a14:foregroundMark x1="16610" y1="30802" x2="37500" y2="37131"/>
                          <a14:foregroundMark x1="37500" y1="37131" x2="29623" y2="49789"/>
                          <a14:foregroundMark x1="29623" y1="49789" x2="19178" y2="37553"/>
                          <a14:foregroundMark x1="19178" y1="37553" x2="13527" y2="35443"/>
                          <a14:foregroundMark x1="37500" y1="26582" x2="38356" y2="42194"/>
                          <a14:foregroundMark x1="13870" y1="51477" x2="12500" y2="89873"/>
                          <a14:foregroundMark x1="12500" y1="89873" x2="12671" y2="91983"/>
                          <a14:foregroundMark x1="7192" y1="52743" x2="5308" y2="75527"/>
                          <a14:foregroundMark x1="5308" y1="75527" x2="13870" y2="91983"/>
                          <a14:foregroundMark x1="13870" y1="91983" x2="22432" y2="70464"/>
                          <a14:foregroundMark x1="22432" y1="70464" x2="14041" y2="58650"/>
                          <a14:foregroundMark x1="14041" y1="58650" x2="13527" y2="60338"/>
                          <a14:foregroundMark x1="5479" y1="82278" x2="16267" y2="95781"/>
                          <a14:foregroundMark x1="16267" y1="95781" x2="20719" y2="91983"/>
                          <a14:foregroundMark x1="6336" y1="86076" x2="13527" y2="97468"/>
                          <a14:foregroundMark x1="33390" y1="49367" x2="33390" y2="52743"/>
                          <a14:foregroundMark x1="25000" y1="8861" x2="36986" y2="11814"/>
                          <a14:foregroundMark x1="36986" y1="11814" x2="27911" y2="18987"/>
                          <a14:foregroundMark x1="27911" y1="18987" x2="36986" y2="17300"/>
                          <a14:foregroundMark x1="36986" y1="17300" x2="39384" y2="18143"/>
                          <a14:foregroundMark x1="24486" y1="8017" x2="26712" y2="21097"/>
                          <a14:foregroundMark x1="39050" y1="7995" x2="42295" y2="8439"/>
                          <a14:foregroundMark x1="23801" y1="5907" x2="25220" y2="6101"/>
                          <a14:foregroundMark x1="42295" y1="8439" x2="40582" y2="29958"/>
                          <a14:foregroundMark x1="40582" y1="29958" x2="41096" y2="30802"/>
                          <a14:foregroundMark x1="41096" y1="5485" x2="41438" y2="10127"/>
                          <a14:foregroundMark x1="42808" y1="13502" x2="56678" y2="13502"/>
                          <a14:foregroundMark x1="56678" y1="13502" x2="57877" y2="25316"/>
                          <a14:foregroundMark x1="43322" y1="7173" x2="43322" y2="7173"/>
                          <a14:foregroundMark x1="85103" y1="14768" x2="71404" y2="13502"/>
                          <a14:foregroundMark x1="71404" y1="13502" x2="80822" y2="10970"/>
                          <a14:foregroundMark x1="80822" y1="10970" x2="83733" y2="12236"/>
                          <a14:foregroundMark x1="66267" y1="19831" x2="73801" y2="19831"/>
                          <a14:foregroundMark x1="67123" y1="8861" x2="73801" y2="12658"/>
                          <a14:foregroundMark x1="72945" y1="18987" x2="85445" y2="19831"/>
                          <a14:foregroundMark x1="84247" y1="8017" x2="80651" y2="16878"/>
                          <a14:foregroundMark x1="74829" y1="10127" x2="75685" y2="10127"/>
                          <a14:foregroundMark x1="32649" y1="7961" x2="36644" y2="10127"/>
                          <a14:foregroundMark x1="43151" y1="7173" x2="44692" y2="8861"/>
                          <a14:foregroundMark x1="4110" y1="25316" x2="8048" y2="27426"/>
                          <a14:foregroundMark x1="96233" y1="67932" x2="89041" y2="58650"/>
                          <a14:foregroundMark x1="25856" y1="58228" x2="39041" y2="52743"/>
                          <a14:foregroundMark x1="39041" y1="52743" x2="40068" y2="20253"/>
                          <a14:foregroundMark x1="41866" y1="48022" x2="36473" y2="43038"/>
                          <a14:foregroundMark x1="44692" y1="50633" x2="44287" y2="50258"/>
                          <a14:foregroundMark x1="66267" y1="6751" x2="68664" y2="18143"/>
                          <a14:foregroundMark x1="65949" y1="18269" x2="65478" y2="20231"/>
                          <a14:foregroundMark x1="67295" y1="12658" x2="66720" y2="15054"/>
                          <a14:foregroundMark x1="67123" y1="6751" x2="80137" y2="8861"/>
                          <a14:foregroundMark x1="80137" y1="8861" x2="83733" y2="18987"/>
                          <a14:foregroundMark x1="84932" y1="10970" x2="82021" y2="18987"/>
                          <a14:foregroundMark x1="25171" y1="8861" x2="38014" y2="9283"/>
                          <a14:foregroundMark x1="27226" y1="7173" x2="33390" y2="7173"/>
                          <a14:backgroundMark x1="19178" y1="3797" x2="20719" y2="2532"/>
                          <a14:backgroundMark x1="34743" y1="1937" x2="40582" y2="2110"/>
                          <a14:backgroundMark x1="26370" y1="1688" x2="28626" y2="1755"/>
                          <a14:backgroundMark x1="38870" y1="58228" x2="39384" y2="53586"/>
                          <a14:backgroundMark x1="40925" y1="52743" x2="44349" y2="48523"/>
                          <a14:backgroundMark x1="43151" y1="50633" x2="44692" y2="48101"/>
                          <a14:backgroundMark x1="63870" y1="16878" x2="64384" y2="19831"/>
                          <a14:backgroundMark x1="64726" y1="24051" x2="65411" y2="20675"/>
                          <a14:backgroundMark x1="69349" y1="75949" x2="69692" y2="78059"/>
                          <a14:backgroundMark x1="76884" y1="77215" x2="77568" y2="79747"/>
                          <a14:backgroundMark x1="77055" y1="74262" x2="78082" y2="7721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64362" y="3978631"/>
              <a:ext cx="5408244" cy="219478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3B5E132-5C8E-A67C-BF48-3C67D5577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96" t="25555" r="39206" b="37839"/>
            <a:stretch>
              <a:fillRect/>
            </a:stretch>
          </p:blipFill>
          <p:spPr>
            <a:xfrm>
              <a:off x="10145215" y="4087273"/>
              <a:ext cx="902100" cy="1701686"/>
            </a:xfrm>
            <a:prstGeom prst="roundRect">
              <a:avLst/>
            </a:prstGeom>
          </p:spPr>
        </p:pic>
        <p:pic>
          <p:nvPicPr>
            <p:cNvPr id="26" name="Graphic 25" descr="Cursor with solid fill">
              <a:extLst>
                <a:ext uri="{FF2B5EF4-FFF2-40B4-BE49-F238E27FC236}">
                  <a16:creationId xmlns:a16="http://schemas.microsoft.com/office/drawing/2014/main" id="{6688232B-AF60-0914-1627-68A998B48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8082224">
              <a:off x="8722174" y="4282736"/>
              <a:ext cx="1191144" cy="1191144"/>
            </a:xfrm>
            <a:prstGeom prst="rect">
              <a:avLst/>
            </a:prstGeom>
          </p:spPr>
        </p:pic>
      </p:grpSp>
      <p:sp>
        <p:nvSpPr>
          <p:cNvPr id="15" name="Graphic 8" descr="Test tubes with solid fill">
            <a:extLst>
              <a:ext uri="{FF2B5EF4-FFF2-40B4-BE49-F238E27FC236}">
                <a16:creationId xmlns:a16="http://schemas.microsoft.com/office/drawing/2014/main" id="{7ECACCF4-6346-E0AD-37BE-42D59318AA14}"/>
              </a:ext>
            </a:extLst>
          </p:cNvPr>
          <p:cNvSpPr/>
          <p:nvPr/>
        </p:nvSpPr>
        <p:spPr>
          <a:xfrm>
            <a:off x="227694" y="4639682"/>
            <a:ext cx="1080910" cy="862190"/>
          </a:xfrm>
          <a:custGeom>
            <a:avLst/>
            <a:gdLst>
              <a:gd name="csX0" fmla="*/ 800100 w 838200"/>
              <a:gd name="csY0" fmla="*/ 647772 h 704922"/>
              <a:gd name="csX1" fmla="*/ 800100 w 838200"/>
              <a:gd name="csY1" fmla="*/ 114372 h 704922"/>
              <a:gd name="csX2" fmla="*/ 762000 w 838200"/>
              <a:gd name="csY2" fmla="*/ 114372 h 704922"/>
              <a:gd name="csX3" fmla="*/ 762000 w 838200"/>
              <a:gd name="csY3" fmla="*/ 200097 h 704922"/>
              <a:gd name="csX4" fmla="*/ 704850 w 838200"/>
              <a:gd name="csY4" fmla="*/ 200097 h 704922"/>
              <a:gd name="csX5" fmla="*/ 704850 w 838200"/>
              <a:gd name="csY5" fmla="*/ 66747 h 704922"/>
              <a:gd name="csX6" fmla="*/ 709613 w 838200"/>
              <a:gd name="csY6" fmla="*/ 37220 h 704922"/>
              <a:gd name="csX7" fmla="*/ 723900 w 838200"/>
              <a:gd name="csY7" fmla="*/ 18170 h 704922"/>
              <a:gd name="csX8" fmla="*/ 704850 w 838200"/>
              <a:gd name="csY8" fmla="*/ 72 h 704922"/>
              <a:gd name="csX9" fmla="*/ 704850 w 838200"/>
              <a:gd name="csY9" fmla="*/ 72 h 704922"/>
              <a:gd name="csX10" fmla="*/ 553403 w 838200"/>
              <a:gd name="csY10" fmla="*/ 72 h 704922"/>
              <a:gd name="csX11" fmla="*/ 533400 w 838200"/>
              <a:gd name="csY11" fmla="*/ 18170 h 704922"/>
              <a:gd name="csX12" fmla="*/ 547688 w 838200"/>
              <a:gd name="csY12" fmla="*/ 37220 h 704922"/>
              <a:gd name="csX13" fmla="*/ 552450 w 838200"/>
              <a:gd name="csY13" fmla="*/ 66747 h 704922"/>
              <a:gd name="csX14" fmla="*/ 552450 w 838200"/>
              <a:gd name="csY14" fmla="*/ 200097 h 704922"/>
              <a:gd name="csX15" fmla="*/ 495300 w 838200"/>
              <a:gd name="csY15" fmla="*/ 200097 h 704922"/>
              <a:gd name="csX16" fmla="*/ 495300 w 838200"/>
              <a:gd name="csY16" fmla="*/ 66747 h 704922"/>
              <a:gd name="csX17" fmla="*/ 500063 w 838200"/>
              <a:gd name="csY17" fmla="*/ 37220 h 704922"/>
              <a:gd name="csX18" fmla="*/ 514350 w 838200"/>
              <a:gd name="csY18" fmla="*/ 18170 h 704922"/>
              <a:gd name="csX19" fmla="*/ 495300 w 838200"/>
              <a:gd name="csY19" fmla="*/ 72 h 704922"/>
              <a:gd name="csX20" fmla="*/ 495300 w 838200"/>
              <a:gd name="csY20" fmla="*/ 72 h 704922"/>
              <a:gd name="csX21" fmla="*/ 343853 w 838200"/>
              <a:gd name="csY21" fmla="*/ 72 h 704922"/>
              <a:gd name="csX22" fmla="*/ 323850 w 838200"/>
              <a:gd name="csY22" fmla="*/ 18170 h 704922"/>
              <a:gd name="csX23" fmla="*/ 338138 w 838200"/>
              <a:gd name="csY23" fmla="*/ 37220 h 704922"/>
              <a:gd name="csX24" fmla="*/ 342900 w 838200"/>
              <a:gd name="csY24" fmla="*/ 66747 h 704922"/>
              <a:gd name="csX25" fmla="*/ 342900 w 838200"/>
              <a:gd name="csY25" fmla="*/ 200097 h 704922"/>
              <a:gd name="csX26" fmla="*/ 285750 w 838200"/>
              <a:gd name="csY26" fmla="*/ 200097 h 704922"/>
              <a:gd name="csX27" fmla="*/ 285750 w 838200"/>
              <a:gd name="csY27" fmla="*/ 66747 h 704922"/>
              <a:gd name="csX28" fmla="*/ 290513 w 838200"/>
              <a:gd name="csY28" fmla="*/ 37220 h 704922"/>
              <a:gd name="csX29" fmla="*/ 304800 w 838200"/>
              <a:gd name="csY29" fmla="*/ 18170 h 704922"/>
              <a:gd name="csX30" fmla="*/ 285750 w 838200"/>
              <a:gd name="csY30" fmla="*/ 72 h 704922"/>
              <a:gd name="csX31" fmla="*/ 285750 w 838200"/>
              <a:gd name="csY31" fmla="*/ 72 h 704922"/>
              <a:gd name="csX32" fmla="*/ 134303 w 838200"/>
              <a:gd name="csY32" fmla="*/ 72 h 704922"/>
              <a:gd name="csX33" fmla="*/ 114300 w 838200"/>
              <a:gd name="csY33" fmla="*/ 18170 h 704922"/>
              <a:gd name="csX34" fmla="*/ 128588 w 838200"/>
              <a:gd name="csY34" fmla="*/ 37220 h 704922"/>
              <a:gd name="csX35" fmla="*/ 133350 w 838200"/>
              <a:gd name="csY35" fmla="*/ 66747 h 704922"/>
              <a:gd name="csX36" fmla="*/ 133350 w 838200"/>
              <a:gd name="csY36" fmla="*/ 200097 h 704922"/>
              <a:gd name="csX37" fmla="*/ 76200 w 838200"/>
              <a:gd name="csY37" fmla="*/ 200097 h 704922"/>
              <a:gd name="csX38" fmla="*/ 76200 w 838200"/>
              <a:gd name="csY38" fmla="*/ 114372 h 704922"/>
              <a:gd name="csX39" fmla="*/ 38100 w 838200"/>
              <a:gd name="csY39" fmla="*/ 114372 h 704922"/>
              <a:gd name="csX40" fmla="*/ 38100 w 838200"/>
              <a:gd name="csY40" fmla="*/ 647772 h 704922"/>
              <a:gd name="csX41" fmla="*/ 0 w 838200"/>
              <a:gd name="csY41" fmla="*/ 647772 h 704922"/>
              <a:gd name="csX42" fmla="*/ 0 w 838200"/>
              <a:gd name="csY42" fmla="*/ 704922 h 704922"/>
              <a:gd name="csX43" fmla="*/ 838200 w 838200"/>
              <a:gd name="csY43" fmla="*/ 704922 h 704922"/>
              <a:gd name="csX44" fmla="*/ 838200 w 838200"/>
              <a:gd name="csY44" fmla="*/ 647772 h 704922"/>
              <a:gd name="csX45" fmla="*/ 800100 w 838200"/>
              <a:gd name="csY45" fmla="*/ 647772 h 704922"/>
              <a:gd name="csX46" fmla="*/ 669608 w 838200"/>
              <a:gd name="csY46" fmla="*/ 38172 h 704922"/>
              <a:gd name="csX47" fmla="*/ 666750 w 838200"/>
              <a:gd name="csY47" fmla="*/ 66747 h 704922"/>
              <a:gd name="csX48" fmla="*/ 666750 w 838200"/>
              <a:gd name="csY48" fmla="*/ 152472 h 704922"/>
              <a:gd name="csX49" fmla="*/ 628650 w 838200"/>
              <a:gd name="csY49" fmla="*/ 142947 h 704922"/>
              <a:gd name="csX50" fmla="*/ 590550 w 838200"/>
              <a:gd name="csY50" fmla="*/ 152472 h 704922"/>
              <a:gd name="csX51" fmla="*/ 590550 w 838200"/>
              <a:gd name="csY51" fmla="*/ 66747 h 704922"/>
              <a:gd name="csX52" fmla="*/ 587693 w 838200"/>
              <a:gd name="csY52" fmla="*/ 38172 h 704922"/>
              <a:gd name="csX53" fmla="*/ 669608 w 838200"/>
              <a:gd name="csY53" fmla="*/ 38172 h 704922"/>
              <a:gd name="csX54" fmla="*/ 460058 w 838200"/>
              <a:gd name="csY54" fmla="*/ 38172 h 704922"/>
              <a:gd name="csX55" fmla="*/ 457200 w 838200"/>
              <a:gd name="csY55" fmla="*/ 66747 h 704922"/>
              <a:gd name="csX56" fmla="*/ 457200 w 838200"/>
              <a:gd name="csY56" fmla="*/ 152472 h 704922"/>
              <a:gd name="csX57" fmla="*/ 419100 w 838200"/>
              <a:gd name="csY57" fmla="*/ 142947 h 704922"/>
              <a:gd name="csX58" fmla="*/ 381000 w 838200"/>
              <a:gd name="csY58" fmla="*/ 152472 h 704922"/>
              <a:gd name="csX59" fmla="*/ 381000 w 838200"/>
              <a:gd name="csY59" fmla="*/ 66747 h 704922"/>
              <a:gd name="csX60" fmla="*/ 378143 w 838200"/>
              <a:gd name="csY60" fmla="*/ 38172 h 704922"/>
              <a:gd name="csX61" fmla="*/ 460058 w 838200"/>
              <a:gd name="csY61" fmla="*/ 38172 h 704922"/>
              <a:gd name="csX62" fmla="*/ 250508 w 838200"/>
              <a:gd name="csY62" fmla="*/ 38172 h 704922"/>
              <a:gd name="csX63" fmla="*/ 247650 w 838200"/>
              <a:gd name="csY63" fmla="*/ 66747 h 704922"/>
              <a:gd name="csX64" fmla="*/ 247650 w 838200"/>
              <a:gd name="csY64" fmla="*/ 152472 h 704922"/>
              <a:gd name="csX65" fmla="*/ 209550 w 838200"/>
              <a:gd name="csY65" fmla="*/ 142947 h 704922"/>
              <a:gd name="csX66" fmla="*/ 171450 w 838200"/>
              <a:gd name="csY66" fmla="*/ 152472 h 704922"/>
              <a:gd name="csX67" fmla="*/ 171450 w 838200"/>
              <a:gd name="csY67" fmla="*/ 66747 h 704922"/>
              <a:gd name="csX68" fmla="*/ 168593 w 838200"/>
              <a:gd name="csY68" fmla="*/ 38172 h 704922"/>
              <a:gd name="csX69" fmla="*/ 250508 w 838200"/>
              <a:gd name="csY69" fmla="*/ 38172 h 704922"/>
              <a:gd name="csX70" fmla="*/ 762000 w 838200"/>
              <a:gd name="csY70" fmla="*/ 647772 h 704922"/>
              <a:gd name="csX71" fmla="*/ 76200 w 838200"/>
              <a:gd name="csY71" fmla="*/ 647772 h 704922"/>
              <a:gd name="csX72" fmla="*/ 76200 w 838200"/>
              <a:gd name="csY72" fmla="*/ 238197 h 704922"/>
              <a:gd name="csX73" fmla="*/ 133350 w 838200"/>
              <a:gd name="csY73" fmla="*/ 238197 h 704922"/>
              <a:gd name="csX74" fmla="*/ 133350 w 838200"/>
              <a:gd name="csY74" fmla="*/ 533472 h 704922"/>
              <a:gd name="csX75" fmla="*/ 209550 w 838200"/>
              <a:gd name="csY75" fmla="*/ 609672 h 704922"/>
              <a:gd name="csX76" fmla="*/ 285750 w 838200"/>
              <a:gd name="csY76" fmla="*/ 533472 h 704922"/>
              <a:gd name="csX77" fmla="*/ 285750 w 838200"/>
              <a:gd name="csY77" fmla="*/ 238197 h 704922"/>
              <a:gd name="csX78" fmla="*/ 342900 w 838200"/>
              <a:gd name="csY78" fmla="*/ 238197 h 704922"/>
              <a:gd name="csX79" fmla="*/ 342900 w 838200"/>
              <a:gd name="csY79" fmla="*/ 533472 h 704922"/>
              <a:gd name="csX80" fmla="*/ 419100 w 838200"/>
              <a:gd name="csY80" fmla="*/ 609672 h 704922"/>
              <a:gd name="csX81" fmla="*/ 495300 w 838200"/>
              <a:gd name="csY81" fmla="*/ 533472 h 704922"/>
              <a:gd name="csX82" fmla="*/ 495300 w 838200"/>
              <a:gd name="csY82" fmla="*/ 238197 h 704922"/>
              <a:gd name="csX83" fmla="*/ 552450 w 838200"/>
              <a:gd name="csY83" fmla="*/ 238197 h 704922"/>
              <a:gd name="csX84" fmla="*/ 552450 w 838200"/>
              <a:gd name="csY84" fmla="*/ 533472 h 704922"/>
              <a:gd name="csX85" fmla="*/ 628650 w 838200"/>
              <a:gd name="csY85" fmla="*/ 609672 h 704922"/>
              <a:gd name="csX86" fmla="*/ 704850 w 838200"/>
              <a:gd name="csY86" fmla="*/ 533472 h 704922"/>
              <a:gd name="csX87" fmla="*/ 704850 w 838200"/>
              <a:gd name="csY87" fmla="*/ 238197 h 704922"/>
              <a:gd name="csX88" fmla="*/ 762000 w 838200"/>
              <a:gd name="csY88" fmla="*/ 238197 h 704922"/>
              <a:gd name="csX89" fmla="*/ 762000 w 838200"/>
              <a:gd name="csY89" fmla="*/ 647772 h 70492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838200" h="704922">
                <a:moveTo>
                  <a:pt x="800100" y="647772"/>
                </a:moveTo>
                <a:lnTo>
                  <a:pt x="800100" y="114372"/>
                </a:lnTo>
                <a:lnTo>
                  <a:pt x="762000" y="114372"/>
                </a:lnTo>
                <a:lnTo>
                  <a:pt x="762000" y="200097"/>
                </a:lnTo>
                <a:lnTo>
                  <a:pt x="704850" y="200097"/>
                </a:lnTo>
                <a:lnTo>
                  <a:pt x="704850" y="66747"/>
                </a:lnTo>
                <a:cubicBezTo>
                  <a:pt x="704850" y="46745"/>
                  <a:pt x="708660" y="39125"/>
                  <a:pt x="709613" y="37220"/>
                </a:cubicBezTo>
                <a:cubicBezTo>
                  <a:pt x="718185" y="35315"/>
                  <a:pt x="723900" y="27695"/>
                  <a:pt x="723900" y="18170"/>
                </a:cubicBezTo>
                <a:cubicBezTo>
                  <a:pt x="723900" y="7692"/>
                  <a:pt x="715328" y="-880"/>
                  <a:pt x="704850" y="72"/>
                </a:cubicBezTo>
                <a:lnTo>
                  <a:pt x="704850" y="72"/>
                </a:lnTo>
                <a:lnTo>
                  <a:pt x="553403" y="72"/>
                </a:lnTo>
                <a:cubicBezTo>
                  <a:pt x="542925" y="-880"/>
                  <a:pt x="534353" y="7692"/>
                  <a:pt x="533400" y="18170"/>
                </a:cubicBezTo>
                <a:cubicBezTo>
                  <a:pt x="533400" y="26742"/>
                  <a:pt x="539115" y="34362"/>
                  <a:pt x="547688" y="37220"/>
                </a:cubicBezTo>
                <a:cubicBezTo>
                  <a:pt x="548640" y="39125"/>
                  <a:pt x="552450" y="46745"/>
                  <a:pt x="552450" y="66747"/>
                </a:cubicBezTo>
                <a:lnTo>
                  <a:pt x="552450" y="200097"/>
                </a:lnTo>
                <a:lnTo>
                  <a:pt x="495300" y="200097"/>
                </a:lnTo>
                <a:lnTo>
                  <a:pt x="495300" y="66747"/>
                </a:lnTo>
                <a:cubicBezTo>
                  <a:pt x="495300" y="46745"/>
                  <a:pt x="499110" y="39125"/>
                  <a:pt x="500063" y="37220"/>
                </a:cubicBezTo>
                <a:cubicBezTo>
                  <a:pt x="508635" y="35315"/>
                  <a:pt x="514350" y="27695"/>
                  <a:pt x="514350" y="18170"/>
                </a:cubicBezTo>
                <a:cubicBezTo>
                  <a:pt x="514350" y="7692"/>
                  <a:pt x="505778" y="-880"/>
                  <a:pt x="495300" y="72"/>
                </a:cubicBezTo>
                <a:lnTo>
                  <a:pt x="495300" y="72"/>
                </a:lnTo>
                <a:lnTo>
                  <a:pt x="343853" y="72"/>
                </a:lnTo>
                <a:cubicBezTo>
                  <a:pt x="333375" y="-880"/>
                  <a:pt x="324803" y="7692"/>
                  <a:pt x="323850" y="18170"/>
                </a:cubicBezTo>
                <a:cubicBezTo>
                  <a:pt x="323850" y="26742"/>
                  <a:pt x="329565" y="34362"/>
                  <a:pt x="338138" y="37220"/>
                </a:cubicBezTo>
                <a:cubicBezTo>
                  <a:pt x="339090" y="39125"/>
                  <a:pt x="342900" y="46745"/>
                  <a:pt x="342900" y="66747"/>
                </a:cubicBezTo>
                <a:lnTo>
                  <a:pt x="342900" y="200097"/>
                </a:lnTo>
                <a:lnTo>
                  <a:pt x="285750" y="200097"/>
                </a:lnTo>
                <a:lnTo>
                  <a:pt x="285750" y="66747"/>
                </a:lnTo>
                <a:cubicBezTo>
                  <a:pt x="285750" y="46745"/>
                  <a:pt x="289560" y="39125"/>
                  <a:pt x="290513" y="37220"/>
                </a:cubicBezTo>
                <a:cubicBezTo>
                  <a:pt x="299085" y="35315"/>
                  <a:pt x="304800" y="27695"/>
                  <a:pt x="304800" y="18170"/>
                </a:cubicBezTo>
                <a:cubicBezTo>
                  <a:pt x="304800" y="7692"/>
                  <a:pt x="296228" y="-880"/>
                  <a:pt x="285750" y="72"/>
                </a:cubicBezTo>
                <a:lnTo>
                  <a:pt x="285750" y="72"/>
                </a:lnTo>
                <a:lnTo>
                  <a:pt x="134303" y="72"/>
                </a:lnTo>
                <a:cubicBezTo>
                  <a:pt x="123825" y="-880"/>
                  <a:pt x="115253" y="7692"/>
                  <a:pt x="114300" y="18170"/>
                </a:cubicBezTo>
                <a:cubicBezTo>
                  <a:pt x="114300" y="26742"/>
                  <a:pt x="120015" y="34362"/>
                  <a:pt x="128588" y="37220"/>
                </a:cubicBezTo>
                <a:cubicBezTo>
                  <a:pt x="129540" y="39125"/>
                  <a:pt x="133350" y="46745"/>
                  <a:pt x="133350" y="66747"/>
                </a:cubicBezTo>
                <a:lnTo>
                  <a:pt x="133350" y="200097"/>
                </a:lnTo>
                <a:lnTo>
                  <a:pt x="76200" y="200097"/>
                </a:lnTo>
                <a:lnTo>
                  <a:pt x="76200" y="114372"/>
                </a:lnTo>
                <a:lnTo>
                  <a:pt x="38100" y="114372"/>
                </a:lnTo>
                <a:lnTo>
                  <a:pt x="38100" y="647772"/>
                </a:lnTo>
                <a:lnTo>
                  <a:pt x="0" y="647772"/>
                </a:lnTo>
                <a:lnTo>
                  <a:pt x="0" y="704922"/>
                </a:lnTo>
                <a:lnTo>
                  <a:pt x="838200" y="704922"/>
                </a:lnTo>
                <a:lnTo>
                  <a:pt x="838200" y="647772"/>
                </a:lnTo>
                <a:lnTo>
                  <a:pt x="800100" y="647772"/>
                </a:lnTo>
                <a:close/>
                <a:moveTo>
                  <a:pt x="669608" y="38172"/>
                </a:moveTo>
                <a:cubicBezTo>
                  <a:pt x="667703" y="45792"/>
                  <a:pt x="666750" y="55317"/>
                  <a:pt x="666750" y="66747"/>
                </a:cubicBezTo>
                <a:lnTo>
                  <a:pt x="666750" y="152472"/>
                </a:lnTo>
                <a:cubicBezTo>
                  <a:pt x="666750" y="152472"/>
                  <a:pt x="647700" y="142947"/>
                  <a:pt x="628650" y="142947"/>
                </a:cubicBezTo>
                <a:cubicBezTo>
                  <a:pt x="609600" y="142947"/>
                  <a:pt x="590550" y="152472"/>
                  <a:pt x="590550" y="152472"/>
                </a:cubicBezTo>
                <a:lnTo>
                  <a:pt x="590550" y="66747"/>
                </a:lnTo>
                <a:cubicBezTo>
                  <a:pt x="590550" y="55317"/>
                  <a:pt x="589598" y="45792"/>
                  <a:pt x="587693" y="38172"/>
                </a:cubicBezTo>
                <a:lnTo>
                  <a:pt x="669608" y="38172"/>
                </a:lnTo>
                <a:close/>
                <a:moveTo>
                  <a:pt x="460058" y="38172"/>
                </a:moveTo>
                <a:cubicBezTo>
                  <a:pt x="458153" y="45792"/>
                  <a:pt x="457200" y="55317"/>
                  <a:pt x="457200" y="66747"/>
                </a:cubicBezTo>
                <a:lnTo>
                  <a:pt x="457200" y="152472"/>
                </a:lnTo>
                <a:cubicBezTo>
                  <a:pt x="457200" y="152472"/>
                  <a:pt x="438150" y="142947"/>
                  <a:pt x="419100" y="142947"/>
                </a:cubicBezTo>
                <a:cubicBezTo>
                  <a:pt x="400050" y="142947"/>
                  <a:pt x="381000" y="152472"/>
                  <a:pt x="381000" y="152472"/>
                </a:cubicBezTo>
                <a:lnTo>
                  <a:pt x="381000" y="66747"/>
                </a:lnTo>
                <a:cubicBezTo>
                  <a:pt x="381000" y="55317"/>
                  <a:pt x="380048" y="45792"/>
                  <a:pt x="378143" y="38172"/>
                </a:cubicBezTo>
                <a:lnTo>
                  <a:pt x="460058" y="38172"/>
                </a:lnTo>
                <a:close/>
                <a:moveTo>
                  <a:pt x="250508" y="38172"/>
                </a:moveTo>
                <a:cubicBezTo>
                  <a:pt x="248603" y="45792"/>
                  <a:pt x="247650" y="55317"/>
                  <a:pt x="247650" y="66747"/>
                </a:cubicBezTo>
                <a:lnTo>
                  <a:pt x="247650" y="152472"/>
                </a:lnTo>
                <a:cubicBezTo>
                  <a:pt x="247650" y="152472"/>
                  <a:pt x="228600" y="142947"/>
                  <a:pt x="209550" y="142947"/>
                </a:cubicBezTo>
                <a:cubicBezTo>
                  <a:pt x="190500" y="142947"/>
                  <a:pt x="171450" y="152472"/>
                  <a:pt x="171450" y="152472"/>
                </a:cubicBezTo>
                <a:lnTo>
                  <a:pt x="171450" y="66747"/>
                </a:lnTo>
                <a:cubicBezTo>
                  <a:pt x="171450" y="55317"/>
                  <a:pt x="170498" y="45792"/>
                  <a:pt x="168593" y="38172"/>
                </a:cubicBezTo>
                <a:lnTo>
                  <a:pt x="250508" y="38172"/>
                </a:lnTo>
                <a:close/>
                <a:moveTo>
                  <a:pt x="762000" y="647772"/>
                </a:moveTo>
                <a:lnTo>
                  <a:pt x="76200" y="647772"/>
                </a:lnTo>
                <a:lnTo>
                  <a:pt x="76200" y="238197"/>
                </a:lnTo>
                <a:lnTo>
                  <a:pt x="133350" y="238197"/>
                </a:lnTo>
                <a:lnTo>
                  <a:pt x="133350" y="533472"/>
                </a:lnTo>
                <a:cubicBezTo>
                  <a:pt x="133350" y="575382"/>
                  <a:pt x="167640" y="609672"/>
                  <a:pt x="209550" y="609672"/>
                </a:cubicBezTo>
                <a:cubicBezTo>
                  <a:pt x="251460" y="609672"/>
                  <a:pt x="285750" y="575382"/>
                  <a:pt x="285750" y="533472"/>
                </a:cubicBezTo>
                <a:lnTo>
                  <a:pt x="285750" y="238197"/>
                </a:lnTo>
                <a:lnTo>
                  <a:pt x="342900" y="238197"/>
                </a:lnTo>
                <a:lnTo>
                  <a:pt x="342900" y="533472"/>
                </a:lnTo>
                <a:cubicBezTo>
                  <a:pt x="342900" y="575382"/>
                  <a:pt x="377190" y="609672"/>
                  <a:pt x="419100" y="609672"/>
                </a:cubicBezTo>
                <a:cubicBezTo>
                  <a:pt x="461010" y="609672"/>
                  <a:pt x="495300" y="575382"/>
                  <a:pt x="495300" y="533472"/>
                </a:cubicBezTo>
                <a:lnTo>
                  <a:pt x="495300" y="238197"/>
                </a:lnTo>
                <a:lnTo>
                  <a:pt x="552450" y="238197"/>
                </a:lnTo>
                <a:lnTo>
                  <a:pt x="552450" y="533472"/>
                </a:lnTo>
                <a:cubicBezTo>
                  <a:pt x="552450" y="575382"/>
                  <a:pt x="586740" y="609672"/>
                  <a:pt x="628650" y="609672"/>
                </a:cubicBezTo>
                <a:cubicBezTo>
                  <a:pt x="670560" y="609672"/>
                  <a:pt x="704850" y="575382"/>
                  <a:pt x="704850" y="533472"/>
                </a:cubicBezTo>
                <a:lnTo>
                  <a:pt x="704850" y="238197"/>
                </a:lnTo>
                <a:lnTo>
                  <a:pt x="762000" y="238197"/>
                </a:lnTo>
                <a:lnTo>
                  <a:pt x="762000" y="647772"/>
                </a:ln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65F46B-6226-8F1C-2D40-E22C73FD5CDF}"/>
              </a:ext>
            </a:extLst>
          </p:cNvPr>
          <p:cNvGrpSpPr/>
          <p:nvPr/>
        </p:nvGrpSpPr>
        <p:grpSpPr>
          <a:xfrm>
            <a:off x="914400" y="3429000"/>
            <a:ext cx="533400" cy="807720"/>
            <a:chOff x="1248476" y="3691088"/>
            <a:chExt cx="533400" cy="8077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D35DB8-5F2B-B747-039A-455516EE8994}"/>
                </a:ext>
              </a:extLst>
            </p:cNvPr>
            <p:cNvGrpSpPr/>
            <p:nvPr/>
          </p:nvGrpSpPr>
          <p:grpSpPr>
            <a:xfrm>
              <a:off x="1248476" y="3691088"/>
              <a:ext cx="533400" cy="807720"/>
              <a:chOff x="1248476" y="3691088"/>
              <a:chExt cx="533400" cy="807720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E82F059-6311-2585-0611-8F50A7FD05CE}"/>
                  </a:ext>
                </a:extLst>
              </p:cNvPr>
              <p:cNvSpPr/>
              <p:nvPr/>
            </p:nvSpPr>
            <p:spPr>
              <a:xfrm>
                <a:off x="1248476" y="3691088"/>
                <a:ext cx="533400" cy="807720"/>
              </a:xfrm>
              <a:custGeom>
                <a:avLst/>
                <a:gdLst>
                  <a:gd name="csX0" fmla="*/ 352425 w 533400"/>
                  <a:gd name="csY0" fmla="*/ 731520 h 807720"/>
                  <a:gd name="csX1" fmla="*/ 466725 w 533400"/>
                  <a:gd name="csY1" fmla="*/ 502920 h 807720"/>
                  <a:gd name="csX2" fmla="*/ 344805 w 533400"/>
                  <a:gd name="csY2" fmla="*/ 269558 h 807720"/>
                  <a:gd name="csX3" fmla="*/ 421958 w 533400"/>
                  <a:gd name="csY3" fmla="*/ 83820 h 807720"/>
                  <a:gd name="csX4" fmla="*/ 395288 w 533400"/>
                  <a:gd name="csY4" fmla="*/ 73343 h 807720"/>
                  <a:gd name="csX5" fmla="*/ 416243 w 533400"/>
                  <a:gd name="csY5" fmla="*/ 21908 h 807720"/>
                  <a:gd name="csX6" fmla="*/ 363855 w 533400"/>
                  <a:gd name="csY6" fmla="*/ 0 h 807720"/>
                  <a:gd name="csX7" fmla="*/ 342900 w 533400"/>
                  <a:gd name="csY7" fmla="*/ 51435 h 807720"/>
                  <a:gd name="csX8" fmla="*/ 316230 w 533400"/>
                  <a:gd name="csY8" fmla="*/ 40958 h 807720"/>
                  <a:gd name="csX9" fmla="*/ 155258 w 533400"/>
                  <a:gd name="csY9" fmla="*/ 428625 h 807720"/>
                  <a:gd name="csX10" fmla="*/ 155258 w 533400"/>
                  <a:gd name="csY10" fmla="*/ 428625 h 807720"/>
                  <a:gd name="csX11" fmla="*/ 162877 w 533400"/>
                  <a:gd name="csY11" fmla="*/ 484823 h 807720"/>
                  <a:gd name="csX12" fmla="*/ 152400 w 533400"/>
                  <a:gd name="csY12" fmla="*/ 509588 h 807720"/>
                  <a:gd name="csX13" fmla="*/ 204788 w 533400"/>
                  <a:gd name="csY13" fmla="*/ 531495 h 807720"/>
                  <a:gd name="csX14" fmla="*/ 215265 w 533400"/>
                  <a:gd name="csY14" fmla="*/ 506730 h 807720"/>
                  <a:gd name="csX15" fmla="*/ 260985 w 533400"/>
                  <a:gd name="csY15" fmla="*/ 472440 h 807720"/>
                  <a:gd name="csX16" fmla="*/ 260985 w 533400"/>
                  <a:gd name="csY16" fmla="*/ 472440 h 807720"/>
                  <a:gd name="csX17" fmla="*/ 271463 w 533400"/>
                  <a:gd name="csY17" fmla="*/ 445770 h 807720"/>
                  <a:gd name="csX18" fmla="*/ 401955 w 533400"/>
                  <a:gd name="csY18" fmla="*/ 445770 h 807720"/>
                  <a:gd name="csX19" fmla="*/ 409575 w 533400"/>
                  <a:gd name="csY19" fmla="*/ 502920 h 807720"/>
                  <a:gd name="csX20" fmla="*/ 180975 w 533400"/>
                  <a:gd name="csY20" fmla="*/ 731520 h 807720"/>
                  <a:gd name="csX21" fmla="*/ 0 w 533400"/>
                  <a:gd name="csY21" fmla="*/ 731520 h 807720"/>
                  <a:gd name="csX22" fmla="*/ 0 w 533400"/>
                  <a:gd name="csY22" fmla="*/ 788670 h 807720"/>
                  <a:gd name="csX23" fmla="*/ 0 w 533400"/>
                  <a:gd name="csY23" fmla="*/ 807720 h 807720"/>
                  <a:gd name="csX24" fmla="*/ 533400 w 533400"/>
                  <a:gd name="csY24" fmla="*/ 807720 h 807720"/>
                  <a:gd name="csX25" fmla="*/ 533400 w 533400"/>
                  <a:gd name="csY25" fmla="*/ 788670 h 807720"/>
                  <a:gd name="csX26" fmla="*/ 533400 w 533400"/>
                  <a:gd name="csY26" fmla="*/ 731520 h 807720"/>
                  <a:gd name="csX27" fmla="*/ 352425 w 533400"/>
                  <a:gd name="csY27" fmla="*/ 731520 h 807720"/>
                  <a:gd name="csX28" fmla="*/ 333375 w 533400"/>
                  <a:gd name="csY28" fmla="*/ 426720 h 807720"/>
                  <a:gd name="csX29" fmla="*/ 276225 w 533400"/>
                  <a:gd name="csY29" fmla="*/ 369570 h 807720"/>
                  <a:gd name="csX30" fmla="*/ 333375 w 533400"/>
                  <a:gd name="csY30" fmla="*/ 312420 h 807720"/>
                  <a:gd name="csX31" fmla="*/ 390525 w 533400"/>
                  <a:gd name="csY31" fmla="*/ 369570 h 807720"/>
                  <a:gd name="csX32" fmla="*/ 333375 w 533400"/>
                  <a:gd name="csY32" fmla="*/ 426720 h 8077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533400" h="807720">
                    <a:moveTo>
                      <a:pt x="352425" y="731520"/>
                    </a:moveTo>
                    <a:cubicBezTo>
                      <a:pt x="421958" y="679133"/>
                      <a:pt x="466725" y="596265"/>
                      <a:pt x="466725" y="502920"/>
                    </a:cubicBezTo>
                    <a:cubicBezTo>
                      <a:pt x="466725" y="406718"/>
                      <a:pt x="418148" y="320993"/>
                      <a:pt x="344805" y="269558"/>
                    </a:cubicBezTo>
                    <a:lnTo>
                      <a:pt x="421958" y="83820"/>
                    </a:lnTo>
                    <a:lnTo>
                      <a:pt x="395288" y="73343"/>
                    </a:lnTo>
                    <a:lnTo>
                      <a:pt x="416243" y="21908"/>
                    </a:lnTo>
                    <a:lnTo>
                      <a:pt x="363855" y="0"/>
                    </a:lnTo>
                    <a:lnTo>
                      <a:pt x="342900" y="51435"/>
                    </a:lnTo>
                    <a:lnTo>
                      <a:pt x="316230" y="40958"/>
                    </a:lnTo>
                    <a:lnTo>
                      <a:pt x="155258" y="428625"/>
                    </a:lnTo>
                    <a:lnTo>
                      <a:pt x="155258" y="428625"/>
                    </a:lnTo>
                    <a:cubicBezTo>
                      <a:pt x="147638" y="447675"/>
                      <a:pt x="150495" y="469583"/>
                      <a:pt x="162877" y="484823"/>
                    </a:cubicBezTo>
                    <a:lnTo>
                      <a:pt x="152400" y="509588"/>
                    </a:lnTo>
                    <a:lnTo>
                      <a:pt x="204788" y="531495"/>
                    </a:lnTo>
                    <a:lnTo>
                      <a:pt x="215265" y="506730"/>
                    </a:lnTo>
                    <a:cubicBezTo>
                      <a:pt x="235268" y="503873"/>
                      <a:pt x="252413" y="491490"/>
                      <a:pt x="260985" y="472440"/>
                    </a:cubicBezTo>
                    <a:lnTo>
                      <a:pt x="260985" y="472440"/>
                    </a:lnTo>
                    <a:lnTo>
                      <a:pt x="271463" y="445770"/>
                    </a:lnTo>
                    <a:lnTo>
                      <a:pt x="401955" y="445770"/>
                    </a:lnTo>
                    <a:cubicBezTo>
                      <a:pt x="406718" y="463868"/>
                      <a:pt x="409575" y="482918"/>
                      <a:pt x="409575" y="502920"/>
                    </a:cubicBezTo>
                    <a:cubicBezTo>
                      <a:pt x="409575" y="628650"/>
                      <a:pt x="306705" y="731520"/>
                      <a:pt x="180975" y="731520"/>
                    </a:cubicBezTo>
                    <a:lnTo>
                      <a:pt x="0" y="731520"/>
                    </a:lnTo>
                    <a:lnTo>
                      <a:pt x="0" y="788670"/>
                    </a:lnTo>
                    <a:lnTo>
                      <a:pt x="0" y="807720"/>
                    </a:lnTo>
                    <a:lnTo>
                      <a:pt x="533400" y="807720"/>
                    </a:lnTo>
                    <a:lnTo>
                      <a:pt x="533400" y="788670"/>
                    </a:lnTo>
                    <a:lnTo>
                      <a:pt x="533400" y="731520"/>
                    </a:lnTo>
                    <a:lnTo>
                      <a:pt x="352425" y="731520"/>
                    </a:lnTo>
                    <a:close/>
                    <a:moveTo>
                      <a:pt x="333375" y="426720"/>
                    </a:moveTo>
                    <a:cubicBezTo>
                      <a:pt x="301943" y="426720"/>
                      <a:pt x="276225" y="401003"/>
                      <a:pt x="276225" y="369570"/>
                    </a:cubicBezTo>
                    <a:cubicBezTo>
                      <a:pt x="276225" y="338138"/>
                      <a:pt x="301943" y="312420"/>
                      <a:pt x="333375" y="312420"/>
                    </a:cubicBezTo>
                    <a:cubicBezTo>
                      <a:pt x="364808" y="312420"/>
                      <a:pt x="390525" y="338138"/>
                      <a:pt x="390525" y="369570"/>
                    </a:cubicBezTo>
                    <a:cubicBezTo>
                      <a:pt x="390525" y="401003"/>
                      <a:pt x="364808" y="426720"/>
                      <a:pt x="333375" y="4267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08B19F8-20CD-F209-2603-DDAD804429F8}"/>
                  </a:ext>
                </a:extLst>
              </p:cNvPr>
              <p:cNvSpPr/>
              <p:nvPr/>
            </p:nvSpPr>
            <p:spPr>
              <a:xfrm rot="1350026">
                <a:off x="1471327" y="4247523"/>
                <a:ext cx="171454" cy="38100"/>
              </a:xfrm>
              <a:prstGeom prst="rect">
                <a:avLst/>
              </a:prstGeom>
              <a:solidFill>
                <a:schemeClr val="bg1"/>
              </a:solidFill>
              <a:ln w="9525" cap="flat">
                <a:noFill/>
                <a:prstDash val="solid"/>
                <a:miter/>
              </a:ln>
            </p:spPr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7710AB5-9861-C64C-8B66-322CDA210B63}"/>
                </a:ext>
              </a:extLst>
            </p:cNvPr>
            <p:cNvSpPr/>
            <p:nvPr/>
          </p:nvSpPr>
          <p:spPr>
            <a:xfrm>
              <a:off x="1696151" y="4022559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 cap="flat">
              <a:noFill/>
              <a:prstDash val="solid"/>
              <a:miter/>
            </a:ln>
          </p:spPr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13EC279-B9C4-8EEC-347F-820E6E5AC00B}"/>
              </a:ext>
            </a:extLst>
          </p:cNvPr>
          <p:cNvSpPr txBox="1"/>
          <p:nvPr/>
        </p:nvSpPr>
        <p:spPr>
          <a:xfrm>
            <a:off x="3118106" y="1510182"/>
            <a:ext cx="84694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33CC"/>
                </a:solidFill>
              </a:rPr>
              <a:t>How can CQDs be </a:t>
            </a:r>
            <a:r>
              <a:rPr lang="en-US" sz="2600" b="1" dirty="0" err="1">
                <a:solidFill>
                  <a:srgbClr val="0033CC"/>
                </a:solidFill>
              </a:rPr>
              <a:t>synthesised</a:t>
            </a:r>
            <a:r>
              <a:rPr lang="en-US" sz="2600" b="1" dirty="0">
                <a:solidFill>
                  <a:srgbClr val="0033CC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/>
              <a:t>Microwave-assisted</a:t>
            </a:r>
            <a:r>
              <a:rPr lang="en-US" sz="2400" dirty="0"/>
              <a:t> method was selected because it is </a:t>
            </a:r>
            <a:r>
              <a:rPr lang="en-US" sz="2400" b="1" dirty="0"/>
              <a:t>rapid, energy-efficient, simple</a:t>
            </a:r>
            <a:r>
              <a:rPr lang="en-US" sz="2400" dirty="0"/>
              <a:t>, and suitable for producing CQDs from biomass with good control over their properties.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In microwave-assisted methods the precursors are heated due to absorption of the direct microwave radiation.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This process </a:t>
            </a:r>
            <a:r>
              <a:rPr lang="en-US" sz="2400" b="1" dirty="0"/>
              <a:t>is more energy efficient </a:t>
            </a:r>
            <a:r>
              <a:rPr lang="en-US" sz="2400" dirty="0"/>
              <a:t>because energy is absorbed directly by the molecules instead of the reaction vessel.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A62C0474-5CCB-34A0-ED0B-85AD5D81FA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3782515"/>
              </p:ext>
            </p:extLst>
          </p:nvPr>
        </p:nvGraphicFramePr>
        <p:xfrm>
          <a:off x="-7467600" y="-4876800"/>
          <a:ext cx="121158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106210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11085-076C-B2AF-F558-9217512FD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ABFF4-DBAA-2312-F954-DB856EBBF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1DACA-7524-4B0D-AA1B-844360009A5A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188AFCF-8730-FAC3-F1B1-8C61D42477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239113"/>
            <a:ext cx="9296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Methodology: Microwave-assisted method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817AEA2-7E47-2D69-228C-6C04C9A952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8855609"/>
              </p:ext>
            </p:extLst>
          </p:nvPr>
        </p:nvGraphicFramePr>
        <p:xfrm>
          <a:off x="76200" y="1341437"/>
          <a:ext cx="121158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074C9A4-D4B6-E7FA-BED6-62BB116C9B47}"/>
              </a:ext>
            </a:extLst>
          </p:cNvPr>
          <p:cNvSpPr txBox="1"/>
          <p:nvPr/>
        </p:nvSpPr>
        <p:spPr>
          <a:xfrm>
            <a:off x="3118106" y="7168039"/>
            <a:ext cx="84694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33CC"/>
                </a:solidFill>
              </a:rPr>
              <a:t>How can CQDs be </a:t>
            </a:r>
            <a:r>
              <a:rPr lang="en-US" sz="2600" b="1" dirty="0" err="1">
                <a:solidFill>
                  <a:srgbClr val="0033CC"/>
                </a:solidFill>
              </a:rPr>
              <a:t>synthesised</a:t>
            </a:r>
            <a:r>
              <a:rPr lang="en-US" sz="2600" b="1" dirty="0">
                <a:solidFill>
                  <a:srgbClr val="0033CC"/>
                </a:solidFill>
              </a:rPr>
              <a:t>?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b="1" dirty="0"/>
              <a:t>Microwave-assisted</a:t>
            </a:r>
            <a:r>
              <a:rPr lang="en-US" sz="2400" dirty="0"/>
              <a:t> method was selected because it is </a:t>
            </a:r>
            <a:r>
              <a:rPr lang="en-US" sz="2400" b="1" dirty="0"/>
              <a:t>rapid, energy-efficient, simple</a:t>
            </a:r>
            <a:r>
              <a:rPr lang="en-US" sz="2400" dirty="0"/>
              <a:t>, and suitable for producing CQDs from biomass with good control over their properties.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In microwave-assisted methods the precursors are heated due to absorption of the direct microwave radiation.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This process </a:t>
            </a:r>
            <a:r>
              <a:rPr lang="en-US" sz="2400" b="1" dirty="0"/>
              <a:t>is more energy efficient </a:t>
            </a:r>
            <a:r>
              <a:rPr lang="en-US" sz="2400" dirty="0"/>
              <a:t>because energy is absorbed directly by the molecules instead of the reaction vessel.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65833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D8B2FD-DDF9-15A4-7F3A-695279EC1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0" y="908001"/>
            <a:ext cx="8839200" cy="4341911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1DACA-7524-4B0D-AA1B-844360009A5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352B4A4-9D5C-FFCB-10BE-EA5529FEA2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239113"/>
            <a:ext cx="9296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Methodology: Microwave-assisted method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4C142CEB-03A5-CF1D-7A8D-7C5BC55D23E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922614"/>
              </p:ext>
            </p:extLst>
          </p:nvPr>
        </p:nvGraphicFramePr>
        <p:xfrm>
          <a:off x="685800" y="-4876800"/>
          <a:ext cx="12115800" cy="46783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C12235A6-CEA8-1E2E-E531-10B19F299C1E}"/>
              </a:ext>
            </a:extLst>
          </p:cNvPr>
          <p:cNvSpPr/>
          <p:nvPr/>
        </p:nvSpPr>
        <p:spPr>
          <a:xfrm>
            <a:off x="304800" y="685402"/>
            <a:ext cx="32496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Precursor preparation</a:t>
            </a:r>
            <a:r>
              <a:rPr lang="en-US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7B678F-50B3-DC16-CECB-43A25E88CF33}"/>
              </a:ext>
            </a:extLst>
          </p:cNvPr>
          <p:cNvSpPr txBox="1"/>
          <p:nvPr/>
        </p:nvSpPr>
        <p:spPr>
          <a:xfrm>
            <a:off x="1324548" y="5249912"/>
            <a:ext cx="960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Sample characteristics: UV-Vis, FTIR and PL analysis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Detection of Pb</a:t>
            </a:r>
            <a:r>
              <a:rPr lang="en-US" sz="2000" baseline="30000" dirty="0"/>
              <a:t>2+</a:t>
            </a:r>
            <a:r>
              <a:rPr lang="en-US" sz="2000" dirty="0"/>
              <a:t> using PL analysis – to evaluate the detection capability for Pb</a:t>
            </a:r>
            <a:r>
              <a:rPr lang="en-US" sz="2000" baseline="30000" dirty="0"/>
              <a:t>2+ </a:t>
            </a:r>
            <a:r>
              <a:rPr lang="en-US" sz="2000" dirty="0"/>
              <a:t>(quenching effect)</a:t>
            </a:r>
          </a:p>
        </p:txBody>
      </p:sp>
    </p:spTree>
    <p:extLst>
      <p:ext uri="{BB962C8B-B14F-4D97-AF65-F5344CB8AC3E}">
        <p14:creationId xmlns:p14="http://schemas.microsoft.com/office/powerpoint/2010/main" val="2363332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3CCDC-32AC-9C76-F814-BC64761BA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7C3A23-8497-5FB6-DE29-889749E9F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047CC8-D1F8-06EA-3A0F-9D8BF23231EF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A13B65A-7B60-6395-CA7A-53A2FE492566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UV-Vis Analysis: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BF5B6D-DC0C-24CD-0619-7DD3113B5F9C}"/>
                  </a:ext>
                </a:extLst>
              </p:cNvPr>
              <p:cNvSpPr txBox="1"/>
              <p:nvPr/>
            </p:nvSpPr>
            <p:spPr>
              <a:xfrm>
                <a:off x="228600" y="1340269"/>
                <a:ext cx="6248400" cy="16312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000" b="1" dirty="0"/>
                  <a:t>Primary Absorption Band (220–260 nm):</a:t>
                </a:r>
                <a:r>
                  <a:rPr lang="en-US" sz="2000" dirty="0"/>
                  <a:t> </a:t>
                </a:r>
              </a:p>
              <a:p>
                <a:pPr marL="742950" lvl="1" indent="-28575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Broad peak features at centered around 230–250 nm, typical for aromatic rings, carbonyl transitions (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or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lang="en-US" sz="200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) in sp</a:t>
                </a:r>
                <a:r>
                  <a:rPr lang="en-US" sz="2000" baseline="30000" dirty="0"/>
                  <a:t>2</a:t>
                </a:r>
                <a:r>
                  <a:rPr lang="en-US" sz="2000" dirty="0"/>
                  <a:t> carbon domains. 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BF5B6D-DC0C-24CD-0619-7DD3113B5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340269"/>
                <a:ext cx="6248400" cy="1631216"/>
              </a:xfrm>
              <a:prstGeom prst="rect">
                <a:avLst/>
              </a:prstGeom>
              <a:blipFill>
                <a:blip r:embed="rId2"/>
                <a:stretch>
                  <a:fillRect l="-878" t="-1873" b="-63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FF4194FF-87E0-9085-EA80-3E55DDAA5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59460"/>
              </p:ext>
            </p:extLst>
          </p:nvPr>
        </p:nvGraphicFramePr>
        <p:xfrm>
          <a:off x="6096000" y="1046102"/>
          <a:ext cx="6553200" cy="50159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3" imgW="9802154" imgH="7502520" progId="Origin95.Graph">
                  <p:embed/>
                </p:oleObj>
              </mc:Choice>
              <mc:Fallback>
                <p:oleObj name="Graph" r:id="rId3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0" y="1046102"/>
                        <a:ext cx="6553200" cy="50159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E1B86C0-0558-8AE2-183C-2C845B014594}"/>
              </a:ext>
            </a:extLst>
          </p:cNvPr>
          <p:cNvSpPr txBox="1"/>
          <p:nvPr/>
        </p:nvSpPr>
        <p:spPr>
          <a:xfrm>
            <a:off x="177800" y="2878333"/>
            <a:ext cx="6553201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Peak Differences Below 240 nm: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C8 (Green):</a:t>
            </a:r>
            <a:r>
              <a:rPr lang="en-US" sz="2000" dirty="0"/>
              <a:t> Exhibits high-intensity sharp peak at approximately 230 nm, due to π – π* transition of aromatic C=C bonds in sp</a:t>
            </a:r>
            <a:r>
              <a:rPr lang="en-US" sz="2000" baseline="30000" dirty="0"/>
              <a:t>2</a:t>
            </a:r>
            <a:r>
              <a:rPr lang="en-US" sz="2000" dirty="0"/>
              <a:t> </a:t>
            </a:r>
            <a:r>
              <a:rPr lang="en-US" sz="2000" dirty="0" err="1"/>
              <a:t>hybridisation</a:t>
            </a:r>
            <a:r>
              <a:rPr lang="en-US" sz="2000" dirty="0"/>
              <a:t> of aromatic domains.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C9 (Red):</a:t>
            </a:r>
            <a:r>
              <a:rPr lang="en-US" sz="2000" dirty="0"/>
              <a:t> Displays a minor peak near ~234 nm indicates π–π* transition with possible contribution from surface states.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C10 (Blue):</a:t>
            </a:r>
            <a:r>
              <a:rPr lang="en-US" sz="2000" dirty="0"/>
              <a:t> Shows a sharp spike at 220 nm and a moderate local peak at ~234 nm, also refer to π–π* transition</a:t>
            </a:r>
          </a:p>
        </p:txBody>
      </p:sp>
    </p:spTree>
    <p:extLst>
      <p:ext uri="{BB962C8B-B14F-4D97-AF65-F5344CB8AC3E}">
        <p14:creationId xmlns:p14="http://schemas.microsoft.com/office/powerpoint/2010/main" val="55389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8B5700-C8DE-9D7B-CFDD-152F46A2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C7DA61B-4AD0-2769-45DD-1A99177F2597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49E68E-BDD6-3700-2812-E373A6641477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UV-Vis Analysis: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D1EFA93-FFE0-EDD4-964A-454A249F3E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490942"/>
              </p:ext>
            </p:extLst>
          </p:nvPr>
        </p:nvGraphicFramePr>
        <p:xfrm>
          <a:off x="3805691" y="1394191"/>
          <a:ext cx="4405712" cy="3372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154" imgH="7502520" progId="Origin95.Graph">
                  <p:embed/>
                </p:oleObj>
              </mc:Choice>
              <mc:Fallback>
                <p:oleObj name="Graph" r:id="rId2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805691" y="1394191"/>
                        <a:ext cx="4405712" cy="3372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B1CC81D-C71D-78FF-5ADA-C253D1BE9F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7569789"/>
              </p:ext>
            </p:extLst>
          </p:nvPr>
        </p:nvGraphicFramePr>
        <p:xfrm>
          <a:off x="7629579" y="1394191"/>
          <a:ext cx="4405712" cy="337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9802154" imgH="7502520" progId="Origin95.Graph">
                  <p:embed/>
                </p:oleObj>
              </mc:Choice>
              <mc:Fallback>
                <p:oleObj name="Graph" r:id="rId4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629579" y="1394191"/>
                        <a:ext cx="4405712" cy="337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6EE8CE6-EC22-3191-CDAB-6498FE872D79}"/>
              </a:ext>
            </a:extLst>
          </p:cNvPr>
          <p:cNvSpPr txBox="1"/>
          <p:nvPr/>
        </p:nvSpPr>
        <p:spPr>
          <a:xfrm>
            <a:off x="824792" y="5071335"/>
            <a:ext cx="103675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The band gap energy was calculated using the </a:t>
            </a:r>
            <a:r>
              <a:rPr lang="en-US" sz="2000" b="1" dirty="0" err="1"/>
              <a:t>Tauc</a:t>
            </a:r>
            <a:r>
              <a:rPr lang="en-US" sz="2000" b="1" dirty="0"/>
              <a:t> plot</a:t>
            </a:r>
            <a:r>
              <a:rPr lang="en-US" sz="20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The </a:t>
            </a:r>
            <a:r>
              <a:rPr lang="en-US" sz="2000" b="1" dirty="0"/>
              <a:t>smaller the carbon domains</a:t>
            </a:r>
            <a:r>
              <a:rPr lang="en-US" sz="2000" dirty="0"/>
              <a:t>, the </a:t>
            </a:r>
            <a:r>
              <a:rPr lang="en-US" sz="2000" b="1" dirty="0"/>
              <a:t>stronger the quantum confinement </a:t>
            </a:r>
            <a:r>
              <a:rPr lang="en-US" sz="2000" dirty="0"/>
              <a:t>in biochar OPT to happen.</a:t>
            </a: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146B8BE1-7F51-D722-5E0A-1D8775EC03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223404"/>
              </p:ext>
            </p:extLst>
          </p:nvPr>
        </p:nvGraphicFramePr>
        <p:xfrm>
          <a:off x="19334" y="1428388"/>
          <a:ext cx="4405712" cy="3372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6" imgW="9802154" imgH="7502520" progId="Origin95.Graph">
                  <p:embed/>
                </p:oleObj>
              </mc:Choice>
              <mc:Fallback>
                <p:oleObj name="Graph" r:id="rId6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334" y="1428388"/>
                        <a:ext cx="4405712" cy="3372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07274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DDD8A-7315-6930-B74C-19CA2E1A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C1E54B-62BF-7E1C-4353-6567C3B7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28717F7-4551-39E6-4133-F296364881F3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986EBE-BCE5-9E9A-79B4-C48760FF8A9D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FTIR Analysis: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A68AD4-A6C7-43D4-D89F-71344D124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76" y="1600199"/>
            <a:ext cx="5493224" cy="42179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CCECBD-C902-7F00-8FCB-FC4A138D9BD0}"/>
              </a:ext>
            </a:extLst>
          </p:cNvPr>
          <p:cNvSpPr txBox="1"/>
          <p:nvPr/>
        </p:nvSpPr>
        <p:spPr>
          <a:xfrm>
            <a:off x="5943600" y="1601336"/>
            <a:ext cx="58550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High-frequency region (3200–3400 cm⁻¹):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Broad peak at ~3400 cm⁻¹ corresponds to O–H stretching (hydroxyl groups).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Shoulder at ~3200 cm⁻¹ corresponds to N–H stretching (amine groups).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These groups transform charcoal from hydrophobic to hydrophilic, enabling stable aqueous dispersions.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Essential for aqueous metal ion sensing applications. </a:t>
            </a:r>
          </a:p>
        </p:txBody>
      </p:sp>
    </p:spTree>
    <p:extLst>
      <p:ext uri="{BB962C8B-B14F-4D97-AF65-F5344CB8AC3E}">
        <p14:creationId xmlns:p14="http://schemas.microsoft.com/office/powerpoint/2010/main" val="4269641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A2DFD-44DF-6620-CFC8-9E2BBE8DA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AE2751-1025-81B8-B85E-BEB7297E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71B36F-F406-EC97-560A-5BEC91D80327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D423D8-3881-08FD-E0E3-90D39C7CFC6F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FTIR Analysis: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D46675-71CF-F770-8FA4-2E9F2266B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76" y="1600199"/>
            <a:ext cx="5493224" cy="42179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7E6DF2-1922-5EC6-8CCF-41C9A9E5278C}"/>
              </a:ext>
            </a:extLst>
          </p:cNvPr>
          <p:cNvSpPr txBox="1"/>
          <p:nvPr/>
        </p:nvSpPr>
        <p:spPr>
          <a:xfrm>
            <a:off x="5785714" y="903516"/>
            <a:ext cx="61601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Fingerprint region (1600–1800 cm⁻¹):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Sharp peak at ~1720 cm⁻¹ indicates C=O stretching (carbonyl/carboxyl/amide groups).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Peak at ~1640 cm⁻¹ corresponds to C=C stretching of the graphitic core.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The well-defined C=C peak suggests a highly ordered sp² carbon structure, inherited from the charcoal precursor.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39E0EE-B0C4-62CD-A941-BEDC8191FD99}"/>
              </a:ext>
            </a:extLst>
          </p:cNvPr>
          <p:cNvSpPr txBox="1"/>
          <p:nvPr/>
        </p:nvSpPr>
        <p:spPr>
          <a:xfrm>
            <a:off x="5785715" y="3494029"/>
            <a:ext cx="61601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Lower-frequency region (1000–1450 cm⁻¹):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Peaks near 1450 cm⁻¹ indicate C–N stretching, confirming nitrogen doping from urea.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Peak at ~1050 cm⁻¹ corresponds to C–O–C or C–O stretching.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These oxygen- and nitrogen-containing groups enhance fluorescence and provide active sites for Pb²⁺ binding.</a:t>
            </a:r>
          </a:p>
        </p:txBody>
      </p:sp>
    </p:spTree>
    <p:extLst>
      <p:ext uri="{BB962C8B-B14F-4D97-AF65-F5344CB8AC3E}">
        <p14:creationId xmlns:p14="http://schemas.microsoft.com/office/powerpoint/2010/main" val="378042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841784-0ACB-CC8D-6220-FE464FB4A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869958D-E88A-4F8C-EA1C-1CDDCD36AE62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D648263-87C9-8CF2-47F6-8A16E22C6282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Analysis:</a:t>
            </a: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BCF0C94-7EF3-F94C-89A6-49BC02442E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908263"/>
              </p:ext>
            </p:extLst>
          </p:nvPr>
        </p:nvGraphicFramePr>
        <p:xfrm>
          <a:off x="-381000" y="1084768"/>
          <a:ext cx="6311653" cy="4831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154" imgH="7502520" progId="Origin95.Graph">
                  <p:embed/>
                </p:oleObj>
              </mc:Choice>
              <mc:Fallback>
                <p:oleObj name="Graph" r:id="rId2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381000" y="1084768"/>
                        <a:ext cx="6311653" cy="4831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4E347B1-762B-829C-0441-BA640F9E7DCF}"/>
              </a:ext>
            </a:extLst>
          </p:cNvPr>
          <p:cNvSpPr txBox="1"/>
          <p:nvPr/>
        </p:nvSpPr>
        <p:spPr>
          <a:xfrm>
            <a:off x="5422900" y="1173066"/>
            <a:ext cx="6629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Biochar CQDs show emission peak changes with time.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Emission peaks for C8 and C9 at 411–411.5 nm, respectively.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Emission peak for C10 shows </a:t>
            </a:r>
            <a:r>
              <a:rPr lang="en-US" sz="2000" b="1" dirty="0"/>
              <a:t>blue-shifts </a:t>
            </a:r>
            <a:r>
              <a:rPr lang="en-US" sz="2000" dirty="0"/>
              <a:t>to 405.5 nm.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The size reduction is attributed to prolonged microwave irradiation, which causes </a:t>
            </a:r>
            <a:r>
              <a:rPr lang="en-US" sz="2000" b="1" dirty="0"/>
              <a:t>surface etching or fragmentation of graphitic domains</a:t>
            </a:r>
            <a:r>
              <a:rPr lang="en-US" sz="2000" dirty="0"/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The size estimation was calculate using </a:t>
            </a:r>
            <a:r>
              <a:rPr lang="en-US" sz="2000" b="1" dirty="0"/>
              <a:t>effective mass approximation (EMA) model.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FD23700C-F69F-5587-0F3B-1387FCA75D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2137298"/>
              </p:ext>
            </p:extLst>
          </p:nvPr>
        </p:nvGraphicFramePr>
        <p:xfrm>
          <a:off x="5416076" y="4445111"/>
          <a:ext cx="6526853" cy="175260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991336">
                  <a:extLst>
                    <a:ext uri="{9D8B030D-6E8A-4147-A177-3AD203B41FA5}">
                      <a16:colId xmlns:a16="http://schemas.microsoft.com/office/drawing/2014/main" val="2460395789"/>
                    </a:ext>
                  </a:extLst>
                </a:gridCol>
                <a:gridCol w="1639802">
                  <a:extLst>
                    <a:ext uri="{9D8B030D-6E8A-4147-A177-3AD203B41FA5}">
                      <a16:colId xmlns:a16="http://schemas.microsoft.com/office/drawing/2014/main" val="568326322"/>
                    </a:ext>
                  </a:extLst>
                </a:gridCol>
                <a:gridCol w="2011186">
                  <a:extLst>
                    <a:ext uri="{9D8B030D-6E8A-4147-A177-3AD203B41FA5}">
                      <a16:colId xmlns:a16="http://schemas.microsoft.com/office/drawing/2014/main" val="3027740023"/>
                    </a:ext>
                  </a:extLst>
                </a:gridCol>
                <a:gridCol w="1884529">
                  <a:extLst>
                    <a:ext uri="{9D8B030D-6E8A-4147-A177-3AD203B41FA5}">
                      <a16:colId xmlns:a16="http://schemas.microsoft.com/office/drawing/2014/main" val="126308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Emission peak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Calculated CQDs radius, r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Calculated CQDs diameter, d (nm)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6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5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45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3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375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1945F2-5CCC-B634-6004-ABB76611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A4C823D-BE6D-AA20-1992-424E2F973390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C385EF-CDE3-60FC-CA1C-220F803B34D1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Analysis: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89EAACB-C102-B08C-9883-EA281642BF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5339238"/>
              </p:ext>
            </p:extLst>
          </p:nvPr>
        </p:nvGraphicFramePr>
        <p:xfrm>
          <a:off x="-19334" y="1010845"/>
          <a:ext cx="4819934" cy="3689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2" imgW="9802154" imgH="7502520" progId="Origin95.Graph">
                  <p:embed/>
                </p:oleObj>
              </mc:Choice>
              <mc:Fallback>
                <p:oleObj name="Graph" r:id="rId2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9334" y="1010845"/>
                        <a:ext cx="4819934" cy="36892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3A3D527-B7EE-E1E0-89F2-24D875007A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841383"/>
              </p:ext>
            </p:extLst>
          </p:nvPr>
        </p:nvGraphicFramePr>
        <p:xfrm>
          <a:off x="3944937" y="1011982"/>
          <a:ext cx="4761197" cy="3644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4" imgW="9802154" imgH="7502520" progId="Origin95.Graph">
                  <p:embed/>
                </p:oleObj>
              </mc:Choice>
              <mc:Fallback>
                <p:oleObj name="Graph" r:id="rId4" imgW="9802154" imgH="7502520" progId="Origin95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44937" y="1011982"/>
                        <a:ext cx="4761197" cy="36443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06E493AD-F9E8-C01C-C115-D95C0F6C1273}"/>
              </a:ext>
            </a:extLst>
          </p:cNvPr>
          <p:cNvSpPr txBox="1"/>
          <p:nvPr/>
        </p:nvSpPr>
        <p:spPr>
          <a:xfrm>
            <a:off x="8611562" y="1551563"/>
            <a:ext cx="314558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A </a:t>
            </a:r>
            <a:r>
              <a:rPr lang="en-US" sz="2000" b="1" dirty="0"/>
              <a:t>blue-shift trend </a:t>
            </a:r>
            <a:r>
              <a:rPr lang="en-US" sz="2000" dirty="0"/>
              <a:t>was observed for the Biochar OPT samples.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Emission peak for </a:t>
            </a:r>
            <a:r>
              <a:rPr lang="en-US" sz="2000" b="1" dirty="0"/>
              <a:t>C8</a:t>
            </a:r>
            <a:r>
              <a:rPr lang="en-US" sz="2000" dirty="0"/>
              <a:t> is shifted from </a:t>
            </a:r>
            <a:r>
              <a:rPr lang="en-US" sz="2000" b="1" dirty="0"/>
              <a:t>411 nm to 391.5 nm.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Emission peak for </a:t>
            </a:r>
            <a:r>
              <a:rPr lang="en-US" sz="2000" b="1" dirty="0"/>
              <a:t>C10</a:t>
            </a:r>
            <a:r>
              <a:rPr lang="en-US" sz="2000" dirty="0"/>
              <a:t> is shifted from </a:t>
            </a:r>
            <a:r>
              <a:rPr lang="en-US" sz="2000" b="1" dirty="0"/>
              <a:t>405.5 nm to 383.5 nm.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Fluorescence intensity dropped significantly.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1FB46E3-0F4A-CE9D-C801-5A1FEFAF2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679994"/>
              </p:ext>
            </p:extLst>
          </p:nvPr>
        </p:nvGraphicFramePr>
        <p:xfrm>
          <a:off x="990600" y="4699897"/>
          <a:ext cx="7086600" cy="138176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076353">
                  <a:extLst>
                    <a:ext uri="{9D8B030D-6E8A-4147-A177-3AD203B41FA5}">
                      <a16:colId xmlns:a16="http://schemas.microsoft.com/office/drawing/2014/main" val="2460395789"/>
                    </a:ext>
                  </a:extLst>
                </a:gridCol>
                <a:gridCol w="1780432">
                  <a:extLst>
                    <a:ext uri="{9D8B030D-6E8A-4147-A177-3AD203B41FA5}">
                      <a16:colId xmlns:a16="http://schemas.microsoft.com/office/drawing/2014/main" val="568326322"/>
                    </a:ext>
                  </a:extLst>
                </a:gridCol>
                <a:gridCol w="1860233">
                  <a:extLst>
                    <a:ext uri="{9D8B030D-6E8A-4147-A177-3AD203B41FA5}">
                      <a16:colId xmlns:a16="http://schemas.microsoft.com/office/drawing/2014/main" val="3027740023"/>
                    </a:ext>
                  </a:extLst>
                </a:gridCol>
                <a:gridCol w="2369582">
                  <a:extLst>
                    <a:ext uri="{9D8B030D-6E8A-4147-A177-3AD203B41FA5}">
                      <a16:colId xmlns:a16="http://schemas.microsoft.com/office/drawing/2014/main" val="1263081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Emission peak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Calculated CQDs radius, r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CQDs diameter, d (nm)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663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C8-Pb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5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C10-Pb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63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6100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E9504C-A19A-C580-3C62-BF64729BF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3F6A76-F4B1-4C03-8350-485A8457D2EB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64BD97-F2DF-6232-00EE-023884575276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&amp; Discussion: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1B1BB46-D720-7404-E22C-7255658190A2}"/>
              </a:ext>
            </a:extLst>
          </p:cNvPr>
          <p:cNvSpPr txBox="1">
            <a:spLocks/>
          </p:cNvSpPr>
          <p:nvPr/>
        </p:nvSpPr>
        <p:spPr bwMode="auto">
          <a:xfrm>
            <a:off x="228600" y="581426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 Analysis: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D52A1F2-7BF5-0EBA-A799-5F925C19AD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8095074"/>
              </p:ext>
            </p:extLst>
          </p:nvPr>
        </p:nvGraphicFramePr>
        <p:xfrm>
          <a:off x="304800" y="1912154"/>
          <a:ext cx="4191000" cy="311393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1248384">
                  <a:extLst>
                    <a:ext uri="{9D8B030D-6E8A-4147-A177-3AD203B41FA5}">
                      <a16:colId xmlns:a16="http://schemas.microsoft.com/office/drawing/2014/main" val="3054637217"/>
                    </a:ext>
                  </a:extLst>
                </a:gridCol>
                <a:gridCol w="1337553">
                  <a:extLst>
                    <a:ext uri="{9D8B030D-6E8A-4147-A177-3AD203B41FA5}">
                      <a16:colId xmlns:a16="http://schemas.microsoft.com/office/drawing/2014/main" val="1560884225"/>
                    </a:ext>
                  </a:extLst>
                </a:gridCol>
                <a:gridCol w="1605063">
                  <a:extLst>
                    <a:ext uri="{9D8B030D-6E8A-4147-A177-3AD203B41FA5}">
                      <a16:colId xmlns:a16="http://schemas.microsoft.com/office/drawing/2014/main" val="2490969978"/>
                    </a:ext>
                  </a:extLst>
                </a:gridCol>
              </a:tblGrid>
              <a:tr h="90724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Emission peak (nm)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CQDs diameter, d (nm)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802262"/>
                  </a:ext>
                </a:extLst>
              </a:tr>
              <a:tr h="5498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54248"/>
                  </a:ext>
                </a:extLst>
              </a:tr>
              <a:tr h="5498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C8-Pb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391.5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09655"/>
                  </a:ext>
                </a:extLst>
              </a:tr>
              <a:tr h="5498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81781"/>
                  </a:ext>
                </a:extLst>
              </a:tr>
              <a:tr h="549884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C10-Pb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3.352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57425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B7F2963-6292-CED7-BA7E-926583E3C095}"/>
              </a:ext>
            </a:extLst>
          </p:cNvPr>
          <p:cNvSpPr txBox="1"/>
          <p:nvPr/>
        </p:nvSpPr>
        <p:spPr>
          <a:xfrm>
            <a:off x="4724400" y="1600200"/>
            <a:ext cx="688529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Results show a measurable reduction in effective particle size for all samples after Pb²⁺ exposure.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C8</a:t>
            </a:r>
            <a:r>
              <a:rPr lang="en-US" sz="2000" dirty="0"/>
              <a:t>: ~3.562 nm → ~3.413 nm (≈0.149 nm reduction)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b="1" dirty="0"/>
              <a:t>C10</a:t>
            </a:r>
            <a:r>
              <a:rPr lang="en-US" sz="2000" dirty="0"/>
              <a:t>: ~3.519 nm → ~3.352 nm (≈0.167 nm reduction)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000" dirty="0"/>
              <a:t>Effect of synthesis duration: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Samples synthesized for </a:t>
            </a:r>
            <a:r>
              <a:rPr lang="en-US" sz="2000" b="1" dirty="0"/>
              <a:t>10 minutes show the higher diameter reduction.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sz="2000" dirty="0"/>
              <a:t>Longer synthesis time produces: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b="1" dirty="0"/>
              <a:t>Higher density of active surface </a:t>
            </a:r>
            <a:r>
              <a:rPr lang="en-US" sz="2000" dirty="0"/>
              <a:t>functional groups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b="1" dirty="0"/>
              <a:t>Stronger Pb²⁺ binding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n-US" sz="2000" dirty="0"/>
              <a:t>Greater modification of the CQDs electronic structure.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180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633CAD2B-BF5E-9107-0B72-AB83C087B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10972800" cy="411464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300" b="1" dirty="0">
                <a:cs typeface="Arial" panose="020B0604020202020204" pitchFamily="34" charset="0"/>
              </a:rPr>
              <a:t>Sustainable &amp; Low-Cost Precursor</a:t>
            </a:r>
            <a:r>
              <a:rPr lang="en-US" sz="2300" dirty="0">
                <a:cs typeface="Arial" panose="020B0604020202020204" pitchFamily="34" charset="0"/>
              </a:rPr>
              <a:t>: CQDs were successfully synthesized from agricultural biomass waste (OPT Biomass) and converting an environmental burden into high-value nanomaterials.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b="1" dirty="0"/>
              <a:t>Rapid &amp; Energy-Efficient Synthesis</a:t>
            </a:r>
            <a:r>
              <a:rPr lang="en-US" sz="2300" dirty="0"/>
              <a:t>: The </a:t>
            </a:r>
            <a:r>
              <a:rPr lang="en-US" sz="2300" b="1" dirty="0"/>
              <a:t>microwave-assisted method</a:t>
            </a:r>
            <a:r>
              <a:rPr lang="en-US" sz="2300" dirty="0"/>
              <a:t> was effective because energy is absorbed directly by the precursor molecules, providing a rapid, energy-efficient reaction with good control over the CQD properties.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300" b="1" dirty="0">
                <a:cs typeface="Arial" panose="020B0604020202020204" pitchFamily="34" charset="0"/>
              </a:rPr>
              <a:t>Clear Sensing Signal via Photoluminescence Quenching</a:t>
            </a:r>
            <a:r>
              <a:rPr lang="en-US" sz="2300" dirty="0">
                <a:cs typeface="Arial" panose="020B0604020202020204" pitchFamily="34" charset="0"/>
              </a:rPr>
              <a:t>: Exposure to 50 ppm Pb</a:t>
            </a:r>
            <a:r>
              <a:rPr lang="en-US" sz="2300" baseline="30000" dirty="0">
                <a:cs typeface="Arial" panose="020B0604020202020204" pitchFamily="34" charset="0"/>
              </a:rPr>
              <a:t>2+</a:t>
            </a:r>
            <a:r>
              <a:rPr lang="en-US" sz="2300" dirty="0">
                <a:cs typeface="Arial" panose="020B0604020202020204" pitchFamily="34" charset="0"/>
              </a:rPr>
              <a:t> produced significant fluorescence quenching, blue-shifting of photoluminescence emission peaks, and a measurable reduction in calculated effective particle diameter.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79F36E4-102B-A82D-5642-378E810310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1363" indent="-2841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14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986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5813" indent="-22701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595DE4B-8F52-454B-96DC-23FE932926E1}" type="slidenum">
              <a:rPr lang="en-US" altLang="en-US" smtClean="0">
                <a:latin typeface="Calibri" panose="020F0502020204030204" pitchFamily="34" charset="0"/>
              </a:rPr>
              <a:pPr/>
              <a:t>15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029CC4-7691-B470-D21F-4C3526A47094}"/>
              </a:ext>
            </a:extLst>
          </p:cNvPr>
          <p:cNvSpPr txBox="1">
            <a:spLocks/>
          </p:cNvSpPr>
          <p:nvPr/>
        </p:nvSpPr>
        <p:spPr bwMode="auto">
          <a:xfrm>
            <a:off x="513687" y="251741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Conclusion: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9C0E34-CB34-E739-F454-B8E818B28934}"/>
              </a:ext>
            </a:extLst>
          </p:cNvPr>
          <p:cNvSpPr txBox="1">
            <a:spLocks/>
          </p:cNvSpPr>
          <p:nvPr/>
        </p:nvSpPr>
        <p:spPr bwMode="auto">
          <a:xfrm>
            <a:off x="381000" y="4734412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36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Acknowledgment: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9A236A-F104-2B71-0673-BFF41CDAB48E}"/>
              </a:ext>
            </a:extLst>
          </p:cNvPr>
          <p:cNvSpPr txBox="1"/>
          <p:nvPr/>
        </p:nvSpPr>
        <p:spPr>
          <a:xfrm>
            <a:off x="633334" y="5464314"/>
            <a:ext cx="1097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sz="2000" dirty="0"/>
              <a:t>This research was funded by the Ministry of Higher Education under Fundamental Research Grant Scheme (FRGS/1/2023/STG05/UPM/02/10).</a:t>
            </a:r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build="p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CE5340-7B82-1EFE-546D-E02EBF309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008FF5-6AD0-40F9-96B5-91F4AA703674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1B35AF-2F44-F4C9-E2C2-47A10962D44A}"/>
              </a:ext>
            </a:extLst>
          </p:cNvPr>
          <p:cNvSpPr txBox="1">
            <a:spLocks/>
          </p:cNvSpPr>
          <p:nvPr/>
        </p:nvSpPr>
        <p:spPr bwMode="auto">
          <a:xfrm>
            <a:off x="228600" y="109535"/>
            <a:ext cx="8229600" cy="858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178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35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532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709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defRPr/>
            </a:pPr>
            <a:r>
              <a:rPr lang="en-US" sz="28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References: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2119A4-6B9D-7838-5BA3-2046192738B7}"/>
              </a:ext>
            </a:extLst>
          </p:cNvPr>
          <p:cNvSpPr txBox="1">
            <a:spLocks/>
          </p:cNvSpPr>
          <p:nvPr/>
        </p:nvSpPr>
        <p:spPr>
          <a:xfrm>
            <a:off x="342900" y="915987"/>
            <a:ext cx="11506200" cy="5440364"/>
          </a:xfrm>
          <a:prstGeom prst="rect">
            <a:avLst/>
          </a:prstGeom>
        </p:spPr>
        <p:txBody>
          <a:bodyPr/>
          <a:lstStyle>
            <a:lvl1pPr marL="339725" indent="-3397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39775" indent="-28257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98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70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4225" indent="-22542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/>
              <a:t>Prasongthum</a:t>
            </a:r>
            <a:r>
              <a:rPr lang="en-US" sz="1600" dirty="0"/>
              <a:t> N, </a:t>
            </a:r>
            <a:r>
              <a:rPr lang="en-US" sz="1600" dirty="0" err="1"/>
              <a:t>Suemanotham</a:t>
            </a:r>
            <a:r>
              <a:rPr lang="en-US" sz="1600" dirty="0"/>
              <a:t> A, </a:t>
            </a:r>
            <a:r>
              <a:rPr lang="en-US" sz="1600" dirty="0" err="1"/>
              <a:t>Sisuthog</a:t>
            </a:r>
            <a:r>
              <a:rPr lang="en-US" sz="1600" dirty="0"/>
              <a:t> W, </a:t>
            </a:r>
            <a:r>
              <a:rPr lang="en-US" sz="1600" dirty="0" err="1"/>
              <a:t>Thanmongkhon</a:t>
            </a:r>
            <a:r>
              <a:rPr lang="en-US" sz="1600" dirty="0"/>
              <a:t> Y, Chaiya C, </a:t>
            </a:r>
            <a:r>
              <a:rPr lang="en-US" sz="1600" dirty="0" err="1"/>
              <a:t>Attanatho</a:t>
            </a:r>
            <a:r>
              <a:rPr lang="en-US" sz="1600" dirty="0"/>
              <a:t> L. Hydrothermal carbonization of oil palm trunk: </a:t>
            </a:r>
            <a:r>
              <a:rPr lang="en-US" sz="1600" dirty="0" err="1"/>
              <a:t>Hydrochar</a:t>
            </a:r>
            <a:r>
              <a:rPr lang="en-US" sz="1600" dirty="0"/>
              <a:t> properties and combustion behaviors. Energy Reports 2023;9:380–6. https://doi.org/10.1016/j.egyr.2023.09.033.</a:t>
            </a:r>
          </a:p>
          <a:p>
            <a:r>
              <a:rPr lang="en-US" sz="1600" dirty="0"/>
              <a:t>Qureshi SS, </a:t>
            </a:r>
            <a:r>
              <a:rPr lang="en-US" sz="1600" dirty="0" err="1"/>
              <a:t>Premchand</a:t>
            </a:r>
            <a:r>
              <a:rPr lang="en-US" sz="1600" dirty="0"/>
              <a:t>, Javed M, Saeed S, Abro R, Mazari SA, et al. Hydrothermal carbonization of oil palm trunk via </a:t>
            </a:r>
            <a:r>
              <a:rPr lang="en-US" sz="1600" dirty="0" err="1"/>
              <a:t>taguchi</a:t>
            </a:r>
            <a:r>
              <a:rPr lang="en-US" sz="1600" dirty="0"/>
              <a:t> method. Korean Journal of Chemical Engineering 2021;38:797–806. https://doi.org/10.1007/s11814-021-0753-0.</a:t>
            </a:r>
          </a:p>
          <a:p>
            <a:r>
              <a:rPr lang="en-US" sz="1600" dirty="0"/>
              <a:t>Mahat NA, Shamsudin SA. Transformation of oil palm biomass to optical carbon quantum dots by </a:t>
            </a:r>
            <a:r>
              <a:rPr lang="en-US" sz="1600" dirty="0" err="1"/>
              <a:t>carbonisation</a:t>
            </a:r>
            <a:r>
              <a:rPr lang="en-US" sz="1600" dirty="0"/>
              <a:t>-activation and low temperature hydrothermal processes. Diam </a:t>
            </a:r>
            <a:r>
              <a:rPr lang="en-US" sz="1600" dirty="0" err="1"/>
              <a:t>Relat</a:t>
            </a:r>
            <a:r>
              <a:rPr lang="en-US" sz="1600" dirty="0"/>
              <a:t> Mater 2020;102. https://doi.org/10.1016/j.diamond.2019.107660.</a:t>
            </a:r>
          </a:p>
          <a:p>
            <a:r>
              <a:rPr lang="en-US" sz="1600" dirty="0"/>
              <a:t>Dong Z, Qi J, Yue L, Zhou H, Chen L, Gu J, et al. Biomass-based carbon quantum dots and their agricultural applications. Plant Stress 2024;11. https://doi.org/10.1016/j.stress.2024.100411.</a:t>
            </a:r>
          </a:p>
          <a:p>
            <a:r>
              <a:rPr lang="en-US" sz="1600" dirty="0"/>
              <a:t>Mahat NA, Shamsudin SA. Blue luminescence carbon quantum dots derived from oil palm empty fruit bunch biomass. IOP Conf. Ser. Mater. Sci. Eng., vol. 736, Institute of Physics Publishing; 2020. https://doi.org/10.1088/1757-899X/736/5/052001.</a:t>
            </a:r>
          </a:p>
          <a:p>
            <a:r>
              <a:rPr lang="en-US" sz="1600" dirty="0"/>
              <a:t>Nguyen KG, </a:t>
            </a:r>
            <a:r>
              <a:rPr lang="en-US" sz="1600" dirty="0" err="1"/>
              <a:t>Baragau</a:t>
            </a:r>
            <a:r>
              <a:rPr lang="en-US" sz="1600" dirty="0"/>
              <a:t> IA, </a:t>
            </a:r>
            <a:r>
              <a:rPr lang="en-US" sz="1600" dirty="0" err="1"/>
              <a:t>Gromicova</a:t>
            </a:r>
            <a:r>
              <a:rPr lang="en-US" sz="1600" dirty="0"/>
              <a:t> R, Nicolaev A, Thomson SAJ, Rennie A, et al. Investigating the effect of N-doping on carbon quantum dots structure, optical properties and metal ion screening. Sci Rep 2022;12. https://doi.org/10.1038/s41598-022-16893-x.</a:t>
            </a:r>
          </a:p>
          <a:p>
            <a:r>
              <a:rPr lang="en-US" sz="1600" dirty="0"/>
              <a:t>Chunduri LAA, </a:t>
            </a:r>
            <a:r>
              <a:rPr lang="en-US" sz="1600" dirty="0" err="1"/>
              <a:t>Kurdekar</a:t>
            </a:r>
            <a:r>
              <a:rPr lang="en-US" sz="1600" dirty="0"/>
              <a:t> A, Patnaik S, Dev BV, Rattan TM, </a:t>
            </a:r>
            <a:r>
              <a:rPr lang="en-US" sz="1600" dirty="0" err="1"/>
              <a:t>Kamisetti</a:t>
            </a:r>
            <a:r>
              <a:rPr lang="en-US" sz="1600" dirty="0"/>
              <a:t> V. Carbon Quantum Dots from Coconut Husk: Evaluation for Antioxidant and Cytotoxic Activity. Materials Focus 2016;5:55–61. https://doi.org/10.1166/mat.2016.1289.</a:t>
            </a:r>
          </a:p>
          <a:p>
            <a:r>
              <a:rPr lang="en-US" sz="1600" dirty="0"/>
              <a:t>Saleem H, Saud A, Zaidi SJ. Sustainable Preparation of Graphene Quantum Dots from Leaves of Date Palm Tree. ACS Omega 2023;8:28098–108. https://doi.org/10.1021/acsomega.3c00694.</a:t>
            </a:r>
          </a:p>
          <a:p>
            <a:r>
              <a:rPr lang="en-US" sz="1600" dirty="0" err="1"/>
              <a:t>Gozali</a:t>
            </a:r>
            <a:r>
              <a:rPr lang="en-US" sz="1600" dirty="0"/>
              <a:t> </a:t>
            </a:r>
            <a:r>
              <a:rPr lang="en-US" sz="1600" dirty="0" err="1"/>
              <a:t>Balkanloo</a:t>
            </a:r>
            <a:r>
              <a:rPr lang="en-US" sz="1600" dirty="0"/>
              <a:t> P, Mohammad Sharifi K, </a:t>
            </a:r>
            <a:r>
              <a:rPr lang="en-US" sz="1600" dirty="0" err="1"/>
              <a:t>Poursattar</a:t>
            </a:r>
            <a:r>
              <a:rPr lang="en-US" sz="1600" dirty="0"/>
              <a:t> Marjani A. Graphene quantum dots: synthesis, characterization, and application in wastewater treatment: a review. Mater Adv 2023;4:4272–93. https://doi.org/10.1039/d3ma00372h.</a:t>
            </a:r>
          </a:p>
          <a:p>
            <a:r>
              <a:rPr lang="en-US" sz="1600" dirty="0"/>
              <a:t>Takahama S, Kitamura M, Ide Y, Umemura K. Variation in the responses of carbon quantum dots (CQDs) synthesized from native coconut husk and coconut husk-derived charcoal. </a:t>
            </a:r>
            <a:r>
              <a:rPr lang="en-US" sz="1600" dirty="0" err="1"/>
              <a:t>Opt</a:t>
            </a:r>
            <a:r>
              <a:rPr lang="en-US" sz="1600" dirty="0"/>
              <a:t> Mater (</a:t>
            </a:r>
            <a:r>
              <a:rPr lang="en-US" sz="1600" dirty="0" err="1"/>
              <a:t>Amst</a:t>
            </a:r>
            <a:r>
              <a:rPr lang="en-US" sz="1600" dirty="0"/>
              <a:t>) 2022;131. https://doi.org/10.1016/j.optmat.2022.112739.</a:t>
            </a:r>
          </a:p>
          <a:p>
            <a:endParaRPr lang="en-US" altLang="en-US" sz="900" dirty="0"/>
          </a:p>
        </p:txBody>
      </p:sp>
    </p:spTree>
    <p:extLst>
      <p:ext uri="{BB962C8B-B14F-4D97-AF65-F5344CB8AC3E}">
        <p14:creationId xmlns:p14="http://schemas.microsoft.com/office/powerpoint/2010/main" val="2294971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 descr="Cover-UPM-Template_Option-1B.jpg">
            <a:extLst>
              <a:ext uri="{FF2B5EF4-FFF2-40B4-BE49-F238E27FC236}">
                <a16:creationId xmlns:a16="http://schemas.microsoft.com/office/drawing/2014/main" id="{964CD9D7-FEBB-B3AB-61F4-B36236C88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175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4">
            <a:extLst>
              <a:ext uri="{FF2B5EF4-FFF2-40B4-BE49-F238E27FC236}">
                <a16:creationId xmlns:a16="http://schemas.microsoft.com/office/drawing/2014/main" id="{B33C6B7F-8182-7892-5107-409E0819C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819401"/>
            <a:ext cx="59436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TERIMA KASIH /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Questions?</a:t>
            </a:r>
            <a:endParaRPr lang="en-MY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9163</TotalTime>
  <Words>2276</Words>
  <Application>Microsoft Office PowerPoint</Application>
  <PresentationFormat>Widescreen</PresentationFormat>
  <Paragraphs>220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Courier New</vt:lpstr>
      <vt:lpstr>Times New Roman</vt:lpstr>
      <vt:lpstr>Wingdings</vt:lpstr>
      <vt:lpstr>Office Theme</vt:lpstr>
      <vt:lpstr>Custom Design</vt:lpstr>
      <vt:lpstr>Graph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Methodology: Microwave-assisted method</vt:lpstr>
      <vt:lpstr>Methodology: Microwave-assisted method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 RAIS</dc:creator>
  <cp:lastModifiedBy>Nurul Assikin</cp:lastModifiedBy>
  <cp:revision>499</cp:revision>
  <cp:lastPrinted>2015-02-10T07:43:22Z</cp:lastPrinted>
  <dcterms:created xsi:type="dcterms:W3CDTF">2014-12-24T09:01:20Z</dcterms:created>
  <dcterms:modified xsi:type="dcterms:W3CDTF">2026-09-14T05:05:19Z</dcterms:modified>
</cp:coreProperties>
</file>