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9" r:id="rId3"/>
    <p:sldId id="258" r:id="rId4"/>
    <p:sldId id="260" r:id="rId5"/>
    <p:sldId id="261" r:id="rId6"/>
    <p:sldId id="262" r:id="rId7"/>
    <p:sldId id="265" r:id="rId8"/>
    <p:sldId id="266" r:id="rId9"/>
    <p:sldId id="267"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8807F6-7B93-4F95-9448-B21EA5963525}" v="665" dt="2024-09-01T19:56:32.2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1" d="100"/>
          <a:sy n="111" d="100"/>
        </p:scale>
        <p:origin x="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1C56-8A72-4858-851C-F15B634C74F2}"/>
              </a:ext>
            </a:extLst>
          </p:cNvPr>
          <p:cNvSpPr>
            <a:spLocks noGrp="1"/>
          </p:cNvSpPr>
          <p:nvPr>
            <p:ph type="ctrTitle"/>
          </p:nvPr>
        </p:nvSpPr>
        <p:spPr>
          <a:xfrm>
            <a:off x="1219200" y="1122362"/>
            <a:ext cx="8876022" cy="3744209"/>
          </a:xfrm>
        </p:spPr>
        <p:txBody>
          <a:bodyPr anchor="b">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3C1834EB-45A5-426C-824A-8F07CA8F6DBE}"/>
              </a:ext>
            </a:extLst>
          </p:cNvPr>
          <p:cNvSpPr>
            <a:spLocks noGrp="1"/>
          </p:cNvSpPr>
          <p:nvPr>
            <p:ph type="subTitle" idx="1"/>
          </p:nvPr>
        </p:nvSpPr>
        <p:spPr>
          <a:xfrm>
            <a:off x="1219200" y="5230134"/>
            <a:ext cx="4876800" cy="94206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3D55F2-5374-4778-B1EE-98996792D07B}"/>
              </a:ext>
            </a:extLst>
          </p:cNvPr>
          <p:cNvSpPr>
            <a:spLocks noGrp="1"/>
          </p:cNvSpPr>
          <p:nvPr>
            <p:ph type="dt" sz="half" idx="10"/>
          </p:nvPr>
        </p:nvSpPr>
        <p:spPr/>
        <p:txBody>
          <a:bodyPr/>
          <a:lstStyle/>
          <a:p>
            <a:fld id="{8C1E1FAD-7351-4908-963A-08EA8E4AB7A0}" type="datetimeFigureOut">
              <a:rPr lang="en-US" smtClean="0"/>
              <a:t>9/2/2024</a:t>
            </a:fld>
            <a:endParaRPr lang="en-US"/>
          </a:p>
        </p:txBody>
      </p:sp>
      <p:sp>
        <p:nvSpPr>
          <p:cNvPr id="5" name="Footer Placeholder 4">
            <a:extLst>
              <a:ext uri="{FF2B5EF4-FFF2-40B4-BE49-F238E27FC236}">
                <a16:creationId xmlns:a16="http://schemas.microsoft.com/office/drawing/2014/main" id="{944044F8-E727-4D63-B6D6-26482F83D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41F76-D956-4205-AD99-E91FD5FCC027}"/>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99117320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04591-A10E-46C3-952B-F25DCBDAD1BC}"/>
              </a:ext>
            </a:extLst>
          </p:cNvPr>
          <p:cNvSpPr>
            <a:spLocks noGrp="1"/>
          </p:cNvSpPr>
          <p:nvPr>
            <p:ph type="title"/>
          </p:nvPr>
        </p:nvSpPr>
        <p:spPr>
          <a:xfrm>
            <a:off x="1219200" y="365125"/>
            <a:ext cx="9493249" cy="157797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F77F62-7300-4B81-8F9B-D040A0EE1797}"/>
              </a:ext>
            </a:extLst>
          </p:cNvPr>
          <p:cNvSpPr>
            <a:spLocks noGrp="1"/>
          </p:cNvSpPr>
          <p:nvPr>
            <p:ph type="body" idx="1"/>
          </p:nvPr>
        </p:nvSpPr>
        <p:spPr>
          <a:xfrm>
            <a:off x="1219200" y="2318032"/>
            <a:ext cx="9493250" cy="40065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6252CF0-2C7E-4A4C-BD7E-B7CEFF0DC458}"/>
              </a:ext>
            </a:extLst>
          </p:cNvPr>
          <p:cNvSpPr>
            <a:spLocks noGrp="1"/>
          </p:cNvSpPr>
          <p:nvPr>
            <p:ph type="dt" sz="half" idx="2"/>
          </p:nvPr>
        </p:nvSpPr>
        <p:spPr>
          <a:xfrm>
            <a:off x="8362630" y="6356349"/>
            <a:ext cx="3063890" cy="365125"/>
          </a:xfrm>
          <a:prstGeom prst="rect">
            <a:avLst/>
          </a:prstGeom>
        </p:spPr>
        <p:txBody>
          <a:bodyPr vert="horz" lIns="91440" tIns="45720" rIns="91440" bIns="45720" rtlCol="0" anchor="ctr"/>
          <a:lstStyle>
            <a:lvl1pPr algn="r">
              <a:defRPr sz="1100">
                <a:solidFill>
                  <a:schemeClr val="tx1"/>
                </a:solidFill>
              </a:defRPr>
            </a:lvl1pPr>
          </a:lstStyle>
          <a:p>
            <a:fld id="{8C1E1FAD-7351-4908-963A-08EA8E4AB7A0}" type="datetimeFigureOut">
              <a:rPr lang="en-US" smtClean="0"/>
              <a:pPr/>
              <a:t>9/2/2024</a:t>
            </a:fld>
            <a:endParaRPr lang="en-US" dirty="0"/>
          </a:p>
        </p:txBody>
      </p:sp>
      <p:sp>
        <p:nvSpPr>
          <p:cNvPr id="5" name="Footer Placeholder 4">
            <a:extLst>
              <a:ext uri="{FF2B5EF4-FFF2-40B4-BE49-F238E27FC236}">
                <a16:creationId xmlns:a16="http://schemas.microsoft.com/office/drawing/2014/main" id="{D2B49E98-61B4-4398-B18F-534336EA1747}"/>
              </a:ext>
            </a:extLst>
          </p:cNvPr>
          <p:cNvSpPr>
            <a:spLocks noGrp="1"/>
          </p:cNvSpPr>
          <p:nvPr>
            <p:ph type="ftr" sz="quarter" idx="3"/>
          </p:nvPr>
        </p:nvSpPr>
        <p:spPr>
          <a:xfrm rot="5400000">
            <a:off x="10099372" y="4308656"/>
            <a:ext cx="3471256" cy="365125"/>
          </a:xfrm>
          <a:prstGeom prst="rect">
            <a:avLst/>
          </a:prstGeom>
        </p:spPr>
        <p:txBody>
          <a:bodyPr vert="horz" lIns="91440" tIns="45720" rIns="91440" bIns="45720" rtlCol="0" anchor="ctr"/>
          <a:lstStyle>
            <a:lvl1pPr algn="r">
              <a:defRPr sz="11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A676DC5D-5820-4314-ADE6-9CD1C7D4AB68}"/>
              </a:ext>
            </a:extLst>
          </p:cNvPr>
          <p:cNvSpPr>
            <a:spLocks noGrp="1"/>
          </p:cNvSpPr>
          <p:nvPr>
            <p:ph type="sldNum" sz="quarter" idx="4"/>
          </p:nvPr>
        </p:nvSpPr>
        <p:spPr>
          <a:xfrm>
            <a:off x="11396670" y="6356349"/>
            <a:ext cx="576133" cy="365125"/>
          </a:xfrm>
          <a:prstGeom prst="rect">
            <a:avLst/>
          </a:prstGeom>
        </p:spPr>
        <p:txBody>
          <a:bodyPr vert="horz" lIns="91440" tIns="45720" rIns="91440" bIns="45720" rtlCol="0" anchor="ctr"/>
          <a:lstStyle>
            <a:lvl1pPr algn="r">
              <a:defRPr sz="1100">
                <a:solidFill>
                  <a:schemeClr val="tx1"/>
                </a:solidFill>
              </a:defRPr>
            </a:lvl1pPr>
          </a:lstStyle>
          <a:p>
            <a:fld id="{1CF2D47E-0AF1-4C27-801F-64E3E5BF7F72}" type="slidenum">
              <a:rPr lang="en-US" smtClean="0"/>
              <a:t>‹#›</a:t>
            </a:fld>
            <a:endParaRPr lang="en-US" dirty="0"/>
          </a:p>
        </p:txBody>
      </p:sp>
    </p:spTree>
    <p:extLst>
      <p:ext uri="{BB962C8B-B14F-4D97-AF65-F5344CB8AC3E}">
        <p14:creationId xmlns:p14="http://schemas.microsoft.com/office/powerpoint/2010/main" val="3490734941"/>
      </p:ext>
    </p:extLst>
  </p:cSld>
  <p:clrMap bg1="dk1" tx1="lt1" bg2="dk2" tx2="lt2" accent1="accent1" accent2="accent2" accent3="accent3" accent4="accent4" accent5="accent5" accent6="accent6" hlink="hlink" folHlink="folHlink"/>
  <p:sldLayoutIdLst>
    <p:sldLayoutId id="2147483745" r:id="rId1"/>
  </p:sldLayoutIdLst>
  <p:txStyles>
    <p:title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13D892A-1681-4822-B1E7-A7C2A27159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D6C78A3-F72C-44A6-814C-FC2AB3760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29371" cy="6858000"/>
          </a:xfrm>
          <a:custGeom>
            <a:avLst/>
            <a:gdLst>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09911 w 6128435"/>
              <a:gd name="connsiteY112" fmla="*/ 4189970 h 6858000"/>
              <a:gd name="connsiteX113" fmla="*/ 5919468 w 6128435"/>
              <a:gd name="connsiteY113" fmla="*/ 4200916 h 6858000"/>
              <a:gd name="connsiteX114" fmla="*/ 5917114 w 6128435"/>
              <a:gd name="connsiteY114" fmla="*/ 4213096 h 6858000"/>
              <a:gd name="connsiteX115" fmla="*/ 5921153 w 6128435"/>
              <a:gd name="connsiteY115" fmla="*/ 4236222 h 6858000"/>
              <a:gd name="connsiteX116" fmla="*/ 5924233 w 6128435"/>
              <a:gd name="connsiteY116" fmla="*/ 4242060 h 6858000"/>
              <a:gd name="connsiteX117" fmla="*/ 5923742 w 6128435"/>
              <a:gd name="connsiteY117" fmla="*/ 4265435 h 6858000"/>
              <a:gd name="connsiteX118" fmla="*/ 5928910 w 6128435"/>
              <a:gd name="connsiteY118" fmla="*/ 4300973 h 6858000"/>
              <a:gd name="connsiteX119" fmla="*/ 5939320 w 6128435"/>
              <a:gd name="connsiteY119" fmla="*/ 4340435 h 6858000"/>
              <a:gd name="connsiteX120" fmla="*/ 5936924 w 6128435"/>
              <a:gd name="connsiteY120" fmla="*/ 4353034 h 6858000"/>
              <a:gd name="connsiteX121" fmla="*/ 5946705 w 6128435"/>
              <a:gd name="connsiteY121" fmla="*/ 4428051 h 6858000"/>
              <a:gd name="connsiteX122" fmla="*/ 5949261 w 6128435"/>
              <a:gd name="connsiteY122" fmla="*/ 4449185 h 6858000"/>
              <a:gd name="connsiteX123" fmla="*/ 5957504 w 6128435"/>
              <a:gd name="connsiteY123" fmla="*/ 4465911 h 6858000"/>
              <a:gd name="connsiteX124" fmla="*/ 5964689 w 6128435"/>
              <a:gd name="connsiteY124" fmla="*/ 4468532 h 6858000"/>
              <a:gd name="connsiteX125" fmla="*/ 5967062 w 6128435"/>
              <a:gd name="connsiteY125" fmla="*/ 4479923 h 6858000"/>
              <a:gd name="connsiteX126" fmla="*/ 5968960 w 6128435"/>
              <a:gd name="connsiteY126" fmla="*/ 4482655 h 6858000"/>
              <a:gd name="connsiteX127" fmla="*/ 5978567 w 6128435"/>
              <a:gd name="connsiteY127" fmla="*/ 4498605 h 6858000"/>
              <a:gd name="connsiteX128" fmla="*/ 5967676 w 6128435"/>
              <a:gd name="connsiteY128" fmla="*/ 4540140 h 6858000"/>
              <a:gd name="connsiteX129" fmla="*/ 5980106 w 6128435"/>
              <a:gd name="connsiteY129" fmla="*/ 4585087 h 6858000"/>
              <a:gd name="connsiteX130" fmla="*/ 5986918 w 6128435"/>
              <a:gd name="connsiteY130" fmla="*/ 4764836 h 6858000"/>
              <a:gd name="connsiteX131" fmla="*/ 6013516 w 6128435"/>
              <a:gd name="connsiteY131" fmla="*/ 4786619 h 6858000"/>
              <a:gd name="connsiteX132" fmla="*/ 6025404 w 6128435"/>
              <a:gd name="connsiteY132" fmla="*/ 4858148 h 6858000"/>
              <a:gd name="connsiteX133" fmla="*/ 6007749 w 6128435"/>
              <a:gd name="connsiteY133" fmla="*/ 4964715 h 6858000"/>
              <a:gd name="connsiteX134" fmla="*/ 6005269 w 6128435"/>
              <a:gd name="connsiteY134" fmla="*/ 5150567 h 6858000"/>
              <a:gd name="connsiteX135" fmla="*/ 6001127 w 6128435"/>
              <a:gd name="connsiteY135" fmla="*/ 5164609 h 6858000"/>
              <a:gd name="connsiteX136" fmla="*/ 5996647 w 6128435"/>
              <a:gd name="connsiteY136" fmla="*/ 5185640 h 6858000"/>
              <a:gd name="connsiteX137" fmla="*/ 5998514 w 6128435"/>
              <a:gd name="connsiteY137" fmla="*/ 5189673 h 6858000"/>
              <a:gd name="connsiteX138" fmla="*/ 5995970 w 6128435"/>
              <a:gd name="connsiteY138" fmla="*/ 5221547 h 6858000"/>
              <a:gd name="connsiteX139" fmla="*/ 5997218 w 6128435"/>
              <a:gd name="connsiteY139" fmla="*/ 5222031 h 6858000"/>
              <a:gd name="connsiteX140" fmla="*/ 6002116 w 6128435"/>
              <a:gd name="connsiteY140" fmla="*/ 5231223 h 6858000"/>
              <a:gd name="connsiteX141" fmla="*/ 6008541 w 6128435"/>
              <a:gd name="connsiteY141" fmla="*/ 5248680 h 6858000"/>
              <a:gd name="connsiteX142" fmla="*/ 6039260 w 6128435"/>
              <a:gd name="connsiteY142" fmla="*/ 5289518 h 6858000"/>
              <a:gd name="connsiteX143" fmla="*/ 6036748 w 6128435"/>
              <a:gd name="connsiteY143" fmla="*/ 5322752 h 6858000"/>
              <a:gd name="connsiteX144" fmla="*/ 6036943 w 6128435"/>
              <a:gd name="connsiteY144" fmla="*/ 5329480 h 6858000"/>
              <a:gd name="connsiteX145" fmla="*/ 6037236 w 6128435"/>
              <a:gd name="connsiteY145" fmla="*/ 5329634 h 6858000"/>
              <a:gd name="connsiteX146" fmla="*/ 6038019 w 6128435"/>
              <a:gd name="connsiteY146" fmla="*/ 5336764 h 6858000"/>
              <a:gd name="connsiteX147" fmla="*/ 6037298 w 6128435"/>
              <a:gd name="connsiteY147" fmla="*/ 5341753 h 6858000"/>
              <a:gd name="connsiteX148" fmla="*/ 6037677 w 6128435"/>
              <a:gd name="connsiteY148" fmla="*/ 5354807 h 6858000"/>
              <a:gd name="connsiteX149" fmla="*/ 6039728 w 6128435"/>
              <a:gd name="connsiteY149" fmla="*/ 5359416 h 6858000"/>
              <a:gd name="connsiteX150" fmla="*/ 6043311 w 6128435"/>
              <a:gd name="connsiteY150" fmla="*/ 5361407 h 6858000"/>
              <a:gd name="connsiteX151" fmla="*/ 6042954 w 6128435"/>
              <a:gd name="connsiteY151" fmla="*/ 5362576 h 6858000"/>
              <a:gd name="connsiteX152" fmla="*/ 6053435 w 6128435"/>
              <a:gd name="connsiteY152" fmla="*/ 5387547 h 6858000"/>
              <a:gd name="connsiteX153" fmla="*/ 6065933 w 6128435"/>
              <a:gd name="connsiteY153" fmla="*/ 5443002 h 6858000"/>
              <a:gd name="connsiteX154" fmla="*/ 6068640 w 6128435"/>
              <a:gd name="connsiteY154" fmla="*/ 5474503 h 6858000"/>
              <a:gd name="connsiteX155" fmla="*/ 6080922 w 6128435"/>
              <a:gd name="connsiteY155" fmla="*/ 5561070 h 6858000"/>
              <a:gd name="connsiteX156" fmla="*/ 6096949 w 6128435"/>
              <a:gd name="connsiteY156" fmla="*/ 5648179 h 6858000"/>
              <a:gd name="connsiteX157" fmla="*/ 6125703 w 6128435"/>
              <a:gd name="connsiteY157" fmla="*/ 5692894 h 6858000"/>
              <a:gd name="connsiteX158" fmla="*/ 6126670 w 6128435"/>
              <a:gd name="connsiteY158" fmla="*/ 5697882 h 6858000"/>
              <a:gd name="connsiteX159" fmla="*/ 6124061 w 6128435"/>
              <a:gd name="connsiteY159" fmla="*/ 5710294 h 6858000"/>
              <a:gd name="connsiteX160" fmla="*/ 6122213 w 6128435"/>
              <a:gd name="connsiteY160" fmla="*/ 5714762 h 6858000"/>
              <a:gd name="connsiteX161" fmla="*/ 6121353 w 6128435"/>
              <a:gd name="connsiteY161" fmla="*/ 5721725 h 6858000"/>
              <a:gd name="connsiteX162" fmla="*/ 6121607 w 6128435"/>
              <a:gd name="connsiteY162" fmla="*/ 5721959 h 6858000"/>
              <a:gd name="connsiteX163" fmla="*/ 6120262 w 6128435"/>
              <a:gd name="connsiteY163" fmla="*/ 5728358 h 6858000"/>
              <a:gd name="connsiteX164" fmla="*/ 6110194 w 6128435"/>
              <a:gd name="connsiteY164" fmla="*/ 5758853 h 6858000"/>
              <a:gd name="connsiteX165" fmla="*/ 6127519 w 6128435"/>
              <a:gd name="connsiteY165" fmla="*/ 5865775 h 6858000"/>
              <a:gd name="connsiteX166" fmla="*/ 6128435 w 6128435"/>
              <a:gd name="connsiteY166" fmla="*/ 5870164 h 6858000"/>
              <a:gd name="connsiteX167" fmla="*/ 6119217 w 6128435"/>
              <a:gd name="connsiteY167" fmla="*/ 5888542 h 6858000"/>
              <a:gd name="connsiteX168" fmla="*/ 6115966 w 6128435"/>
              <a:gd name="connsiteY168" fmla="*/ 5898387 h 6858000"/>
              <a:gd name="connsiteX169" fmla="*/ 6111924 w 6128435"/>
              <a:gd name="connsiteY169" fmla="*/ 5900444 h 6858000"/>
              <a:gd name="connsiteX170" fmla="*/ 6108716 w 6128435"/>
              <a:gd name="connsiteY170" fmla="*/ 5915345 h 6858000"/>
              <a:gd name="connsiteX171" fmla="*/ 6109524 w 6128435"/>
              <a:gd name="connsiteY171" fmla="*/ 5917328 h 6858000"/>
              <a:gd name="connsiteX172" fmla="*/ 6102493 w 6128435"/>
              <a:gd name="connsiteY172" fmla="*/ 5928602 h 6858000"/>
              <a:gd name="connsiteX173" fmla="*/ 6056863 w 6128435"/>
              <a:gd name="connsiteY173" fmla="*/ 6000643 h 6858000"/>
              <a:gd name="connsiteX174" fmla="*/ 6045436 w 6128435"/>
              <a:gd name="connsiteY174" fmla="*/ 6124480 h 6858000"/>
              <a:gd name="connsiteX175" fmla="*/ 6030489 w 6128435"/>
              <a:gd name="connsiteY175" fmla="*/ 6317666 h 6858000"/>
              <a:gd name="connsiteX176" fmla="*/ 6007492 w 6128435"/>
              <a:gd name="connsiteY176" fmla="*/ 6440818 h 6858000"/>
              <a:gd name="connsiteX177" fmla="*/ 6009467 w 6128435"/>
              <a:gd name="connsiteY177" fmla="*/ 6487076 h 6858000"/>
              <a:gd name="connsiteX178" fmla="*/ 5995064 w 6128435"/>
              <a:gd name="connsiteY178" fmla="*/ 6540791 h 6858000"/>
              <a:gd name="connsiteX179" fmla="*/ 5996309 w 6128435"/>
              <a:gd name="connsiteY179" fmla="*/ 6543961 h 6858000"/>
              <a:gd name="connsiteX180" fmla="*/ 5996048 w 6128435"/>
              <a:gd name="connsiteY180" fmla="*/ 6555444 h 6858000"/>
              <a:gd name="connsiteX181" fmla="*/ 6002524 w 6128435"/>
              <a:gd name="connsiteY181" fmla="*/ 6560188 h 6858000"/>
              <a:gd name="connsiteX182" fmla="*/ 6006823 w 6128435"/>
              <a:gd name="connsiteY182" fmla="*/ 6578546 h 6858000"/>
              <a:gd name="connsiteX183" fmla="*/ 6004510 w 6128435"/>
              <a:gd name="connsiteY183" fmla="*/ 6599256 h 6858000"/>
              <a:gd name="connsiteX184" fmla="*/ 5986207 w 6128435"/>
              <a:gd name="connsiteY184" fmla="*/ 6695855 h 6858000"/>
              <a:gd name="connsiteX185" fmla="*/ 5979428 w 6128435"/>
              <a:gd name="connsiteY185" fmla="*/ 6754678 h 6858000"/>
              <a:gd name="connsiteX186" fmla="*/ 5983398 w 6128435"/>
              <a:gd name="connsiteY186" fmla="*/ 6778641 h 6858000"/>
              <a:gd name="connsiteX187" fmla="*/ 5984543 w 6128435"/>
              <a:gd name="connsiteY187" fmla="*/ 6811016 h 6858000"/>
              <a:gd name="connsiteX188" fmla="*/ 5981802 w 6128435"/>
              <a:gd name="connsiteY188" fmla="*/ 6838578 h 6858000"/>
              <a:gd name="connsiteX189" fmla="*/ 5979671 w 6128435"/>
              <a:gd name="connsiteY189" fmla="*/ 6858000 h 6858000"/>
              <a:gd name="connsiteX190" fmla="*/ 0 w 6128435"/>
              <a:gd name="connsiteY190" fmla="*/ 685800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09911 w 6128435"/>
              <a:gd name="connsiteY112" fmla="*/ 4189970 h 6858000"/>
              <a:gd name="connsiteX113" fmla="*/ 5917114 w 6128435"/>
              <a:gd name="connsiteY113" fmla="*/ 4213096 h 6858000"/>
              <a:gd name="connsiteX114" fmla="*/ 5921153 w 6128435"/>
              <a:gd name="connsiteY114" fmla="*/ 4236222 h 6858000"/>
              <a:gd name="connsiteX115" fmla="*/ 5924233 w 6128435"/>
              <a:gd name="connsiteY115" fmla="*/ 4242060 h 6858000"/>
              <a:gd name="connsiteX116" fmla="*/ 5923742 w 6128435"/>
              <a:gd name="connsiteY116" fmla="*/ 4265435 h 6858000"/>
              <a:gd name="connsiteX117" fmla="*/ 5928910 w 6128435"/>
              <a:gd name="connsiteY117" fmla="*/ 4300973 h 6858000"/>
              <a:gd name="connsiteX118" fmla="*/ 5939320 w 6128435"/>
              <a:gd name="connsiteY118" fmla="*/ 4340435 h 6858000"/>
              <a:gd name="connsiteX119" fmla="*/ 5936924 w 6128435"/>
              <a:gd name="connsiteY119" fmla="*/ 4353034 h 6858000"/>
              <a:gd name="connsiteX120" fmla="*/ 5946705 w 6128435"/>
              <a:gd name="connsiteY120" fmla="*/ 4428051 h 6858000"/>
              <a:gd name="connsiteX121" fmla="*/ 5949261 w 6128435"/>
              <a:gd name="connsiteY121" fmla="*/ 4449185 h 6858000"/>
              <a:gd name="connsiteX122" fmla="*/ 5957504 w 6128435"/>
              <a:gd name="connsiteY122" fmla="*/ 4465911 h 6858000"/>
              <a:gd name="connsiteX123" fmla="*/ 5964689 w 6128435"/>
              <a:gd name="connsiteY123" fmla="*/ 4468532 h 6858000"/>
              <a:gd name="connsiteX124" fmla="*/ 5967062 w 6128435"/>
              <a:gd name="connsiteY124" fmla="*/ 4479923 h 6858000"/>
              <a:gd name="connsiteX125" fmla="*/ 5968960 w 6128435"/>
              <a:gd name="connsiteY125" fmla="*/ 4482655 h 6858000"/>
              <a:gd name="connsiteX126" fmla="*/ 5978567 w 6128435"/>
              <a:gd name="connsiteY126" fmla="*/ 4498605 h 6858000"/>
              <a:gd name="connsiteX127" fmla="*/ 5967676 w 6128435"/>
              <a:gd name="connsiteY127" fmla="*/ 4540140 h 6858000"/>
              <a:gd name="connsiteX128" fmla="*/ 5980106 w 6128435"/>
              <a:gd name="connsiteY128" fmla="*/ 4585087 h 6858000"/>
              <a:gd name="connsiteX129" fmla="*/ 5986918 w 6128435"/>
              <a:gd name="connsiteY129" fmla="*/ 4764836 h 6858000"/>
              <a:gd name="connsiteX130" fmla="*/ 6013516 w 6128435"/>
              <a:gd name="connsiteY130" fmla="*/ 4786619 h 6858000"/>
              <a:gd name="connsiteX131" fmla="*/ 6025404 w 6128435"/>
              <a:gd name="connsiteY131" fmla="*/ 4858148 h 6858000"/>
              <a:gd name="connsiteX132" fmla="*/ 6007749 w 6128435"/>
              <a:gd name="connsiteY132" fmla="*/ 4964715 h 6858000"/>
              <a:gd name="connsiteX133" fmla="*/ 6005269 w 6128435"/>
              <a:gd name="connsiteY133" fmla="*/ 5150567 h 6858000"/>
              <a:gd name="connsiteX134" fmla="*/ 6001127 w 6128435"/>
              <a:gd name="connsiteY134" fmla="*/ 5164609 h 6858000"/>
              <a:gd name="connsiteX135" fmla="*/ 5996647 w 6128435"/>
              <a:gd name="connsiteY135" fmla="*/ 5185640 h 6858000"/>
              <a:gd name="connsiteX136" fmla="*/ 5998514 w 6128435"/>
              <a:gd name="connsiteY136" fmla="*/ 5189673 h 6858000"/>
              <a:gd name="connsiteX137" fmla="*/ 5995970 w 6128435"/>
              <a:gd name="connsiteY137" fmla="*/ 5221547 h 6858000"/>
              <a:gd name="connsiteX138" fmla="*/ 5997218 w 6128435"/>
              <a:gd name="connsiteY138" fmla="*/ 5222031 h 6858000"/>
              <a:gd name="connsiteX139" fmla="*/ 6002116 w 6128435"/>
              <a:gd name="connsiteY139" fmla="*/ 5231223 h 6858000"/>
              <a:gd name="connsiteX140" fmla="*/ 6008541 w 6128435"/>
              <a:gd name="connsiteY140" fmla="*/ 5248680 h 6858000"/>
              <a:gd name="connsiteX141" fmla="*/ 6039260 w 6128435"/>
              <a:gd name="connsiteY141" fmla="*/ 5289518 h 6858000"/>
              <a:gd name="connsiteX142" fmla="*/ 6036748 w 6128435"/>
              <a:gd name="connsiteY142" fmla="*/ 5322752 h 6858000"/>
              <a:gd name="connsiteX143" fmla="*/ 6036943 w 6128435"/>
              <a:gd name="connsiteY143" fmla="*/ 5329480 h 6858000"/>
              <a:gd name="connsiteX144" fmla="*/ 6037236 w 6128435"/>
              <a:gd name="connsiteY144" fmla="*/ 5329634 h 6858000"/>
              <a:gd name="connsiteX145" fmla="*/ 6038019 w 6128435"/>
              <a:gd name="connsiteY145" fmla="*/ 5336764 h 6858000"/>
              <a:gd name="connsiteX146" fmla="*/ 6037298 w 6128435"/>
              <a:gd name="connsiteY146" fmla="*/ 5341753 h 6858000"/>
              <a:gd name="connsiteX147" fmla="*/ 6037677 w 6128435"/>
              <a:gd name="connsiteY147" fmla="*/ 5354807 h 6858000"/>
              <a:gd name="connsiteX148" fmla="*/ 6039728 w 6128435"/>
              <a:gd name="connsiteY148" fmla="*/ 5359416 h 6858000"/>
              <a:gd name="connsiteX149" fmla="*/ 6043311 w 6128435"/>
              <a:gd name="connsiteY149" fmla="*/ 5361407 h 6858000"/>
              <a:gd name="connsiteX150" fmla="*/ 6042954 w 6128435"/>
              <a:gd name="connsiteY150" fmla="*/ 5362576 h 6858000"/>
              <a:gd name="connsiteX151" fmla="*/ 6053435 w 6128435"/>
              <a:gd name="connsiteY151" fmla="*/ 5387547 h 6858000"/>
              <a:gd name="connsiteX152" fmla="*/ 6065933 w 6128435"/>
              <a:gd name="connsiteY152" fmla="*/ 5443002 h 6858000"/>
              <a:gd name="connsiteX153" fmla="*/ 6068640 w 6128435"/>
              <a:gd name="connsiteY153" fmla="*/ 5474503 h 6858000"/>
              <a:gd name="connsiteX154" fmla="*/ 6080922 w 6128435"/>
              <a:gd name="connsiteY154" fmla="*/ 5561070 h 6858000"/>
              <a:gd name="connsiteX155" fmla="*/ 6096949 w 6128435"/>
              <a:gd name="connsiteY155" fmla="*/ 5648179 h 6858000"/>
              <a:gd name="connsiteX156" fmla="*/ 6125703 w 6128435"/>
              <a:gd name="connsiteY156" fmla="*/ 5692894 h 6858000"/>
              <a:gd name="connsiteX157" fmla="*/ 6126670 w 6128435"/>
              <a:gd name="connsiteY157" fmla="*/ 5697882 h 6858000"/>
              <a:gd name="connsiteX158" fmla="*/ 6124061 w 6128435"/>
              <a:gd name="connsiteY158" fmla="*/ 5710294 h 6858000"/>
              <a:gd name="connsiteX159" fmla="*/ 6122213 w 6128435"/>
              <a:gd name="connsiteY159" fmla="*/ 5714762 h 6858000"/>
              <a:gd name="connsiteX160" fmla="*/ 6121353 w 6128435"/>
              <a:gd name="connsiteY160" fmla="*/ 5721725 h 6858000"/>
              <a:gd name="connsiteX161" fmla="*/ 6121607 w 6128435"/>
              <a:gd name="connsiteY161" fmla="*/ 5721959 h 6858000"/>
              <a:gd name="connsiteX162" fmla="*/ 6120262 w 6128435"/>
              <a:gd name="connsiteY162" fmla="*/ 5728358 h 6858000"/>
              <a:gd name="connsiteX163" fmla="*/ 6110194 w 6128435"/>
              <a:gd name="connsiteY163" fmla="*/ 5758853 h 6858000"/>
              <a:gd name="connsiteX164" fmla="*/ 6127519 w 6128435"/>
              <a:gd name="connsiteY164" fmla="*/ 5865775 h 6858000"/>
              <a:gd name="connsiteX165" fmla="*/ 6128435 w 6128435"/>
              <a:gd name="connsiteY165" fmla="*/ 5870164 h 6858000"/>
              <a:gd name="connsiteX166" fmla="*/ 6119217 w 6128435"/>
              <a:gd name="connsiteY166" fmla="*/ 5888542 h 6858000"/>
              <a:gd name="connsiteX167" fmla="*/ 6115966 w 6128435"/>
              <a:gd name="connsiteY167" fmla="*/ 5898387 h 6858000"/>
              <a:gd name="connsiteX168" fmla="*/ 6111924 w 6128435"/>
              <a:gd name="connsiteY168" fmla="*/ 5900444 h 6858000"/>
              <a:gd name="connsiteX169" fmla="*/ 6108716 w 6128435"/>
              <a:gd name="connsiteY169" fmla="*/ 5915345 h 6858000"/>
              <a:gd name="connsiteX170" fmla="*/ 6109524 w 6128435"/>
              <a:gd name="connsiteY170" fmla="*/ 5917328 h 6858000"/>
              <a:gd name="connsiteX171" fmla="*/ 6102493 w 6128435"/>
              <a:gd name="connsiteY171" fmla="*/ 5928602 h 6858000"/>
              <a:gd name="connsiteX172" fmla="*/ 6056863 w 6128435"/>
              <a:gd name="connsiteY172" fmla="*/ 6000643 h 6858000"/>
              <a:gd name="connsiteX173" fmla="*/ 6045436 w 6128435"/>
              <a:gd name="connsiteY173" fmla="*/ 6124480 h 6858000"/>
              <a:gd name="connsiteX174" fmla="*/ 6030489 w 6128435"/>
              <a:gd name="connsiteY174" fmla="*/ 6317666 h 6858000"/>
              <a:gd name="connsiteX175" fmla="*/ 6007492 w 6128435"/>
              <a:gd name="connsiteY175" fmla="*/ 6440818 h 6858000"/>
              <a:gd name="connsiteX176" fmla="*/ 6009467 w 6128435"/>
              <a:gd name="connsiteY176" fmla="*/ 6487076 h 6858000"/>
              <a:gd name="connsiteX177" fmla="*/ 5995064 w 6128435"/>
              <a:gd name="connsiteY177" fmla="*/ 6540791 h 6858000"/>
              <a:gd name="connsiteX178" fmla="*/ 5996309 w 6128435"/>
              <a:gd name="connsiteY178" fmla="*/ 6543961 h 6858000"/>
              <a:gd name="connsiteX179" fmla="*/ 5996048 w 6128435"/>
              <a:gd name="connsiteY179" fmla="*/ 6555444 h 6858000"/>
              <a:gd name="connsiteX180" fmla="*/ 6002524 w 6128435"/>
              <a:gd name="connsiteY180" fmla="*/ 6560188 h 6858000"/>
              <a:gd name="connsiteX181" fmla="*/ 6006823 w 6128435"/>
              <a:gd name="connsiteY181" fmla="*/ 6578546 h 6858000"/>
              <a:gd name="connsiteX182" fmla="*/ 6004510 w 6128435"/>
              <a:gd name="connsiteY182" fmla="*/ 6599256 h 6858000"/>
              <a:gd name="connsiteX183" fmla="*/ 5986207 w 6128435"/>
              <a:gd name="connsiteY183" fmla="*/ 6695855 h 6858000"/>
              <a:gd name="connsiteX184" fmla="*/ 5979428 w 6128435"/>
              <a:gd name="connsiteY184" fmla="*/ 6754678 h 6858000"/>
              <a:gd name="connsiteX185" fmla="*/ 5983398 w 6128435"/>
              <a:gd name="connsiteY185" fmla="*/ 6778641 h 6858000"/>
              <a:gd name="connsiteX186" fmla="*/ 5984543 w 6128435"/>
              <a:gd name="connsiteY186" fmla="*/ 6811016 h 6858000"/>
              <a:gd name="connsiteX187" fmla="*/ 5981802 w 6128435"/>
              <a:gd name="connsiteY187" fmla="*/ 6838578 h 6858000"/>
              <a:gd name="connsiteX188" fmla="*/ 5979671 w 6128435"/>
              <a:gd name="connsiteY188" fmla="*/ 6858000 h 6858000"/>
              <a:gd name="connsiteX189" fmla="*/ 0 w 6128435"/>
              <a:gd name="connsiteY189" fmla="*/ 6858000 h 6858000"/>
              <a:gd name="connsiteX190" fmla="*/ 0 w 6128435"/>
              <a:gd name="connsiteY19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09911 w 6128435"/>
              <a:gd name="connsiteY112" fmla="*/ 4189970 h 6858000"/>
              <a:gd name="connsiteX113" fmla="*/ 5917114 w 6128435"/>
              <a:gd name="connsiteY113" fmla="*/ 4213096 h 6858000"/>
              <a:gd name="connsiteX114" fmla="*/ 5921153 w 6128435"/>
              <a:gd name="connsiteY114" fmla="*/ 4236222 h 6858000"/>
              <a:gd name="connsiteX115" fmla="*/ 5924233 w 6128435"/>
              <a:gd name="connsiteY115" fmla="*/ 4242060 h 6858000"/>
              <a:gd name="connsiteX116" fmla="*/ 5923742 w 6128435"/>
              <a:gd name="connsiteY116" fmla="*/ 4265435 h 6858000"/>
              <a:gd name="connsiteX117" fmla="*/ 5928910 w 6128435"/>
              <a:gd name="connsiteY117" fmla="*/ 4300973 h 6858000"/>
              <a:gd name="connsiteX118" fmla="*/ 5939320 w 6128435"/>
              <a:gd name="connsiteY118" fmla="*/ 4340435 h 6858000"/>
              <a:gd name="connsiteX119" fmla="*/ 5946705 w 6128435"/>
              <a:gd name="connsiteY119" fmla="*/ 4428051 h 6858000"/>
              <a:gd name="connsiteX120" fmla="*/ 5949261 w 6128435"/>
              <a:gd name="connsiteY120" fmla="*/ 4449185 h 6858000"/>
              <a:gd name="connsiteX121" fmla="*/ 5957504 w 6128435"/>
              <a:gd name="connsiteY121" fmla="*/ 4465911 h 6858000"/>
              <a:gd name="connsiteX122" fmla="*/ 5964689 w 6128435"/>
              <a:gd name="connsiteY122" fmla="*/ 4468532 h 6858000"/>
              <a:gd name="connsiteX123" fmla="*/ 5967062 w 6128435"/>
              <a:gd name="connsiteY123" fmla="*/ 4479923 h 6858000"/>
              <a:gd name="connsiteX124" fmla="*/ 5968960 w 6128435"/>
              <a:gd name="connsiteY124" fmla="*/ 4482655 h 6858000"/>
              <a:gd name="connsiteX125" fmla="*/ 5978567 w 6128435"/>
              <a:gd name="connsiteY125" fmla="*/ 4498605 h 6858000"/>
              <a:gd name="connsiteX126" fmla="*/ 5967676 w 6128435"/>
              <a:gd name="connsiteY126" fmla="*/ 4540140 h 6858000"/>
              <a:gd name="connsiteX127" fmla="*/ 5980106 w 6128435"/>
              <a:gd name="connsiteY127" fmla="*/ 4585087 h 6858000"/>
              <a:gd name="connsiteX128" fmla="*/ 5986918 w 6128435"/>
              <a:gd name="connsiteY128" fmla="*/ 4764836 h 6858000"/>
              <a:gd name="connsiteX129" fmla="*/ 6013516 w 6128435"/>
              <a:gd name="connsiteY129" fmla="*/ 4786619 h 6858000"/>
              <a:gd name="connsiteX130" fmla="*/ 6025404 w 6128435"/>
              <a:gd name="connsiteY130" fmla="*/ 4858148 h 6858000"/>
              <a:gd name="connsiteX131" fmla="*/ 6007749 w 6128435"/>
              <a:gd name="connsiteY131" fmla="*/ 4964715 h 6858000"/>
              <a:gd name="connsiteX132" fmla="*/ 6005269 w 6128435"/>
              <a:gd name="connsiteY132" fmla="*/ 5150567 h 6858000"/>
              <a:gd name="connsiteX133" fmla="*/ 6001127 w 6128435"/>
              <a:gd name="connsiteY133" fmla="*/ 5164609 h 6858000"/>
              <a:gd name="connsiteX134" fmla="*/ 5996647 w 6128435"/>
              <a:gd name="connsiteY134" fmla="*/ 5185640 h 6858000"/>
              <a:gd name="connsiteX135" fmla="*/ 5998514 w 6128435"/>
              <a:gd name="connsiteY135" fmla="*/ 5189673 h 6858000"/>
              <a:gd name="connsiteX136" fmla="*/ 5995970 w 6128435"/>
              <a:gd name="connsiteY136" fmla="*/ 5221547 h 6858000"/>
              <a:gd name="connsiteX137" fmla="*/ 5997218 w 6128435"/>
              <a:gd name="connsiteY137" fmla="*/ 5222031 h 6858000"/>
              <a:gd name="connsiteX138" fmla="*/ 6002116 w 6128435"/>
              <a:gd name="connsiteY138" fmla="*/ 5231223 h 6858000"/>
              <a:gd name="connsiteX139" fmla="*/ 6008541 w 6128435"/>
              <a:gd name="connsiteY139" fmla="*/ 5248680 h 6858000"/>
              <a:gd name="connsiteX140" fmla="*/ 6039260 w 6128435"/>
              <a:gd name="connsiteY140" fmla="*/ 5289518 h 6858000"/>
              <a:gd name="connsiteX141" fmla="*/ 6036748 w 6128435"/>
              <a:gd name="connsiteY141" fmla="*/ 5322752 h 6858000"/>
              <a:gd name="connsiteX142" fmla="*/ 6036943 w 6128435"/>
              <a:gd name="connsiteY142" fmla="*/ 5329480 h 6858000"/>
              <a:gd name="connsiteX143" fmla="*/ 6037236 w 6128435"/>
              <a:gd name="connsiteY143" fmla="*/ 5329634 h 6858000"/>
              <a:gd name="connsiteX144" fmla="*/ 6038019 w 6128435"/>
              <a:gd name="connsiteY144" fmla="*/ 5336764 h 6858000"/>
              <a:gd name="connsiteX145" fmla="*/ 6037298 w 6128435"/>
              <a:gd name="connsiteY145" fmla="*/ 5341753 h 6858000"/>
              <a:gd name="connsiteX146" fmla="*/ 6037677 w 6128435"/>
              <a:gd name="connsiteY146" fmla="*/ 5354807 h 6858000"/>
              <a:gd name="connsiteX147" fmla="*/ 6039728 w 6128435"/>
              <a:gd name="connsiteY147" fmla="*/ 5359416 h 6858000"/>
              <a:gd name="connsiteX148" fmla="*/ 6043311 w 6128435"/>
              <a:gd name="connsiteY148" fmla="*/ 5361407 h 6858000"/>
              <a:gd name="connsiteX149" fmla="*/ 6042954 w 6128435"/>
              <a:gd name="connsiteY149" fmla="*/ 5362576 h 6858000"/>
              <a:gd name="connsiteX150" fmla="*/ 6053435 w 6128435"/>
              <a:gd name="connsiteY150" fmla="*/ 5387547 h 6858000"/>
              <a:gd name="connsiteX151" fmla="*/ 6065933 w 6128435"/>
              <a:gd name="connsiteY151" fmla="*/ 5443002 h 6858000"/>
              <a:gd name="connsiteX152" fmla="*/ 6068640 w 6128435"/>
              <a:gd name="connsiteY152" fmla="*/ 5474503 h 6858000"/>
              <a:gd name="connsiteX153" fmla="*/ 6080922 w 6128435"/>
              <a:gd name="connsiteY153" fmla="*/ 5561070 h 6858000"/>
              <a:gd name="connsiteX154" fmla="*/ 6096949 w 6128435"/>
              <a:gd name="connsiteY154" fmla="*/ 5648179 h 6858000"/>
              <a:gd name="connsiteX155" fmla="*/ 6125703 w 6128435"/>
              <a:gd name="connsiteY155" fmla="*/ 5692894 h 6858000"/>
              <a:gd name="connsiteX156" fmla="*/ 6126670 w 6128435"/>
              <a:gd name="connsiteY156" fmla="*/ 5697882 h 6858000"/>
              <a:gd name="connsiteX157" fmla="*/ 6124061 w 6128435"/>
              <a:gd name="connsiteY157" fmla="*/ 5710294 h 6858000"/>
              <a:gd name="connsiteX158" fmla="*/ 6122213 w 6128435"/>
              <a:gd name="connsiteY158" fmla="*/ 5714762 h 6858000"/>
              <a:gd name="connsiteX159" fmla="*/ 6121353 w 6128435"/>
              <a:gd name="connsiteY159" fmla="*/ 5721725 h 6858000"/>
              <a:gd name="connsiteX160" fmla="*/ 6121607 w 6128435"/>
              <a:gd name="connsiteY160" fmla="*/ 5721959 h 6858000"/>
              <a:gd name="connsiteX161" fmla="*/ 6120262 w 6128435"/>
              <a:gd name="connsiteY161" fmla="*/ 5728358 h 6858000"/>
              <a:gd name="connsiteX162" fmla="*/ 6110194 w 6128435"/>
              <a:gd name="connsiteY162" fmla="*/ 5758853 h 6858000"/>
              <a:gd name="connsiteX163" fmla="*/ 6127519 w 6128435"/>
              <a:gd name="connsiteY163" fmla="*/ 5865775 h 6858000"/>
              <a:gd name="connsiteX164" fmla="*/ 6128435 w 6128435"/>
              <a:gd name="connsiteY164" fmla="*/ 5870164 h 6858000"/>
              <a:gd name="connsiteX165" fmla="*/ 6119217 w 6128435"/>
              <a:gd name="connsiteY165" fmla="*/ 5888542 h 6858000"/>
              <a:gd name="connsiteX166" fmla="*/ 6115966 w 6128435"/>
              <a:gd name="connsiteY166" fmla="*/ 5898387 h 6858000"/>
              <a:gd name="connsiteX167" fmla="*/ 6111924 w 6128435"/>
              <a:gd name="connsiteY167" fmla="*/ 5900444 h 6858000"/>
              <a:gd name="connsiteX168" fmla="*/ 6108716 w 6128435"/>
              <a:gd name="connsiteY168" fmla="*/ 5915345 h 6858000"/>
              <a:gd name="connsiteX169" fmla="*/ 6109524 w 6128435"/>
              <a:gd name="connsiteY169" fmla="*/ 5917328 h 6858000"/>
              <a:gd name="connsiteX170" fmla="*/ 6102493 w 6128435"/>
              <a:gd name="connsiteY170" fmla="*/ 5928602 h 6858000"/>
              <a:gd name="connsiteX171" fmla="*/ 6056863 w 6128435"/>
              <a:gd name="connsiteY171" fmla="*/ 6000643 h 6858000"/>
              <a:gd name="connsiteX172" fmla="*/ 6045436 w 6128435"/>
              <a:gd name="connsiteY172" fmla="*/ 6124480 h 6858000"/>
              <a:gd name="connsiteX173" fmla="*/ 6030489 w 6128435"/>
              <a:gd name="connsiteY173" fmla="*/ 6317666 h 6858000"/>
              <a:gd name="connsiteX174" fmla="*/ 6007492 w 6128435"/>
              <a:gd name="connsiteY174" fmla="*/ 6440818 h 6858000"/>
              <a:gd name="connsiteX175" fmla="*/ 6009467 w 6128435"/>
              <a:gd name="connsiteY175" fmla="*/ 6487076 h 6858000"/>
              <a:gd name="connsiteX176" fmla="*/ 5995064 w 6128435"/>
              <a:gd name="connsiteY176" fmla="*/ 6540791 h 6858000"/>
              <a:gd name="connsiteX177" fmla="*/ 5996309 w 6128435"/>
              <a:gd name="connsiteY177" fmla="*/ 6543961 h 6858000"/>
              <a:gd name="connsiteX178" fmla="*/ 5996048 w 6128435"/>
              <a:gd name="connsiteY178" fmla="*/ 6555444 h 6858000"/>
              <a:gd name="connsiteX179" fmla="*/ 6002524 w 6128435"/>
              <a:gd name="connsiteY179" fmla="*/ 6560188 h 6858000"/>
              <a:gd name="connsiteX180" fmla="*/ 6006823 w 6128435"/>
              <a:gd name="connsiteY180" fmla="*/ 6578546 h 6858000"/>
              <a:gd name="connsiteX181" fmla="*/ 6004510 w 6128435"/>
              <a:gd name="connsiteY181" fmla="*/ 6599256 h 6858000"/>
              <a:gd name="connsiteX182" fmla="*/ 5986207 w 6128435"/>
              <a:gd name="connsiteY182" fmla="*/ 6695855 h 6858000"/>
              <a:gd name="connsiteX183" fmla="*/ 5979428 w 6128435"/>
              <a:gd name="connsiteY183" fmla="*/ 6754678 h 6858000"/>
              <a:gd name="connsiteX184" fmla="*/ 5983398 w 6128435"/>
              <a:gd name="connsiteY184" fmla="*/ 6778641 h 6858000"/>
              <a:gd name="connsiteX185" fmla="*/ 5984543 w 6128435"/>
              <a:gd name="connsiteY185" fmla="*/ 6811016 h 6858000"/>
              <a:gd name="connsiteX186" fmla="*/ 5981802 w 6128435"/>
              <a:gd name="connsiteY186" fmla="*/ 6838578 h 6858000"/>
              <a:gd name="connsiteX187" fmla="*/ 5979671 w 6128435"/>
              <a:gd name="connsiteY187" fmla="*/ 6858000 h 6858000"/>
              <a:gd name="connsiteX188" fmla="*/ 0 w 6128435"/>
              <a:gd name="connsiteY188" fmla="*/ 6858000 h 6858000"/>
              <a:gd name="connsiteX189" fmla="*/ 0 w 6128435"/>
              <a:gd name="connsiteY18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4495 w 6128435"/>
              <a:gd name="connsiteY110" fmla="*/ 4170854 h 6858000"/>
              <a:gd name="connsiteX111" fmla="*/ 5903513 w 6128435"/>
              <a:gd name="connsiteY111" fmla="*/ 4187661 h 6858000"/>
              <a:gd name="connsiteX112" fmla="*/ 5917114 w 6128435"/>
              <a:gd name="connsiteY112" fmla="*/ 4213096 h 6858000"/>
              <a:gd name="connsiteX113" fmla="*/ 5921153 w 6128435"/>
              <a:gd name="connsiteY113" fmla="*/ 4236222 h 6858000"/>
              <a:gd name="connsiteX114" fmla="*/ 5924233 w 6128435"/>
              <a:gd name="connsiteY114" fmla="*/ 4242060 h 6858000"/>
              <a:gd name="connsiteX115" fmla="*/ 5923742 w 6128435"/>
              <a:gd name="connsiteY115" fmla="*/ 4265435 h 6858000"/>
              <a:gd name="connsiteX116" fmla="*/ 5928910 w 6128435"/>
              <a:gd name="connsiteY116" fmla="*/ 4300973 h 6858000"/>
              <a:gd name="connsiteX117" fmla="*/ 5939320 w 6128435"/>
              <a:gd name="connsiteY117" fmla="*/ 4340435 h 6858000"/>
              <a:gd name="connsiteX118" fmla="*/ 5946705 w 6128435"/>
              <a:gd name="connsiteY118" fmla="*/ 4428051 h 6858000"/>
              <a:gd name="connsiteX119" fmla="*/ 5949261 w 6128435"/>
              <a:gd name="connsiteY119" fmla="*/ 4449185 h 6858000"/>
              <a:gd name="connsiteX120" fmla="*/ 5957504 w 6128435"/>
              <a:gd name="connsiteY120" fmla="*/ 4465911 h 6858000"/>
              <a:gd name="connsiteX121" fmla="*/ 5964689 w 6128435"/>
              <a:gd name="connsiteY121" fmla="*/ 4468532 h 6858000"/>
              <a:gd name="connsiteX122" fmla="*/ 5967062 w 6128435"/>
              <a:gd name="connsiteY122" fmla="*/ 4479923 h 6858000"/>
              <a:gd name="connsiteX123" fmla="*/ 5968960 w 6128435"/>
              <a:gd name="connsiteY123" fmla="*/ 4482655 h 6858000"/>
              <a:gd name="connsiteX124" fmla="*/ 5978567 w 6128435"/>
              <a:gd name="connsiteY124" fmla="*/ 4498605 h 6858000"/>
              <a:gd name="connsiteX125" fmla="*/ 5967676 w 6128435"/>
              <a:gd name="connsiteY125" fmla="*/ 4540140 h 6858000"/>
              <a:gd name="connsiteX126" fmla="*/ 5980106 w 6128435"/>
              <a:gd name="connsiteY126" fmla="*/ 4585087 h 6858000"/>
              <a:gd name="connsiteX127" fmla="*/ 5986918 w 6128435"/>
              <a:gd name="connsiteY127" fmla="*/ 4764836 h 6858000"/>
              <a:gd name="connsiteX128" fmla="*/ 6013516 w 6128435"/>
              <a:gd name="connsiteY128" fmla="*/ 4786619 h 6858000"/>
              <a:gd name="connsiteX129" fmla="*/ 6025404 w 6128435"/>
              <a:gd name="connsiteY129" fmla="*/ 4858148 h 6858000"/>
              <a:gd name="connsiteX130" fmla="*/ 6007749 w 6128435"/>
              <a:gd name="connsiteY130" fmla="*/ 4964715 h 6858000"/>
              <a:gd name="connsiteX131" fmla="*/ 6005269 w 6128435"/>
              <a:gd name="connsiteY131" fmla="*/ 5150567 h 6858000"/>
              <a:gd name="connsiteX132" fmla="*/ 6001127 w 6128435"/>
              <a:gd name="connsiteY132" fmla="*/ 5164609 h 6858000"/>
              <a:gd name="connsiteX133" fmla="*/ 5996647 w 6128435"/>
              <a:gd name="connsiteY133" fmla="*/ 5185640 h 6858000"/>
              <a:gd name="connsiteX134" fmla="*/ 5998514 w 6128435"/>
              <a:gd name="connsiteY134" fmla="*/ 5189673 h 6858000"/>
              <a:gd name="connsiteX135" fmla="*/ 5995970 w 6128435"/>
              <a:gd name="connsiteY135" fmla="*/ 5221547 h 6858000"/>
              <a:gd name="connsiteX136" fmla="*/ 5997218 w 6128435"/>
              <a:gd name="connsiteY136" fmla="*/ 5222031 h 6858000"/>
              <a:gd name="connsiteX137" fmla="*/ 6002116 w 6128435"/>
              <a:gd name="connsiteY137" fmla="*/ 5231223 h 6858000"/>
              <a:gd name="connsiteX138" fmla="*/ 6008541 w 6128435"/>
              <a:gd name="connsiteY138" fmla="*/ 5248680 h 6858000"/>
              <a:gd name="connsiteX139" fmla="*/ 6039260 w 6128435"/>
              <a:gd name="connsiteY139" fmla="*/ 5289518 h 6858000"/>
              <a:gd name="connsiteX140" fmla="*/ 6036748 w 6128435"/>
              <a:gd name="connsiteY140" fmla="*/ 5322752 h 6858000"/>
              <a:gd name="connsiteX141" fmla="*/ 6036943 w 6128435"/>
              <a:gd name="connsiteY141" fmla="*/ 5329480 h 6858000"/>
              <a:gd name="connsiteX142" fmla="*/ 6037236 w 6128435"/>
              <a:gd name="connsiteY142" fmla="*/ 5329634 h 6858000"/>
              <a:gd name="connsiteX143" fmla="*/ 6038019 w 6128435"/>
              <a:gd name="connsiteY143" fmla="*/ 5336764 h 6858000"/>
              <a:gd name="connsiteX144" fmla="*/ 6037298 w 6128435"/>
              <a:gd name="connsiteY144" fmla="*/ 5341753 h 6858000"/>
              <a:gd name="connsiteX145" fmla="*/ 6037677 w 6128435"/>
              <a:gd name="connsiteY145" fmla="*/ 5354807 h 6858000"/>
              <a:gd name="connsiteX146" fmla="*/ 6039728 w 6128435"/>
              <a:gd name="connsiteY146" fmla="*/ 5359416 h 6858000"/>
              <a:gd name="connsiteX147" fmla="*/ 6043311 w 6128435"/>
              <a:gd name="connsiteY147" fmla="*/ 5361407 h 6858000"/>
              <a:gd name="connsiteX148" fmla="*/ 6042954 w 6128435"/>
              <a:gd name="connsiteY148" fmla="*/ 5362576 h 6858000"/>
              <a:gd name="connsiteX149" fmla="*/ 6053435 w 6128435"/>
              <a:gd name="connsiteY149" fmla="*/ 5387547 h 6858000"/>
              <a:gd name="connsiteX150" fmla="*/ 6065933 w 6128435"/>
              <a:gd name="connsiteY150" fmla="*/ 5443002 h 6858000"/>
              <a:gd name="connsiteX151" fmla="*/ 6068640 w 6128435"/>
              <a:gd name="connsiteY151" fmla="*/ 5474503 h 6858000"/>
              <a:gd name="connsiteX152" fmla="*/ 6080922 w 6128435"/>
              <a:gd name="connsiteY152" fmla="*/ 5561070 h 6858000"/>
              <a:gd name="connsiteX153" fmla="*/ 6096949 w 6128435"/>
              <a:gd name="connsiteY153" fmla="*/ 5648179 h 6858000"/>
              <a:gd name="connsiteX154" fmla="*/ 6125703 w 6128435"/>
              <a:gd name="connsiteY154" fmla="*/ 5692894 h 6858000"/>
              <a:gd name="connsiteX155" fmla="*/ 6126670 w 6128435"/>
              <a:gd name="connsiteY155" fmla="*/ 5697882 h 6858000"/>
              <a:gd name="connsiteX156" fmla="*/ 6124061 w 6128435"/>
              <a:gd name="connsiteY156" fmla="*/ 5710294 h 6858000"/>
              <a:gd name="connsiteX157" fmla="*/ 6122213 w 6128435"/>
              <a:gd name="connsiteY157" fmla="*/ 5714762 h 6858000"/>
              <a:gd name="connsiteX158" fmla="*/ 6121353 w 6128435"/>
              <a:gd name="connsiteY158" fmla="*/ 5721725 h 6858000"/>
              <a:gd name="connsiteX159" fmla="*/ 6121607 w 6128435"/>
              <a:gd name="connsiteY159" fmla="*/ 5721959 h 6858000"/>
              <a:gd name="connsiteX160" fmla="*/ 6120262 w 6128435"/>
              <a:gd name="connsiteY160" fmla="*/ 5728358 h 6858000"/>
              <a:gd name="connsiteX161" fmla="*/ 6110194 w 6128435"/>
              <a:gd name="connsiteY161" fmla="*/ 5758853 h 6858000"/>
              <a:gd name="connsiteX162" fmla="*/ 6127519 w 6128435"/>
              <a:gd name="connsiteY162" fmla="*/ 5865775 h 6858000"/>
              <a:gd name="connsiteX163" fmla="*/ 6128435 w 6128435"/>
              <a:gd name="connsiteY163" fmla="*/ 5870164 h 6858000"/>
              <a:gd name="connsiteX164" fmla="*/ 6119217 w 6128435"/>
              <a:gd name="connsiteY164" fmla="*/ 5888542 h 6858000"/>
              <a:gd name="connsiteX165" fmla="*/ 6115966 w 6128435"/>
              <a:gd name="connsiteY165" fmla="*/ 5898387 h 6858000"/>
              <a:gd name="connsiteX166" fmla="*/ 6111924 w 6128435"/>
              <a:gd name="connsiteY166" fmla="*/ 5900444 h 6858000"/>
              <a:gd name="connsiteX167" fmla="*/ 6108716 w 6128435"/>
              <a:gd name="connsiteY167" fmla="*/ 5915345 h 6858000"/>
              <a:gd name="connsiteX168" fmla="*/ 6109524 w 6128435"/>
              <a:gd name="connsiteY168" fmla="*/ 5917328 h 6858000"/>
              <a:gd name="connsiteX169" fmla="*/ 6102493 w 6128435"/>
              <a:gd name="connsiteY169" fmla="*/ 5928602 h 6858000"/>
              <a:gd name="connsiteX170" fmla="*/ 6056863 w 6128435"/>
              <a:gd name="connsiteY170" fmla="*/ 6000643 h 6858000"/>
              <a:gd name="connsiteX171" fmla="*/ 6045436 w 6128435"/>
              <a:gd name="connsiteY171" fmla="*/ 6124480 h 6858000"/>
              <a:gd name="connsiteX172" fmla="*/ 6030489 w 6128435"/>
              <a:gd name="connsiteY172" fmla="*/ 6317666 h 6858000"/>
              <a:gd name="connsiteX173" fmla="*/ 6007492 w 6128435"/>
              <a:gd name="connsiteY173" fmla="*/ 6440818 h 6858000"/>
              <a:gd name="connsiteX174" fmla="*/ 6009467 w 6128435"/>
              <a:gd name="connsiteY174" fmla="*/ 6487076 h 6858000"/>
              <a:gd name="connsiteX175" fmla="*/ 5995064 w 6128435"/>
              <a:gd name="connsiteY175" fmla="*/ 6540791 h 6858000"/>
              <a:gd name="connsiteX176" fmla="*/ 5996309 w 6128435"/>
              <a:gd name="connsiteY176" fmla="*/ 6543961 h 6858000"/>
              <a:gd name="connsiteX177" fmla="*/ 5996048 w 6128435"/>
              <a:gd name="connsiteY177" fmla="*/ 6555444 h 6858000"/>
              <a:gd name="connsiteX178" fmla="*/ 6002524 w 6128435"/>
              <a:gd name="connsiteY178" fmla="*/ 6560188 h 6858000"/>
              <a:gd name="connsiteX179" fmla="*/ 6006823 w 6128435"/>
              <a:gd name="connsiteY179" fmla="*/ 6578546 h 6858000"/>
              <a:gd name="connsiteX180" fmla="*/ 6004510 w 6128435"/>
              <a:gd name="connsiteY180" fmla="*/ 6599256 h 6858000"/>
              <a:gd name="connsiteX181" fmla="*/ 5986207 w 6128435"/>
              <a:gd name="connsiteY181" fmla="*/ 6695855 h 6858000"/>
              <a:gd name="connsiteX182" fmla="*/ 5979428 w 6128435"/>
              <a:gd name="connsiteY182" fmla="*/ 6754678 h 6858000"/>
              <a:gd name="connsiteX183" fmla="*/ 5983398 w 6128435"/>
              <a:gd name="connsiteY183" fmla="*/ 6778641 h 6858000"/>
              <a:gd name="connsiteX184" fmla="*/ 5984543 w 6128435"/>
              <a:gd name="connsiteY184" fmla="*/ 6811016 h 6858000"/>
              <a:gd name="connsiteX185" fmla="*/ 5981802 w 6128435"/>
              <a:gd name="connsiteY185" fmla="*/ 6838578 h 6858000"/>
              <a:gd name="connsiteX186" fmla="*/ 5979671 w 6128435"/>
              <a:gd name="connsiteY186" fmla="*/ 6858000 h 6858000"/>
              <a:gd name="connsiteX187" fmla="*/ 0 w 6128435"/>
              <a:gd name="connsiteY187" fmla="*/ 6858000 h 6858000"/>
              <a:gd name="connsiteX188" fmla="*/ 0 w 6128435"/>
              <a:gd name="connsiteY18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3742 w 6128435"/>
              <a:gd name="connsiteY114" fmla="*/ 4265435 h 6858000"/>
              <a:gd name="connsiteX115" fmla="*/ 5928910 w 6128435"/>
              <a:gd name="connsiteY115" fmla="*/ 4300973 h 6858000"/>
              <a:gd name="connsiteX116" fmla="*/ 5939320 w 6128435"/>
              <a:gd name="connsiteY116" fmla="*/ 4340435 h 6858000"/>
              <a:gd name="connsiteX117" fmla="*/ 5946705 w 6128435"/>
              <a:gd name="connsiteY117" fmla="*/ 4428051 h 6858000"/>
              <a:gd name="connsiteX118" fmla="*/ 5949261 w 6128435"/>
              <a:gd name="connsiteY118" fmla="*/ 4449185 h 6858000"/>
              <a:gd name="connsiteX119" fmla="*/ 5957504 w 6128435"/>
              <a:gd name="connsiteY119" fmla="*/ 4465911 h 6858000"/>
              <a:gd name="connsiteX120" fmla="*/ 5964689 w 6128435"/>
              <a:gd name="connsiteY120" fmla="*/ 4468532 h 6858000"/>
              <a:gd name="connsiteX121" fmla="*/ 5967062 w 6128435"/>
              <a:gd name="connsiteY121" fmla="*/ 4479923 h 6858000"/>
              <a:gd name="connsiteX122" fmla="*/ 5968960 w 6128435"/>
              <a:gd name="connsiteY122" fmla="*/ 4482655 h 6858000"/>
              <a:gd name="connsiteX123" fmla="*/ 5978567 w 6128435"/>
              <a:gd name="connsiteY123" fmla="*/ 4498605 h 6858000"/>
              <a:gd name="connsiteX124" fmla="*/ 5967676 w 6128435"/>
              <a:gd name="connsiteY124" fmla="*/ 4540140 h 6858000"/>
              <a:gd name="connsiteX125" fmla="*/ 5980106 w 6128435"/>
              <a:gd name="connsiteY125" fmla="*/ 4585087 h 6858000"/>
              <a:gd name="connsiteX126" fmla="*/ 5986918 w 6128435"/>
              <a:gd name="connsiteY126" fmla="*/ 4764836 h 6858000"/>
              <a:gd name="connsiteX127" fmla="*/ 6013516 w 6128435"/>
              <a:gd name="connsiteY127" fmla="*/ 4786619 h 6858000"/>
              <a:gd name="connsiteX128" fmla="*/ 6025404 w 6128435"/>
              <a:gd name="connsiteY128" fmla="*/ 4858148 h 6858000"/>
              <a:gd name="connsiteX129" fmla="*/ 6007749 w 6128435"/>
              <a:gd name="connsiteY129" fmla="*/ 4964715 h 6858000"/>
              <a:gd name="connsiteX130" fmla="*/ 6005269 w 6128435"/>
              <a:gd name="connsiteY130" fmla="*/ 5150567 h 6858000"/>
              <a:gd name="connsiteX131" fmla="*/ 6001127 w 6128435"/>
              <a:gd name="connsiteY131" fmla="*/ 5164609 h 6858000"/>
              <a:gd name="connsiteX132" fmla="*/ 5996647 w 6128435"/>
              <a:gd name="connsiteY132" fmla="*/ 5185640 h 6858000"/>
              <a:gd name="connsiteX133" fmla="*/ 5998514 w 6128435"/>
              <a:gd name="connsiteY133" fmla="*/ 5189673 h 6858000"/>
              <a:gd name="connsiteX134" fmla="*/ 5995970 w 6128435"/>
              <a:gd name="connsiteY134" fmla="*/ 5221547 h 6858000"/>
              <a:gd name="connsiteX135" fmla="*/ 5997218 w 6128435"/>
              <a:gd name="connsiteY135" fmla="*/ 5222031 h 6858000"/>
              <a:gd name="connsiteX136" fmla="*/ 6002116 w 6128435"/>
              <a:gd name="connsiteY136" fmla="*/ 5231223 h 6858000"/>
              <a:gd name="connsiteX137" fmla="*/ 6008541 w 6128435"/>
              <a:gd name="connsiteY137" fmla="*/ 5248680 h 6858000"/>
              <a:gd name="connsiteX138" fmla="*/ 6039260 w 6128435"/>
              <a:gd name="connsiteY138" fmla="*/ 5289518 h 6858000"/>
              <a:gd name="connsiteX139" fmla="*/ 6036748 w 6128435"/>
              <a:gd name="connsiteY139" fmla="*/ 5322752 h 6858000"/>
              <a:gd name="connsiteX140" fmla="*/ 6036943 w 6128435"/>
              <a:gd name="connsiteY140" fmla="*/ 5329480 h 6858000"/>
              <a:gd name="connsiteX141" fmla="*/ 6037236 w 6128435"/>
              <a:gd name="connsiteY141" fmla="*/ 5329634 h 6858000"/>
              <a:gd name="connsiteX142" fmla="*/ 6038019 w 6128435"/>
              <a:gd name="connsiteY142" fmla="*/ 5336764 h 6858000"/>
              <a:gd name="connsiteX143" fmla="*/ 6037298 w 6128435"/>
              <a:gd name="connsiteY143" fmla="*/ 5341753 h 6858000"/>
              <a:gd name="connsiteX144" fmla="*/ 6037677 w 6128435"/>
              <a:gd name="connsiteY144" fmla="*/ 5354807 h 6858000"/>
              <a:gd name="connsiteX145" fmla="*/ 6039728 w 6128435"/>
              <a:gd name="connsiteY145" fmla="*/ 5359416 h 6858000"/>
              <a:gd name="connsiteX146" fmla="*/ 6043311 w 6128435"/>
              <a:gd name="connsiteY146" fmla="*/ 5361407 h 6858000"/>
              <a:gd name="connsiteX147" fmla="*/ 6042954 w 6128435"/>
              <a:gd name="connsiteY147" fmla="*/ 5362576 h 6858000"/>
              <a:gd name="connsiteX148" fmla="*/ 6053435 w 6128435"/>
              <a:gd name="connsiteY148" fmla="*/ 5387547 h 6858000"/>
              <a:gd name="connsiteX149" fmla="*/ 6065933 w 6128435"/>
              <a:gd name="connsiteY149" fmla="*/ 5443002 h 6858000"/>
              <a:gd name="connsiteX150" fmla="*/ 6068640 w 6128435"/>
              <a:gd name="connsiteY150" fmla="*/ 5474503 h 6858000"/>
              <a:gd name="connsiteX151" fmla="*/ 6080922 w 6128435"/>
              <a:gd name="connsiteY151" fmla="*/ 5561070 h 6858000"/>
              <a:gd name="connsiteX152" fmla="*/ 6096949 w 6128435"/>
              <a:gd name="connsiteY152" fmla="*/ 5648179 h 6858000"/>
              <a:gd name="connsiteX153" fmla="*/ 6125703 w 6128435"/>
              <a:gd name="connsiteY153" fmla="*/ 5692894 h 6858000"/>
              <a:gd name="connsiteX154" fmla="*/ 6126670 w 6128435"/>
              <a:gd name="connsiteY154" fmla="*/ 5697882 h 6858000"/>
              <a:gd name="connsiteX155" fmla="*/ 6124061 w 6128435"/>
              <a:gd name="connsiteY155" fmla="*/ 5710294 h 6858000"/>
              <a:gd name="connsiteX156" fmla="*/ 6122213 w 6128435"/>
              <a:gd name="connsiteY156" fmla="*/ 5714762 h 6858000"/>
              <a:gd name="connsiteX157" fmla="*/ 6121353 w 6128435"/>
              <a:gd name="connsiteY157" fmla="*/ 5721725 h 6858000"/>
              <a:gd name="connsiteX158" fmla="*/ 6121607 w 6128435"/>
              <a:gd name="connsiteY158" fmla="*/ 5721959 h 6858000"/>
              <a:gd name="connsiteX159" fmla="*/ 6120262 w 6128435"/>
              <a:gd name="connsiteY159" fmla="*/ 5728358 h 6858000"/>
              <a:gd name="connsiteX160" fmla="*/ 6110194 w 6128435"/>
              <a:gd name="connsiteY160" fmla="*/ 5758853 h 6858000"/>
              <a:gd name="connsiteX161" fmla="*/ 6127519 w 6128435"/>
              <a:gd name="connsiteY161" fmla="*/ 5865775 h 6858000"/>
              <a:gd name="connsiteX162" fmla="*/ 6128435 w 6128435"/>
              <a:gd name="connsiteY162" fmla="*/ 5870164 h 6858000"/>
              <a:gd name="connsiteX163" fmla="*/ 6119217 w 6128435"/>
              <a:gd name="connsiteY163" fmla="*/ 5888542 h 6858000"/>
              <a:gd name="connsiteX164" fmla="*/ 6115966 w 6128435"/>
              <a:gd name="connsiteY164" fmla="*/ 5898387 h 6858000"/>
              <a:gd name="connsiteX165" fmla="*/ 6111924 w 6128435"/>
              <a:gd name="connsiteY165" fmla="*/ 5900444 h 6858000"/>
              <a:gd name="connsiteX166" fmla="*/ 6108716 w 6128435"/>
              <a:gd name="connsiteY166" fmla="*/ 5915345 h 6858000"/>
              <a:gd name="connsiteX167" fmla="*/ 6109524 w 6128435"/>
              <a:gd name="connsiteY167" fmla="*/ 5917328 h 6858000"/>
              <a:gd name="connsiteX168" fmla="*/ 6102493 w 6128435"/>
              <a:gd name="connsiteY168" fmla="*/ 5928602 h 6858000"/>
              <a:gd name="connsiteX169" fmla="*/ 6056863 w 6128435"/>
              <a:gd name="connsiteY169" fmla="*/ 6000643 h 6858000"/>
              <a:gd name="connsiteX170" fmla="*/ 6045436 w 6128435"/>
              <a:gd name="connsiteY170" fmla="*/ 6124480 h 6858000"/>
              <a:gd name="connsiteX171" fmla="*/ 6030489 w 6128435"/>
              <a:gd name="connsiteY171" fmla="*/ 6317666 h 6858000"/>
              <a:gd name="connsiteX172" fmla="*/ 6007492 w 6128435"/>
              <a:gd name="connsiteY172" fmla="*/ 6440818 h 6858000"/>
              <a:gd name="connsiteX173" fmla="*/ 6009467 w 6128435"/>
              <a:gd name="connsiteY173" fmla="*/ 6487076 h 6858000"/>
              <a:gd name="connsiteX174" fmla="*/ 5995064 w 6128435"/>
              <a:gd name="connsiteY174" fmla="*/ 6540791 h 6858000"/>
              <a:gd name="connsiteX175" fmla="*/ 5996309 w 6128435"/>
              <a:gd name="connsiteY175" fmla="*/ 6543961 h 6858000"/>
              <a:gd name="connsiteX176" fmla="*/ 5996048 w 6128435"/>
              <a:gd name="connsiteY176" fmla="*/ 6555444 h 6858000"/>
              <a:gd name="connsiteX177" fmla="*/ 6002524 w 6128435"/>
              <a:gd name="connsiteY177" fmla="*/ 6560188 h 6858000"/>
              <a:gd name="connsiteX178" fmla="*/ 6006823 w 6128435"/>
              <a:gd name="connsiteY178" fmla="*/ 6578546 h 6858000"/>
              <a:gd name="connsiteX179" fmla="*/ 6004510 w 6128435"/>
              <a:gd name="connsiteY179" fmla="*/ 6599256 h 6858000"/>
              <a:gd name="connsiteX180" fmla="*/ 5986207 w 6128435"/>
              <a:gd name="connsiteY180" fmla="*/ 6695855 h 6858000"/>
              <a:gd name="connsiteX181" fmla="*/ 5979428 w 6128435"/>
              <a:gd name="connsiteY181" fmla="*/ 6754678 h 6858000"/>
              <a:gd name="connsiteX182" fmla="*/ 5983398 w 6128435"/>
              <a:gd name="connsiteY182" fmla="*/ 6778641 h 6858000"/>
              <a:gd name="connsiteX183" fmla="*/ 5984543 w 6128435"/>
              <a:gd name="connsiteY183" fmla="*/ 6811016 h 6858000"/>
              <a:gd name="connsiteX184" fmla="*/ 5981802 w 6128435"/>
              <a:gd name="connsiteY184" fmla="*/ 6838578 h 6858000"/>
              <a:gd name="connsiteX185" fmla="*/ 5979671 w 6128435"/>
              <a:gd name="connsiteY185" fmla="*/ 6858000 h 6858000"/>
              <a:gd name="connsiteX186" fmla="*/ 0 w 6128435"/>
              <a:gd name="connsiteY186" fmla="*/ 6858000 h 6858000"/>
              <a:gd name="connsiteX187" fmla="*/ 0 w 6128435"/>
              <a:gd name="connsiteY18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8910 w 6128435"/>
              <a:gd name="connsiteY114" fmla="*/ 4300973 h 6858000"/>
              <a:gd name="connsiteX115" fmla="*/ 5939320 w 6128435"/>
              <a:gd name="connsiteY115" fmla="*/ 4340435 h 6858000"/>
              <a:gd name="connsiteX116" fmla="*/ 5946705 w 6128435"/>
              <a:gd name="connsiteY116" fmla="*/ 4428051 h 6858000"/>
              <a:gd name="connsiteX117" fmla="*/ 5949261 w 6128435"/>
              <a:gd name="connsiteY117" fmla="*/ 4449185 h 6858000"/>
              <a:gd name="connsiteX118" fmla="*/ 5957504 w 6128435"/>
              <a:gd name="connsiteY118" fmla="*/ 4465911 h 6858000"/>
              <a:gd name="connsiteX119" fmla="*/ 5964689 w 6128435"/>
              <a:gd name="connsiteY119" fmla="*/ 4468532 h 6858000"/>
              <a:gd name="connsiteX120" fmla="*/ 5967062 w 6128435"/>
              <a:gd name="connsiteY120" fmla="*/ 4479923 h 6858000"/>
              <a:gd name="connsiteX121" fmla="*/ 5968960 w 6128435"/>
              <a:gd name="connsiteY121" fmla="*/ 4482655 h 6858000"/>
              <a:gd name="connsiteX122" fmla="*/ 5978567 w 6128435"/>
              <a:gd name="connsiteY122" fmla="*/ 4498605 h 6858000"/>
              <a:gd name="connsiteX123" fmla="*/ 5967676 w 6128435"/>
              <a:gd name="connsiteY123" fmla="*/ 4540140 h 6858000"/>
              <a:gd name="connsiteX124" fmla="*/ 5980106 w 6128435"/>
              <a:gd name="connsiteY124" fmla="*/ 4585087 h 6858000"/>
              <a:gd name="connsiteX125" fmla="*/ 5986918 w 6128435"/>
              <a:gd name="connsiteY125" fmla="*/ 4764836 h 6858000"/>
              <a:gd name="connsiteX126" fmla="*/ 6013516 w 6128435"/>
              <a:gd name="connsiteY126" fmla="*/ 4786619 h 6858000"/>
              <a:gd name="connsiteX127" fmla="*/ 6025404 w 6128435"/>
              <a:gd name="connsiteY127" fmla="*/ 4858148 h 6858000"/>
              <a:gd name="connsiteX128" fmla="*/ 6007749 w 6128435"/>
              <a:gd name="connsiteY128" fmla="*/ 4964715 h 6858000"/>
              <a:gd name="connsiteX129" fmla="*/ 6005269 w 6128435"/>
              <a:gd name="connsiteY129" fmla="*/ 5150567 h 6858000"/>
              <a:gd name="connsiteX130" fmla="*/ 6001127 w 6128435"/>
              <a:gd name="connsiteY130" fmla="*/ 5164609 h 6858000"/>
              <a:gd name="connsiteX131" fmla="*/ 5996647 w 6128435"/>
              <a:gd name="connsiteY131" fmla="*/ 5185640 h 6858000"/>
              <a:gd name="connsiteX132" fmla="*/ 5998514 w 6128435"/>
              <a:gd name="connsiteY132" fmla="*/ 5189673 h 6858000"/>
              <a:gd name="connsiteX133" fmla="*/ 5995970 w 6128435"/>
              <a:gd name="connsiteY133" fmla="*/ 5221547 h 6858000"/>
              <a:gd name="connsiteX134" fmla="*/ 5997218 w 6128435"/>
              <a:gd name="connsiteY134" fmla="*/ 5222031 h 6858000"/>
              <a:gd name="connsiteX135" fmla="*/ 6002116 w 6128435"/>
              <a:gd name="connsiteY135" fmla="*/ 5231223 h 6858000"/>
              <a:gd name="connsiteX136" fmla="*/ 6008541 w 6128435"/>
              <a:gd name="connsiteY136" fmla="*/ 5248680 h 6858000"/>
              <a:gd name="connsiteX137" fmla="*/ 6039260 w 6128435"/>
              <a:gd name="connsiteY137" fmla="*/ 5289518 h 6858000"/>
              <a:gd name="connsiteX138" fmla="*/ 6036748 w 6128435"/>
              <a:gd name="connsiteY138" fmla="*/ 5322752 h 6858000"/>
              <a:gd name="connsiteX139" fmla="*/ 6036943 w 6128435"/>
              <a:gd name="connsiteY139" fmla="*/ 5329480 h 6858000"/>
              <a:gd name="connsiteX140" fmla="*/ 6037236 w 6128435"/>
              <a:gd name="connsiteY140" fmla="*/ 5329634 h 6858000"/>
              <a:gd name="connsiteX141" fmla="*/ 6038019 w 6128435"/>
              <a:gd name="connsiteY141" fmla="*/ 5336764 h 6858000"/>
              <a:gd name="connsiteX142" fmla="*/ 6037298 w 6128435"/>
              <a:gd name="connsiteY142" fmla="*/ 5341753 h 6858000"/>
              <a:gd name="connsiteX143" fmla="*/ 6037677 w 6128435"/>
              <a:gd name="connsiteY143" fmla="*/ 5354807 h 6858000"/>
              <a:gd name="connsiteX144" fmla="*/ 6039728 w 6128435"/>
              <a:gd name="connsiteY144" fmla="*/ 5359416 h 6858000"/>
              <a:gd name="connsiteX145" fmla="*/ 6043311 w 6128435"/>
              <a:gd name="connsiteY145" fmla="*/ 5361407 h 6858000"/>
              <a:gd name="connsiteX146" fmla="*/ 6042954 w 6128435"/>
              <a:gd name="connsiteY146" fmla="*/ 5362576 h 6858000"/>
              <a:gd name="connsiteX147" fmla="*/ 6053435 w 6128435"/>
              <a:gd name="connsiteY147" fmla="*/ 5387547 h 6858000"/>
              <a:gd name="connsiteX148" fmla="*/ 6065933 w 6128435"/>
              <a:gd name="connsiteY148" fmla="*/ 5443002 h 6858000"/>
              <a:gd name="connsiteX149" fmla="*/ 6068640 w 6128435"/>
              <a:gd name="connsiteY149" fmla="*/ 5474503 h 6858000"/>
              <a:gd name="connsiteX150" fmla="*/ 6080922 w 6128435"/>
              <a:gd name="connsiteY150" fmla="*/ 5561070 h 6858000"/>
              <a:gd name="connsiteX151" fmla="*/ 6096949 w 6128435"/>
              <a:gd name="connsiteY151" fmla="*/ 5648179 h 6858000"/>
              <a:gd name="connsiteX152" fmla="*/ 6125703 w 6128435"/>
              <a:gd name="connsiteY152" fmla="*/ 5692894 h 6858000"/>
              <a:gd name="connsiteX153" fmla="*/ 6126670 w 6128435"/>
              <a:gd name="connsiteY153" fmla="*/ 5697882 h 6858000"/>
              <a:gd name="connsiteX154" fmla="*/ 6124061 w 6128435"/>
              <a:gd name="connsiteY154" fmla="*/ 5710294 h 6858000"/>
              <a:gd name="connsiteX155" fmla="*/ 6122213 w 6128435"/>
              <a:gd name="connsiteY155" fmla="*/ 5714762 h 6858000"/>
              <a:gd name="connsiteX156" fmla="*/ 6121353 w 6128435"/>
              <a:gd name="connsiteY156" fmla="*/ 5721725 h 6858000"/>
              <a:gd name="connsiteX157" fmla="*/ 6121607 w 6128435"/>
              <a:gd name="connsiteY157" fmla="*/ 5721959 h 6858000"/>
              <a:gd name="connsiteX158" fmla="*/ 6120262 w 6128435"/>
              <a:gd name="connsiteY158" fmla="*/ 5728358 h 6858000"/>
              <a:gd name="connsiteX159" fmla="*/ 6110194 w 6128435"/>
              <a:gd name="connsiteY159" fmla="*/ 5758853 h 6858000"/>
              <a:gd name="connsiteX160" fmla="*/ 6127519 w 6128435"/>
              <a:gd name="connsiteY160" fmla="*/ 5865775 h 6858000"/>
              <a:gd name="connsiteX161" fmla="*/ 6128435 w 6128435"/>
              <a:gd name="connsiteY161" fmla="*/ 5870164 h 6858000"/>
              <a:gd name="connsiteX162" fmla="*/ 6119217 w 6128435"/>
              <a:gd name="connsiteY162" fmla="*/ 5888542 h 6858000"/>
              <a:gd name="connsiteX163" fmla="*/ 6115966 w 6128435"/>
              <a:gd name="connsiteY163" fmla="*/ 5898387 h 6858000"/>
              <a:gd name="connsiteX164" fmla="*/ 6111924 w 6128435"/>
              <a:gd name="connsiteY164" fmla="*/ 5900444 h 6858000"/>
              <a:gd name="connsiteX165" fmla="*/ 6108716 w 6128435"/>
              <a:gd name="connsiteY165" fmla="*/ 5915345 h 6858000"/>
              <a:gd name="connsiteX166" fmla="*/ 6109524 w 6128435"/>
              <a:gd name="connsiteY166" fmla="*/ 5917328 h 6858000"/>
              <a:gd name="connsiteX167" fmla="*/ 6102493 w 6128435"/>
              <a:gd name="connsiteY167" fmla="*/ 5928602 h 6858000"/>
              <a:gd name="connsiteX168" fmla="*/ 6056863 w 6128435"/>
              <a:gd name="connsiteY168" fmla="*/ 6000643 h 6858000"/>
              <a:gd name="connsiteX169" fmla="*/ 6045436 w 6128435"/>
              <a:gd name="connsiteY169" fmla="*/ 6124480 h 6858000"/>
              <a:gd name="connsiteX170" fmla="*/ 6030489 w 6128435"/>
              <a:gd name="connsiteY170" fmla="*/ 6317666 h 6858000"/>
              <a:gd name="connsiteX171" fmla="*/ 6007492 w 6128435"/>
              <a:gd name="connsiteY171" fmla="*/ 6440818 h 6858000"/>
              <a:gd name="connsiteX172" fmla="*/ 6009467 w 6128435"/>
              <a:gd name="connsiteY172" fmla="*/ 6487076 h 6858000"/>
              <a:gd name="connsiteX173" fmla="*/ 5995064 w 6128435"/>
              <a:gd name="connsiteY173" fmla="*/ 6540791 h 6858000"/>
              <a:gd name="connsiteX174" fmla="*/ 5996309 w 6128435"/>
              <a:gd name="connsiteY174" fmla="*/ 6543961 h 6858000"/>
              <a:gd name="connsiteX175" fmla="*/ 5996048 w 6128435"/>
              <a:gd name="connsiteY175" fmla="*/ 6555444 h 6858000"/>
              <a:gd name="connsiteX176" fmla="*/ 6002524 w 6128435"/>
              <a:gd name="connsiteY176" fmla="*/ 6560188 h 6858000"/>
              <a:gd name="connsiteX177" fmla="*/ 6006823 w 6128435"/>
              <a:gd name="connsiteY177" fmla="*/ 6578546 h 6858000"/>
              <a:gd name="connsiteX178" fmla="*/ 6004510 w 6128435"/>
              <a:gd name="connsiteY178" fmla="*/ 6599256 h 6858000"/>
              <a:gd name="connsiteX179" fmla="*/ 5986207 w 6128435"/>
              <a:gd name="connsiteY179" fmla="*/ 6695855 h 6858000"/>
              <a:gd name="connsiteX180" fmla="*/ 5979428 w 6128435"/>
              <a:gd name="connsiteY180" fmla="*/ 6754678 h 6858000"/>
              <a:gd name="connsiteX181" fmla="*/ 5983398 w 6128435"/>
              <a:gd name="connsiteY181" fmla="*/ 6778641 h 6858000"/>
              <a:gd name="connsiteX182" fmla="*/ 5984543 w 6128435"/>
              <a:gd name="connsiteY182" fmla="*/ 6811016 h 6858000"/>
              <a:gd name="connsiteX183" fmla="*/ 5981802 w 6128435"/>
              <a:gd name="connsiteY183" fmla="*/ 6838578 h 6858000"/>
              <a:gd name="connsiteX184" fmla="*/ 5979671 w 6128435"/>
              <a:gd name="connsiteY184" fmla="*/ 6858000 h 6858000"/>
              <a:gd name="connsiteX185" fmla="*/ 0 w 6128435"/>
              <a:gd name="connsiteY185" fmla="*/ 6858000 h 6858000"/>
              <a:gd name="connsiteX186" fmla="*/ 0 w 6128435"/>
              <a:gd name="connsiteY18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8910 w 6128435"/>
              <a:gd name="connsiteY114" fmla="*/ 4300973 h 6858000"/>
              <a:gd name="connsiteX115" fmla="*/ 5939320 w 6128435"/>
              <a:gd name="connsiteY115" fmla="*/ 4340435 h 6858000"/>
              <a:gd name="connsiteX116" fmla="*/ 5946705 w 6128435"/>
              <a:gd name="connsiteY116" fmla="*/ 4428051 h 6858000"/>
              <a:gd name="connsiteX117" fmla="*/ 5949261 w 6128435"/>
              <a:gd name="connsiteY117" fmla="*/ 4449185 h 6858000"/>
              <a:gd name="connsiteX118" fmla="*/ 5957504 w 6128435"/>
              <a:gd name="connsiteY118" fmla="*/ 4465911 h 6858000"/>
              <a:gd name="connsiteX119" fmla="*/ 5964689 w 6128435"/>
              <a:gd name="connsiteY119" fmla="*/ 4468532 h 6858000"/>
              <a:gd name="connsiteX120" fmla="*/ 5967062 w 6128435"/>
              <a:gd name="connsiteY120" fmla="*/ 4479923 h 6858000"/>
              <a:gd name="connsiteX121" fmla="*/ 5968960 w 6128435"/>
              <a:gd name="connsiteY121" fmla="*/ 4482655 h 6858000"/>
              <a:gd name="connsiteX122" fmla="*/ 5978567 w 6128435"/>
              <a:gd name="connsiteY122" fmla="*/ 4498605 h 6858000"/>
              <a:gd name="connsiteX123" fmla="*/ 5967676 w 6128435"/>
              <a:gd name="connsiteY123" fmla="*/ 4540140 h 6858000"/>
              <a:gd name="connsiteX124" fmla="*/ 5980106 w 6128435"/>
              <a:gd name="connsiteY124" fmla="*/ 4585087 h 6858000"/>
              <a:gd name="connsiteX125" fmla="*/ 5998138 w 6128435"/>
              <a:gd name="connsiteY125" fmla="*/ 4697518 h 6858000"/>
              <a:gd name="connsiteX126" fmla="*/ 6013516 w 6128435"/>
              <a:gd name="connsiteY126" fmla="*/ 4786619 h 6858000"/>
              <a:gd name="connsiteX127" fmla="*/ 6025404 w 6128435"/>
              <a:gd name="connsiteY127" fmla="*/ 4858148 h 6858000"/>
              <a:gd name="connsiteX128" fmla="*/ 6007749 w 6128435"/>
              <a:gd name="connsiteY128" fmla="*/ 4964715 h 6858000"/>
              <a:gd name="connsiteX129" fmla="*/ 6005269 w 6128435"/>
              <a:gd name="connsiteY129" fmla="*/ 5150567 h 6858000"/>
              <a:gd name="connsiteX130" fmla="*/ 6001127 w 6128435"/>
              <a:gd name="connsiteY130" fmla="*/ 5164609 h 6858000"/>
              <a:gd name="connsiteX131" fmla="*/ 5996647 w 6128435"/>
              <a:gd name="connsiteY131" fmla="*/ 5185640 h 6858000"/>
              <a:gd name="connsiteX132" fmla="*/ 5998514 w 6128435"/>
              <a:gd name="connsiteY132" fmla="*/ 5189673 h 6858000"/>
              <a:gd name="connsiteX133" fmla="*/ 5995970 w 6128435"/>
              <a:gd name="connsiteY133" fmla="*/ 5221547 h 6858000"/>
              <a:gd name="connsiteX134" fmla="*/ 5997218 w 6128435"/>
              <a:gd name="connsiteY134" fmla="*/ 5222031 h 6858000"/>
              <a:gd name="connsiteX135" fmla="*/ 6002116 w 6128435"/>
              <a:gd name="connsiteY135" fmla="*/ 5231223 h 6858000"/>
              <a:gd name="connsiteX136" fmla="*/ 6008541 w 6128435"/>
              <a:gd name="connsiteY136" fmla="*/ 5248680 h 6858000"/>
              <a:gd name="connsiteX137" fmla="*/ 6039260 w 6128435"/>
              <a:gd name="connsiteY137" fmla="*/ 5289518 h 6858000"/>
              <a:gd name="connsiteX138" fmla="*/ 6036748 w 6128435"/>
              <a:gd name="connsiteY138" fmla="*/ 5322752 h 6858000"/>
              <a:gd name="connsiteX139" fmla="*/ 6036943 w 6128435"/>
              <a:gd name="connsiteY139" fmla="*/ 5329480 h 6858000"/>
              <a:gd name="connsiteX140" fmla="*/ 6037236 w 6128435"/>
              <a:gd name="connsiteY140" fmla="*/ 5329634 h 6858000"/>
              <a:gd name="connsiteX141" fmla="*/ 6038019 w 6128435"/>
              <a:gd name="connsiteY141" fmla="*/ 5336764 h 6858000"/>
              <a:gd name="connsiteX142" fmla="*/ 6037298 w 6128435"/>
              <a:gd name="connsiteY142" fmla="*/ 5341753 h 6858000"/>
              <a:gd name="connsiteX143" fmla="*/ 6037677 w 6128435"/>
              <a:gd name="connsiteY143" fmla="*/ 5354807 h 6858000"/>
              <a:gd name="connsiteX144" fmla="*/ 6039728 w 6128435"/>
              <a:gd name="connsiteY144" fmla="*/ 5359416 h 6858000"/>
              <a:gd name="connsiteX145" fmla="*/ 6043311 w 6128435"/>
              <a:gd name="connsiteY145" fmla="*/ 5361407 h 6858000"/>
              <a:gd name="connsiteX146" fmla="*/ 6042954 w 6128435"/>
              <a:gd name="connsiteY146" fmla="*/ 5362576 h 6858000"/>
              <a:gd name="connsiteX147" fmla="*/ 6053435 w 6128435"/>
              <a:gd name="connsiteY147" fmla="*/ 5387547 h 6858000"/>
              <a:gd name="connsiteX148" fmla="*/ 6065933 w 6128435"/>
              <a:gd name="connsiteY148" fmla="*/ 5443002 h 6858000"/>
              <a:gd name="connsiteX149" fmla="*/ 6068640 w 6128435"/>
              <a:gd name="connsiteY149" fmla="*/ 5474503 h 6858000"/>
              <a:gd name="connsiteX150" fmla="*/ 6080922 w 6128435"/>
              <a:gd name="connsiteY150" fmla="*/ 5561070 h 6858000"/>
              <a:gd name="connsiteX151" fmla="*/ 6096949 w 6128435"/>
              <a:gd name="connsiteY151" fmla="*/ 5648179 h 6858000"/>
              <a:gd name="connsiteX152" fmla="*/ 6125703 w 6128435"/>
              <a:gd name="connsiteY152" fmla="*/ 5692894 h 6858000"/>
              <a:gd name="connsiteX153" fmla="*/ 6126670 w 6128435"/>
              <a:gd name="connsiteY153" fmla="*/ 5697882 h 6858000"/>
              <a:gd name="connsiteX154" fmla="*/ 6124061 w 6128435"/>
              <a:gd name="connsiteY154" fmla="*/ 5710294 h 6858000"/>
              <a:gd name="connsiteX155" fmla="*/ 6122213 w 6128435"/>
              <a:gd name="connsiteY155" fmla="*/ 5714762 h 6858000"/>
              <a:gd name="connsiteX156" fmla="*/ 6121353 w 6128435"/>
              <a:gd name="connsiteY156" fmla="*/ 5721725 h 6858000"/>
              <a:gd name="connsiteX157" fmla="*/ 6121607 w 6128435"/>
              <a:gd name="connsiteY157" fmla="*/ 5721959 h 6858000"/>
              <a:gd name="connsiteX158" fmla="*/ 6120262 w 6128435"/>
              <a:gd name="connsiteY158" fmla="*/ 5728358 h 6858000"/>
              <a:gd name="connsiteX159" fmla="*/ 6110194 w 6128435"/>
              <a:gd name="connsiteY159" fmla="*/ 5758853 h 6858000"/>
              <a:gd name="connsiteX160" fmla="*/ 6127519 w 6128435"/>
              <a:gd name="connsiteY160" fmla="*/ 5865775 h 6858000"/>
              <a:gd name="connsiteX161" fmla="*/ 6128435 w 6128435"/>
              <a:gd name="connsiteY161" fmla="*/ 5870164 h 6858000"/>
              <a:gd name="connsiteX162" fmla="*/ 6119217 w 6128435"/>
              <a:gd name="connsiteY162" fmla="*/ 5888542 h 6858000"/>
              <a:gd name="connsiteX163" fmla="*/ 6115966 w 6128435"/>
              <a:gd name="connsiteY163" fmla="*/ 5898387 h 6858000"/>
              <a:gd name="connsiteX164" fmla="*/ 6111924 w 6128435"/>
              <a:gd name="connsiteY164" fmla="*/ 5900444 h 6858000"/>
              <a:gd name="connsiteX165" fmla="*/ 6108716 w 6128435"/>
              <a:gd name="connsiteY165" fmla="*/ 5915345 h 6858000"/>
              <a:gd name="connsiteX166" fmla="*/ 6109524 w 6128435"/>
              <a:gd name="connsiteY166" fmla="*/ 5917328 h 6858000"/>
              <a:gd name="connsiteX167" fmla="*/ 6102493 w 6128435"/>
              <a:gd name="connsiteY167" fmla="*/ 5928602 h 6858000"/>
              <a:gd name="connsiteX168" fmla="*/ 6056863 w 6128435"/>
              <a:gd name="connsiteY168" fmla="*/ 6000643 h 6858000"/>
              <a:gd name="connsiteX169" fmla="*/ 6045436 w 6128435"/>
              <a:gd name="connsiteY169" fmla="*/ 6124480 h 6858000"/>
              <a:gd name="connsiteX170" fmla="*/ 6030489 w 6128435"/>
              <a:gd name="connsiteY170" fmla="*/ 6317666 h 6858000"/>
              <a:gd name="connsiteX171" fmla="*/ 6007492 w 6128435"/>
              <a:gd name="connsiteY171" fmla="*/ 6440818 h 6858000"/>
              <a:gd name="connsiteX172" fmla="*/ 6009467 w 6128435"/>
              <a:gd name="connsiteY172" fmla="*/ 6487076 h 6858000"/>
              <a:gd name="connsiteX173" fmla="*/ 5995064 w 6128435"/>
              <a:gd name="connsiteY173" fmla="*/ 6540791 h 6858000"/>
              <a:gd name="connsiteX174" fmla="*/ 5996309 w 6128435"/>
              <a:gd name="connsiteY174" fmla="*/ 6543961 h 6858000"/>
              <a:gd name="connsiteX175" fmla="*/ 5996048 w 6128435"/>
              <a:gd name="connsiteY175" fmla="*/ 6555444 h 6858000"/>
              <a:gd name="connsiteX176" fmla="*/ 6002524 w 6128435"/>
              <a:gd name="connsiteY176" fmla="*/ 6560188 h 6858000"/>
              <a:gd name="connsiteX177" fmla="*/ 6006823 w 6128435"/>
              <a:gd name="connsiteY177" fmla="*/ 6578546 h 6858000"/>
              <a:gd name="connsiteX178" fmla="*/ 6004510 w 6128435"/>
              <a:gd name="connsiteY178" fmla="*/ 6599256 h 6858000"/>
              <a:gd name="connsiteX179" fmla="*/ 5986207 w 6128435"/>
              <a:gd name="connsiteY179" fmla="*/ 6695855 h 6858000"/>
              <a:gd name="connsiteX180" fmla="*/ 5979428 w 6128435"/>
              <a:gd name="connsiteY180" fmla="*/ 6754678 h 6858000"/>
              <a:gd name="connsiteX181" fmla="*/ 5983398 w 6128435"/>
              <a:gd name="connsiteY181" fmla="*/ 6778641 h 6858000"/>
              <a:gd name="connsiteX182" fmla="*/ 5984543 w 6128435"/>
              <a:gd name="connsiteY182" fmla="*/ 6811016 h 6858000"/>
              <a:gd name="connsiteX183" fmla="*/ 5981802 w 6128435"/>
              <a:gd name="connsiteY183" fmla="*/ 6838578 h 6858000"/>
              <a:gd name="connsiteX184" fmla="*/ 5979671 w 6128435"/>
              <a:gd name="connsiteY184" fmla="*/ 6858000 h 6858000"/>
              <a:gd name="connsiteX185" fmla="*/ 0 w 6128435"/>
              <a:gd name="connsiteY185" fmla="*/ 6858000 h 6858000"/>
              <a:gd name="connsiteX186" fmla="*/ 0 w 6128435"/>
              <a:gd name="connsiteY18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88486 w 6128435"/>
              <a:gd name="connsiteY36" fmla="*/ 1976575 h 6858000"/>
              <a:gd name="connsiteX37" fmla="*/ 5252592 w 6128435"/>
              <a:gd name="connsiteY37" fmla="*/ 2092210 h 6858000"/>
              <a:gd name="connsiteX38" fmla="*/ 5264303 w 6128435"/>
              <a:gd name="connsiteY38" fmla="*/ 2225157 h 6858000"/>
              <a:gd name="connsiteX39" fmla="*/ 5254949 w 6128435"/>
              <a:gd name="connsiteY39" fmla="*/ 2236160 h 6858000"/>
              <a:gd name="connsiteX40" fmla="*/ 5250104 w 6128435"/>
              <a:gd name="connsiteY40" fmla="*/ 2249166 h 6858000"/>
              <a:gd name="connsiteX41" fmla="*/ 5251214 w 6128435"/>
              <a:gd name="connsiteY41" fmla="*/ 2250944 h 6858000"/>
              <a:gd name="connsiteX42" fmla="*/ 5250644 w 6128435"/>
              <a:gd name="connsiteY42" fmla="*/ 2266619 h 6858000"/>
              <a:gd name="connsiteX43" fmla="*/ 5247111 w 6128435"/>
              <a:gd name="connsiteY43" fmla="*/ 2269679 h 6858000"/>
              <a:gd name="connsiteX44" fmla="*/ 5245653 w 6128435"/>
              <a:gd name="connsiteY44" fmla="*/ 2280317 h 6858000"/>
              <a:gd name="connsiteX45" fmla="*/ 5239901 w 6128435"/>
              <a:gd name="connsiteY45" fmla="*/ 2300961 h 6858000"/>
              <a:gd name="connsiteX46" fmla="*/ 5241522 w 6128435"/>
              <a:gd name="connsiteY46" fmla="*/ 2305114 h 6858000"/>
              <a:gd name="connsiteX47" fmla="*/ 5237050 w 6128435"/>
              <a:gd name="connsiteY47" fmla="*/ 2336703 h 6858000"/>
              <a:gd name="connsiteX48" fmla="*/ 5238267 w 6128435"/>
              <a:gd name="connsiteY48" fmla="*/ 2337277 h 6858000"/>
              <a:gd name="connsiteX49" fmla="*/ 5242602 w 6128435"/>
              <a:gd name="connsiteY49" fmla="*/ 2346782 h 6858000"/>
              <a:gd name="connsiteX50" fmla="*/ 5247963 w 6128435"/>
              <a:gd name="connsiteY50" fmla="*/ 2364638 h 6858000"/>
              <a:gd name="connsiteX51" fmla="*/ 5276175 w 6128435"/>
              <a:gd name="connsiteY51" fmla="*/ 2407515 h 6858000"/>
              <a:gd name="connsiteX52" fmla="*/ 5271650 w 6128435"/>
              <a:gd name="connsiteY52" fmla="*/ 2440467 h 6858000"/>
              <a:gd name="connsiteX53" fmla="*/ 5271438 w 6128435"/>
              <a:gd name="connsiteY53" fmla="*/ 2447186 h 6858000"/>
              <a:gd name="connsiteX54" fmla="*/ 5271722 w 6128435"/>
              <a:gd name="connsiteY54" fmla="*/ 2447359 h 6858000"/>
              <a:gd name="connsiteX55" fmla="*/ 5272069 w 6128435"/>
              <a:gd name="connsiteY55" fmla="*/ 2454523 h 6858000"/>
              <a:gd name="connsiteX56" fmla="*/ 5271049 w 6128435"/>
              <a:gd name="connsiteY56" fmla="*/ 2459442 h 6858000"/>
              <a:gd name="connsiteX57" fmla="*/ 5270636 w 6128435"/>
              <a:gd name="connsiteY57" fmla="*/ 2472481 h 6858000"/>
              <a:gd name="connsiteX58" fmla="*/ 5272406 w 6128435"/>
              <a:gd name="connsiteY58" fmla="*/ 2477221 h 6858000"/>
              <a:gd name="connsiteX59" fmla="*/ 5307538 w 6128435"/>
              <a:gd name="connsiteY59" fmla="*/ 2514685 h 6858000"/>
              <a:gd name="connsiteX60" fmla="*/ 5337604 w 6128435"/>
              <a:gd name="connsiteY60" fmla="*/ 2597632 h 6858000"/>
              <a:gd name="connsiteX61" fmla="*/ 5407503 w 6128435"/>
              <a:gd name="connsiteY61" fmla="*/ 2786290 h 6858000"/>
              <a:gd name="connsiteX62" fmla="*/ 5407356 w 6128435"/>
              <a:gd name="connsiteY62" fmla="*/ 2787545 h 6858000"/>
              <a:gd name="connsiteX63" fmla="*/ 5411130 w 6128435"/>
              <a:gd name="connsiteY63" fmla="*/ 2788640 h 6858000"/>
              <a:gd name="connsiteX64" fmla="*/ 5416439 w 6128435"/>
              <a:gd name="connsiteY64" fmla="*/ 2805666 h 6858000"/>
              <a:gd name="connsiteX65" fmla="*/ 5416589 w 6128435"/>
              <a:gd name="connsiteY65" fmla="*/ 2810822 h 6858000"/>
              <a:gd name="connsiteX66" fmla="*/ 5418542 w 6128435"/>
              <a:gd name="connsiteY66" fmla="*/ 2817745 h 6858000"/>
              <a:gd name="connsiteX67" fmla="*/ 5418847 w 6128435"/>
              <a:gd name="connsiteY67" fmla="*/ 2817825 h 6858000"/>
              <a:gd name="connsiteX68" fmla="*/ 5423364 w 6128435"/>
              <a:gd name="connsiteY68" fmla="*/ 2858292 h 6858000"/>
              <a:gd name="connsiteX69" fmla="*/ 5479298 w 6128435"/>
              <a:gd name="connsiteY69" fmla="*/ 2947791 h 6858000"/>
              <a:gd name="connsiteX70" fmla="*/ 5481770 w 6128435"/>
              <a:gd name="connsiteY70" fmla="*/ 2951352 h 6858000"/>
              <a:gd name="connsiteX71" fmla="*/ 5481013 w 6128435"/>
              <a:gd name="connsiteY71" fmla="*/ 2973461 h 6858000"/>
              <a:gd name="connsiteX72" fmla="*/ 5482045 w 6128435"/>
              <a:gd name="connsiteY72" fmla="*/ 2984371 h 6858000"/>
              <a:gd name="connsiteX73" fmla="*/ 5479405 w 6128435"/>
              <a:gd name="connsiteY73" fmla="*/ 2988507 h 6858000"/>
              <a:gd name="connsiteX74" fmla="*/ 5482415 w 6128435"/>
              <a:gd name="connsiteY74" fmla="*/ 3004079 h 6858000"/>
              <a:gd name="connsiteX75" fmla="*/ 5483865 w 6128435"/>
              <a:gd name="connsiteY75" fmla="*/ 3005467 h 6858000"/>
              <a:gd name="connsiteX76" fmla="*/ 5482236 w 6128435"/>
              <a:gd name="connsiteY76" fmla="*/ 3019791 h 6858000"/>
              <a:gd name="connsiteX77" fmla="*/ 5475895 w 6128435"/>
              <a:gd name="connsiteY77" fmla="*/ 3033578 h 6858000"/>
              <a:gd name="connsiteX78" fmla="*/ 5477595 w 6128435"/>
              <a:gd name="connsiteY78" fmla="*/ 3250534 h 6858000"/>
              <a:gd name="connsiteX79" fmla="*/ 5532836 w 6128435"/>
              <a:gd name="connsiteY79" fmla="*/ 3353840 h 6858000"/>
              <a:gd name="connsiteX80" fmla="*/ 5561229 w 6128435"/>
              <a:gd name="connsiteY80" fmla="*/ 3395784 h 6858000"/>
              <a:gd name="connsiteX81" fmla="*/ 5589758 w 6128435"/>
              <a:gd name="connsiteY81" fmla="*/ 3506453 h 6858000"/>
              <a:gd name="connsiteX82" fmla="*/ 5596144 w 6128435"/>
              <a:gd name="connsiteY82" fmla="*/ 3534624 h 6858000"/>
              <a:gd name="connsiteX83" fmla="*/ 5597750 w 6128435"/>
              <a:gd name="connsiteY83" fmla="*/ 3534129 h 6858000"/>
              <a:gd name="connsiteX84" fmla="*/ 5599700 w 6128435"/>
              <a:gd name="connsiteY84" fmla="*/ 3547221 h 6858000"/>
              <a:gd name="connsiteX85" fmla="*/ 5615031 w 6128435"/>
              <a:gd name="connsiteY85" fmla="*/ 3557482 h 6858000"/>
              <a:gd name="connsiteX86" fmla="*/ 5618377 w 6128435"/>
              <a:gd name="connsiteY86" fmla="*/ 3588431 h 6858000"/>
              <a:gd name="connsiteX87" fmla="*/ 5612155 w 6128435"/>
              <a:gd name="connsiteY87" fmla="*/ 3589869 h 6858000"/>
              <a:gd name="connsiteX88" fmla="*/ 5620843 w 6128435"/>
              <a:gd name="connsiteY88" fmla="*/ 3606745 h 6858000"/>
              <a:gd name="connsiteX89" fmla="*/ 5655472 w 6128435"/>
              <a:gd name="connsiteY89" fmla="*/ 3678877 h 6858000"/>
              <a:gd name="connsiteX90" fmla="*/ 5680448 w 6128435"/>
              <a:gd name="connsiteY90" fmla="*/ 3717760 h 6858000"/>
              <a:gd name="connsiteX91" fmla="*/ 5683015 w 6128435"/>
              <a:gd name="connsiteY91" fmla="*/ 3762025 h 6858000"/>
              <a:gd name="connsiteX92" fmla="*/ 5696643 w 6128435"/>
              <a:gd name="connsiteY92" fmla="*/ 3773888 h 6858000"/>
              <a:gd name="connsiteX93" fmla="*/ 5699203 w 6128435"/>
              <a:gd name="connsiteY93" fmla="*/ 3775823 h 6858000"/>
              <a:gd name="connsiteX94" fmla="*/ 5704824 w 6128435"/>
              <a:gd name="connsiteY94" fmla="*/ 3785966 h 6858000"/>
              <a:gd name="connsiteX95" fmla="*/ 5712204 w 6128435"/>
              <a:gd name="connsiteY95" fmla="*/ 3785830 h 6858000"/>
              <a:gd name="connsiteX96" fmla="*/ 5724816 w 6128435"/>
              <a:gd name="connsiteY96" fmla="*/ 3798949 h 6858000"/>
              <a:gd name="connsiteX97" fmla="*/ 5733539 w 6128435"/>
              <a:gd name="connsiteY97" fmla="*/ 3818457 h 6858000"/>
              <a:gd name="connsiteX98" fmla="*/ 5768491 w 6128435"/>
              <a:gd name="connsiteY98" fmla="*/ 3914399 h 6858000"/>
              <a:gd name="connsiteX99" fmla="*/ 5793123 w 6128435"/>
              <a:gd name="connsiteY99" fmla="*/ 3969952 h 6858000"/>
              <a:gd name="connsiteX100" fmla="*/ 5808321 w 6128435"/>
              <a:gd name="connsiteY100" fmla="*/ 3988153 h 6858000"/>
              <a:gd name="connsiteX101" fmla="*/ 5825621 w 6128435"/>
              <a:gd name="connsiteY101" fmla="*/ 4015525 h 6858000"/>
              <a:gd name="connsiteX102" fmla="*/ 5860672 w 6128435"/>
              <a:gd name="connsiteY102" fmla="*/ 4061579 h 6858000"/>
              <a:gd name="connsiteX103" fmla="*/ 5872173 w 6128435"/>
              <a:gd name="connsiteY103" fmla="*/ 4088497 h 6858000"/>
              <a:gd name="connsiteX104" fmla="*/ 5883705 w 6128435"/>
              <a:gd name="connsiteY104" fmla="*/ 4101899 h 6858000"/>
              <a:gd name="connsiteX105" fmla="*/ 5885314 w 6128435"/>
              <a:gd name="connsiteY105" fmla="*/ 4108387 h 6858000"/>
              <a:gd name="connsiteX106" fmla="*/ 5894095 w 6128435"/>
              <a:gd name="connsiteY106" fmla="*/ 4128857 h 6858000"/>
              <a:gd name="connsiteX107" fmla="*/ 5898339 w 6128435"/>
              <a:gd name="connsiteY107" fmla="*/ 4140800 h 6858000"/>
              <a:gd name="connsiteX108" fmla="*/ 5899734 w 6128435"/>
              <a:gd name="connsiteY108" fmla="*/ 4145632 h 6858000"/>
              <a:gd name="connsiteX109" fmla="*/ 5897098 w 6128435"/>
              <a:gd name="connsiteY109" fmla="*/ 4157819 h 6858000"/>
              <a:gd name="connsiteX110" fmla="*/ 5903513 w 6128435"/>
              <a:gd name="connsiteY110" fmla="*/ 4187661 h 6858000"/>
              <a:gd name="connsiteX111" fmla="*/ 5917114 w 6128435"/>
              <a:gd name="connsiteY111" fmla="*/ 4213096 h 6858000"/>
              <a:gd name="connsiteX112" fmla="*/ 5921153 w 6128435"/>
              <a:gd name="connsiteY112" fmla="*/ 4236222 h 6858000"/>
              <a:gd name="connsiteX113" fmla="*/ 5924233 w 6128435"/>
              <a:gd name="connsiteY113" fmla="*/ 4242060 h 6858000"/>
              <a:gd name="connsiteX114" fmla="*/ 5928910 w 6128435"/>
              <a:gd name="connsiteY114" fmla="*/ 4300973 h 6858000"/>
              <a:gd name="connsiteX115" fmla="*/ 5939320 w 6128435"/>
              <a:gd name="connsiteY115" fmla="*/ 4340435 h 6858000"/>
              <a:gd name="connsiteX116" fmla="*/ 5946705 w 6128435"/>
              <a:gd name="connsiteY116" fmla="*/ 4428051 h 6858000"/>
              <a:gd name="connsiteX117" fmla="*/ 5949261 w 6128435"/>
              <a:gd name="connsiteY117" fmla="*/ 4449185 h 6858000"/>
              <a:gd name="connsiteX118" fmla="*/ 5957504 w 6128435"/>
              <a:gd name="connsiteY118" fmla="*/ 4465911 h 6858000"/>
              <a:gd name="connsiteX119" fmla="*/ 5964689 w 6128435"/>
              <a:gd name="connsiteY119" fmla="*/ 4468532 h 6858000"/>
              <a:gd name="connsiteX120" fmla="*/ 5967062 w 6128435"/>
              <a:gd name="connsiteY120" fmla="*/ 4479923 h 6858000"/>
              <a:gd name="connsiteX121" fmla="*/ 5968960 w 6128435"/>
              <a:gd name="connsiteY121" fmla="*/ 4482655 h 6858000"/>
              <a:gd name="connsiteX122" fmla="*/ 5978567 w 6128435"/>
              <a:gd name="connsiteY122" fmla="*/ 4498605 h 6858000"/>
              <a:gd name="connsiteX123" fmla="*/ 5980106 w 6128435"/>
              <a:gd name="connsiteY123" fmla="*/ 4585087 h 6858000"/>
              <a:gd name="connsiteX124" fmla="*/ 5998138 w 6128435"/>
              <a:gd name="connsiteY124" fmla="*/ 4697518 h 6858000"/>
              <a:gd name="connsiteX125" fmla="*/ 6013516 w 6128435"/>
              <a:gd name="connsiteY125" fmla="*/ 4786619 h 6858000"/>
              <a:gd name="connsiteX126" fmla="*/ 6025404 w 6128435"/>
              <a:gd name="connsiteY126" fmla="*/ 4858148 h 6858000"/>
              <a:gd name="connsiteX127" fmla="*/ 6007749 w 6128435"/>
              <a:gd name="connsiteY127" fmla="*/ 4964715 h 6858000"/>
              <a:gd name="connsiteX128" fmla="*/ 6005269 w 6128435"/>
              <a:gd name="connsiteY128" fmla="*/ 5150567 h 6858000"/>
              <a:gd name="connsiteX129" fmla="*/ 6001127 w 6128435"/>
              <a:gd name="connsiteY129" fmla="*/ 5164609 h 6858000"/>
              <a:gd name="connsiteX130" fmla="*/ 5996647 w 6128435"/>
              <a:gd name="connsiteY130" fmla="*/ 5185640 h 6858000"/>
              <a:gd name="connsiteX131" fmla="*/ 5998514 w 6128435"/>
              <a:gd name="connsiteY131" fmla="*/ 5189673 h 6858000"/>
              <a:gd name="connsiteX132" fmla="*/ 5995970 w 6128435"/>
              <a:gd name="connsiteY132" fmla="*/ 5221547 h 6858000"/>
              <a:gd name="connsiteX133" fmla="*/ 5997218 w 6128435"/>
              <a:gd name="connsiteY133" fmla="*/ 5222031 h 6858000"/>
              <a:gd name="connsiteX134" fmla="*/ 6002116 w 6128435"/>
              <a:gd name="connsiteY134" fmla="*/ 5231223 h 6858000"/>
              <a:gd name="connsiteX135" fmla="*/ 6008541 w 6128435"/>
              <a:gd name="connsiteY135" fmla="*/ 5248680 h 6858000"/>
              <a:gd name="connsiteX136" fmla="*/ 6039260 w 6128435"/>
              <a:gd name="connsiteY136" fmla="*/ 5289518 h 6858000"/>
              <a:gd name="connsiteX137" fmla="*/ 6036748 w 6128435"/>
              <a:gd name="connsiteY137" fmla="*/ 5322752 h 6858000"/>
              <a:gd name="connsiteX138" fmla="*/ 6036943 w 6128435"/>
              <a:gd name="connsiteY138" fmla="*/ 5329480 h 6858000"/>
              <a:gd name="connsiteX139" fmla="*/ 6037236 w 6128435"/>
              <a:gd name="connsiteY139" fmla="*/ 5329634 h 6858000"/>
              <a:gd name="connsiteX140" fmla="*/ 6038019 w 6128435"/>
              <a:gd name="connsiteY140" fmla="*/ 5336764 h 6858000"/>
              <a:gd name="connsiteX141" fmla="*/ 6037298 w 6128435"/>
              <a:gd name="connsiteY141" fmla="*/ 5341753 h 6858000"/>
              <a:gd name="connsiteX142" fmla="*/ 6037677 w 6128435"/>
              <a:gd name="connsiteY142" fmla="*/ 5354807 h 6858000"/>
              <a:gd name="connsiteX143" fmla="*/ 6039728 w 6128435"/>
              <a:gd name="connsiteY143" fmla="*/ 5359416 h 6858000"/>
              <a:gd name="connsiteX144" fmla="*/ 6043311 w 6128435"/>
              <a:gd name="connsiteY144" fmla="*/ 5361407 h 6858000"/>
              <a:gd name="connsiteX145" fmla="*/ 6042954 w 6128435"/>
              <a:gd name="connsiteY145" fmla="*/ 5362576 h 6858000"/>
              <a:gd name="connsiteX146" fmla="*/ 6053435 w 6128435"/>
              <a:gd name="connsiteY146" fmla="*/ 5387547 h 6858000"/>
              <a:gd name="connsiteX147" fmla="*/ 6065933 w 6128435"/>
              <a:gd name="connsiteY147" fmla="*/ 5443002 h 6858000"/>
              <a:gd name="connsiteX148" fmla="*/ 6068640 w 6128435"/>
              <a:gd name="connsiteY148" fmla="*/ 5474503 h 6858000"/>
              <a:gd name="connsiteX149" fmla="*/ 6080922 w 6128435"/>
              <a:gd name="connsiteY149" fmla="*/ 5561070 h 6858000"/>
              <a:gd name="connsiteX150" fmla="*/ 6096949 w 6128435"/>
              <a:gd name="connsiteY150" fmla="*/ 5648179 h 6858000"/>
              <a:gd name="connsiteX151" fmla="*/ 6125703 w 6128435"/>
              <a:gd name="connsiteY151" fmla="*/ 5692894 h 6858000"/>
              <a:gd name="connsiteX152" fmla="*/ 6126670 w 6128435"/>
              <a:gd name="connsiteY152" fmla="*/ 5697882 h 6858000"/>
              <a:gd name="connsiteX153" fmla="*/ 6124061 w 6128435"/>
              <a:gd name="connsiteY153" fmla="*/ 5710294 h 6858000"/>
              <a:gd name="connsiteX154" fmla="*/ 6122213 w 6128435"/>
              <a:gd name="connsiteY154" fmla="*/ 5714762 h 6858000"/>
              <a:gd name="connsiteX155" fmla="*/ 6121353 w 6128435"/>
              <a:gd name="connsiteY155" fmla="*/ 5721725 h 6858000"/>
              <a:gd name="connsiteX156" fmla="*/ 6121607 w 6128435"/>
              <a:gd name="connsiteY156" fmla="*/ 5721959 h 6858000"/>
              <a:gd name="connsiteX157" fmla="*/ 6120262 w 6128435"/>
              <a:gd name="connsiteY157" fmla="*/ 5728358 h 6858000"/>
              <a:gd name="connsiteX158" fmla="*/ 6110194 w 6128435"/>
              <a:gd name="connsiteY158" fmla="*/ 5758853 h 6858000"/>
              <a:gd name="connsiteX159" fmla="*/ 6127519 w 6128435"/>
              <a:gd name="connsiteY159" fmla="*/ 5865775 h 6858000"/>
              <a:gd name="connsiteX160" fmla="*/ 6128435 w 6128435"/>
              <a:gd name="connsiteY160" fmla="*/ 5870164 h 6858000"/>
              <a:gd name="connsiteX161" fmla="*/ 6119217 w 6128435"/>
              <a:gd name="connsiteY161" fmla="*/ 5888542 h 6858000"/>
              <a:gd name="connsiteX162" fmla="*/ 6115966 w 6128435"/>
              <a:gd name="connsiteY162" fmla="*/ 5898387 h 6858000"/>
              <a:gd name="connsiteX163" fmla="*/ 6111924 w 6128435"/>
              <a:gd name="connsiteY163" fmla="*/ 5900444 h 6858000"/>
              <a:gd name="connsiteX164" fmla="*/ 6108716 w 6128435"/>
              <a:gd name="connsiteY164" fmla="*/ 5915345 h 6858000"/>
              <a:gd name="connsiteX165" fmla="*/ 6109524 w 6128435"/>
              <a:gd name="connsiteY165" fmla="*/ 5917328 h 6858000"/>
              <a:gd name="connsiteX166" fmla="*/ 6102493 w 6128435"/>
              <a:gd name="connsiteY166" fmla="*/ 5928602 h 6858000"/>
              <a:gd name="connsiteX167" fmla="*/ 6056863 w 6128435"/>
              <a:gd name="connsiteY167" fmla="*/ 6000643 h 6858000"/>
              <a:gd name="connsiteX168" fmla="*/ 6045436 w 6128435"/>
              <a:gd name="connsiteY168" fmla="*/ 6124480 h 6858000"/>
              <a:gd name="connsiteX169" fmla="*/ 6030489 w 6128435"/>
              <a:gd name="connsiteY169" fmla="*/ 6317666 h 6858000"/>
              <a:gd name="connsiteX170" fmla="*/ 6007492 w 6128435"/>
              <a:gd name="connsiteY170" fmla="*/ 6440818 h 6858000"/>
              <a:gd name="connsiteX171" fmla="*/ 6009467 w 6128435"/>
              <a:gd name="connsiteY171" fmla="*/ 6487076 h 6858000"/>
              <a:gd name="connsiteX172" fmla="*/ 5995064 w 6128435"/>
              <a:gd name="connsiteY172" fmla="*/ 6540791 h 6858000"/>
              <a:gd name="connsiteX173" fmla="*/ 5996309 w 6128435"/>
              <a:gd name="connsiteY173" fmla="*/ 6543961 h 6858000"/>
              <a:gd name="connsiteX174" fmla="*/ 5996048 w 6128435"/>
              <a:gd name="connsiteY174" fmla="*/ 6555444 h 6858000"/>
              <a:gd name="connsiteX175" fmla="*/ 6002524 w 6128435"/>
              <a:gd name="connsiteY175" fmla="*/ 6560188 h 6858000"/>
              <a:gd name="connsiteX176" fmla="*/ 6006823 w 6128435"/>
              <a:gd name="connsiteY176" fmla="*/ 6578546 h 6858000"/>
              <a:gd name="connsiteX177" fmla="*/ 6004510 w 6128435"/>
              <a:gd name="connsiteY177" fmla="*/ 6599256 h 6858000"/>
              <a:gd name="connsiteX178" fmla="*/ 5986207 w 6128435"/>
              <a:gd name="connsiteY178" fmla="*/ 6695855 h 6858000"/>
              <a:gd name="connsiteX179" fmla="*/ 5979428 w 6128435"/>
              <a:gd name="connsiteY179" fmla="*/ 6754678 h 6858000"/>
              <a:gd name="connsiteX180" fmla="*/ 5983398 w 6128435"/>
              <a:gd name="connsiteY180" fmla="*/ 6778641 h 6858000"/>
              <a:gd name="connsiteX181" fmla="*/ 5984543 w 6128435"/>
              <a:gd name="connsiteY181" fmla="*/ 6811016 h 6858000"/>
              <a:gd name="connsiteX182" fmla="*/ 5981802 w 6128435"/>
              <a:gd name="connsiteY182" fmla="*/ 6838578 h 6858000"/>
              <a:gd name="connsiteX183" fmla="*/ 5979671 w 6128435"/>
              <a:gd name="connsiteY183" fmla="*/ 6858000 h 6858000"/>
              <a:gd name="connsiteX184" fmla="*/ 0 w 6128435"/>
              <a:gd name="connsiteY184" fmla="*/ 6858000 h 6858000"/>
              <a:gd name="connsiteX185" fmla="*/ 0 w 6128435"/>
              <a:gd name="connsiteY18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80947 w 6128435"/>
              <a:gd name="connsiteY35" fmla="*/ 1904438 h 6858000"/>
              <a:gd name="connsiteX36" fmla="*/ 5252592 w 6128435"/>
              <a:gd name="connsiteY36" fmla="*/ 2092210 h 6858000"/>
              <a:gd name="connsiteX37" fmla="*/ 5264303 w 6128435"/>
              <a:gd name="connsiteY37" fmla="*/ 2225157 h 6858000"/>
              <a:gd name="connsiteX38" fmla="*/ 5254949 w 6128435"/>
              <a:gd name="connsiteY38" fmla="*/ 2236160 h 6858000"/>
              <a:gd name="connsiteX39" fmla="*/ 5250104 w 6128435"/>
              <a:gd name="connsiteY39" fmla="*/ 2249166 h 6858000"/>
              <a:gd name="connsiteX40" fmla="*/ 5251214 w 6128435"/>
              <a:gd name="connsiteY40" fmla="*/ 2250944 h 6858000"/>
              <a:gd name="connsiteX41" fmla="*/ 5250644 w 6128435"/>
              <a:gd name="connsiteY41" fmla="*/ 2266619 h 6858000"/>
              <a:gd name="connsiteX42" fmla="*/ 5247111 w 6128435"/>
              <a:gd name="connsiteY42" fmla="*/ 2269679 h 6858000"/>
              <a:gd name="connsiteX43" fmla="*/ 5245653 w 6128435"/>
              <a:gd name="connsiteY43" fmla="*/ 2280317 h 6858000"/>
              <a:gd name="connsiteX44" fmla="*/ 5239901 w 6128435"/>
              <a:gd name="connsiteY44" fmla="*/ 2300961 h 6858000"/>
              <a:gd name="connsiteX45" fmla="*/ 5241522 w 6128435"/>
              <a:gd name="connsiteY45" fmla="*/ 2305114 h 6858000"/>
              <a:gd name="connsiteX46" fmla="*/ 5237050 w 6128435"/>
              <a:gd name="connsiteY46" fmla="*/ 2336703 h 6858000"/>
              <a:gd name="connsiteX47" fmla="*/ 5238267 w 6128435"/>
              <a:gd name="connsiteY47" fmla="*/ 2337277 h 6858000"/>
              <a:gd name="connsiteX48" fmla="*/ 5242602 w 6128435"/>
              <a:gd name="connsiteY48" fmla="*/ 2346782 h 6858000"/>
              <a:gd name="connsiteX49" fmla="*/ 5247963 w 6128435"/>
              <a:gd name="connsiteY49" fmla="*/ 2364638 h 6858000"/>
              <a:gd name="connsiteX50" fmla="*/ 5276175 w 6128435"/>
              <a:gd name="connsiteY50" fmla="*/ 2407515 h 6858000"/>
              <a:gd name="connsiteX51" fmla="*/ 5271650 w 6128435"/>
              <a:gd name="connsiteY51" fmla="*/ 2440467 h 6858000"/>
              <a:gd name="connsiteX52" fmla="*/ 5271438 w 6128435"/>
              <a:gd name="connsiteY52" fmla="*/ 2447186 h 6858000"/>
              <a:gd name="connsiteX53" fmla="*/ 5271722 w 6128435"/>
              <a:gd name="connsiteY53" fmla="*/ 2447359 h 6858000"/>
              <a:gd name="connsiteX54" fmla="*/ 5272069 w 6128435"/>
              <a:gd name="connsiteY54" fmla="*/ 2454523 h 6858000"/>
              <a:gd name="connsiteX55" fmla="*/ 5271049 w 6128435"/>
              <a:gd name="connsiteY55" fmla="*/ 2459442 h 6858000"/>
              <a:gd name="connsiteX56" fmla="*/ 5270636 w 6128435"/>
              <a:gd name="connsiteY56" fmla="*/ 2472481 h 6858000"/>
              <a:gd name="connsiteX57" fmla="*/ 5272406 w 6128435"/>
              <a:gd name="connsiteY57" fmla="*/ 2477221 h 6858000"/>
              <a:gd name="connsiteX58" fmla="*/ 5307538 w 6128435"/>
              <a:gd name="connsiteY58" fmla="*/ 2514685 h 6858000"/>
              <a:gd name="connsiteX59" fmla="*/ 5337604 w 6128435"/>
              <a:gd name="connsiteY59" fmla="*/ 2597632 h 6858000"/>
              <a:gd name="connsiteX60" fmla="*/ 5407503 w 6128435"/>
              <a:gd name="connsiteY60" fmla="*/ 2786290 h 6858000"/>
              <a:gd name="connsiteX61" fmla="*/ 5407356 w 6128435"/>
              <a:gd name="connsiteY61" fmla="*/ 2787545 h 6858000"/>
              <a:gd name="connsiteX62" fmla="*/ 5411130 w 6128435"/>
              <a:gd name="connsiteY62" fmla="*/ 2788640 h 6858000"/>
              <a:gd name="connsiteX63" fmla="*/ 5416439 w 6128435"/>
              <a:gd name="connsiteY63" fmla="*/ 2805666 h 6858000"/>
              <a:gd name="connsiteX64" fmla="*/ 5416589 w 6128435"/>
              <a:gd name="connsiteY64" fmla="*/ 2810822 h 6858000"/>
              <a:gd name="connsiteX65" fmla="*/ 5418542 w 6128435"/>
              <a:gd name="connsiteY65" fmla="*/ 2817745 h 6858000"/>
              <a:gd name="connsiteX66" fmla="*/ 5418847 w 6128435"/>
              <a:gd name="connsiteY66" fmla="*/ 2817825 h 6858000"/>
              <a:gd name="connsiteX67" fmla="*/ 5423364 w 6128435"/>
              <a:gd name="connsiteY67" fmla="*/ 2858292 h 6858000"/>
              <a:gd name="connsiteX68" fmla="*/ 5479298 w 6128435"/>
              <a:gd name="connsiteY68" fmla="*/ 2947791 h 6858000"/>
              <a:gd name="connsiteX69" fmla="*/ 5481770 w 6128435"/>
              <a:gd name="connsiteY69" fmla="*/ 2951352 h 6858000"/>
              <a:gd name="connsiteX70" fmla="*/ 5481013 w 6128435"/>
              <a:gd name="connsiteY70" fmla="*/ 2973461 h 6858000"/>
              <a:gd name="connsiteX71" fmla="*/ 5482045 w 6128435"/>
              <a:gd name="connsiteY71" fmla="*/ 2984371 h 6858000"/>
              <a:gd name="connsiteX72" fmla="*/ 5479405 w 6128435"/>
              <a:gd name="connsiteY72" fmla="*/ 2988507 h 6858000"/>
              <a:gd name="connsiteX73" fmla="*/ 5482415 w 6128435"/>
              <a:gd name="connsiteY73" fmla="*/ 3004079 h 6858000"/>
              <a:gd name="connsiteX74" fmla="*/ 5483865 w 6128435"/>
              <a:gd name="connsiteY74" fmla="*/ 3005467 h 6858000"/>
              <a:gd name="connsiteX75" fmla="*/ 5482236 w 6128435"/>
              <a:gd name="connsiteY75" fmla="*/ 3019791 h 6858000"/>
              <a:gd name="connsiteX76" fmla="*/ 5475895 w 6128435"/>
              <a:gd name="connsiteY76" fmla="*/ 3033578 h 6858000"/>
              <a:gd name="connsiteX77" fmla="*/ 5477595 w 6128435"/>
              <a:gd name="connsiteY77" fmla="*/ 3250534 h 6858000"/>
              <a:gd name="connsiteX78" fmla="*/ 5532836 w 6128435"/>
              <a:gd name="connsiteY78" fmla="*/ 3353840 h 6858000"/>
              <a:gd name="connsiteX79" fmla="*/ 5561229 w 6128435"/>
              <a:gd name="connsiteY79" fmla="*/ 3395784 h 6858000"/>
              <a:gd name="connsiteX80" fmla="*/ 5589758 w 6128435"/>
              <a:gd name="connsiteY80" fmla="*/ 3506453 h 6858000"/>
              <a:gd name="connsiteX81" fmla="*/ 5596144 w 6128435"/>
              <a:gd name="connsiteY81" fmla="*/ 3534624 h 6858000"/>
              <a:gd name="connsiteX82" fmla="*/ 5597750 w 6128435"/>
              <a:gd name="connsiteY82" fmla="*/ 3534129 h 6858000"/>
              <a:gd name="connsiteX83" fmla="*/ 5599700 w 6128435"/>
              <a:gd name="connsiteY83" fmla="*/ 3547221 h 6858000"/>
              <a:gd name="connsiteX84" fmla="*/ 5615031 w 6128435"/>
              <a:gd name="connsiteY84" fmla="*/ 3557482 h 6858000"/>
              <a:gd name="connsiteX85" fmla="*/ 5618377 w 6128435"/>
              <a:gd name="connsiteY85" fmla="*/ 3588431 h 6858000"/>
              <a:gd name="connsiteX86" fmla="*/ 5612155 w 6128435"/>
              <a:gd name="connsiteY86" fmla="*/ 3589869 h 6858000"/>
              <a:gd name="connsiteX87" fmla="*/ 5620843 w 6128435"/>
              <a:gd name="connsiteY87" fmla="*/ 3606745 h 6858000"/>
              <a:gd name="connsiteX88" fmla="*/ 5655472 w 6128435"/>
              <a:gd name="connsiteY88" fmla="*/ 3678877 h 6858000"/>
              <a:gd name="connsiteX89" fmla="*/ 5680448 w 6128435"/>
              <a:gd name="connsiteY89" fmla="*/ 3717760 h 6858000"/>
              <a:gd name="connsiteX90" fmla="*/ 5683015 w 6128435"/>
              <a:gd name="connsiteY90" fmla="*/ 3762025 h 6858000"/>
              <a:gd name="connsiteX91" fmla="*/ 5696643 w 6128435"/>
              <a:gd name="connsiteY91" fmla="*/ 3773888 h 6858000"/>
              <a:gd name="connsiteX92" fmla="*/ 5699203 w 6128435"/>
              <a:gd name="connsiteY92" fmla="*/ 3775823 h 6858000"/>
              <a:gd name="connsiteX93" fmla="*/ 5704824 w 6128435"/>
              <a:gd name="connsiteY93" fmla="*/ 3785966 h 6858000"/>
              <a:gd name="connsiteX94" fmla="*/ 5712204 w 6128435"/>
              <a:gd name="connsiteY94" fmla="*/ 3785830 h 6858000"/>
              <a:gd name="connsiteX95" fmla="*/ 5724816 w 6128435"/>
              <a:gd name="connsiteY95" fmla="*/ 3798949 h 6858000"/>
              <a:gd name="connsiteX96" fmla="*/ 5733539 w 6128435"/>
              <a:gd name="connsiteY96" fmla="*/ 3818457 h 6858000"/>
              <a:gd name="connsiteX97" fmla="*/ 5768491 w 6128435"/>
              <a:gd name="connsiteY97" fmla="*/ 3914399 h 6858000"/>
              <a:gd name="connsiteX98" fmla="*/ 5793123 w 6128435"/>
              <a:gd name="connsiteY98" fmla="*/ 3969952 h 6858000"/>
              <a:gd name="connsiteX99" fmla="*/ 5808321 w 6128435"/>
              <a:gd name="connsiteY99" fmla="*/ 3988153 h 6858000"/>
              <a:gd name="connsiteX100" fmla="*/ 5825621 w 6128435"/>
              <a:gd name="connsiteY100" fmla="*/ 4015525 h 6858000"/>
              <a:gd name="connsiteX101" fmla="*/ 5860672 w 6128435"/>
              <a:gd name="connsiteY101" fmla="*/ 4061579 h 6858000"/>
              <a:gd name="connsiteX102" fmla="*/ 5872173 w 6128435"/>
              <a:gd name="connsiteY102" fmla="*/ 4088497 h 6858000"/>
              <a:gd name="connsiteX103" fmla="*/ 5883705 w 6128435"/>
              <a:gd name="connsiteY103" fmla="*/ 4101899 h 6858000"/>
              <a:gd name="connsiteX104" fmla="*/ 5885314 w 6128435"/>
              <a:gd name="connsiteY104" fmla="*/ 4108387 h 6858000"/>
              <a:gd name="connsiteX105" fmla="*/ 5894095 w 6128435"/>
              <a:gd name="connsiteY105" fmla="*/ 4128857 h 6858000"/>
              <a:gd name="connsiteX106" fmla="*/ 5898339 w 6128435"/>
              <a:gd name="connsiteY106" fmla="*/ 4140800 h 6858000"/>
              <a:gd name="connsiteX107" fmla="*/ 5899734 w 6128435"/>
              <a:gd name="connsiteY107" fmla="*/ 4145632 h 6858000"/>
              <a:gd name="connsiteX108" fmla="*/ 5897098 w 6128435"/>
              <a:gd name="connsiteY108" fmla="*/ 4157819 h 6858000"/>
              <a:gd name="connsiteX109" fmla="*/ 5903513 w 6128435"/>
              <a:gd name="connsiteY109" fmla="*/ 4187661 h 6858000"/>
              <a:gd name="connsiteX110" fmla="*/ 5917114 w 6128435"/>
              <a:gd name="connsiteY110" fmla="*/ 4213096 h 6858000"/>
              <a:gd name="connsiteX111" fmla="*/ 5921153 w 6128435"/>
              <a:gd name="connsiteY111" fmla="*/ 4236222 h 6858000"/>
              <a:gd name="connsiteX112" fmla="*/ 5924233 w 6128435"/>
              <a:gd name="connsiteY112" fmla="*/ 4242060 h 6858000"/>
              <a:gd name="connsiteX113" fmla="*/ 5928910 w 6128435"/>
              <a:gd name="connsiteY113" fmla="*/ 4300973 h 6858000"/>
              <a:gd name="connsiteX114" fmla="*/ 5939320 w 6128435"/>
              <a:gd name="connsiteY114" fmla="*/ 4340435 h 6858000"/>
              <a:gd name="connsiteX115" fmla="*/ 5946705 w 6128435"/>
              <a:gd name="connsiteY115" fmla="*/ 4428051 h 6858000"/>
              <a:gd name="connsiteX116" fmla="*/ 5949261 w 6128435"/>
              <a:gd name="connsiteY116" fmla="*/ 4449185 h 6858000"/>
              <a:gd name="connsiteX117" fmla="*/ 5957504 w 6128435"/>
              <a:gd name="connsiteY117" fmla="*/ 4465911 h 6858000"/>
              <a:gd name="connsiteX118" fmla="*/ 5964689 w 6128435"/>
              <a:gd name="connsiteY118" fmla="*/ 4468532 h 6858000"/>
              <a:gd name="connsiteX119" fmla="*/ 5967062 w 6128435"/>
              <a:gd name="connsiteY119" fmla="*/ 4479923 h 6858000"/>
              <a:gd name="connsiteX120" fmla="*/ 5968960 w 6128435"/>
              <a:gd name="connsiteY120" fmla="*/ 4482655 h 6858000"/>
              <a:gd name="connsiteX121" fmla="*/ 5978567 w 6128435"/>
              <a:gd name="connsiteY121" fmla="*/ 4498605 h 6858000"/>
              <a:gd name="connsiteX122" fmla="*/ 5980106 w 6128435"/>
              <a:gd name="connsiteY122" fmla="*/ 4585087 h 6858000"/>
              <a:gd name="connsiteX123" fmla="*/ 5998138 w 6128435"/>
              <a:gd name="connsiteY123" fmla="*/ 4697518 h 6858000"/>
              <a:gd name="connsiteX124" fmla="*/ 6013516 w 6128435"/>
              <a:gd name="connsiteY124" fmla="*/ 4786619 h 6858000"/>
              <a:gd name="connsiteX125" fmla="*/ 6025404 w 6128435"/>
              <a:gd name="connsiteY125" fmla="*/ 4858148 h 6858000"/>
              <a:gd name="connsiteX126" fmla="*/ 6007749 w 6128435"/>
              <a:gd name="connsiteY126" fmla="*/ 4964715 h 6858000"/>
              <a:gd name="connsiteX127" fmla="*/ 6005269 w 6128435"/>
              <a:gd name="connsiteY127" fmla="*/ 5150567 h 6858000"/>
              <a:gd name="connsiteX128" fmla="*/ 6001127 w 6128435"/>
              <a:gd name="connsiteY128" fmla="*/ 5164609 h 6858000"/>
              <a:gd name="connsiteX129" fmla="*/ 5996647 w 6128435"/>
              <a:gd name="connsiteY129" fmla="*/ 5185640 h 6858000"/>
              <a:gd name="connsiteX130" fmla="*/ 5998514 w 6128435"/>
              <a:gd name="connsiteY130" fmla="*/ 5189673 h 6858000"/>
              <a:gd name="connsiteX131" fmla="*/ 5995970 w 6128435"/>
              <a:gd name="connsiteY131" fmla="*/ 5221547 h 6858000"/>
              <a:gd name="connsiteX132" fmla="*/ 5997218 w 6128435"/>
              <a:gd name="connsiteY132" fmla="*/ 5222031 h 6858000"/>
              <a:gd name="connsiteX133" fmla="*/ 6002116 w 6128435"/>
              <a:gd name="connsiteY133" fmla="*/ 5231223 h 6858000"/>
              <a:gd name="connsiteX134" fmla="*/ 6008541 w 6128435"/>
              <a:gd name="connsiteY134" fmla="*/ 5248680 h 6858000"/>
              <a:gd name="connsiteX135" fmla="*/ 6039260 w 6128435"/>
              <a:gd name="connsiteY135" fmla="*/ 5289518 h 6858000"/>
              <a:gd name="connsiteX136" fmla="*/ 6036748 w 6128435"/>
              <a:gd name="connsiteY136" fmla="*/ 5322752 h 6858000"/>
              <a:gd name="connsiteX137" fmla="*/ 6036943 w 6128435"/>
              <a:gd name="connsiteY137" fmla="*/ 5329480 h 6858000"/>
              <a:gd name="connsiteX138" fmla="*/ 6037236 w 6128435"/>
              <a:gd name="connsiteY138" fmla="*/ 5329634 h 6858000"/>
              <a:gd name="connsiteX139" fmla="*/ 6038019 w 6128435"/>
              <a:gd name="connsiteY139" fmla="*/ 5336764 h 6858000"/>
              <a:gd name="connsiteX140" fmla="*/ 6037298 w 6128435"/>
              <a:gd name="connsiteY140" fmla="*/ 5341753 h 6858000"/>
              <a:gd name="connsiteX141" fmla="*/ 6037677 w 6128435"/>
              <a:gd name="connsiteY141" fmla="*/ 5354807 h 6858000"/>
              <a:gd name="connsiteX142" fmla="*/ 6039728 w 6128435"/>
              <a:gd name="connsiteY142" fmla="*/ 5359416 h 6858000"/>
              <a:gd name="connsiteX143" fmla="*/ 6043311 w 6128435"/>
              <a:gd name="connsiteY143" fmla="*/ 5361407 h 6858000"/>
              <a:gd name="connsiteX144" fmla="*/ 6042954 w 6128435"/>
              <a:gd name="connsiteY144" fmla="*/ 5362576 h 6858000"/>
              <a:gd name="connsiteX145" fmla="*/ 6053435 w 6128435"/>
              <a:gd name="connsiteY145" fmla="*/ 5387547 h 6858000"/>
              <a:gd name="connsiteX146" fmla="*/ 6065933 w 6128435"/>
              <a:gd name="connsiteY146" fmla="*/ 5443002 h 6858000"/>
              <a:gd name="connsiteX147" fmla="*/ 6068640 w 6128435"/>
              <a:gd name="connsiteY147" fmla="*/ 5474503 h 6858000"/>
              <a:gd name="connsiteX148" fmla="*/ 6080922 w 6128435"/>
              <a:gd name="connsiteY148" fmla="*/ 5561070 h 6858000"/>
              <a:gd name="connsiteX149" fmla="*/ 6096949 w 6128435"/>
              <a:gd name="connsiteY149" fmla="*/ 5648179 h 6858000"/>
              <a:gd name="connsiteX150" fmla="*/ 6125703 w 6128435"/>
              <a:gd name="connsiteY150" fmla="*/ 5692894 h 6858000"/>
              <a:gd name="connsiteX151" fmla="*/ 6126670 w 6128435"/>
              <a:gd name="connsiteY151" fmla="*/ 5697882 h 6858000"/>
              <a:gd name="connsiteX152" fmla="*/ 6124061 w 6128435"/>
              <a:gd name="connsiteY152" fmla="*/ 5710294 h 6858000"/>
              <a:gd name="connsiteX153" fmla="*/ 6122213 w 6128435"/>
              <a:gd name="connsiteY153" fmla="*/ 5714762 h 6858000"/>
              <a:gd name="connsiteX154" fmla="*/ 6121353 w 6128435"/>
              <a:gd name="connsiteY154" fmla="*/ 5721725 h 6858000"/>
              <a:gd name="connsiteX155" fmla="*/ 6121607 w 6128435"/>
              <a:gd name="connsiteY155" fmla="*/ 5721959 h 6858000"/>
              <a:gd name="connsiteX156" fmla="*/ 6120262 w 6128435"/>
              <a:gd name="connsiteY156" fmla="*/ 5728358 h 6858000"/>
              <a:gd name="connsiteX157" fmla="*/ 6110194 w 6128435"/>
              <a:gd name="connsiteY157" fmla="*/ 5758853 h 6858000"/>
              <a:gd name="connsiteX158" fmla="*/ 6127519 w 6128435"/>
              <a:gd name="connsiteY158" fmla="*/ 5865775 h 6858000"/>
              <a:gd name="connsiteX159" fmla="*/ 6128435 w 6128435"/>
              <a:gd name="connsiteY159" fmla="*/ 5870164 h 6858000"/>
              <a:gd name="connsiteX160" fmla="*/ 6119217 w 6128435"/>
              <a:gd name="connsiteY160" fmla="*/ 5888542 h 6858000"/>
              <a:gd name="connsiteX161" fmla="*/ 6115966 w 6128435"/>
              <a:gd name="connsiteY161" fmla="*/ 5898387 h 6858000"/>
              <a:gd name="connsiteX162" fmla="*/ 6111924 w 6128435"/>
              <a:gd name="connsiteY162" fmla="*/ 5900444 h 6858000"/>
              <a:gd name="connsiteX163" fmla="*/ 6108716 w 6128435"/>
              <a:gd name="connsiteY163" fmla="*/ 5915345 h 6858000"/>
              <a:gd name="connsiteX164" fmla="*/ 6109524 w 6128435"/>
              <a:gd name="connsiteY164" fmla="*/ 5917328 h 6858000"/>
              <a:gd name="connsiteX165" fmla="*/ 6102493 w 6128435"/>
              <a:gd name="connsiteY165" fmla="*/ 5928602 h 6858000"/>
              <a:gd name="connsiteX166" fmla="*/ 6056863 w 6128435"/>
              <a:gd name="connsiteY166" fmla="*/ 6000643 h 6858000"/>
              <a:gd name="connsiteX167" fmla="*/ 6045436 w 6128435"/>
              <a:gd name="connsiteY167" fmla="*/ 6124480 h 6858000"/>
              <a:gd name="connsiteX168" fmla="*/ 6030489 w 6128435"/>
              <a:gd name="connsiteY168" fmla="*/ 6317666 h 6858000"/>
              <a:gd name="connsiteX169" fmla="*/ 6007492 w 6128435"/>
              <a:gd name="connsiteY169" fmla="*/ 6440818 h 6858000"/>
              <a:gd name="connsiteX170" fmla="*/ 6009467 w 6128435"/>
              <a:gd name="connsiteY170" fmla="*/ 6487076 h 6858000"/>
              <a:gd name="connsiteX171" fmla="*/ 5995064 w 6128435"/>
              <a:gd name="connsiteY171" fmla="*/ 6540791 h 6858000"/>
              <a:gd name="connsiteX172" fmla="*/ 5996309 w 6128435"/>
              <a:gd name="connsiteY172" fmla="*/ 6543961 h 6858000"/>
              <a:gd name="connsiteX173" fmla="*/ 5996048 w 6128435"/>
              <a:gd name="connsiteY173" fmla="*/ 6555444 h 6858000"/>
              <a:gd name="connsiteX174" fmla="*/ 6002524 w 6128435"/>
              <a:gd name="connsiteY174" fmla="*/ 6560188 h 6858000"/>
              <a:gd name="connsiteX175" fmla="*/ 6006823 w 6128435"/>
              <a:gd name="connsiteY175" fmla="*/ 6578546 h 6858000"/>
              <a:gd name="connsiteX176" fmla="*/ 6004510 w 6128435"/>
              <a:gd name="connsiteY176" fmla="*/ 6599256 h 6858000"/>
              <a:gd name="connsiteX177" fmla="*/ 5986207 w 6128435"/>
              <a:gd name="connsiteY177" fmla="*/ 6695855 h 6858000"/>
              <a:gd name="connsiteX178" fmla="*/ 5979428 w 6128435"/>
              <a:gd name="connsiteY178" fmla="*/ 6754678 h 6858000"/>
              <a:gd name="connsiteX179" fmla="*/ 5983398 w 6128435"/>
              <a:gd name="connsiteY179" fmla="*/ 6778641 h 6858000"/>
              <a:gd name="connsiteX180" fmla="*/ 5984543 w 6128435"/>
              <a:gd name="connsiteY180" fmla="*/ 6811016 h 6858000"/>
              <a:gd name="connsiteX181" fmla="*/ 5981802 w 6128435"/>
              <a:gd name="connsiteY181" fmla="*/ 6838578 h 6858000"/>
              <a:gd name="connsiteX182" fmla="*/ 5979671 w 6128435"/>
              <a:gd name="connsiteY182" fmla="*/ 6858000 h 6858000"/>
              <a:gd name="connsiteX183" fmla="*/ 0 w 6128435"/>
              <a:gd name="connsiteY183" fmla="*/ 6858000 h 6858000"/>
              <a:gd name="connsiteX184" fmla="*/ 0 w 6128435"/>
              <a:gd name="connsiteY18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55696 w 6128435"/>
              <a:gd name="connsiteY34" fmla="*/ 1880842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01198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50095 w 6128435"/>
              <a:gd name="connsiteY32" fmla="*/ 1655519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14889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6175 w 6128435"/>
              <a:gd name="connsiteY49" fmla="*/ 2407515 h 6858000"/>
              <a:gd name="connsiteX50" fmla="*/ 5271650 w 6128435"/>
              <a:gd name="connsiteY50" fmla="*/ 2440467 h 6858000"/>
              <a:gd name="connsiteX51" fmla="*/ 5271438 w 6128435"/>
              <a:gd name="connsiteY51" fmla="*/ 2447186 h 6858000"/>
              <a:gd name="connsiteX52" fmla="*/ 5271722 w 6128435"/>
              <a:gd name="connsiteY52" fmla="*/ 2447359 h 6858000"/>
              <a:gd name="connsiteX53" fmla="*/ 5272069 w 6128435"/>
              <a:gd name="connsiteY53" fmla="*/ 2454523 h 6858000"/>
              <a:gd name="connsiteX54" fmla="*/ 5271049 w 6128435"/>
              <a:gd name="connsiteY54" fmla="*/ 2459442 h 6858000"/>
              <a:gd name="connsiteX55" fmla="*/ 5270636 w 6128435"/>
              <a:gd name="connsiteY55" fmla="*/ 2472481 h 6858000"/>
              <a:gd name="connsiteX56" fmla="*/ 5272406 w 6128435"/>
              <a:gd name="connsiteY56" fmla="*/ 2477221 h 6858000"/>
              <a:gd name="connsiteX57" fmla="*/ 5307538 w 6128435"/>
              <a:gd name="connsiteY57" fmla="*/ 2514685 h 6858000"/>
              <a:gd name="connsiteX58" fmla="*/ 5337604 w 6128435"/>
              <a:gd name="connsiteY58" fmla="*/ 2597632 h 6858000"/>
              <a:gd name="connsiteX59" fmla="*/ 5407503 w 6128435"/>
              <a:gd name="connsiteY59" fmla="*/ 2786290 h 6858000"/>
              <a:gd name="connsiteX60" fmla="*/ 5407356 w 6128435"/>
              <a:gd name="connsiteY60" fmla="*/ 2787545 h 6858000"/>
              <a:gd name="connsiteX61" fmla="*/ 5411130 w 6128435"/>
              <a:gd name="connsiteY61" fmla="*/ 2788640 h 6858000"/>
              <a:gd name="connsiteX62" fmla="*/ 5416439 w 6128435"/>
              <a:gd name="connsiteY62" fmla="*/ 2805666 h 6858000"/>
              <a:gd name="connsiteX63" fmla="*/ 5416589 w 6128435"/>
              <a:gd name="connsiteY63" fmla="*/ 2810822 h 6858000"/>
              <a:gd name="connsiteX64" fmla="*/ 5418542 w 6128435"/>
              <a:gd name="connsiteY64" fmla="*/ 2817745 h 6858000"/>
              <a:gd name="connsiteX65" fmla="*/ 5418847 w 6128435"/>
              <a:gd name="connsiteY65" fmla="*/ 2817825 h 6858000"/>
              <a:gd name="connsiteX66" fmla="*/ 5423364 w 6128435"/>
              <a:gd name="connsiteY66" fmla="*/ 2858292 h 6858000"/>
              <a:gd name="connsiteX67" fmla="*/ 5479298 w 6128435"/>
              <a:gd name="connsiteY67" fmla="*/ 2947791 h 6858000"/>
              <a:gd name="connsiteX68" fmla="*/ 5481770 w 6128435"/>
              <a:gd name="connsiteY68" fmla="*/ 2951352 h 6858000"/>
              <a:gd name="connsiteX69" fmla="*/ 5481013 w 6128435"/>
              <a:gd name="connsiteY69" fmla="*/ 2973461 h 6858000"/>
              <a:gd name="connsiteX70" fmla="*/ 5482045 w 6128435"/>
              <a:gd name="connsiteY70" fmla="*/ 2984371 h 6858000"/>
              <a:gd name="connsiteX71" fmla="*/ 5479405 w 6128435"/>
              <a:gd name="connsiteY71" fmla="*/ 2988507 h 6858000"/>
              <a:gd name="connsiteX72" fmla="*/ 5482415 w 6128435"/>
              <a:gd name="connsiteY72" fmla="*/ 3004079 h 6858000"/>
              <a:gd name="connsiteX73" fmla="*/ 5483865 w 6128435"/>
              <a:gd name="connsiteY73" fmla="*/ 3005467 h 6858000"/>
              <a:gd name="connsiteX74" fmla="*/ 5482236 w 6128435"/>
              <a:gd name="connsiteY74" fmla="*/ 3019791 h 6858000"/>
              <a:gd name="connsiteX75" fmla="*/ 5475895 w 6128435"/>
              <a:gd name="connsiteY75" fmla="*/ 3033578 h 6858000"/>
              <a:gd name="connsiteX76" fmla="*/ 5477595 w 6128435"/>
              <a:gd name="connsiteY76" fmla="*/ 3250534 h 6858000"/>
              <a:gd name="connsiteX77" fmla="*/ 5532836 w 6128435"/>
              <a:gd name="connsiteY77" fmla="*/ 3353840 h 6858000"/>
              <a:gd name="connsiteX78" fmla="*/ 5561229 w 6128435"/>
              <a:gd name="connsiteY78" fmla="*/ 3395784 h 6858000"/>
              <a:gd name="connsiteX79" fmla="*/ 5589758 w 6128435"/>
              <a:gd name="connsiteY79" fmla="*/ 3506453 h 6858000"/>
              <a:gd name="connsiteX80" fmla="*/ 5596144 w 6128435"/>
              <a:gd name="connsiteY80" fmla="*/ 3534624 h 6858000"/>
              <a:gd name="connsiteX81" fmla="*/ 5597750 w 6128435"/>
              <a:gd name="connsiteY81" fmla="*/ 3534129 h 6858000"/>
              <a:gd name="connsiteX82" fmla="*/ 5599700 w 6128435"/>
              <a:gd name="connsiteY82" fmla="*/ 3547221 h 6858000"/>
              <a:gd name="connsiteX83" fmla="*/ 5615031 w 6128435"/>
              <a:gd name="connsiteY83" fmla="*/ 3557482 h 6858000"/>
              <a:gd name="connsiteX84" fmla="*/ 5618377 w 6128435"/>
              <a:gd name="connsiteY84" fmla="*/ 3588431 h 6858000"/>
              <a:gd name="connsiteX85" fmla="*/ 5612155 w 6128435"/>
              <a:gd name="connsiteY85" fmla="*/ 3589869 h 6858000"/>
              <a:gd name="connsiteX86" fmla="*/ 5620843 w 6128435"/>
              <a:gd name="connsiteY86" fmla="*/ 3606745 h 6858000"/>
              <a:gd name="connsiteX87" fmla="*/ 5655472 w 6128435"/>
              <a:gd name="connsiteY87" fmla="*/ 3678877 h 6858000"/>
              <a:gd name="connsiteX88" fmla="*/ 5680448 w 6128435"/>
              <a:gd name="connsiteY88" fmla="*/ 3717760 h 6858000"/>
              <a:gd name="connsiteX89" fmla="*/ 5683015 w 6128435"/>
              <a:gd name="connsiteY89" fmla="*/ 3762025 h 6858000"/>
              <a:gd name="connsiteX90" fmla="*/ 5696643 w 6128435"/>
              <a:gd name="connsiteY90" fmla="*/ 3773888 h 6858000"/>
              <a:gd name="connsiteX91" fmla="*/ 5699203 w 6128435"/>
              <a:gd name="connsiteY91" fmla="*/ 3775823 h 6858000"/>
              <a:gd name="connsiteX92" fmla="*/ 5704824 w 6128435"/>
              <a:gd name="connsiteY92" fmla="*/ 3785966 h 6858000"/>
              <a:gd name="connsiteX93" fmla="*/ 5712204 w 6128435"/>
              <a:gd name="connsiteY93" fmla="*/ 3785830 h 6858000"/>
              <a:gd name="connsiteX94" fmla="*/ 5724816 w 6128435"/>
              <a:gd name="connsiteY94" fmla="*/ 3798949 h 6858000"/>
              <a:gd name="connsiteX95" fmla="*/ 5733539 w 6128435"/>
              <a:gd name="connsiteY95" fmla="*/ 3818457 h 6858000"/>
              <a:gd name="connsiteX96" fmla="*/ 5768491 w 6128435"/>
              <a:gd name="connsiteY96" fmla="*/ 3914399 h 6858000"/>
              <a:gd name="connsiteX97" fmla="*/ 5793123 w 6128435"/>
              <a:gd name="connsiteY97" fmla="*/ 3969952 h 6858000"/>
              <a:gd name="connsiteX98" fmla="*/ 5808321 w 6128435"/>
              <a:gd name="connsiteY98" fmla="*/ 3988153 h 6858000"/>
              <a:gd name="connsiteX99" fmla="*/ 5825621 w 6128435"/>
              <a:gd name="connsiteY99" fmla="*/ 4015525 h 6858000"/>
              <a:gd name="connsiteX100" fmla="*/ 5860672 w 6128435"/>
              <a:gd name="connsiteY100" fmla="*/ 4061579 h 6858000"/>
              <a:gd name="connsiteX101" fmla="*/ 5872173 w 6128435"/>
              <a:gd name="connsiteY101" fmla="*/ 4088497 h 6858000"/>
              <a:gd name="connsiteX102" fmla="*/ 5883705 w 6128435"/>
              <a:gd name="connsiteY102" fmla="*/ 4101899 h 6858000"/>
              <a:gd name="connsiteX103" fmla="*/ 5885314 w 6128435"/>
              <a:gd name="connsiteY103" fmla="*/ 4108387 h 6858000"/>
              <a:gd name="connsiteX104" fmla="*/ 5894095 w 6128435"/>
              <a:gd name="connsiteY104" fmla="*/ 4128857 h 6858000"/>
              <a:gd name="connsiteX105" fmla="*/ 5898339 w 6128435"/>
              <a:gd name="connsiteY105" fmla="*/ 4140800 h 6858000"/>
              <a:gd name="connsiteX106" fmla="*/ 5899734 w 6128435"/>
              <a:gd name="connsiteY106" fmla="*/ 4145632 h 6858000"/>
              <a:gd name="connsiteX107" fmla="*/ 5897098 w 6128435"/>
              <a:gd name="connsiteY107" fmla="*/ 4157819 h 6858000"/>
              <a:gd name="connsiteX108" fmla="*/ 5903513 w 6128435"/>
              <a:gd name="connsiteY108" fmla="*/ 4187661 h 6858000"/>
              <a:gd name="connsiteX109" fmla="*/ 5917114 w 6128435"/>
              <a:gd name="connsiteY109" fmla="*/ 4213096 h 6858000"/>
              <a:gd name="connsiteX110" fmla="*/ 5921153 w 6128435"/>
              <a:gd name="connsiteY110" fmla="*/ 4236222 h 6858000"/>
              <a:gd name="connsiteX111" fmla="*/ 5924233 w 6128435"/>
              <a:gd name="connsiteY111" fmla="*/ 4242060 h 6858000"/>
              <a:gd name="connsiteX112" fmla="*/ 5928910 w 6128435"/>
              <a:gd name="connsiteY112" fmla="*/ 4300973 h 6858000"/>
              <a:gd name="connsiteX113" fmla="*/ 5939320 w 6128435"/>
              <a:gd name="connsiteY113" fmla="*/ 4340435 h 6858000"/>
              <a:gd name="connsiteX114" fmla="*/ 5946705 w 6128435"/>
              <a:gd name="connsiteY114" fmla="*/ 4428051 h 6858000"/>
              <a:gd name="connsiteX115" fmla="*/ 5949261 w 6128435"/>
              <a:gd name="connsiteY115" fmla="*/ 4449185 h 6858000"/>
              <a:gd name="connsiteX116" fmla="*/ 5957504 w 6128435"/>
              <a:gd name="connsiteY116" fmla="*/ 4465911 h 6858000"/>
              <a:gd name="connsiteX117" fmla="*/ 5964689 w 6128435"/>
              <a:gd name="connsiteY117" fmla="*/ 4468532 h 6858000"/>
              <a:gd name="connsiteX118" fmla="*/ 5967062 w 6128435"/>
              <a:gd name="connsiteY118" fmla="*/ 4479923 h 6858000"/>
              <a:gd name="connsiteX119" fmla="*/ 5968960 w 6128435"/>
              <a:gd name="connsiteY119" fmla="*/ 4482655 h 6858000"/>
              <a:gd name="connsiteX120" fmla="*/ 5978567 w 6128435"/>
              <a:gd name="connsiteY120" fmla="*/ 4498605 h 6858000"/>
              <a:gd name="connsiteX121" fmla="*/ 5980106 w 6128435"/>
              <a:gd name="connsiteY121" fmla="*/ 4585087 h 6858000"/>
              <a:gd name="connsiteX122" fmla="*/ 5998138 w 6128435"/>
              <a:gd name="connsiteY122" fmla="*/ 4697518 h 6858000"/>
              <a:gd name="connsiteX123" fmla="*/ 6013516 w 6128435"/>
              <a:gd name="connsiteY123" fmla="*/ 4786619 h 6858000"/>
              <a:gd name="connsiteX124" fmla="*/ 6025404 w 6128435"/>
              <a:gd name="connsiteY124" fmla="*/ 4858148 h 6858000"/>
              <a:gd name="connsiteX125" fmla="*/ 6007749 w 6128435"/>
              <a:gd name="connsiteY125" fmla="*/ 4964715 h 6858000"/>
              <a:gd name="connsiteX126" fmla="*/ 6005269 w 6128435"/>
              <a:gd name="connsiteY126" fmla="*/ 5150567 h 6858000"/>
              <a:gd name="connsiteX127" fmla="*/ 6001127 w 6128435"/>
              <a:gd name="connsiteY127" fmla="*/ 5164609 h 6858000"/>
              <a:gd name="connsiteX128" fmla="*/ 5996647 w 6128435"/>
              <a:gd name="connsiteY128" fmla="*/ 5185640 h 6858000"/>
              <a:gd name="connsiteX129" fmla="*/ 5998514 w 6128435"/>
              <a:gd name="connsiteY129" fmla="*/ 5189673 h 6858000"/>
              <a:gd name="connsiteX130" fmla="*/ 5995970 w 6128435"/>
              <a:gd name="connsiteY130" fmla="*/ 5221547 h 6858000"/>
              <a:gd name="connsiteX131" fmla="*/ 5997218 w 6128435"/>
              <a:gd name="connsiteY131" fmla="*/ 5222031 h 6858000"/>
              <a:gd name="connsiteX132" fmla="*/ 6002116 w 6128435"/>
              <a:gd name="connsiteY132" fmla="*/ 5231223 h 6858000"/>
              <a:gd name="connsiteX133" fmla="*/ 6008541 w 6128435"/>
              <a:gd name="connsiteY133" fmla="*/ 5248680 h 6858000"/>
              <a:gd name="connsiteX134" fmla="*/ 6039260 w 6128435"/>
              <a:gd name="connsiteY134" fmla="*/ 5289518 h 6858000"/>
              <a:gd name="connsiteX135" fmla="*/ 6036748 w 6128435"/>
              <a:gd name="connsiteY135" fmla="*/ 5322752 h 6858000"/>
              <a:gd name="connsiteX136" fmla="*/ 6036943 w 6128435"/>
              <a:gd name="connsiteY136" fmla="*/ 5329480 h 6858000"/>
              <a:gd name="connsiteX137" fmla="*/ 6037236 w 6128435"/>
              <a:gd name="connsiteY137" fmla="*/ 5329634 h 6858000"/>
              <a:gd name="connsiteX138" fmla="*/ 6038019 w 6128435"/>
              <a:gd name="connsiteY138" fmla="*/ 5336764 h 6858000"/>
              <a:gd name="connsiteX139" fmla="*/ 6037298 w 6128435"/>
              <a:gd name="connsiteY139" fmla="*/ 5341753 h 6858000"/>
              <a:gd name="connsiteX140" fmla="*/ 6037677 w 6128435"/>
              <a:gd name="connsiteY140" fmla="*/ 5354807 h 6858000"/>
              <a:gd name="connsiteX141" fmla="*/ 6039728 w 6128435"/>
              <a:gd name="connsiteY141" fmla="*/ 5359416 h 6858000"/>
              <a:gd name="connsiteX142" fmla="*/ 6043311 w 6128435"/>
              <a:gd name="connsiteY142" fmla="*/ 5361407 h 6858000"/>
              <a:gd name="connsiteX143" fmla="*/ 6042954 w 6128435"/>
              <a:gd name="connsiteY143" fmla="*/ 5362576 h 6858000"/>
              <a:gd name="connsiteX144" fmla="*/ 6053435 w 6128435"/>
              <a:gd name="connsiteY144" fmla="*/ 5387547 h 6858000"/>
              <a:gd name="connsiteX145" fmla="*/ 6065933 w 6128435"/>
              <a:gd name="connsiteY145" fmla="*/ 5443002 h 6858000"/>
              <a:gd name="connsiteX146" fmla="*/ 6068640 w 6128435"/>
              <a:gd name="connsiteY146" fmla="*/ 5474503 h 6858000"/>
              <a:gd name="connsiteX147" fmla="*/ 6080922 w 6128435"/>
              <a:gd name="connsiteY147" fmla="*/ 5561070 h 6858000"/>
              <a:gd name="connsiteX148" fmla="*/ 6096949 w 6128435"/>
              <a:gd name="connsiteY148" fmla="*/ 5648179 h 6858000"/>
              <a:gd name="connsiteX149" fmla="*/ 6125703 w 6128435"/>
              <a:gd name="connsiteY149" fmla="*/ 5692894 h 6858000"/>
              <a:gd name="connsiteX150" fmla="*/ 6126670 w 6128435"/>
              <a:gd name="connsiteY150" fmla="*/ 5697882 h 6858000"/>
              <a:gd name="connsiteX151" fmla="*/ 6124061 w 6128435"/>
              <a:gd name="connsiteY151" fmla="*/ 5710294 h 6858000"/>
              <a:gd name="connsiteX152" fmla="*/ 6122213 w 6128435"/>
              <a:gd name="connsiteY152" fmla="*/ 5714762 h 6858000"/>
              <a:gd name="connsiteX153" fmla="*/ 6121353 w 6128435"/>
              <a:gd name="connsiteY153" fmla="*/ 5721725 h 6858000"/>
              <a:gd name="connsiteX154" fmla="*/ 6121607 w 6128435"/>
              <a:gd name="connsiteY154" fmla="*/ 5721959 h 6858000"/>
              <a:gd name="connsiteX155" fmla="*/ 6120262 w 6128435"/>
              <a:gd name="connsiteY155" fmla="*/ 5728358 h 6858000"/>
              <a:gd name="connsiteX156" fmla="*/ 6110194 w 6128435"/>
              <a:gd name="connsiteY156" fmla="*/ 5758853 h 6858000"/>
              <a:gd name="connsiteX157" fmla="*/ 6127519 w 6128435"/>
              <a:gd name="connsiteY157" fmla="*/ 5865775 h 6858000"/>
              <a:gd name="connsiteX158" fmla="*/ 6128435 w 6128435"/>
              <a:gd name="connsiteY158" fmla="*/ 5870164 h 6858000"/>
              <a:gd name="connsiteX159" fmla="*/ 6119217 w 6128435"/>
              <a:gd name="connsiteY159" fmla="*/ 5888542 h 6858000"/>
              <a:gd name="connsiteX160" fmla="*/ 6115966 w 6128435"/>
              <a:gd name="connsiteY160" fmla="*/ 5898387 h 6858000"/>
              <a:gd name="connsiteX161" fmla="*/ 6111924 w 6128435"/>
              <a:gd name="connsiteY161" fmla="*/ 5900444 h 6858000"/>
              <a:gd name="connsiteX162" fmla="*/ 6108716 w 6128435"/>
              <a:gd name="connsiteY162" fmla="*/ 5915345 h 6858000"/>
              <a:gd name="connsiteX163" fmla="*/ 6109524 w 6128435"/>
              <a:gd name="connsiteY163" fmla="*/ 5917328 h 6858000"/>
              <a:gd name="connsiteX164" fmla="*/ 6102493 w 6128435"/>
              <a:gd name="connsiteY164" fmla="*/ 5928602 h 6858000"/>
              <a:gd name="connsiteX165" fmla="*/ 6056863 w 6128435"/>
              <a:gd name="connsiteY165" fmla="*/ 6000643 h 6858000"/>
              <a:gd name="connsiteX166" fmla="*/ 6045436 w 6128435"/>
              <a:gd name="connsiteY166" fmla="*/ 6124480 h 6858000"/>
              <a:gd name="connsiteX167" fmla="*/ 6030489 w 6128435"/>
              <a:gd name="connsiteY167" fmla="*/ 6317666 h 6858000"/>
              <a:gd name="connsiteX168" fmla="*/ 6007492 w 6128435"/>
              <a:gd name="connsiteY168" fmla="*/ 6440818 h 6858000"/>
              <a:gd name="connsiteX169" fmla="*/ 6009467 w 6128435"/>
              <a:gd name="connsiteY169" fmla="*/ 6487076 h 6858000"/>
              <a:gd name="connsiteX170" fmla="*/ 5995064 w 6128435"/>
              <a:gd name="connsiteY170" fmla="*/ 6540791 h 6858000"/>
              <a:gd name="connsiteX171" fmla="*/ 5996309 w 6128435"/>
              <a:gd name="connsiteY171" fmla="*/ 6543961 h 6858000"/>
              <a:gd name="connsiteX172" fmla="*/ 5996048 w 6128435"/>
              <a:gd name="connsiteY172" fmla="*/ 6555444 h 6858000"/>
              <a:gd name="connsiteX173" fmla="*/ 6002524 w 6128435"/>
              <a:gd name="connsiteY173" fmla="*/ 6560188 h 6858000"/>
              <a:gd name="connsiteX174" fmla="*/ 6006823 w 6128435"/>
              <a:gd name="connsiteY174" fmla="*/ 6578546 h 6858000"/>
              <a:gd name="connsiteX175" fmla="*/ 6004510 w 6128435"/>
              <a:gd name="connsiteY175" fmla="*/ 6599256 h 6858000"/>
              <a:gd name="connsiteX176" fmla="*/ 5986207 w 6128435"/>
              <a:gd name="connsiteY176" fmla="*/ 6695855 h 6858000"/>
              <a:gd name="connsiteX177" fmla="*/ 5979428 w 6128435"/>
              <a:gd name="connsiteY177" fmla="*/ 6754678 h 6858000"/>
              <a:gd name="connsiteX178" fmla="*/ 5983398 w 6128435"/>
              <a:gd name="connsiteY178" fmla="*/ 6778641 h 6858000"/>
              <a:gd name="connsiteX179" fmla="*/ 5984543 w 6128435"/>
              <a:gd name="connsiteY179" fmla="*/ 6811016 h 6858000"/>
              <a:gd name="connsiteX180" fmla="*/ 5981802 w 6128435"/>
              <a:gd name="connsiteY180" fmla="*/ 6838578 h 6858000"/>
              <a:gd name="connsiteX181" fmla="*/ 5979671 w 6128435"/>
              <a:gd name="connsiteY181" fmla="*/ 6858000 h 6858000"/>
              <a:gd name="connsiteX182" fmla="*/ 0 w 6128435"/>
              <a:gd name="connsiteY182" fmla="*/ 6858000 h 6858000"/>
              <a:gd name="connsiteX183" fmla="*/ 0 w 6128435"/>
              <a:gd name="connsiteY18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1650 w 6128435"/>
              <a:gd name="connsiteY49" fmla="*/ 2440467 h 6858000"/>
              <a:gd name="connsiteX50" fmla="*/ 5271438 w 6128435"/>
              <a:gd name="connsiteY50" fmla="*/ 2447186 h 6858000"/>
              <a:gd name="connsiteX51" fmla="*/ 5271722 w 6128435"/>
              <a:gd name="connsiteY51" fmla="*/ 2447359 h 6858000"/>
              <a:gd name="connsiteX52" fmla="*/ 5272069 w 6128435"/>
              <a:gd name="connsiteY52" fmla="*/ 2454523 h 6858000"/>
              <a:gd name="connsiteX53" fmla="*/ 5271049 w 6128435"/>
              <a:gd name="connsiteY53" fmla="*/ 2459442 h 6858000"/>
              <a:gd name="connsiteX54" fmla="*/ 5270636 w 6128435"/>
              <a:gd name="connsiteY54" fmla="*/ 2472481 h 6858000"/>
              <a:gd name="connsiteX55" fmla="*/ 5272406 w 6128435"/>
              <a:gd name="connsiteY55" fmla="*/ 2477221 h 6858000"/>
              <a:gd name="connsiteX56" fmla="*/ 5307538 w 6128435"/>
              <a:gd name="connsiteY56" fmla="*/ 2514685 h 6858000"/>
              <a:gd name="connsiteX57" fmla="*/ 5337604 w 6128435"/>
              <a:gd name="connsiteY57" fmla="*/ 2597632 h 6858000"/>
              <a:gd name="connsiteX58" fmla="*/ 5407503 w 6128435"/>
              <a:gd name="connsiteY58" fmla="*/ 2786290 h 6858000"/>
              <a:gd name="connsiteX59" fmla="*/ 5407356 w 6128435"/>
              <a:gd name="connsiteY59" fmla="*/ 2787545 h 6858000"/>
              <a:gd name="connsiteX60" fmla="*/ 5411130 w 6128435"/>
              <a:gd name="connsiteY60" fmla="*/ 2788640 h 6858000"/>
              <a:gd name="connsiteX61" fmla="*/ 5416439 w 6128435"/>
              <a:gd name="connsiteY61" fmla="*/ 2805666 h 6858000"/>
              <a:gd name="connsiteX62" fmla="*/ 5416589 w 6128435"/>
              <a:gd name="connsiteY62" fmla="*/ 2810822 h 6858000"/>
              <a:gd name="connsiteX63" fmla="*/ 5418542 w 6128435"/>
              <a:gd name="connsiteY63" fmla="*/ 2817745 h 6858000"/>
              <a:gd name="connsiteX64" fmla="*/ 5418847 w 6128435"/>
              <a:gd name="connsiteY64" fmla="*/ 2817825 h 6858000"/>
              <a:gd name="connsiteX65" fmla="*/ 5423364 w 6128435"/>
              <a:gd name="connsiteY65" fmla="*/ 2858292 h 6858000"/>
              <a:gd name="connsiteX66" fmla="*/ 5479298 w 6128435"/>
              <a:gd name="connsiteY66" fmla="*/ 2947791 h 6858000"/>
              <a:gd name="connsiteX67" fmla="*/ 5481770 w 6128435"/>
              <a:gd name="connsiteY67" fmla="*/ 2951352 h 6858000"/>
              <a:gd name="connsiteX68" fmla="*/ 5481013 w 6128435"/>
              <a:gd name="connsiteY68" fmla="*/ 2973461 h 6858000"/>
              <a:gd name="connsiteX69" fmla="*/ 5482045 w 6128435"/>
              <a:gd name="connsiteY69" fmla="*/ 2984371 h 6858000"/>
              <a:gd name="connsiteX70" fmla="*/ 5479405 w 6128435"/>
              <a:gd name="connsiteY70" fmla="*/ 2988507 h 6858000"/>
              <a:gd name="connsiteX71" fmla="*/ 5482415 w 6128435"/>
              <a:gd name="connsiteY71" fmla="*/ 3004079 h 6858000"/>
              <a:gd name="connsiteX72" fmla="*/ 5483865 w 6128435"/>
              <a:gd name="connsiteY72" fmla="*/ 3005467 h 6858000"/>
              <a:gd name="connsiteX73" fmla="*/ 5482236 w 6128435"/>
              <a:gd name="connsiteY73" fmla="*/ 3019791 h 6858000"/>
              <a:gd name="connsiteX74" fmla="*/ 5475895 w 6128435"/>
              <a:gd name="connsiteY74" fmla="*/ 3033578 h 6858000"/>
              <a:gd name="connsiteX75" fmla="*/ 5477595 w 6128435"/>
              <a:gd name="connsiteY75" fmla="*/ 3250534 h 6858000"/>
              <a:gd name="connsiteX76" fmla="*/ 5532836 w 6128435"/>
              <a:gd name="connsiteY76" fmla="*/ 3353840 h 6858000"/>
              <a:gd name="connsiteX77" fmla="*/ 5561229 w 6128435"/>
              <a:gd name="connsiteY77" fmla="*/ 3395784 h 6858000"/>
              <a:gd name="connsiteX78" fmla="*/ 5589758 w 6128435"/>
              <a:gd name="connsiteY78" fmla="*/ 3506453 h 6858000"/>
              <a:gd name="connsiteX79" fmla="*/ 5596144 w 6128435"/>
              <a:gd name="connsiteY79" fmla="*/ 3534624 h 6858000"/>
              <a:gd name="connsiteX80" fmla="*/ 5597750 w 6128435"/>
              <a:gd name="connsiteY80" fmla="*/ 3534129 h 6858000"/>
              <a:gd name="connsiteX81" fmla="*/ 5599700 w 6128435"/>
              <a:gd name="connsiteY81" fmla="*/ 3547221 h 6858000"/>
              <a:gd name="connsiteX82" fmla="*/ 5615031 w 6128435"/>
              <a:gd name="connsiteY82" fmla="*/ 3557482 h 6858000"/>
              <a:gd name="connsiteX83" fmla="*/ 5618377 w 6128435"/>
              <a:gd name="connsiteY83" fmla="*/ 3588431 h 6858000"/>
              <a:gd name="connsiteX84" fmla="*/ 5612155 w 6128435"/>
              <a:gd name="connsiteY84" fmla="*/ 3589869 h 6858000"/>
              <a:gd name="connsiteX85" fmla="*/ 5620843 w 6128435"/>
              <a:gd name="connsiteY85" fmla="*/ 3606745 h 6858000"/>
              <a:gd name="connsiteX86" fmla="*/ 5655472 w 6128435"/>
              <a:gd name="connsiteY86" fmla="*/ 3678877 h 6858000"/>
              <a:gd name="connsiteX87" fmla="*/ 5680448 w 6128435"/>
              <a:gd name="connsiteY87" fmla="*/ 3717760 h 6858000"/>
              <a:gd name="connsiteX88" fmla="*/ 5683015 w 6128435"/>
              <a:gd name="connsiteY88" fmla="*/ 3762025 h 6858000"/>
              <a:gd name="connsiteX89" fmla="*/ 5696643 w 6128435"/>
              <a:gd name="connsiteY89" fmla="*/ 3773888 h 6858000"/>
              <a:gd name="connsiteX90" fmla="*/ 5699203 w 6128435"/>
              <a:gd name="connsiteY90" fmla="*/ 3775823 h 6858000"/>
              <a:gd name="connsiteX91" fmla="*/ 5704824 w 6128435"/>
              <a:gd name="connsiteY91" fmla="*/ 3785966 h 6858000"/>
              <a:gd name="connsiteX92" fmla="*/ 5712204 w 6128435"/>
              <a:gd name="connsiteY92" fmla="*/ 3785830 h 6858000"/>
              <a:gd name="connsiteX93" fmla="*/ 5724816 w 6128435"/>
              <a:gd name="connsiteY93" fmla="*/ 3798949 h 6858000"/>
              <a:gd name="connsiteX94" fmla="*/ 5733539 w 6128435"/>
              <a:gd name="connsiteY94" fmla="*/ 3818457 h 6858000"/>
              <a:gd name="connsiteX95" fmla="*/ 5768491 w 6128435"/>
              <a:gd name="connsiteY95" fmla="*/ 3914399 h 6858000"/>
              <a:gd name="connsiteX96" fmla="*/ 5793123 w 6128435"/>
              <a:gd name="connsiteY96" fmla="*/ 3969952 h 6858000"/>
              <a:gd name="connsiteX97" fmla="*/ 5808321 w 6128435"/>
              <a:gd name="connsiteY97" fmla="*/ 3988153 h 6858000"/>
              <a:gd name="connsiteX98" fmla="*/ 5825621 w 6128435"/>
              <a:gd name="connsiteY98" fmla="*/ 4015525 h 6858000"/>
              <a:gd name="connsiteX99" fmla="*/ 5860672 w 6128435"/>
              <a:gd name="connsiteY99" fmla="*/ 4061579 h 6858000"/>
              <a:gd name="connsiteX100" fmla="*/ 5872173 w 6128435"/>
              <a:gd name="connsiteY100" fmla="*/ 4088497 h 6858000"/>
              <a:gd name="connsiteX101" fmla="*/ 5883705 w 6128435"/>
              <a:gd name="connsiteY101" fmla="*/ 4101899 h 6858000"/>
              <a:gd name="connsiteX102" fmla="*/ 5885314 w 6128435"/>
              <a:gd name="connsiteY102" fmla="*/ 4108387 h 6858000"/>
              <a:gd name="connsiteX103" fmla="*/ 5894095 w 6128435"/>
              <a:gd name="connsiteY103" fmla="*/ 4128857 h 6858000"/>
              <a:gd name="connsiteX104" fmla="*/ 5898339 w 6128435"/>
              <a:gd name="connsiteY104" fmla="*/ 4140800 h 6858000"/>
              <a:gd name="connsiteX105" fmla="*/ 5899734 w 6128435"/>
              <a:gd name="connsiteY105" fmla="*/ 4145632 h 6858000"/>
              <a:gd name="connsiteX106" fmla="*/ 5897098 w 6128435"/>
              <a:gd name="connsiteY106" fmla="*/ 4157819 h 6858000"/>
              <a:gd name="connsiteX107" fmla="*/ 5903513 w 6128435"/>
              <a:gd name="connsiteY107" fmla="*/ 4187661 h 6858000"/>
              <a:gd name="connsiteX108" fmla="*/ 5917114 w 6128435"/>
              <a:gd name="connsiteY108" fmla="*/ 4213096 h 6858000"/>
              <a:gd name="connsiteX109" fmla="*/ 5921153 w 6128435"/>
              <a:gd name="connsiteY109" fmla="*/ 4236222 h 6858000"/>
              <a:gd name="connsiteX110" fmla="*/ 5924233 w 6128435"/>
              <a:gd name="connsiteY110" fmla="*/ 4242060 h 6858000"/>
              <a:gd name="connsiteX111" fmla="*/ 5928910 w 6128435"/>
              <a:gd name="connsiteY111" fmla="*/ 4300973 h 6858000"/>
              <a:gd name="connsiteX112" fmla="*/ 5939320 w 6128435"/>
              <a:gd name="connsiteY112" fmla="*/ 4340435 h 6858000"/>
              <a:gd name="connsiteX113" fmla="*/ 5946705 w 6128435"/>
              <a:gd name="connsiteY113" fmla="*/ 4428051 h 6858000"/>
              <a:gd name="connsiteX114" fmla="*/ 5949261 w 6128435"/>
              <a:gd name="connsiteY114" fmla="*/ 4449185 h 6858000"/>
              <a:gd name="connsiteX115" fmla="*/ 5957504 w 6128435"/>
              <a:gd name="connsiteY115" fmla="*/ 4465911 h 6858000"/>
              <a:gd name="connsiteX116" fmla="*/ 5964689 w 6128435"/>
              <a:gd name="connsiteY116" fmla="*/ 4468532 h 6858000"/>
              <a:gd name="connsiteX117" fmla="*/ 5967062 w 6128435"/>
              <a:gd name="connsiteY117" fmla="*/ 4479923 h 6858000"/>
              <a:gd name="connsiteX118" fmla="*/ 5968960 w 6128435"/>
              <a:gd name="connsiteY118" fmla="*/ 4482655 h 6858000"/>
              <a:gd name="connsiteX119" fmla="*/ 5978567 w 6128435"/>
              <a:gd name="connsiteY119" fmla="*/ 4498605 h 6858000"/>
              <a:gd name="connsiteX120" fmla="*/ 5980106 w 6128435"/>
              <a:gd name="connsiteY120" fmla="*/ 4585087 h 6858000"/>
              <a:gd name="connsiteX121" fmla="*/ 5998138 w 6128435"/>
              <a:gd name="connsiteY121" fmla="*/ 4697518 h 6858000"/>
              <a:gd name="connsiteX122" fmla="*/ 6013516 w 6128435"/>
              <a:gd name="connsiteY122" fmla="*/ 4786619 h 6858000"/>
              <a:gd name="connsiteX123" fmla="*/ 6025404 w 6128435"/>
              <a:gd name="connsiteY123" fmla="*/ 4858148 h 6858000"/>
              <a:gd name="connsiteX124" fmla="*/ 6007749 w 6128435"/>
              <a:gd name="connsiteY124" fmla="*/ 4964715 h 6858000"/>
              <a:gd name="connsiteX125" fmla="*/ 6005269 w 6128435"/>
              <a:gd name="connsiteY125" fmla="*/ 5150567 h 6858000"/>
              <a:gd name="connsiteX126" fmla="*/ 6001127 w 6128435"/>
              <a:gd name="connsiteY126" fmla="*/ 5164609 h 6858000"/>
              <a:gd name="connsiteX127" fmla="*/ 5996647 w 6128435"/>
              <a:gd name="connsiteY127" fmla="*/ 5185640 h 6858000"/>
              <a:gd name="connsiteX128" fmla="*/ 5998514 w 6128435"/>
              <a:gd name="connsiteY128" fmla="*/ 5189673 h 6858000"/>
              <a:gd name="connsiteX129" fmla="*/ 5995970 w 6128435"/>
              <a:gd name="connsiteY129" fmla="*/ 5221547 h 6858000"/>
              <a:gd name="connsiteX130" fmla="*/ 5997218 w 6128435"/>
              <a:gd name="connsiteY130" fmla="*/ 5222031 h 6858000"/>
              <a:gd name="connsiteX131" fmla="*/ 6002116 w 6128435"/>
              <a:gd name="connsiteY131" fmla="*/ 5231223 h 6858000"/>
              <a:gd name="connsiteX132" fmla="*/ 6008541 w 6128435"/>
              <a:gd name="connsiteY132" fmla="*/ 5248680 h 6858000"/>
              <a:gd name="connsiteX133" fmla="*/ 6039260 w 6128435"/>
              <a:gd name="connsiteY133" fmla="*/ 5289518 h 6858000"/>
              <a:gd name="connsiteX134" fmla="*/ 6036748 w 6128435"/>
              <a:gd name="connsiteY134" fmla="*/ 5322752 h 6858000"/>
              <a:gd name="connsiteX135" fmla="*/ 6036943 w 6128435"/>
              <a:gd name="connsiteY135" fmla="*/ 5329480 h 6858000"/>
              <a:gd name="connsiteX136" fmla="*/ 6037236 w 6128435"/>
              <a:gd name="connsiteY136" fmla="*/ 5329634 h 6858000"/>
              <a:gd name="connsiteX137" fmla="*/ 6038019 w 6128435"/>
              <a:gd name="connsiteY137" fmla="*/ 5336764 h 6858000"/>
              <a:gd name="connsiteX138" fmla="*/ 6037298 w 6128435"/>
              <a:gd name="connsiteY138" fmla="*/ 5341753 h 6858000"/>
              <a:gd name="connsiteX139" fmla="*/ 6037677 w 6128435"/>
              <a:gd name="connsiteY139" fmla="*/ 5354807 h 6858000"/>
              <a:gd name="connsiteX140" fmla="*/ 6039728 w 6128435"/>
              <a:gd name="connsiteY140" fmla="*/ 5359416 h 6858000"/>
              <a:gd name="connsiteX141" fmla="*/ 6043311 w 6128435"/>
              <a:gd name="connsiteY141" fmla="*/ 5361407 h 6858000"/>
              <a:gd name="connsiteX142" fmla="*/ 6042954 w 6128435"/>
              <a:gd name="connsiteY142" fmla="*/ 5362576 h 6858000"/>
              <a:gd name="connsiteX143" fmla="*/ 6053435 w 6128435"/>
              <a:gd name="connsiteY143" fmla="*/ 5387547 h 6858000"/>
              <a:gd name="connsiteX144" fmla="*/ 6065933 w 6128435"/>
              <a:gd name="connsiteY144" fmla="*/ 5443002 h 6858000"/>
              <a:gd name="connsiteX145" fmla="*/ 6068640 w 6128435"/>
              <a:gd name="connsiteY145" fmla="*/ 5474503 h 6858000"/>
              <a:gd name="connsiteX146" fmla="*/ 6080922 w 6128435"/>
              <a:gd name="connsiteY146" fmla="*/ 5561070 h 6858000"/>
              <a:gd name="connsiteX147" fmla="*/ 6096949 w 6128435"/>
              <a:gd name="connsiteY147" fmla="*/ 5648179 h 6858000"/>
              <a:gd name="connsiteX148" fmla="*/ 6125703 w 6128435"/>
              <a:gd name="connsiteY148" fmla="*/ 5692894 h 6858000"/>
              <a:gd name="connsiteX149" fmla="*/ 6126670 w 6128435"/>
              <a:gd name="connsiteY149" fmla="*/ 5697882 h 6858000"/>
              <a:gd name="connsiteX150" fmla="*/ 6124061 w 6128435"/>
              <a:gd name="connsiteY150" fmla="*/ 5710294 h 6858000"/>
              <a:gd name="connsiteX151" fmla="*/ 6122213 w 6128435"/>
              <a:gd name="connsiteY151" fmla="*/ 5714762 h 6858000"/>
              <a:gd name="connsiteX152" fmla="*/ 6121353 w 6128435"/>
              <a:gd name="connsiteY152" fmla="*/ 5721725 h 6858000"/>
              <a:gd name="connsiteX153" fmla="*/ 6121607 w 6128435"/>
              <a:gd name="connsiteY153" fmla="*/ 5721959 h 6858000"/>
              <a:gd name="connsiteX154" fmla="*/ 6120262 w 6128435"/>
              <a:gd name="connsiteY154" fmla="*/ 5728358 h 6858000"/>
              <a:gd name="connsiteX155" fmla="*/ 6110194 w 6128435"/>
              <a:gd name="connsiteY155" fmla="*/ 5758853 h 6858000"/>
              <a:gd name="connsiteX156" fmla="*/ 6127519 w 6128435"/>
              <a:gd name="connsiteY156" fmla="*/ 5865775 h 6858000"/>
              <a:gd name="connsiteX157" fmla="*/ 6128435 w 6128435"/>
              <a:gd name="connsiteY157" fmla="*/ 5870164 h 6858000"/>
              <a:gd name="connsiteX158" fmla="*/ 6119217 w 6128435"/>
              <a:gd name="connsiteY158" fmla="*/ 5888542 h 6858000"/>
              <a:gd name="connsiteX159" fmla="*/ 6115966 w 6128435"/>
              <a:gd name="connsiteY159" fmla="*/ 5898387 h 6858000"/>
              <a:gd name="connsiteX160" fmla="*/ 6111924 w 6128435"/>
              <a:gd name="connsiteY160" fmla="*/ 5900444 h 6858000"/>
              <a:gd name="connsiteX161" fmla="*/ 6108716 w 6128435"/>
              <a:gd name="connsiteY161" fmla="*/ 5915345 h 6858000"/>
              <a:gd name="connsiteX162" fmla="*/ 6109524 w 6128435"/>
              <a:gd name="connsiteY162" fmla="*/ 5917328 h 6858000"/>
              <a:gd name="connsiteX163" fmla="*/ 6102493 w 6128435"/>
              <a:gd name="connsiteY163" fmla="*/ 5928602 h 6858000"/>
              <a:gd name="connsiteX164" fmla="*/ 6056863 w 6128435"/>
              <a:gd name="connsiteY164" fmla="*/ 6000643 h 6858000"/>
              <a:gd name="connsiteX165" fmla="*/ 6045436 w 6128435"/>
              <a:gd name="connsiteY165" fmla="*/ 6124480 h 6858000"/>
              <a:gd name="connsiteX166" fmla="*/ 6030489 w 6128435"/>
              <a:gd name="connsiteY166" fmla="*/ 6317666 h 6858000"/>
              <a:gd name="connsiteX167" fmla="*/ 6007492 w 6128435"/>
              <a:gd name="connsiteY167" fmla="*/ 6440818 h 6858000"/>
              <a:gd name="connsiteX168" fmla="*/ 6009467 w 6128435"/>
              <a:gd name="connsiteY168" fmla="*/ 6487076 h 6858000"/>
              <a:gd name="connsiteX169" fmla="*/ 5995064 w 6128435"/>
              <a:gd name="connsiteY169" fmla="*/ 6540791 h 6858000"/>
              <a:gd name="connsiteX170" fmla="*/ 5996309 w 6128435"/>
              <a:gd name="connsiteY170" fmla="*/ 6543961 h 6858000"/>
              <a:gd name="connsiteX171" fmla="*/ 5996048 w 6128435"/>
              <a:gd name="connsiteY171" fmla="*/ 6555444 h 6858000"/>
              <a:gd name="connsiteX172" fmla="*/ 6002524 w 6128435"/>
              <a:gd name="connsiteY172" fmla="*/ 6560188 h 6858000"/>
              <a:gd name="connsiteX173" fmla="*/ 6006823 w 6128435"/>
              <a:gd name="connsiteY173" fmla="*/ 6578546 h 6858000"/>
              <a:gd name="connsiteX174" fmla="*/ 6004510 w 6128435"/>
              <a:gd name="connsiteY174" fmla="*/ 6599256 h 6858000"/>
              <a:gd name="connsiteX175" fmla="*/ 5986207 w 6128435"/>
              <a:gd name="connsiteY175" fmla="*/ 6695855 h 6858000"/>
              <a:gd name="connsiteX176" fmla="*/ 5979428 w 6128435"/>
              <a:gd name="connsiteY176" fmla="*/ 6754678 h 6858000"/>
              <a:gd name="connsiteX177" fmla="*/ 5983398 w 6128435"/>
              <a:gd name="connsiteY177" fmla="*/ 6778641 h 6858000"/>
              <a:gd name="connsiteX178" fmla="*/ 5984543 w 6128435"/>
              <a:gd name="connsiteY178" fmla="*/ 6811016 h 6858000"/>
              <a:gd name="connsiteX179" fmla="*/ 5981802 w 6128435"/>
              <a:gd name="connsiteY179" fmla="*/ 6838578 h 6858000"/>
              <a:gd name="connsiteX180" fmla="*/ 5979671 w 6128435"/>
              <a:gd name="connsiteY180" fmla="*/ 6858000 h 6858000"/>
              <a:gd name="connsiteX181" fmla="*/ 0 w 6128435"/>
              <a:gd name="connsiteY181" fmla="*/ 6858000 h 6858000"/>
              <a:gd name="connsiteX182" fmla="*/ 0 w 6128435"/>
              <a:gd name="connsiteY18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1650 w 6128435"/>
              <a:gd name="connsiteY49" fmla="*/ 2440467 h 6858000"/>
              <a:gd name="connsiteX50" fmla="*/ 5271438 w 6128435"/>
              <a:gd name="connsiteY50" fmla="*/ 2447186 h 6858000"/>
              <a:gd name="connsiteX51" fmla="*/ 5271722 w 6128435"/>
              <a:gd name="connsiteY51" fmla="*/ 2447359 h 6858000"/>
              <a:gd name="connsiteX52" fmla="*/ 5272069 w 6128435"/>
              <a:gd name="connsiteY52" fmla="*/ 2454523 h 6858000"/>
              <a:gd name="connsiteX53" fmla="*/ 5271049 w 6128435"/>
              <a:gd name="connsiteY53" fmla="*/ 2459442 h 6858000"/>
              <a:gd name="connsiteX54" fmla="*/ 5270636 w 6128435"/>
              <a:gd name="connsiteY54" fmla="*/ 2472481 h 6858000"/>
              <a:gd name="connsiteX55" fmla="*/ 5307538 w 6128435"/>
              <a:gd name="connsiteY55" fmla="*/ 2514685 h 6858000"/>
              <a:gd name="connsiteX56" fmla="*/ 5337604 w 6128435"/>
              <a:gd name="connsiteY56" fmla="*/ 2597632 h 6858000"/>
              <a:gd name="connsiteX57" fmla="*/ 5407503 w 6128435"/>
              <a:gd name="connsiteY57" fmla="*/ 2786290 h 6858000"/>
              <a:gd name="connsiteX58" fmla="*/ 5407356 w 6128435"/>
              <a:gd name="connsiteY58" fmla="*/ 2787545 h 6858000"/>
              <a:gd name="connsiteX59" fmla="*/ 5411130 w 6128435"/>
              <a:gd name="connsiteY59" fmla="*/ 2788640 h 6858000"/>
              <a:gd name="connsiteX60" fmla="*/ 5416439 w 6128435"/>
              <a:gd name="connsiteY60" fmla="*/ 2805666 h 6858000"/>
              <a:gd name="connsiteX61" fmla="*/ 5416589 w 6128435"/>
              <a:gd name="connsiteY61" fmla="*/ 2810822 h 6858000"/>
              <a:gd name="connsiteX62" fmla="*/ 5418542 w 6128435"/>
              <a:gd name="connsiteY62" fmla="*/ 2817745 h 6858000"/>
              <a:gd name="connsiteX63" fmla="*/ 5418847 w 6128435"/>
              <a:gd name="connsiteY63" fmla="*/ 2817825 h 6858000"/>
              <a:gd name="connsiteX64" fmla="*/ 5423364 w 6128435"/>
              <a:gd name="connsiteY64" fmla="*/ 2858292 h 6858000"/>
              <a:gd name="connsiteX65" fmla="*/ 5479298 w 6128435"/>
              <a:gd name="connsiteY65" fmla="*/ 2947791 h 6858000"/>
              <a:gd name="connsiteX66" fmla="*/ 5481770 w 6128435"/>
              <a:gd name="connsiteY66" fmla="*/ 2951352 h 6858000"/>
              <a:gd name="connsiteX67" fmla="*/ 5481013 w 6128435"/>
              <a:gd name="connsiteY67" fmla="*/ 2973461 h 6858000"/>
              <a:gd name="connsiteX68" fmla="*/ 5482045 w 6128435"/>
              <a:gd name="connsiteY68" fmla="*/ 2984371 h 6858000"/>
              <a:gd name="connsiteX69" fmla="*/ 5479405 w 6128435"/>
              <a:gd name="connsiteY69" fmla="*/ 2988507 h 6858000"/>
              <a:gd name="connsiteX70" fmla="*/ 5482415 w 6128435"/>
              <a:gd name="connsiteY70" fmla="*/ 3004079 h 6858000"/>
              <a:gd name="connsiteX71" fmla="*/ 5483865 w 6128435"/>
              <a:gd name="connsiteY71" fmla="*/ 3005467 h 6858000"/>
              <a:gd name="connsiteX72" fmla="*/ 5482236 w 6128435"/>
              <a:gd name="connsiteY72" fmla="*/ 3019791 h 6858000"/>
              <a:gd name="connsiteX73" fmla="*/ 5475895 w 6128435"/>
              <a:gd name="connsiteY73" fmla="*/ 3033578 h 6858000"/>
              <a:gd name="connsiteX74" fmla="*/ 5477595 w 6128435"/>
              <a:gd name="connsiteY74" fmla="*/ 3250534 h 6858000"/>
              <a:gd name="connsiteX75" fmla="*/ 5532836 w 6128435"/>
              <a:gd name="connsiteY75" fmla="*/ 3353840 h 6858000"/>
              <a:gd name="connsiteX76" fmla="*/ 5561229 w 6128435"/>
              <a:gd name="connsiteY76" fmla="*/ 3395784 h 6858000"/>
              <a:gd name="connsiteX77" fmla="*/ 5589758 w 6128435"/>
              <a:gd name="connsiteY77" fmla="*/ 3506453 h 6858000"/>
              <a:gd name="connsiteX78" fmla="*/ 5596144 w 6128435"/>
              <a:gd name="connsiteY78" fmla="*/ 3534624 h 6858000"/>
              <a:gd name="connsiteX79" fmla="*/ 5597750 w 6128435"/>
              <a:gd name="connsiteY79" fmla="*/ 3534129 h 6858000"/>
              <a:gd name="connsiteX80" fmla="*/ 5599700 w 6128435"/>
              <a:gd name="connsiteY80" fmla="*/ 3547221 h 6858000"/>
              <a:gd name="connsiteX81" fmla="*/ 5615031 w 6128435"/>
              <a:gd name="connsiteY81" fmla="*/ 3557482 h 6858000"/>
              <a:gd name="connsiteX82" fmla="*/ 5618377 w 6128435"/>
              <a:gd name="connsiteY82" fmla="*/ 3588431 h 6858000"/>
              <a:gd name="connsiteX83" fmla="*/ 5612155 w 6128435"/>
              <a:gd name="connsiteY83" fmla="*/ 3589869 h 6858000"/>
              <a:gd name="connsiteX84" fmla="*/ 5620843 w 6128435"/>
              <a:gd name="connsiteY84" fmla="*/ 3606745 h 6858000"/>
              <a:gd name="connsiteX85" fmla="*/ 5655472 w 6128435"/>
              <a:gd name="connsiteY85" fmla="*/ 3678877 h 6858000"/>
              <a:gd name="connsiteX86" fmla="*/ 5680448 w 6128435"/>
              <a:gd name="connsiteY86" fmla="*/ 3717760 h 6858000"/>
              <a:gd name="connsiteX87" fmla="*/ 5683015 w 6128435"/>
              <a:gd name="connsiteY87" fmla="*/ 3762025 h 6858000"/>
              <a:gd name="connsiteX88" fmla="*/ 5696643 w 6128435"/>
              <a:gd name="connsiteY88" fmla="*/ 3773888 h 6858000"/>
              <a:gd name="connsiteX89" fmla="*/ 5699203 w 6128435"/>
              <a:gd name="connsiteY89" fmla="*/ 3775823 h 6858000"/>
              <a:gd name="connsiteX90" fmla="*/ 5704824 w 6128435"/>
              <a:gd name="connsiteY90" fmla="*/ 3785966 h 6858000"/>
              <a:gd name="connsiteX91" fmla="*/ 5712204 w 6128435"/>
              <a:gd name="connsiteY91" fmla="*/ 3785830 h 6858000"/>
              <a:gd name="connsiteX92" fmla="*/ 5724816 w 6128435"/>
              <a:gd name="connsiteY92" fmla="*/ 3798949 h 6858000"/>
              <a:gd name="connsiteX93" fmla="*/ 5733539 w 6128435"/>
              <a:gd name="connsiteY93" fmla="*/ 3818457 h 6858000"/>
              <a:gd name="connsiteX94" fmla="*/ 5768491 w 6128435"/>
              <a:gd name="connsiteY94" fmla="*/ 3914399 h 6858000"/>
              <a:gd name="connsiteX95" fmla="*/ 5793123 w 6128435"/>
              <a:gd name="connsiteY95" fmla="*/ 3969952 h 6858000"/>
              <a:gd name="connsiteX96" fmla="*/ 5808321 w 6128435"/>
              <a:gd name="connsiteY96" fmla="*/ 3988153 h 6858000"/>
              <a:gd name="connsiteX97" fmla="*/ 5825621 w 6128435"/>
              <a:gd name="connsiteY97" fmla="*/ 4015525 h 6858000"/>
              <a:gd name="connsiteX98" fmla="*/ 5860672 w 6128435"/>
              <a:gd name="connsiteY98" fmla="*/ 4061579 h 6858000"/>
              <a:gd name="connsiteX99" fmla="*/ 5872173 w 6128435"/>
              <a:gd name="connsiteY99" fmla="*/ 4088497 h 6858000"/>
              <a:gd name="connsiteX100" fmla="*/ 5883705 w 6128435"/>
              <a:gd name="connsiteY100" fmla="*/ 4101899 h 6858000"/>
              <a:gd name="connsiteX101" fmla="*/ 5885314 w 6128435"/>
              <a:gd name="connsiteY101" fmla="*/ 4108387 h 6858000"/>
              <a:gd name="connsiteX102" fmla="*/ 5894095 w 6128435"/>
              <a:gd name="connsiteY102" fmla="*/ 4128857 h 6858000"/>
              <a:gd name="connsiteX103" fmla="*/ 5898339 w 6128435"/>
              <a:gd name="connsiteY103" fmla="*/ 4140800 h 6858000"/>
              <a:gd name="connsiteX104" fmla="*/ 5899734 w 6128435"/>
              <a:gd name="connsiteY104" fmla="*/ 4145632 h 6858000"/>
              <a:gd name="connsiteX105" fmla="*/ 5897098 w 6128435"/>
              <a:gd name="connsiteY105" fmla="*/ 4157819 h 6858000"/>
              <a:gd name="connsiteX106" fmla="*/ 5903513 w 6128435"/>
              <a:gd name="connsiteY106" fmla="*/ 4187661 h 6858000"/>
              <a:gd name="connsiteX107" fmla="*/ 5917114 w 6128435"/>
              <a:gd name="connsiteY107" fmla="*/ 4213096 h 6858000"/>
              <a:gd name="connsiteX108" fmla="*/ 5921153 w 6128435"/>
              <a:gd name="connsiteY108" fmla="*/ 4236222 h 6858000"/>
              <a:gd name="connsiteX109" fmla="*/ 5924233 w 6128435"/>
              <a:gd name="connsiteY109" fmla="*/ 4242060 h 6858000"/>
              <a:gd name="connsiteX110" fmla="*/ 5928910 w 6128435"/>
              <a:gd name="connsiteY110" fmla="*/ 4300973 h 6858000"/>
              <a:gd name="connsiteX111" fmla="*/ 5939320 w 6128435"/>
              <a:gd name="connsiteY111" fmla="*/ 4340435 h 6858000"/>
              <a:gd name="connsiteX112" fmla="*/ 5946705 w 6128435"/>
              <a:gd name="connsiteY112" fmla="*/ 4428051 h 6858000"/>
              <a:gd name="connsiteX113" fmla="*/ 5949261 w 6128435"/>
              <a:gd name="connsiteY113" fmla="*/ 4449185 h 6858000"/>
              <a:gd name="connsiteX114" fmla="*/ 5957504 w 6128435"/>
              <a:gd name="connsiteY114" fmla="*/ 4465911 h 6858000"/>
              <a:gd name="connsiteX115" fmla="*/ 5964689 w 6128435"/>
              <a:gd name="connsiteY115" fmla="*/ 4468532 h 6858000"/>
              <a:gd name="connsiteX116" fmla="*/ 5967062 w 6128435"/>
              <a:gd name="connsiteY116" fmla="*/ 4479923 h 6858000"/>
              <a:gd name="connsiteX117" fmla="*/ 5968960 w 6128435"/>
              <a:gd name="connsiteY117" fmla="*/ 4482655 h 6858000"/>
              <a:gd name="connsiteX118" fmla="*/ 5978567 w 6128435"/>
              <a:gd name="connsiteY118" fmla="*/ 4498605 h 6858000"/>
              <a:gd name="connsiteX119" fmla="*/ 5980106 w 6128435"/>
              <a:gd name="connsiteY119" fmla="*/ 4585087 h 6858000"/>
              <a:gd name="connsiteX120" fmla="*/ 5998138 w 6128435"/>
              <a:gd name="connsiteY120" fmla="*/ 4697518 h 6858000"/>
              <a:gd name="connsiteX121" fmla="*/ 6013516 w 6128435"/>
              <a:gd name="connsiteY121" fmla="*/ 4786619 h 6858000"/>
              <a:gd name="connsiteX122" fmla="*/ 6025404 w 6128435"/>
              <a:gd name="connsiteY122" fmla="*/ 4858148 h 6858000"/>
              <a:gd name="connsiteX123" fmla="*/ 6007749 w 6128435"/>
              <a:gd name="connsiteY123" fmla="*/ 4964715 h 6858000"/>
              <a:gd name="connsiteX124" fmla="*/ 6005269 w 6128435"/>
              <a:gd name="connsiteY124" fmla="*/ 5150567 h 6858000"/>
              <a:gd name="connsiteX125" fmla="*/ 6001127 w 6128435"/>
              <a:gd name="connsiteY125" fmla="*/ 5164609 h 6858000"/>
              <a:gd name="connsiteX126" fmla="*/ 5996647 w 6128435"/>
              <a:gd name="connsiteY126" fmla="*/ 5185640 h 6858000"/>
              <a:gd name="connsiteX127" fmla="*/ 5998514 w 6128435"/>
              <a:gd name="connsiteY127" fmla="*/ 5189673 h 6858000"/>
              <a:gd name="connsiteX128" fmla="*/ 5995970 w 6128435"/>
              <a:gd name="connsiteY128" fmla="*/ 5221547 h 6858000"/>
              <a:gd name="connsiteX129" fmla="*/ 5997218 w 6128435"/>
              <a:gd name="connsiteY129" fmla="*/ 5222031 h 6858000"/>
              <a:gd name="connsiteX130" fmla="*/ 6002116 w 6128435"/>
              <a:gd name="connsiteY130" fmla="*/ 5231223 h 6858000"/>
              <a:gd name="connsiteX131" fmla="*/ 6008541 w 6128435"/>
              <a:gd name="connsiteY131" fmla="*/ 5248680 h 6858000"/>
              <a:gd name="connsiteX132" fmla="*/ 6039260 w 6128435"/>
              <a:gd name="connsiteY132" fmla="*/ 5289518 h 6858000"/>
              <a:gd name="connsiteX133" fmla="*/ 6036748 w 6128435"/>
              <a:gd name="connsiteY133" fmla="*/ 5322752 h 6858000"/>
              <a:gd name="connsiteX134" fmla="*/ 6036943 w 6128435"/>
              <a:gd name="connsiteY134" fmla="*/ 5329480 h 6858000"/>
              <a:gd name="connsiteX135" fmla="*/ 6037236 w 6128435"/>
              <a:gd name="connsiteY135" fmla="*/ 5329634 h 6858000"/>
              <a:gd name="connsiteX136" fmla="*/ 6038019 w 6128435"/>
              <a:gd name="connsiteY136" fmla="*/ 5336764 h 6858000"/>
              <a:gd name="connsiteX137" fmla="*/ 6037298 w 6128435"/>
              <a:gd name="connsiteY137" fmla="*/ 5341753 h 6858000"/>
              <a:gd name="connsiteX138" fmla="*/ 6037677 w 6128435"/>
              <a:gd name="connsiteY138" fmla="*/ 5354807 h 6858000"/>
              <a:gd name="connsiteX139" fmla="*/ 6039728 w 6128435"/>
              <a:gd name="connsiteY139" fmla="*/ 5359416 h 6858000"/>
              <a:gd name="connsiteX140" fmla="*/ 6043311 w 6128435"/>
              <a:gd name="connsiteY140" fmla="*/ 5361407 h 6858000"/>
              <a:gd name="connsiteX141" fmla="*/ 6042954 w 6128435"/>
              <a:gd name="connsiteY141" fmla="*/ 5362576 h 6858000"/>
              <a:gd name="connsiteX142" fmla="*/ 6053435 w 6128435"/>
              <a:gd name="connsiteY142" fmla="*/ 5387547 h 6858000"/>
              <a:gd name="connsiteX143" fmla="*/ 6065933 w 6128435"/>
              <a:gd name="connsiteY143" fmla="*/ 5443002 h 6858000"/>
              <a:gd name="connsiteX144" fmla="*/ 6068640 w 6128435"/>
              <a:gd name="connsiteY144" fmla="*/ 5474503 h 6858000"/>
              <a:gd name="connsiteX145" fmla="*/ 6080922 w 6128435"/>
              <a:gd name="connsiteY145" fmla="*/ 5561070 h 6858000"/>
              <a:gd name="connsiteX146" fmla="*/ 6096949 w 6128435"/>
              <a:gd name="connsiteY146" fmla="*/ 5648179 h 6858000"/>
              <a:gd name="connsiteX147" fmla="*/ 6125703 w 6128435"/>
              <a:gd name="connsiteY147" fmla="*/ 5692894 h 6858000"/>
              <a:gd name="connsiteX148" fmla="*/ 6126670 w 6128435"/>
              <a:gd name="connsiteY148" fmla="*/ 5697882 h 6858000"/>
              <a:gd name="connsiteX149" fmla="*/ 6124061 w 6128435"/>
              <a:gd name="connsiteY149" fmla="*/ 5710294 h 6858000"/>
              <a:gd name="connsiteX150" fmla="*/ 6122213 w 6128435"/>
              <a:gd name="connsiteY150" fmla="*/ 5714762 h 6858000"/>
              <a:gd name="connsiteX151" fmla="*/ 6121353 w 6128435"/>
              <a:gd name="connsiteY151" fmla="*/ 5721725 h 6858000"/>
              <a:gd name="connsiteX152" fmla="*/ 6121607 w 6128435"/>
              <a:gd name="connsiteY152" fmla="*/ 5721959 h 6858000"/>
              <a:gd name="connsiteX153" fmla="*/ 6120262 w 6128435"/>
              <a:gd name="connsiteY153" fmla="*/ 5728358 h 6858000"/>
              <a:gd name="connsiteX154" fmla="*/ 6110194 w 6128435"/>
              <a:gd name="connsiteY154" fmla="*/ 5758853 h 6858000"/>
              <a:gd name="connsiteX155" fmla="*/ 6127519 w 6128435"/>
              <a:gd name="connsiteY155" fmla="*/ 5865775 h 6858000"/>
              <a:gd name="connsiteX156" fmla="*/ 6128435 w 6128435"/>
              <a:gd name="connsiteY156" fmla="*/ 5870164 h 6858000"/>
              <a:gd name="connsiteX157" fmla="*/ 6119217 w 6128435"/>
              <a:gd name="connsiteY157" fmla="*/ 5888542 h 6858000"/>
              <a:gd name="connsiteX158" fmla="*/ 6115966 w 6128435"/>
              <a:gd name="connsiteY158" fmla="*/ 5898387 h 6858000"/>
              <a:gd name="connsiteX159" fmla="*/ 6111924 w 6128435"/>
              <a:gd name="connsiteY159" fmla="*/ 5900444 h 6858000"/>
              <a:gd name="connsiteX160" fmla="*/ 6108716 w 6128435"/>
              <a:gd name="connsiteY160" fmla="*/ 5915345 h 6858000"/>
              <a:gd name="connsiteX161" fmla="*/ 6109524 w 6128435"/>
              <a:gd name="connsiteY161" fmla="*/ 5917328 h 6858000"/>
              <a:gd name="connsiteX162" fmla="*/ 6102493 w 6128435"/>
              <a:gd name="connsiteY162" fmla="*/ 5928602 h 6858000"/>
              <a:gd name="connsiteX163" fmla="*/ 6056863 w 6128435"/>
              <a:gd name="connsiteY163" fmla="*/ 6000643 h 6858000"/>
              <a:gd name="connsiteX164" fmla="*/ 6045436 w 6128435"/>
              <a:gd name="connsiteY164" fmla="*/ 6124480 h 6858000"/>
              <a:gd name="connsiteX165" fmla="*/ 6030489 w 6128435"/>
              <a:gd name="connsiteY165" fmla="*/ 6317666 h 6858000"/>
              <a:gd name="connsiteX166" fmla="*/ 6007492 w 6128435"/>
              <a:gd name="connsiteY166" fmla="*/ 6440818 h 6858000"/>
              <a:gd name="connsiteX167" fmla="*/ 6009467 w 6128435"/>
              <a:gd name="connsiteY167" fmla="*/ 6487076 h 6858000"/>
              <a:gd name="connsiteX168" fmla="*/ 5995064 w 6128435"/>
              <a:gd name="connsiteY168" fmla="*/ 6540791 h 6858000"/>
              <a:gd name="connsiteX169" fmla="*/ 5996309 w 6128435"/>
              <a:gd name="connsiteY169" fmla="*/ 6543961 h 6858000"/>
              <a:gd name="connsiteX170" fmla="*/ 5996048 w 6128435"/>
              <a:gd name="connsiteY170" fmla="*/ 6555444 h 6858000"/>
              <a:gd name="connsiteX171" fmla="*/ 6002524 w 6128435"/>
              <a:gd name="connsiteY171" fmla="*/ 6560188 h 6858000"/>
              <a:gd name="connsiteX172" fmla="*/ 6006823 w 6128435"/>
              <a:gd name="connsiteY172" fmla="*/ 6578546 h 6858000"/>
              <a:gd name="connsiteX173" fmla="*/ 6004510 w 6128435"/>
              <a:gd name="connsiteY173" fmla="*/ 6599256 h 6858000"/>
              <a:gd name="connsiteX174" fmla="*/ 5986207 w 6128435"/>
              <a:gd name="connsiteY174" fmla="*/ 6695855 h 6858000"/>
              <a:gd name="connsiteX175" fmla="*/ 5979428 w 6128435"/>
              <a:gd name="connsiteY175" fmla="*/ 6754678 h 6858000"/>
              <a:gd name="connsiteX176" fmla="*/ 5983398 w 6128435"/>
              <a:gd name="connsiteY176" fmla="*/ 6778641 h 6858000"/>
              <a:gd name="connsiteX177" fmla="*/ 5984543 w 6128435"/>
              <a:gd name="connsiteY177" fmla="*/ 6811016 h 6858000"/>
              <a:gd name="connsiteX178" fmla="*/ 5981802 w 6128435"/>
              <a:gd name="connsiteY178" fmla="*/ 6838578 h 6858000"/>
              <a:gd name="connsiteX179" fmla="*/ 5979671 w 6128435"/>
              <a:gd name="connsiteY179" fmla="*/ 6858000 h 6858000"/>
              <a:gd name="connsiteX180" fmla="*/ 0 w 6128435"/>
              <a:gd name="connsiteY180" fmla="*/ 6858000 h 6858000"/>
              <a:gd name="connsiteX181" fmla="*/ 0 w 6128435"/>
              <a:gd name="connsiteY18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47963 w 6128435"/>
              <a:gd name="connsiteY48" fmla="*/ 2364638 h 6858000"/>
              <a:gd name="connsiteX49" fmla="*/ 5271650 w 6128435"/>
              <a:gd name="connsiteY49" fmla="*/ 2440467 h 6858000"/>
              <a:gd name="connsiteX50" fmla="*/ 5271438 w 6128435"/>
              <a:gd name="connsiteY50" fmla="*/ 2447186 h 6858000"/>
              <a:gd name="connsiteX51" fmla="*/ 5271722 w 6128435"/>
              <a:gd name="connsiteY51" fmla="*/ 2447359 h 6858000"/>
              <a:gd name="connsiteX52" fmla="*/ 5272069 w 6128435"/>
              <a:gd name="connsiteY52" fmla="*/ 2454523 h 6858000"/>
              <a:gd name="connsiteX53" fmla="*/ 5271049 w 6128435"/>
              <a:gd name="connsiteY53" fmla="*/ 2459442 h 6858000"/>
              <a:gd name="connsiteX54" fmla="*/ 5307538 w 6128435"/>
              <a:gd name="connsiteY54" fmla="*/ 2514685 h 6858000"/>
              <a:gd name="connsiteX55" fmla="*/ 5337604 w 6128435"/>
              <a:gd name="connsiteY55" fmla="*/ 2597632 h 6858000"/>
              <a:gd name="connsiteX56" fmla="*/ 5407503 w 6128435"/>
              <a:gd name="connsiteY56" fmla="*/ 2786290 h 6858000"/>
              <a:gd name="connsiteX57" fmla="*/ 5407356 w 6128435"/>
              <a:gd name="connsiteY57" fmla="*/ 2787545 h 6858000"/>
              <a:gd name="connsiteX58" fmla="*/ 5411130 w 6128435"/>
              <a:gd name="connsiteY58" fmla="*/ 2788640 h 6858000"/>
              <a:gd name="connsiteX59" fmla="*/ 5416439 w 6128435"/>
              <a:gd name="connsiteY59" fmla="*/ 2805666 h 6858000"/>
              <a:gd name="connsiteX60" fmla="*/ 5416589 w 6128435"/>
              <a:gd name="connsiteY60" fmla="*/ 2810822 h 6858000"/>
              <a:gd name="connsiteX61" fmla="*/ 5418542 w 6128435"/>
              <a:gd name="connsiteY61" fmla="*/ 2817745 h 6858000"/>
              <a:gd name="connsiteX62" fmla="*/ 5418847 w 6128435"/>
              <a:gd name="connsiteY62" fmla="*/ 2817825 h 6858000"/>
              <a:gd name="connsiteX63" fmla="*/ 5423364 w 6128435"/>
              <a:gd name="connsiteY63" fmla="*/ 2858292 h 6858000"/>
              <a:gd name="connsiteX64" fmla="*/ 5479298 w 6128435"/>
              <a:gd name="connsiteY64" fmla="*/ 2947791 h 6858000"/>
              <a:gd name="connsiteX65" fmla="*/ 5481770 w 6128435"/>
              <a:gd name="connsiteY65" fmla="*/ 2951352 h 6858000"/>
              <a:gd name="connsiteX66" fmla="*/ 5481013 w 6128435"/>
              <a:gd name="connsiteY66" fmla="*/ 2973461 h 6858000"/>
              <a:gd name="connsiteX67" fmla="*/ 5482045 w 6128435"/>
              <a:gd name="connsiteY67" fmla="*/ 2984371 h 6858000"/>
              <a:gd name="connsiteX68" fmla="*/ 5479405 w 6128435"/>
              <a:gd name="connsiteY68" fmla="*/ 2988507 h 6858000"/>
              <a:gd name="connsiteX69" fmla="*/ 5482415 w 6128435"/>
              <a:gd name="connsiteY69" fmla="*/ 3004079 h 6858000"/>
              <a:gd name="connsiteX70" fmla="*/ 5483865 w 6128435"/>
              <a:gd name="connsiteY70" fmla="*/ 3005467 h 6858000"/>
              <a:gd name="connsiteX71" fmla="*/ 5482236 w 6128435"/>
              <a:gd name="connsiteY71" fmla="*/ 3019791 h 6858000"/>
              <a:gd name="connsiteX72" fmla="*/ 5475895 w 6128435"/>
              <a:gd name="connsiteY72" fmla="*/ 3033578 h 6858000"/>
              <a:gd name="connsiteX73" fmla="*/ 5477595 w 6128435"/>
              <a:gd name="connsiteY73" fmla="*/ 3250534 h 6858000"/>
              <a:gd name="connsiteX74" fmla="*/ 5532836 w 6128435"/>
              <a:gd name="connsiteY74" fmla="*/ 3353840 h 6858000"/>
              <a:gd name="connsiteX75" fmla="*/ 5561229 w 6128435"/>
              <a:gd name="connsiteY75" fmla="*/ 3395784 h 6858000"/>
              <a:gd name="connsiteX76" fmla="*/ 5589758 w 6128435"/>
              <a:gd name="connsiteY76" fmla="*/ 3506453 h 6858000"/>
              <a:gd name="connsiteX77" fmla="*/ 5596144 w 6128435"/>
              <a:gd name="connsiteY77" fmla="*/ 3534624 h 6858000"/>
              <a:gd name="connsiteX78" fmla="*/ 5597750 w 6128435"/>
              <a:gd name="connsiteY78" fmla="*/ 3534129 h 6858000"/>
              <a:gd name="connsiteX79" fmla="*/ 5599700 w 6128435"/>
              <a:gd name="connsiteY79" fmla="*/ 3547221 h 6858000"/>
              <a:gd name="connsiteX80" fmla="*/ 5615031 w 6128435"/>
              <a:gd name="connsiteY80" fmla="*/ 3557482 h 6858000"/>
              <a:gd name="connsiteX81" fmla="*/ 5618377 w 6128435"/>
              <a:gd name="connsiteY81" fmla="*/ 3588431 h 6858000"/>
              <a:gd name="connsiteX82" fmla="*/ 5612155 w 6128435"/>
              <a:gd name="connsiteY82" fmla="*/ 3589869 h 6858000"/>
              <a:gd name="connsiteX83" fmla="*/ 5620843 w 6128435"/>
              <a:gd name="connsiteY83" fmla="*/ 3606745 h 6858000"/>
              <a:gd name="connsiteX84" fmla="*/ 5655472 w 6128435"/>
              <a:gd name="connsiteY84" fmla="*/ 3678877 h 6858000"/>
              <a:gd name="connsiteX85" fmla="*/ 5680448 w 6128435"/>
              <a:gd name="connsiteY85" fmla="*/ 3717760 h 6858000"/>
              <a:gd name="connsiteX86" fmla="*/ 5683015 w 6128435"/>
              <a:gd name="connsiteY86" fmla="*/ 3762025 h 6858000"/>
              <a:gd name="connsiteX87" fmla="*/ 5696643 w 6128435"/>
              <a:gd name="connsiteY87" fmla="*/ 3773888 h 6858000"/>
              <a:gd name="connsiteX88" fmla="*/ 5699203 w 6128435"/>
              <a:gd name="connsiteY88" fmla="*/ 3775823 h 6858000"/>
              <a:gd name="connsiteX89" fmla="*/ 5704824 w 6128435"/>
              <a:gd name="connsiteY89" fmla="*/ 3785966 h 6858000"/>
              <a:gd name="connsiteX90" fmla="*/ 5712204 w 6128435"/>
              <a:gd name="connsiteY90" fmla="*/ 3785830 h 6858000"/>
              <a:gd name="connsiteX91" fmla="*/ 5724816 w 6128435"/>
              <a:gd name="connsiteY91" fmla="*/ 3798949 h 6858000"/>
              <a:gd name="connsiteX92" fmla="*/ 5733539 w 6128435"/>
              <a:gd name="connsiteY92" fmla="*/ 3818457 h 6858000"/>
              <a:gd name="connsiteX93" fmla="*/ 5768491 w 6128435"/>
              <a:gd name="connsiteY93" fmla="*/ 3914399 h 6858000"/>
              <a:gd name="connsiteX94" fmla="*/ 5793123 w 6128435"/>
              <a:gd name="connsiteY94" fmla="*/ 3969952 h 6858000"/>
              <a:gd name="connsiteX95" fmla="*/ 5808321 w 6128435"/>
              <a:gd name="connsiteY95" fmla="*/ 3988153 h 6858000"/>
              <a:gd name="connsiteX96" fmla="*/ 5825621 w 6128435"/>
              <a:gd name="connsiteY96" fmla="*/ 4015525 h 6858000"/>
              <a:gd name="connsiteX97" fmla="*/ 5860672 w 6128435"/>
              <a:gd name="connsiteY97" fmla="*/ 4061579 h 6858000"/>
              <a:gd name="connsiteX98" fmla="*/ 5872173 w 6128435"/>
              <a:gd name="connsiteY98" fmla="*/ 4088497 h 6858000"/>
              <a:gd name="connsiteX99" fmla="*/ 5883705 w 6128435"/>
              <a:gd name="connsiteY99" fmla="*/ 4101899 h 6858000"/>
              <a:gd name="connsiteX100" fmla="*/ 5885314 w 6128435"/>
              <a:gd name="connsiteY100" fmla="*/ 4108387 h 6858000"/>
              <a:gd name="connsiteX101" fmla="*/ 5894095 w 6128435"/>
              <a:gd name="connsiteY101" fmla="*/ 4128857 h 6858000"/>
              <a:gd name="connsiteX102" fmla="*/ 5898339 w 6128435"/>
              <a:gd name="connsiteY102" fmla="*/ 4140800 h 6858000"/>
              <a:gd name="connsiteX103" fmla="*/ 5899734 w 6128435"/>
              <a:gd name="connsiteY103" fmla="*/ 4145632 h 6858000"/>
              <a:gd name="connsiteX104" fmla="*/ 5897098 w 6128435"/>
              <a:gd name="connsiteY104" fmla="*/ 4157819 h 6858000"/>
              <a:gd name="connsiteX105" fmla="*/ 5903513 w 6128435"/>
              <a:gd name="connsiteY105" fmla="*/ 4187661 h 6858000"/>
              <a:gd name="connsiteX106" fmla="*/ 5917114 w 6128435"/>
              <a:gd name="connsiteY106" fmla="*/ 4213096 h 6858000"/>
              <a:gd name="connsiteX107" fmla="*/ 5921153 w 6128435"/>
              <a:gd name="connsiteY107" fmla="*/ 4236222 h 6858000"/>
              <a:gd name="connsiteX108" fmla="*/ 5924233 w 6128435"/>
              <a:gd name="connsiteY108" fmla="*/ 4242060 h 6858000"/>
              <a:gd name="connsiteX109" fmla="*/ 5928910 w 6128435"/>
              <a:gd name="connsiteY109" fmla="*/ 4300973 h 6858000"/>
              <a:gd name="connsiteX110" fmla="*/ 5939320 w 6128435"/>
              <a:gd name="connsiteY110" fmla="*/ 4340435 h 6858000"/>
              <a:gd name="connsiteX111" fmla="*/ 5946705 w 6128435"/>
              <a:gd name="connsiteY111" fmla="*/ 4428051 h 6858000"/>
              <a:gd name="connsiteX112" fmla="*/ 5949261 w 6128435"/>
              <a:gd name="connsiteY112" fmla="*/ 4449185 h 6858000"/>
              <a:gd name="connsiteX113" fmla="*/ 5957504 w 6128435"/>
              <a:gd name="connsiteY113" fmla="*/ 4465911 h 6858000"/>
              <a:gd name="connsiteX114" fmla="*/ 5964689 w 6128435"/>
              <a:gd name="connsiteY114" fmla="*/ 4468532 h 6858000"/>
              <a:gd name="connsiteX115" fmla="*/ 5967062 w 6128435"/>
              <a:gd name="connsiteY115" fmla="*/ 4479923 h 6858000"/>
              <a:gd name="connsiteX116" fmla="*/ 5968960 w 6128435"/>
              <a:gd name="connsiteY116" fmla="*/ 4482655 h 6858000"/>
              <a:gd name="connsiteX117" fmla="*/ 5978567 w 6128435"/>
              <a:gd name="connsiteY117" fmla="*/ 4498605 h 6858000"/>
              <a:gd name="connsiteX118" fmla="*/ 5980106 w 6128435"/>
              <a:gd name="connsiteY118" fmla="*/ 4585087 h 6858000"/>
              <a:gd name="connsiteX119" fmla="*/ 5998138 w 6128435"/>
              <a:gd name="connsiteY119" fmla="*/ 4697518 h 6858000"/>
              <a:gd name="connsiteX120" fmla="*/ 6013516 w 6128435"/>
              <a:gd name="connsiteY120" fmla="*/ 4786619 h 6858000"/>
              <a:gd name="connsiteX121" fmla="*/ 6025404 w 6128435"/>
              <a:gd name="connsiteY121" fmla="*/ 4858148 h 6858000"/>
              <a:gd name="connsiteX122" fmla="*/ 6007749 w 6128435"/>
              <a:gd name="connsiteY122" fmla="*/ 4964715 h 6858000"/>
              <a:gd name="connsiteX123" fmla="*/ 6005269 w 6128435"/>
              <a:gd name="connsiteY123" fmla="*/ 5150567 h 6858000"/>
              <a:gd name="connsiteX124" fmla="*/ 6001127 w 6128435"/>
              <a:gd name="connsiteY124" fmla="*/ 5164609 h 6858000"/>
              <a:gd name="connsiteX125" fmla="*/ 5996647 w 6128435"/>
              <a:gd name="connsiteY125" fmla="*/ 5185640 h 6858000"/>
              <a:gd name="connsiteX126" fmla="*/ 5998514 w 6128435"/>
              <a:gd name="connsiteY126" fmla="*/ 5189673 h 6858000"/>
              <a:gd name="connsiteX127" fmla="*/ 5995970 w 6128435"/>
              <a:gd name="connsiteY127" fmla="*/ 5221547 h 6858000"/>
              <a:gd name="connsiteX128" fmla="*/ 5997218 w 6128435"/>
              <a:gd name="connsiteY128" fmla="*/ 5222031 h 6858000"/>
              <a:gd name="connsiteX129" fmla="*/ 6002116 w 6128435"/>
              <a:gd name="connsiteY129" fmla="*/ 5231223 h 6858000"/>
              <a:gd name="connsiteX130" fmla="*/ 6008541 w 6128435"/>
              <a:gd name="connsiteY130" fmla="*/ 5248680 h 6858000"/>
              <a:gd name="connsiteX131" fmla="*/ 6039260 w 6128435"/>
              <a:gd name="connsiteY131" fmla="*/ 5289518 h 6858000"/>
              <a:gd name="connsiteX132" fmla="*/ 6036748 w 6128435"/>
              <a:gd name="connsiteY132" fmla="*/ 5322752 h 6858000"/>
              <a:gd name="connsiteX133" fmla="*/ 6036943 w 6128435"/>
              <a:gd name="connsiteY133" fmla="*/ 5329480 h 6858000"/>
              <a:gd name="connsiteX134" fmla="*/ 6037236 w 6128435"/>
              <a:gd name="connsiteY134" fmla="*/ 5329634 h 6858000"/>
              <a:gd name="connsiteX135" fmla="*/ 6038019 w 6128435"/>
              <a:gd name="connsiteY135" fmla="*/ 5336764 h 6858000"/>
              <a:gd name="connsiteX136" fmla="*/ 6037298 w 6128435"/>
              <a:gd name="connsiteY136" fmla="*/ 5341753 h 6858000"/>
              <a:gd name="connsiteX137" fmla="*/ 6037677 w 6128435"/>
              <a:gd name="connsiteY137" fmla="*/ 5354807 h 6858000"/>
              <a:gd name="connsiteX138" fmla="*/ 6039728 w 6128435"/>
              <a:gd name="connsiteY138" fmla="*/ 5359416 h 6858000"/>
              <a:gd name="connsiteX139" fmla="*/ 6043311 w 6128435"/>
              <a:gd name="connsiteY139" fmla="*/ 5361407 h 6858000"/>
              <a:gd name="connsiteX140" fmla="*/ 6042954 w 6128435"/>
              <a:gd name="connsiteY140" fmla="*/ 5362576 h 6858000"/>
              <a:gd name="connsiteX141" fmla="*/ 6053435 w 6128435"/>
              <a:gd name="connsiteY141" fmla="*/ 5387547 h 6858000"/>
              <a:gd name="connsiteX142" fmla="*/ 6065933 w 6128435"/>
              <a:gd name="connsiteY142" fmla="*/ 5443002 h 6858000"/>
              <a:gd name="connsiteX143" fmla="*/ 6068640 w 6128435"/>
              <a:gd name="connsiteY143" fmla="*/ 5474503 h 6858000"/>
              <a:gd name="connsiteX144" fmla="*/ 6080922 w 6128435"/>
              <a:gd name="connsiteY144" fmla="*/ 5561070 h 6858000"/>
              <a:gd name="connsiteX145" fmla="*/ 6096949 w 6128435"/>
              <a:gd name="connsiteY145" fmla="*/ 5648179 h 6858000"/>
              <a:gd name="connsiteX146" fmla="*/ 6125703 w 6128435"/>
              <a:gd name="connsiteY146" fmla="*/ 5692894 h 6858000"/>
              <a:gd name="connsiteX147" fmla="*/ 6126670 w 6128435"/>
              <a:gd name="connsiteY147" fmla="*/ 5697882 h 6858000"/>
              <a:gd name="connsiteX148" fmla="*/ 6124061 w 6128435"/>
              <a:gd name="connsiteY148" fmla="*/ 5710294 h 6858000"/>
              <a:gd name="connsiteX149" fmla="*/ 6122213 w 6128435"/>
              <a:gd name="connsiteY149" fmla="*/ 5714762 h 6858000"/>
              <a:gd name="connsiteX150" fmla="*/ 6121353 w 6128435"/>
              <a:gd name="connsiteY150" fmla="*/ 5721725 h 6858000"/>
              <a:gd name="connsiteX151" fmla="*/ 6121607 w 6128435"/>
              <a:gd name="connsiteY151" fmla="*/ 5721959 h 6858000"/>
              <a:gd name="connsiteX152" fmla="*/ 6120262 w 6128435"/>
              <a:gd name="connsiteY152" fmla="*/ 5728358 h 6858000"/>
              <a:gd name="connsiteX153" fmla="*/ 6110194 w 6128435"/>
              <a:gd name="connsiteY153" fmla="*/ 5758853 h 6858000"/>
              <a:gd name="connsiteX154" fmla="*/ 6127519 w 6128435"/>
              <a:gd name="connsiteY154" fmla="*/ 5865775 h 6858000"/>
              <a:gd name="connsiteX155" fmla="*/ 6128435 w 6128435"/>
              <a:gd name="connsiteY155" fmla="*/ 5870164 h 6858000"/>
              <a:gd name="connsiteX156" fmla="*/ 6119217 w 6128435"/>
              <a:gd name="connsiteY156" fmla="*/ 5888542 h 6858000"/>
              <a:gd name="connsiteX157" fmla="*/ 6115966 w 6128435"/>
              <a:gd name="connsiteY157" fmla="*/ 5898387 h 6858000"/>
              <a:gd name="connsiteX158" fmla="*/ 6111924 w 6128435"/>
              <a:gd name="connsiteY158" fmla="*/ 5900444 h 6858000"/>
              <a:gd name="connsiteX159" fmla="*/ 6108716 w 6128435"/>
              <a:gd name="connsiteY159" fmla="*/ 5915345 h 6858000"/>
              <a:gd name="connsiteX160" fmla="*/ 6109524 w 6128435"/>
              <a:gd name="connsiteY160" fmla="*/ 5917328 h 6858000"/>
              <a:gd name="connsiteX161" fmla="*/ 6102493 w 6128435"/>
              <a:gd name="connsiteY161" fmla="*/ 5928602 h 6858000"/>
              <a:gd name="connsiteX162" fmla="*/ 6056863 w 6128435"/>
              <a:gd name="connsiteY162" fmla="*/ 6000643 h 6858000"/>
              <a:gd name="connsiteX163" fmla="*/ 6045436 w 6128435"/>
              <a:gd name="connsiteY163" fmla="*/ 6124480 h 6858000"/>
              <a:gd name="connsiteX164" fmla="*/ 6030489 w 6128435"/>
              <a:gd name="connsiteY164" fmla="*/ 6317666 h 6858000"/>
              <a:gd name="connsiteX165" fmla="*/ 6007492 w 6128435"/>
              <a:gd name="connsiteY165" fmla="*/ 6440818 h 6858000"/>
              <a:gd name="connsiteX166" fmla="*/ 6009467 w 6128435"/>
              <a:gd name="connsiteY166" fmla="*/ 6487076 h 6858000"/>
              <a:gd name="connsiteX167" fmla="*/ 5995064 w 6128435"/>
              <a:gd name="connsiteY167" fmla="*/ 6540791 h 6858000"/>
              <a:gd name="connsiteX168" fmla="*/ 5996309 w 6128435"/>
              <a:gd name="connsiteY168" fmla="*/ 6543961 h 6858000"/>
              <a:gd name="connsiteX169" fmla="*/ 5996048 w 6128435"/>
              <a:gd name="connsiteY169" fmla="*/ 6555444 h 6858000"/>
              <a:gd name="connsiteX170" fmla="*/ 6002524 w 6128435"/>
              <a:gd name="connsiteY170" fmla="*/ 6560188 h 6858000"/>
              <a:gd name="connsiteX171" fmla="*/ 6006823 w 6128435"/>
              <a:gd name="connsiteY171" fmla="*/ 6578546 h 6858000"/>
              <a:gd name="connsiteX172" fmla="*/ 6004510 w 6128435"/>
              <a:gd name="connsiteY172" fmla="*/ 6599256 h 6858000"/>
              <a:gd name="connsiteX173" fmla="*/ 5986207 w 6128435"/>
              <a:gd name="connsiteY173" fmla="*/ 6695855 h 6858000"/>
              <a:gd name="connsiteX174" fmla="*/ 5979428 w 6128435"/>
              <a:gd name="connsiteY174" fmla="*/ 6754678 h 6858000"/>
              <a:gd name="connsiteX175" fmla="*/ 5983398 w 6128435"/>
              <a:gd name="connsiteY175" fmla="*/ 6778641 h 6858000"/>
              <a:gd name="connsiteX176" fmla="*/ 5984543 w 6128435"/>
              <a:gd name="connsiteY176" fmla="*/ 6811016 h 6858000"/>
              <a:gd name="connsiteX177" fmla="*/ 5981802 w 6128435"/>
              <a:gd name="connsiteY177" fmla="*/ 6838578 h 6858000"/>
              <a:gd name="connsiteX178" fmla="*/ 5979671 w 6128435"/>
              <a:gd name="connsiteY178" fmla="*/ 6858000 h 6858000"/>
              <a:gd name="connsiteX179" fmla="*/ 0 w 6128435"/>
              <a:gd name="connsiteY179" fmla="*/ 6858000 h 6858000"/>
              <a:gd name="connsiteX180" fmla="*/ 0 w 6128435"/>
              <a:gd name="connsiteY18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42602 w 6128435"/>
              <a:gd name="connsiteY47" fmla="*/ 2346782 h 6858000"/>
              <a:gd name="connsiteX48" fmla="*/ 5271650 w 6128435"/>
              <a:gd name="connsiteY48" fmla="*/ 2440467 h 6858000"/>
              <a:gd name="connsiteX49" fmla="*/ 5271438 w 6128435"/>
              <a:gd name="connsiteY49" fmla="*/ 2447186 h 6858000"/>
              <a:gd name="connsiteX50" fmla="*/ 5271722 w 6128435"/>
              <a:gd name="connsiteY50" fmla="*/ 2447359 h 6858000"/>
              <a:gd name="connsiteX51" fmla="*/ 5272069 w 6128435"/>
              <a:gd name="connsiteY51" fmla="*/ 2454523 h 6858000"/>
              <a:gd name="connsiteX52" fmla="*/ 5271049 w 6128435"/>
              <a:gd name="connsiteY52" fmla="*/ 2459442 h 6858000"/>
              <a:gd name="connsiteX53" fmla="*/ 5307538 w 6128435"/>
              <a:gd name="connsiteY53" fmla="*/ 2514685 h 6858000"/>
              <a:gd name="connsiteX54" fmla="*/ 5337604 w 6128435"/>
              <a:gd name="connsiteY54" fmla="*/ 2597632 h 6858000"/>
              <a:gd name="connsiteX55" fmla="*/ 5407503 w 6128435"/>
              <a:gd name="connsiteY55" fmla="*/ 2786290 h 6858000"/>
              <a:gd name="connsiteX56" fmla="*/ 5407356 w 6128435"/>
              <a:gd name="connsiteY56" fmla="*/ 2787545 h 6858000"/>
              <a:gd name="connsiteX57" fmla="*/ 5411130 w 6128435"/>
              <a:gd name="connsiteY57" fmla="*/ 2788640 h 6858000"/>
              <a:gd name="connsiteX58" fmla="*/ 5416439 w 6128435"/>
              <a:gd name="connsiteY58" fmla="*/ 2805666 h 6858000"/>
              <a:gd name="connsiteX59" fmla="*/ 5416589 w 6128435"/>
              <a:gd name="connsiteY59" fmla="*/ 2810822 h 6858000"/>
              <a:gd name="connsiteX60" fmla="*/ 5418542 w 6128435"/>
              <a:gd name="connsiteY60" fmla="*/ 2817745 h 6858000"/>
              <a:gd name="connsiteX61" fmla="*/ 5418847 w 6128435"/>
              <a:gd name="connsiteY61" fmla="*/ 2817825 h 6858000"/>
              <a:gd name="connsiteX62" fmla="*/ 5423364 w 6128435"/>
              <a:gd name="connsiteY62" fmla="*/ 2858292 h 6858000"/>
              <a:gd name="connsiteX63" fmla="*/ 5479298 w 6128435"/>
              <a:gd name="connsiteY63" fmla="*/ 2947791 h 6858000"/>
              <a:gd name="connsiteX64" fmla="*/ 5481770 w 6128435"/>
              <a:gd name="connsiteY64" fmla="*/ 2951352 h 6858000"/>
              <a:gd name="connsiteX65" fmla="*/ 5481013 w 6128435"/>
              <a:gd name="connsiteY65" fmla="*/ 2973461 h 6858000"/>
              <a:gd name="connsiteX66" fmla="*/ 5482045 w 6128435"/>
              <a:gd name="connsiteY66" fmla="*/ 2984371 h 6858000"/>
              <a:gd name="connsiteX67" fmla="*/ 5479405 w 6128435"/>
              <a:gd name="connsiteY67" fmla="*/ 2988507 h 6858000"/>
              <a:gd name="connsiteX68" fmla="*/ 5482415 w 6128435"/>
              <a:gd name="connsiteY68" fmla="*/ 3004079 h 6858000"/>
              <a:gd name="connsiteX69" fmla="*/ 5483865 w 6128435"/>
              <a:gd name="connsiteY69" fmla="*/ 3005467 h 6858000"/>
              <a:gd name="connsiteX70" fmla="*/ 5482236 w 6128435"/>
              <a:gd name="connsiteY70" fmla="*/ 3019791 h 6858000"/>
              <a:gd name="connsiteX71" fmla="*/ 5475895 w 6128435"/>
              <a:gd name="connsiteY71" fmla="*/ 3033578 h 6858000"/>
              <a:gd name="connsiteX72" fmla="*/ 5477595 w 6128435"/>
              <a:gd name="connsiteY72" fmla="*/ 3250534 h 6858000"/>
              <a:gd name="connsiteX73" fmla="*/ 5532836 w 6128435"/>
              <a:gd name="connsiteY73" fmla="*/ 3353840 h 6858000"/>
              <a:gd name="connsiteX74" fmla="*/ 5561229 w 6128435"/>
              <a:gd name="connsiteY74" fmla="*/ 3395784 h 6858000"/>
              <a:gd name="connsiteX75" fmla="*/ 5589758 w 6128435"/>
              <a:gd name="connsiteY75" fmla="*/ 3506453 h 6858000"/>
              <a:gd name="connsiteX76" fmla="*/ 5596144 w 6128435"/>
              <a:gd name="connsiteY76" fmla="*/ 3534624 h 6858000"/>
              <a:gd name="connsiteX77" fmla="*/ 5597750 w 6128435"/>
              <a:gd name="connsiteY77" fmla="*/ 3534129 h 6858000"/>
              <a:gd name="connsiteX78" fmla="*/ 5599700 w 6128435"/>
              <a:gd name="connsiteY78" fmla="*/ 3547221 h 6858000"/>
              <a:gd name="connsiteX79" fmla="*/ 5615031 w 6128435"/>
              <a:gd name="connsiteY79" fmla="*/ 3557482 h 6858000"/>
              <a:gd name="connsiteX80" fmla="*/ 5618377 w 6128435"/>
              <a:gd name="connsiteY80" fmla="*/ 3588431 h 6858000"/>
              <a:gd name="connsiteX81" fmla="*/ 5612155 w 6128435"/>
              <a:gd name="connsiteY81" fmla="*/ 3589869 h 6858000"/>
              <a:gd name="connsiteX82" fmla="*/ 5620843 w 6128435"/>
              <a:gd name="connsiteY82" fmla="*/ 3606745 h 6858000"/>
              <a:gd name="connsiteX83" fmla="*/ 5655472 w 6128435"/>
              <a:gd name="connsiteY83" fmla="*/ 3678877 h 6858000"/>
              <a:gd name="connsiteX84" fmla="*/ 5680448 w 6128435"/>
              <a:gd name="connsiteY84" fmla="*/ 3717760 h 6858000"/>
              <a:gd name="connsiteX85" fmla="*/ 5683015 w 6128435"/>
              <a:gd name="connsiteY85" fmla="*/ 3762025 h 6858000"/>
              <a:gd name="connsiteX86" fmla="*/ 5696643 w 6128435"/>
              <a:gd name="connsiteY86" fmla="*/ 3773888 h 6858000"/>
              <a:gd name="connsiteX87" fmla="*/ 5699203 w 6128435"/>
              <a:gd name="connsiteY87" fmla="*/ 3775823 h 6858000"/>
              <a:gd name="connsiteX88" fmla="*/ 5704824 w 6128435"/>
              <a:gd name="connsiteY88" fmla="*/ 3785966 h 6858000"/>
              <a:gd name="connsiteX89" fmla="*/ 5712204 w 6128435"/>
              <a:gd name="connsiteY89" fmla="*/ 3785830 h 6858000"/>
              <a:gd name="connsiteX90" fmla="*/ 5724816 w 6128435"/>
              <a:gd name="connsiteY90" fmla="*/ 3798949 h 6858000"/>
              <a:gd name="connsiteX91" fmla="*/ 5733539 w 6128435"/>
              <a:gd name="connsiteY91" fmla="*/ 3818457 h 6858000"/>
              <a:gd name="connsiteX92" fmla="*/ 5768491 w 6128435"/>
              <a:gd name="connsiteY92" fmla="*/ 3914399 h 6858000"/>
              <a:gd name="connsiteX93" fmla="*/ 5793123 w 6128435"/>
              <a:gd name="connsiteY93" fmla="*/ 3969952 h 6858000"/>
              <a:gd name="connsiteX94" fmla="*/ 5808321 w 6128435"/>
              <a:gd name="connsiteY94" fmla="*/ 3988153 h 6858000"/>
              <a:gd name="connsiteX95" fmla="*/ 5825621 w 6128435"/>
              <a:gd name="connsiteY95" fmla="*/ 4015525 h 6858000"/>
              <a:gd name="connsiteX96" fmla="*/ 5860672 w 6128435"/>
              <a:gd name="connsiteY96" fmla="*/ 4061579 h 6858000"/>
              <a:gd name="connsiteX97" fmla="*/ 5872173 w 6128435"/>
              <a:gd name="connsiteY97" fmla="*/ 4088497 h 6858000"/>
              <a:gd name="connsiteX98" fmla="*/ 5883705 w 6128435"/>
              <a:gd name="connsiteY98" fmla="*/ 4101899 h 6858000"/>
              <a:gd name="connsiteX99" fmla="*/ 5885314 w 6128435"/>
              <a:gd name="connsiteY99" fmla="*/ 4108387 h 6858000"/>
              <a:gd name="connsiteX100" fmla="*/ 5894095 w 6128435"/>
              <a:gd name="connsiteY100" fmla="*/ 4128857 h 6858000"/>
              <a:gd name="connsiteX101" fmla="*/ 5898339 w 6128435"/>
              <a:gd name="connsiteY101" fmla="*/ 4140800 h 6858000"/>
              <a:gd name="connsiteX102" fmla="*/ 5899734 w 6128435"/>
              <a:gd name="connsiteY102" fmla="*/ 4145632 h 6858000"/>
              <a:gd name="connsiteX103" fmla="*/ 5897098 w 6128435"/>
              <a:gd name="connsiteY103" fmla="*/ 4157819 h 6858000"/>
              <a:gd name="connsiteX104" fmla="*/ 5903513 w 6128435"/>
              <a:gd name="connsiteY104" fmla="*/ 4187661 h 6858000"/>
              <a:gd name="connsiteX105" fmla="*/ 5917114 w 6128435"/>
              <a:gd name="connsiteY105" fmla="*/ 4213096 h 6858000"/>
              <a:gd name="connsiteX106" fmla="*/ 5921153 w 6128435"/>
              <a:gd name="connsiteY106" fmla="*/ 4236222 h 6858000"/>
              <a:gd name="connsiteX107" fmla="*/ 5924233 w 6128435"/>
              <a:gd name="connsiteY107" fmla="*/ 4242060 h 6858000"/>
              <a:gd name="connsiteX108" fmla="*/ 5928910 w 6128435"/>
              <a:gd name="connsiteY108" fmla="*/ 4300973 h 6858000"/>
              <a:gd name="connsiteX109" fmla="*/ 5939320 w 6128435"/>
              <a:gd name="connsiteY109" fmla="*/ 4340435 h 6858000"/>
              <a:gd name="connsiteX110" fmla="*/ 5946705 w 6128435"/>
              <a:gd name="connsiteY110" fmla="*/ 4428051 h 6858000"/>
              <a:gd name="connsiteX111" fmla="*/ 5949261 w 6128435"/>
              <a:gd name="connsiteY111" fmla="*/ 4449185 h 6858000"/>
              <a:gd name="connsiteX112" fmla="*/ 5957504 w 6128435"/>
              <a:gd name="connsiteY112" fmla="*/ 4465911 h 6858000"/>
              <a:gd name="connsiteX113" fmla="*/ 5964689 w 6128435"/>
              <a:gd name="connsiteY113" fmla="*/ 4468532 h 6858000"/>
              <a:gd name="connsiteX114" fmla="*/ 5967062 w 6128435"/>
              <a:gd name="connsiteY114" fmla="*/ 4479923 h 6858000"/>
              <a:gd name="connsiteX115" fmla="*/ 5968960 w 6128435"/>
              <a:gd name="connsiteY115" fmla="*/ 4482655 h 6858000"/>
              <a:gd name="connsiteX116" fmla="*/ 5978567 w 6128435"/>
              <a:gd name="connsiteY116" fmla="*/ 4498605 h 6858000"/>
              <a:gd name="connsiteX117" fmla="*/ 5980106 w 6128435"/>
              <a:gd name="connsiteY117" fmla="*/ 4585087 h 6858000"/>
              <a:gd name="connsiteX118" fmla="*/ 5998138 w 6128435"/>
              <a:gd name="connsiteY118" fmla="*/ 4697518 h 6858000"/>
              <a:gd name="connsiteX119" fmla="*/ 6013516 w 6128435"/>
              <a:gd name="connsiteY119" fmla="*/ 4786619 h 6858000"/>
              <a:gd name="connsiteX120" fmla="*/ 6025404 w 6128435"/>
              <a:gd name="connsiteY120" fmla="*/ 4858148 h 6858000"/>
              <a:gd name="connsiteX121" fmla="*/ 6007749 w 6128435"/>
              <a:gd name="connsiteY121" fmla="*/ 4964715 h 6858000"/>
              <a:gd name="connsiteX122" fmla="*/ 6005269 w 6128435"/>
              <a:gd name="connsiteY122" fmla="*/ 5150567 h 6858000"/>
              <a:gd name="connsiteX123" fmla="*/ 6001127 w 6128435"/>
              <a:gd name="connsiteY123" fmla="*/ 5164609 h 6858000"/>
              <a:gd name="connsiteX124" fmla="*/ 5996647 w 6128435"/>
              <a:gd name="connsiteY124" fmla="*/ 5185640 h 6858000"/>
              <a:gd name="connsiteX125" fmla="*/ 5998514 w 6128435"/>
              <a:gd name="connsiteY125" fmla="*/ 5189673 h 6858000"/>
              <a:gd name="connsiteX126" fmla="*/ 5995970 w 6128435"/>
              <a:gd name="connsiteY126" fmla="*/ 5221547 h 6858000"/>
              <a:gd name="connsiteX127" fmla="*/ 5997218 w 6128435"/>
              <a:gd name="connsiteY127" fmla="*/ 5222031 h 6858000"/>
              <a:gd name="connsiteX128" fmla="*/ 6002116 w 6128435"/>
              <a:gd name="connsiteY128" fmla="*/ 5231223 h 6858000"/>
              <a:gd name="connsiteX129" fmla="*/ 6008541 w 6128435"/>
              <a:gd name="connsiteY129" fmla="*/ 5248680 h 6858000"/>
              <a:gd name="connsiteX130" fmla="*/ 6039260 w 6128435"/>
              <a:gd name="connsiteY130" fmla="*/ 5289518 h 6858000"/>
              <a:gd name="connsiteX131" fmla="*/ 6036748 w 6128435"/>
              <a:gd name="connsiteY131" fmla="*/ 5322752 h 6858000"/>
              <a:gd name="connsiteX132" fmla="*/ 6036943 w 6128435"/>
              <a:gd name="connsiteY132" fmla="*/ 5329480 h 6858000"/>
              <a:gd name="connsiteX133" fmla="*/ 6037236 w 6128435"/>
              <a:gd name="connsiteY133" fmla="*/ 5329634 h 6858000"/>
              <a:gd name="connsiteX134" fmla="*/ 6038019 w 6128435"/>
              <a:gd name="connsiteY134" fmla="*/ 5336764 h 6858000"/>
              <a:gd name="connsiteX135" fmla="*/ 6037298 w 6128435"/>
              <a:gd name="connsiteY135" fmla="*/ 5341753 h 6858000"/>
              <a:gd name="connsiteX136" fmla="*/ 6037677 w 6128435"/>
              <a:gd name="connsiteY136" fmla="*/ 5354807 h 6858000"/>
              <a:gd name="connsiteX137" fmla="*/ 6039728 w 6128435"/>
              <a:gd name="connsiteY137" fmla="*/ 5359416 h 6858000"/>
              <a:gd name="connsiteX138" fmla="*/ 6043311 w 6128435"/>
              <a:gd name="connsiteY138" fmla="*/ 5361407 h 6858000"/>
              <a:gd name="connsiteX139" fmla="*/ 6042954 w 6128435"/>
              <a:gd name="connsiteY139" fmla="*/ 5362576 h 6858000"/>
              <a:gd name="connsiteX140" fmla="*/ 6053435 w 6128435"/>
              <a:gd name="connsiteY140" fmla="*/ 5387547 h 6858000"/>
              <a:gd name="connsiteX141" fmla="*/ 6065933 w 6128435"/>
              <a:gd name="connsiteY141" fmla="*/ 5443002 h 6858000"/>
              <a:gd name="connsiteX142" fmla="*/ 6068640 w 6128435"/>
              <a:gd name="connsiteY142" fmla="*/ 5474503 h 6858000"/>
              <a:gd name="connsiteX143" fmla="*/ 6080922 w 6128435"/>
              <a:gd name="connsiteY143" fmla="*/ 5561070 h 6858000"/>
              <a:gd name="connsiteX144" fmla="*/ 6096949 w 6128435"/>
              <a:gd name="connsiteY144" fmla="*/ 5648179 h 6858000"/>
              <a:gd name="connsiteX145" fmla="*/ 6125703 w 6128435"/>
              <a:gd name="connsiteY145" fmla="*/ 5692894 h 6858000"/>
              <a:gd name="connsiteX146" fmla="*/ 6126670 w 6128435"/>
              <a:gd name="connsiteY146" fmla="*/ 5697882 h 6858000"/>
              <a:gd name="connsiteX147" fmla="*/ 6124061 w 6128435"/>
              <a:gd name="connsiteY147" fmla="*/ 5710294 h 6858000"/>
              <a:gd name="connsiteX148" fmla="*/ 6122213 w 6128435"/>
              <a:gd name="connsiteY148" fmla="*/ 5714762 h 6858000"/>
              <a:gd name="connsiteX149" fmla="*/ 6121353 w 6128435"/>
              <a:gd name="connsiteY149" fmla="*/ 5721725 h 6858000"/>
              <a:gd name="connsiteX150" fmla="*/ 6121607 w 6128435"/>
              <a:gd name="connsiteY150" fmla="*/ 5721959 h 6858000"/>
              <a:gd name="connsiteX151" fmla="*/ 6120262 w 6128435"/>
              <a:gd name="connsiteY151" fmla="*/ 5728358 h 6858000"/>
              <a:gd name="connsiteX152" fmla="*/ 6110194 w 6128435"/>
              <a:gd name="connsiteY152" fmla="*/ 5758853 h 6858000"/>
              <a:gd name="connsiteX153" fmla="*/ 6127519 w 6128435"/>
              <a:gd name="connsiteY153" fmla="*/ 5865775 h 6858000"/>
              <a:gd name="connsiteX154" fmla="*/ 6128435 w 6128435"/>
              <a:gd name="connsiteY154" fmla="*/ 5870164 h 6858000"/>
              <a:gd name="connsiteX155" fmla="*/ 6119217 w 6128435"/>
              <a:gd name="connsiteY155" fmla="*/ 5888542 h 6858000"/>
              <a:gd name="connsiteX156" fmla="*/ 6115966 w 6128435"/>
              <a:gd name="connsiteY156" fmla="*/ 5898387 h 6858000"/>
              <a:gd name="connsiteX157" fmla="*/ 6111924 w 6128435"/>
              <a:gd name="connsiteY157" fmla="*/ 5900444 h 6858000"/>
              <a:gd name="connsiteX158" fmla="*/ 6108716 w 6128435"/>
              <a:gd name="connsiteY158" fmla="*/ 5915345 h 6858000"/>
              <a:gd name="connsiteX159" fmla="*/ 6109524 w 6128435"/>
              <a:gd name="connsiteY159" fmla="*/ 5917328 h 6858000"/>
              <a:gd name="connsiteX160" fmla="*/ 6102493 w 6128435"/>
              <a:gd name="connsiteY160" fmla="*/ 5928602 h 6858000"/>
              <a:gd name="connsiteX161" fmla="*/ 6056863 w 6128435"/>
              <a:gd name="connsiteY161" fmla="*/ 6000643 h 6858000"/>
              <a:gd name="connsiteX162" fmla="*/ 6045436 w 6128435"/>
              <a:gd name="connsiteY162" fmla="*/ 6124480 h 6858000"/>
              <a:gd name="connsiteX163" fmla="*/ 6030489 w 6128435"/>
              <a:gd name="connsiteY163" fmla="*/ 6317666 h 6858000"/>
              <a:gd name="connsiteX164" fmla="*/ 6007492 w 6128435"/>
              <a:gd name="connsiteY164" fmla="*/ 6440818 h 6858000"/>
              <a:gd name="connsiteX165" fmla="*/ 6009467 w 6128435"/>
              <a:gd name="connsiteY165" fmla="*/ 6487076 h 6858000"/>
              <a:gd name="connsiteX166" fmla="*/ 5995064 w 6128435"/>
              <a:gd name="connsiteY166" fmla="*/ 6540791 h 6858000"/>
              <a:gd name="connsiteX167" fmla="*/ 5996309 w 6128435"/>
              <a:gd name="connsiteY167" fmla="*/ 6543961 h 6858000"/>
              <a:gd name="connsiteX168" fmla="*/ 5996048 w 6128435"/>
              <a:gd name="connsiteY168" fmla="*/ 6555444 h 6858000"/>
              <a:gd name="connsiteX169" fmla="*/ 6002524 w 6128435"/>
              <a:gd name="connsiteY169" fmla="*/ 6560188 h 6858000"/>
              <a:gd name="connsiteX170" fmla="*/ 6006823 w 6128435"/>
              <a:gd name="connsiteY170" fmla="*/ 6578546 h 6858000"/>
              <a:gd name="connsiteX171" fmla="*/ 6004510 w 6128435"/>
              <a:gd name="connsiteY171" fmla="*/ 6599256 h 6858000"/>
              <a:gd name="connsiteX172" fmla="*/ 5986207 w 6128435"/>
              <a:gd name="connsiteY172" fmla="*/ 6695855 h 6858000"/>
              <a:gd name="connsiteX173" fmla="*/ 5979428 w 6128435"/>
              <a:gd name="connsiteY173" fmla="*/ 6754678 h 6858000"/>
              <a:gd name="connsiteX174" fmla="*/ 5983398 w 6128435"/>
              <a:gd name="connsiteY174" fmla="*/ 6778641 h 6858000"/>
              <a:gd name="connsiteX175" fmla="*/ 5984543 w 6128435"/>
              <a:gd name="connsiteY175" fmla="*/ 6811016 h 6858000"/>
              <a:gd name="connsiteX176" fmla="*/ 5981802 w 6128435"/>
              <a:gd name="connsiteY176" fmla="*/ 6838578 h 6858000"/>
              <a:gd name="connsiteX177" fmla="*/ 5979671 w 6128435"/>
              <a:gd name="connsiteY177" fmla="*/ 6858000 h 6858000"/>
              <a:gd name="connsiteX178" fmla="*/ 0 w 6128435"/>
              <a:gd name="connsiteY178" fmla="*/ 6858000 h 6858000"/>
              <a:gd name="connsiteX179" fmla="*/ 0 w 6128435"/>
              <a:gd name="connsiteY17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38267 w 6128435"/>
              <a:gd name="connsiteY46" fmla="*/ 2337277 h 6858000"/>
              <a:gd name="connsiteX47" fmla="*/ 5271650 w 6128435"/>
              <a:gd name="connsiteY47" fmla="*/ 2440467 h 6858000"/>
              <a:gd name="connsiteX48" fmla="*/ 5271438 w 6128435"/>
              <a:gd name="connsiteY48" fmla="*/ 2447186 h 6858000"/>
              <a:gd name="connsiteX49" fmla="*/ 5271722 w 6128435"/>
              <a:gd name="connsiteY49" fmla="*/ 2447359 h 6858000"/>
              <a:gd name="connsiteX50" fmla="*/ 5272069 w 6128435"/>
              <a:gd name="connsiteY50" fmla="*/ 2454523 h 6858000"/>
              <a:gd name="connsiteX51" fmla="*/ 5271049 w 6128435"/>
              <a:gd name="connsiteY51" fmla="*/ 2459442 h 6858000"/>
              <a:gd name="connsiteX52" fmla="*/ 5307538 w 6128435"/>
              <a:gd name="connsiteY52" fmla="*/ 2514685 h 6858000"/>
              <a:gd name="connsiteX53" fmla="*/ 5337604 w 6128435"/>
              <a:gd name="connsiteY53" fmla="*/ 2597632 h 6858000"/>
              <a:gd name="connsiteX54" fmla="*/ 5407503 w 6128435"/>
              <a:gd name="connsiteY54" fmla="*/ 2786290 h 6858000"/>
              <a:gd name="connsiteX55" fmla="*/ 5407356 w 6128435"/>
              <a:gd name="connsiteY55" fmla="*/ 2787545 h 6858000"/>
              <a:gd name="connsiteX56" fmla="*/ 5411130 w 6128435"/>
              <a:gd name="connsiteY56" fmla="*/ 2788640 h 6858000"/>
              <a:gd name="connsiteX57" fmla="*/ 5416439 w 6128435"/>
              <a:gd name="connsiteY57" fmla="*/ 2805666 h 6858000"/>
              <a:gd name="connsiteX58" fmla="*/ 5416589 w 6128435"/>
              <a:gd name="connsiteY58" fmla="*/ 2810822 h 6858000"/>
              <a:gd name="connsiteX59" fmla="*/ 5418542 w 6128435"/>
              <a:gd name="connsiteY59" fmla="*/ 2817745 h 6858000"/>
              <a:gd name="connsiteX60" fmla="*/ 5418847 w 6128435"/>
              <a:gd name="connsiteY60" fmla="*/ 2817825 h 6858000"/>
              <a:gd name="connsiteX61" fmla="*/ 5423364 w 6128435"/>
              <a:gd name="connsiteY61" fmla="*/ 2858292 h 6858000"/>
              <a:gd name="connsiteX62" fmla="*/ 5479298 w 6128435"/>
              <a:gd name="connsiteY62" fmla="*/ 2947791 h 6858000"/>
              <a:gd name="connsiteX63" fmla="*/ 5481770 w 6128435"/>
              <a:gd name="connsiteY63" fmla="*/ 2951352 h 6858000"/>
              <a:gd name="connsiteX64" fmla="*/ 5481013 w 6128435"/>
              <a:gd name="connsiteY64" fmla="*/ 2973461 h 6858000"/>
              <a:gd name="connsiteX65" fmla="*/ 5482045 w 6128435"/>
              <a:gd name="connsiteY65" fmla="*/ 2984371 h 6858000"/>
              <a:gd name="connsiteX66" fmla="*/ 5479405 w 6128435"/>
              <a:gd name="connsiteY66" fmla="*/ 2988507 h 6858000"/>
              <a:gd name="connsiteX67" fmla="*/ 5482415 w 6128435"/>
              <a:gd name="connsiteY67" fmla="*/ 3004079 h 6858000"/>
              <a:gd name="connsiteX68" fmla="*/ 5483865 w 6128435"/>
              <a:gd name="connsiteY68" fmla="*/ 3005467 h 6858000"/>
              <a:gd name="connsiteX69" fmla="*/ 5482236 w 6128435"/>
              <a:gd name="connsiteY69" fmla="*/ 3019791 h 6858000"/>
              <a:gd name="connsiteX70" fmla="*/ 5475895 w 6128435"/>
              <a:gd name="connsiteY70" fmla="*/ 3033578 h 6858000"/>
              <a:gd name="connsiteX71" fmla="*/ 5477595 w 6128435"/>
              <a:gd name="connsiteY71" fmla="*/ 3250534 h 6858000"/>
              <a:gd name="connsiteX72" fmla="*/ 5532836 w 6128435"/>
              <a:gd name="connsiteY72" fmla="*/ 3353840 h 6858000"/>
              <a:gd name="connsiteX73" fmla="*/ 5561229 w 6128435"/>
              <a:gd name="connsiteY73" fmla="*/ 3395784 h 6858000"/>
              <a:gd name="connsiteX74" fmla="*/ 5589758 w 6128435"/>
              <a:gd name="connsiteY74" fmla="*/ 3506453 h 6858000"/>
              <a:gd name="connsiteX75" fmla="*/ 5596144 w 6128435"/>
              <a:gd name="connsiteY75" fmla="*/ 3534624 h 6858000"/>
              <a:gd name="connsiteX76" fmla="*/ 5597750 w 6128435"/>
              <a:gd name="connsiteY76" fmla="*/ 3534129 h 6858000"/>
              <a:gd name="connsiteX77" fmla="*/ 5599700 w 6128435"/>
              <a:gd name="connsiteY77" fmla="*/ 3547221 h 6858000"/>
              <a:gd name="connsiteX78" fmla="*/ 5615031 w 6128435"/>
              <a:gd name="connsiteY78" fmla="*/ 3557482 h 6858000"/>
              <a:gd name="connsiteX79" fmla="*/ 5618377 w 6128435"/>
              <a:gd name="connsiteY79" fmla="*/ 3588431 h 6858000"/>
              <a:gd name="connsiteX80" fmla="*/ 5612155 w 6128435"/>
              <a:gd name="connsiteY80" fmla="*/ 3589869 h 6858000"/>
              <a:gd name="connsiteX81" fmla="*/ 5620843 w 6128435"/>
              <a:gd name="connsiteY81" fmla="*/ 3606745 h 6858000"/>
              <a:gd name="connsiteX82" fmla="*/ 5655472 w 6128435"/>
              <a:gd name="connsiteY82" fmla="*/ 3678877 h 6858000"/>
              <a:gd name="connsiteX83" fmla="*/ 5680448 w 6128435"/>
              <a:gd name="connsiteY83" fmla="*/ 3717760 h 6858000"/>
              <a:gd name="connsiteX84" fmla="*/ 5683015 w 6128435"/>
              <a:gd name="connsiteY84" fmla="*/ 3762025 h 6858000"/>
              <a:gd name="connsiteX85" fmla="*/ 5696643 w 6128435"/>
              <a:gd name="connsiteY85" fmla="*/ 3773888 h 6858000"/>
              <a:gd name="connsiteX86" fmla="*/ 5699203 w 6128435"/>
              <a:gd name="connsiteY86" fmla="*/ 3775823 h 6858000"/>
              <a:gd name="connsiteX87" fmla="*/ 5704824 w 6128435"/>
              <a:gd name="connsiteY87" fmla="*/ 3785966 h 6858000"/>
              <a:gd name="connsiteX88" fmla="*/ 5712204 w 6128435"/>
              <a:gd name="connsiteY88" fmla="*/ 3785830 h 6858000"/>
              <a:gd name="connsiteX89" fmla="*/ 5724816 w 6128435"/>
              <a:gd name="connsiteY89" fmla="*/ 3798949 h 6858000"/>
              <a:gd name="connsiteX90" fmla="*/ 5733539 w 6128435"/>
              <a:gd name="connsiteY90" fmla="*/ 3818457 h 6858000"/>
              <a:gd name="connsiteX91" fmla="*/ 5768491 w 6128435"/>
              <a:gd name="connsiteY91" fmla="*/ 3914399 h 6858000"/>
              <a:gd name="connsiteX92" fmla="*/ 5793123 w 6128435"/>
              <a:gd name="connsiteY92" fmla="*/ 3969952 h 6858000"/>
              <a:gd name="connsiteX93" fmla="*/ 5808321 w 6128435"/>
              <a:gd name="connsiteY93" fmla="*/ 3988153 h 6858000"/>
              <a:gd name="connsiteX94" fmla="*/ 5825621 w 6128435"/>
              <a:gd name="connsiteY94" fmla="*/ 4015525 h 6858000"/>
              <a:gd name="connsiteX95" fmla="*/ 5860672 w 6128435"/>
              <a:gd name="connsiteY95" fmla="*/ 4061579 h 6858000"/>
              <a:gd name="connsiteX96" fmla="*/ 5872173 w 6128435"/>
              <a:gd name="connsiteY96" fmla="*/ 4088497 h 6858000"/>
              <a:gd name="connsiteX97" fmla="*/ 5883705 w 6128435"/>
              <a:gd name="connsiteY97" fmla="*/ 4101899 h 6858000"/>
              <a:gd name="connsiteX98" fmla="*/ 5885314 w 6128435"/>
              <a:gd name="connsiteY98" fmla="*/ 4108387 h 6858000"/>
              <a:gd name="connsiteX99" fmla="*/ 5894095 w 6128435"/>
              <a:gd name="connsiteY99" fmla="*/ 4128857 h 6858000"/>
              <a:gd name="connsiteX100" fmla="*/ 5898339 w 6128435"/>
              <a:gd name="connsiteY100" fmla="*/ 4140800 h 6858000"/>
              <a:gd name="connsiteX101" fmla="*/ 5899734 w 6128435"/>
              <a:gd name="connsiteY101" fmla="*/ 4145632 h 6858000"/>
              <a:gd name="connsiteX102" fmla="*/ 5897098 w 6128435"/>
              <a:gd name="connsiteY102" fmla="*/ 4157819 h 6858000"/>
              <a:gd name="connsiteX103" fmla="*/ 5903513 w 6128435"/>
              <a:gd name="connsiteY103" fmla="*/ 4187661 h 6858000"/>
              <a:gd name="connsiteX104" fmla="*/ 5917114 w 6128435"/>
              <a:gd name="connsiteY104" fmla="*/ 4213096 h 6858000"/>
              <a:gd name="connsiteX105" fmla="*/ 5921153 w 6128435"/>
              <a:gd name="connsiteY105" fmla="*/ 4236222 h 6858000"/>
              <a:gd name="connsiteX106" fmla="*/ 5924233 w 6128435"/>
              <a:gd name="connsiteY106" fmla="*/ 4242060 h 6858000"/>
              <a:gd name="connsiteX107" fmla="*/ 5928910 w 6128435"/>
              <a:gd name="connsiteY107" fmla="*/ 4300973 h 6858000"/>
              <a:gd name="connsiteX108" fmla="*/ 5939320 w 6128435"/>
              <a:gd name="connsiteY108" fmla="*/ 4340435 h 6858000"/>
              <a:gd name="connsiteX109" fmla="*/ 5946705 w 6128435"/>
              <a:gd name="connsiteY109" fmla="*/ 4428051 h 6858000"/>
              <a:gd name="connsiteX110" fmla="*/ 5949261 w 6128435"/>
              <a:gd name="connsiteY110" fmla="*/ 4449185 h 6858000"/>
              <a:gd name="connsiteX111" fmla="*/ 5957504 w 6128435"/>
              <a:gd name="connsiteY111" fmla="*/ 4465911 h 6858000"/>
              <a:gd name="connsiteX112" fmla="*/ 5964689 w 6128435"/>
              <a:gd name="connsiteY112" fmla="*/ 4468532 h 6858000"/>
              <a:gd name="connsiteX113" fmla="*/ 5967062 w 6128435"/>
              <a:gd name="connsiteY113" fmla="*/ 4479923 h 6858000"/>
              <a:gd name="connsiteX114" fmla="*/ 5968960 w 6128435"/>
              <a:gd name="connsiteY114" fmla="*/ 4482655 h 6858000"/>
              <a:gd name="connsiteX115" fmla="*/ 5978567 w 6128435"/>
              <a:gd name="connsiteY115" fmla="*/ 4498605 h 6858000"/>
              <a:gd name="connsiteX116" fmla="*/ 5980106 w 6128435"/>
              <a:gd name="connsiteY116" fmla="*/ 4585087 h 6858000"/>
              <a:gd name="connsiteX117" fmla="*/ 5998138 w 6128435"/>
              <a:gd name="connsiteY117" fmla="*/ 4697518 h 6858000"/>
              <a:gd name="connsiteX118" fmla="*/ 6013516 w 6128435"/>
              <a:gd name="connsiteY118" fmla="*/ 4786619 h 6858000"/>
              <a:gd name="connsiteX119" fmla="*/ 6025404 w 6128435"/>
              <a:gd name="connsiteY119" fmla="*/ 4858148 h 6858000"/>
              <a:gd name="connsiteX120" fmla="*/ 6007749 w 6128435"/>
              <a:gd name="connsiteY120" fmla="*/ 4964715 h 6858000"/>
              <a:gd name="connsiteX121" fmla="*/ 6005269 w 6128435"/>
              <a:gd name="connsiteY121" fmla="*/ 5150567 h 6858000"/>
              <a:gd name="connsiteX122" fmla="*/ 6001127 w 6128435"/>
              <a:gd name="connsiteY122" fmla="*/ 5164609 h 6858000"/>
              <a:gd name="connsiteX123" fmla="*/ 5996647 w 6128435"/>
              <a:gd name="connsiteY123" fmla="*/ 5185640 h 6858000"/>
              <a:gd name="connsiteX124" fmla="*/ 5998514 w 6128435"/>
              <a:gd name="connsiteY124" fmla="*/ 5189673 h 6858000"/>
              <a:gd name="connsiteX125" fmla="*/ 5995970 w 6128435"/>
              <a:gd name="connsiteY125" fmla="*/ 5221547 h 6858000"/>
              <a:gd name="connsiteX126" fmla="*/ 5997218 w 6128435"/>
              <a:gd name="connsiteY126" fmla="*/ 5222031 h 6858000"/>
              <a:gd name="connsiteX127" fmla="*/ 6002116 w 6128435"/>
              <a:gd name="connsiteY127" fmla="*/ 5231223 h 6858000"/>
              <a:gd name="connsiteX128" fmla="*/ 6008541 w 6128435"/>
              <a:gd name="connsiteY128" fmla="*/ 5248680 h 6858000"/>
              <a:gd name="connsiteX129" fmla="*/ 6039260 w 6128435"/>
              <a:gd name="connsiteY129" fmla="*/ 5289518 h 6858000"/>
              <a:gd name="connsiteX130" fmla="*/ 6036748 w 6128435"/>
              <a:gd name="connsiteY130" fmla="*/ 5322752 h 6858000"/>
              <a:gd name="connsiteX131" fmla="*/ 6036943 w 6128435"/>
              <a:gd name="connsiteY131" fmla="*/ 5329480 h 6858000"/>
              <a:gd name="connsiteX132" fmla="*/ 6037236 w 6128435"/>
              <a:gd name="connsiteY132" fmla="*/ 5329634 h 6858000"/>
              <a:gd name="connsiteX133" fmla="*/ 6038019 w 6128435"/>
              <a:gd name="connsiteY133" fmla="*/ 5336764 h 6858000"/>
              <a:gd name="connsiteX134" fmla="*/ 6037298 w 6128435"/>
              <a:gd name="connsiteY134" fmla="*/ 5341753 h 6858000"/>
              <a:gd name="connsiteX135" fmla="*/ 6037677 w 6128435"/>
              <a:gd name="connsiteY135" fmla="*/ 5354807 h 6858000"/>
              <a:gd name="connsiteX136" fmla="*/ 6039728 w 6128435"/>
              <a:gd name="connsiteY136" fmla="*/ 5359416 h 6858000"/>
              <a:gd name="connsiteX137" fmla="*/ 6043311 w 6128435"/>
              <a:gd name="connsiteY137" fmla="*/ 5361407 h 6858000"/>
              <a:gd name="connsiteX138" fmla="*/ 6042954 w 6128435"/>
              <a:gd name="connsiteY138" fmla="*/ 5362576 h 6858000"/>
              <a:gd name="connsiteX139" fmla="*/ 6053435 w 6128435"/>
              <a:gd name="connsiteY139" fmla="*/ 5387547 h 6858000"/>
              <a:gd name="connsiteX140" fmla="*/ 6065933 w 6128435"/>
              <a:gd name="connsiteY140" fmla="*/ 5443002 h 6858000"/>
              <a:gd name="connsiteX141" fmla="*/ 6068640 w 6128435"/>
              <a:gd name="connsiteY141" fmla="*/ 5474503 h 6858000"/>
              <a:gd name="connsiteX142" fmla="*/ 6080922 w 6128435"/>
              <a:gd name="connsiteY142" fmla="*/ 5561070 h 6858000"/>
              <a:gd name="connsiteX143" fmla="*/ 6096949 w 6128435"/>
              <a:gd name="connsiteY143" fmla="*/ 5648179 h 6858000"/>
              <a:gd name="connsiteX144" fmla="*/ 6125703 w 6128435"/>
              <a:gd name="connsiteY144" fmla="*/ 5692894 h 6858000"/>
              <a:gd name="connsiteX145" fmla="*/ 6126670 w 6128435"/>
              <a:gd name="connsiteY145" fmla="*/ 5697882 h 6858000"/>
              <a:gd name="connsiteX146" fmla="*/ 6124061 w 6128435"/>
              <a:gd name="connsiteY146" fmla="*/ 5710294 h 6858000"/>
              <a:gd name="connsiteX147" fmla="*/ 6122213 w 6128435"/>
              <a:gd name="connsiteY147" fmla="*/ 5714762 h 6858000"/>
              <a:gd name="connsiteX148" fmla="*/ 6121353 w 6128435"/>
              <a:gd name="connsiteY148" fmla="*/ 5721725 h 6858000"/>
              <a:gd name="connsiteX149" fmla="*/ 6121607 w 6128435"/>
              <a:gd name="connsiteY149" fmla="*/ 5721959 h 6858000"/>
              <a:gd name="connsiteX150" fmla="*/ 6120262 w 6128435"/>
              <a:gd name="connsiteY150" fmla="*/ 5728358 h 6858000"/>
              <a:gd name="connsiteX151" fmla="*/ 6110194 w 6128435"/>
              <a:gd name="connsiteY151" fmla="*/ 5758853 h 6858000"/>
              <a:gd name="connsiteX152" fmla="*/ 6127519 w 6128435"/>
              <a:gd name="connsiteY152" fmla="*/ 5865775 h 6858000"/>
              <a:gd name="connsiteX153" fmla="*/ 6128435 w 6128435"/>
              <a:gd name="connsiteY153" fmla="*/ 5870164 h 6858000"/>
              <a:gd name="connsiteX154" fmla="*/ 6119217 w 6128435"/>
              <a:gd name="connsiteY154" fmla="*/ 5888542 h 6858000"/>
              <a:gd name="connsiteX155" fmla="*/ 6115966 w 6128435"/>
              <a:gd name="connsiteY155" fmla="*/ 5898387 h 6858000"/>
              <a:gd name="connsiteX156" fmla="*/ 6111924 w 6128435"/>
              <a:gd name="connsiteY156" fmla="*/ 5900444 h 6858000"/>
              <a:gd name="connsiteX157" fmla="*/ 6108716 w 6128435"/>
              <a:gd name="connsiteY157" fmla="*/ 5915345 h 6858000"/>
              <a:gd name="connsiteX158" fmla="*/ 6109524 w 6128435"/>
              <a:gd name="connsiteY158" fmla="*/ 5917328 h 6858000"/>
              <a:gd name="connsiteX159" fmla="*/ 6102493 w 6128435"/>
              <a:gd name="connsiteY159" fmla="*/ 5928602 h 6858000"/>
              <a:gd name="connsiteX160" fmla="*/ 6056863 w 6128435"/>
              <a:gd name="connsiteY160" fmla="*/ 6000643 h 6858000"/>
              <a:gd name="connsiteX161" fmla="*/ 6045436 w 6128435"/>
              <a:gd name="connsiteY161" fmla="*/ 6124480 h 6858000"/>
              <a:gd name="connsiteX162" fmla="*/ 6030489 w 6128435"/>
              <a:gd name="connsiteY162" fmla="*/ 6317666 h 6858000"/>
              <a:gd name="connsiteX163" fmla="*/ 6007492 w 6128435"/>
              <a:gd name="connsiteY163" fmla="*/ 6440818 h 6858000"/>
              <a:gd name="connsiteX164" fmla="*/ 6009467 w 6128435"/>
              <a:gd name="connsiteY164" fmla="*/ 6487076 h 6858000"/>
              <a:gd name="connsiteX165" fmla="*/ 5995064 w 6128435"/>
              <a:gd name="connsiteY165" fmla="*/ 6540791 h 6858000"/>
              <a:gd name="connsiteX166" fmla="*/ 5996309 w 6128435"/>
              <a:gd name="connsiteY166" fmla="*/ 6543961 h 6858000"/>
              <a:gd name="connsiteX167" fmla="*/ 5996048 w 6128435"/>
              <a:gd name="connsiteY167" fmla="*/ 6555444 h 6858000"/>
              <a:gd name="connsiteX168" fmla="*/ 6002524 w 6128435"/>
              <a:gd name="connsiteY168" fmla="*/ 6560188 h 6858000"/>
              <a:gd name="connsiteX169" fmla="*/ 6006823 w 6128435"/>
              <a:gd name="connsiteY169" fmla="*/ 6578546 h 6858000"/>
              <a:gd name="connsiteX170" fmla="*/ 6004510 w 6128435"/>
              <a:gd name="connsiteY170" fmla="*/ 6599256 h 6858000"/>
              <a:gd name="connsiteX171" fmla="*/ 5986207 w 6128435"/>
              <a:gd name="connsiteY171" fmla="*/ 6695855 h 6858000"/>
              <a:gd name="connsiteX172" fmla="*/ 5979428 w 6128435"/>
              <a:gd name="connsiteY172" fmla="*/ 6754678 h 6858000"/>
              <a:gd name="connsiteX173" fmla="*/ 5983398 w 6128435"/>
              <a:gd name="connsiteY173" fmla="*/ 6778641 h 6858000"/>
              <a:gd name="connsiteX174" fmla="*/ 5984543 w 6128435"/>
              <a:gd name="connsiteY174" fmla="*/ 6811016 h 6858000"/>
              <a:gd name="connsiteX175" fmla="*/ 5981802 w 6128435"/>
              <a:gd name="connsiteY175" fmla="*/ 6838578 h 6858000"/>
              <a:gd name="connsiteX176" fmla="*/ 5979671 w 6128435"/>
              <a:gd name="connsiteY176" fmla="*/ 6858000 h 6858000"/>
              <a:gd name="connsiteX177" fmla="*/ 0 w 6128435"/>
              <a:gd name="connsiteY177" fmla="*/ 6858000 h 6858000"/>
              <a:gd name="connsiteX178" fmla="*/ 0 w 6128435"/>
              <a:gd name="connsiteY17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37050 w 6128435"/>
              <a:gd name="connsiteY45" fmla="*/ 2336703 h 6858000"/>
              <a:gd name="connsiteX46" fmla="*/ 5271650 w 6128435"/>
              <a:gd name="connsiteY46" fmla="*/ 2440467 h 6858000"/>
              <a:gd name="connsiteX47" fmla="*/ 5271438 w 6128435"/>
              <a:gd name="connsiteY47" fmla="*/ 2447186 h 6858000"/>
              <a:gd name="connsiteX48" fmla="*/ 5271722 w 6128435"/>
              <a:gd name="connsiteY48" fmla="*/ 2447359 h 6858000"/>
              <a:gd name="connsiteX49" fmla="*/ 5272069 w 6128435"/>
              <a:gd name="connsiteY49" fmla="*/ 2454523 h 6858000"/>
              <a:gd name="connsiteX50" fmla="*/ 5271049 w 6128435"/>
              <a:gd name="connsiteY50" fmla="*/ 2459442 h 6858000"/>
              <a:gd name="connsiteX51" fmla="*/ 5307538 w 6128435"/>
              <a:gd name="connsiteY51" fmla="*/ 2514685 h 6858000"/>
              <a:gd name="connsiteX52" fmla="*/ 5337604 w 6128435"/>
              <a:gd name="connsiteY52" fmla="*/ 2597632 h 6858000"/>
              <a:gd name="connsiteX53" fmla="*/ 5407503 w 6128435"/>
              <a:gd name="connsiteY53" fmla="*/ 2786290 h 6858000"/>
              <a:gd name="connsiteX54" fmla="*/ 5407356 w 6128435"/>
              <a:gd name="connsiteY54" fmla="*/ 2787545 h 6858000"/>
              <a:gd name="connsiteX55" fmla="*/ 5411130 w 6128435"/>
              <a:gd name="connsiteY55" fmla="*/ 2788640 h 6858000"/>
              <a:gd name="connsiteX56" fmla="*/ 5416439 w 6128435"/>
              <a:gd name="connsiteY56" fmla="*/ 2805666 h 6858000"/>
              <a:gd name="connsiteX57" fmla="*/ 5416589 w 6128435"/>
              <a:gd name="connsiteY57" fmla="*/ 2810822 h 6858000"/>
              <a:gd name="connsiteX58" fmla="*/ 5418542 w 6128435"/>
              <a:gd name="connsiteY58" fmla="*/ 2817745 h 6858000"/>
              <a:gd name="connsiteX59" fmla="*/ 5418847 w 6128435"/>
              <a:gd name="connsiteY59" fmla="*/ 2817825 h 6858000"/>
              <a:gd name="connsiteX60" fmla="*/ 5423364 w 6128435"/>
              <a:gd name="connsiteY60" fmla="*/ 2858292 h 6858000"/>
              <a:gd name="connsiteX61" fmla="*/ 5479298 w 6128435"/>
              <a:gd name="connsiteY61" fmla="*/ 2947791 h 6858000"/>
              <a:gd name="connsiteX62" fmla="*/ 5481770 w 6128435"/>
              <a:gd name="connsiteY62" fmla="*/ 2951352 h 6858000"/>
              <a:gd name="connsiteX63" fmla="*/ 5481013 w 6128435"/>
              <a:gd name="connsiteY63" fmla="*/ 2973461 h 6858000"/>
              <a:gd name="connsiteX64" fmla="*/ 5482045 w 6128435"/>
              <a:gd name="connsiteY64" fmla="*/ 2984371 h 6858000"/>
              <a:gd name="connsiteX65" fmla="*/ 5479405 w 6128435"/>
              <a:gd name="connsiteY65" fmla="*/ 2988507 h 6858000"/>
              <a:gd name="connsiteX66" fmla="*/ 5482415 w 6128435"/>
              <a:gd name="connsiteY66" fmla="*/ 3004079 h 6858000"/>
              <a:gd name="connsiteX67" fmla="*/ 5483865 w 6128435"/>
              <a:gd name="connsiteY67" fmla="*/ 3005467 h 6858000"/>
              <a:gd name="connsiteX68" fmla="*/ 5482236 w 6128435"/>
              <a:gd name="connsiteY68" fmla="*/ 3019791 h 6858000"/>
              <a:gd name="connsiteX69" fmla="*/ 5475895 w 6128435"/>
              <a:gd name="connsiteY69" fmla="*/ 3033578 h 6858000"/>
              <a:gd name="connsiteX70" fmla="*/ 5477595 w 6128435"/>
              <a:gd name="connsiteY70" fmla="*/ 3250534 h 6858000"/>
              <a:gd name="connsiteX71" fmla="*/ 5532836 w 6128435"/>
              <a:gd name="connsiteY71" fmla="*/ 3353840 h 6858000"/>
              <a:gd name="connsiteX72" fmla="*/ 5561229 w 6128435"/>
              <a:gd name="connsiteY72" fmla="*/ 3395784 h 6858000"/>
              <a:gd name="connsiteX73" fmla="*/ 5589758 w 6128435"/>
              <a:gd name="connsiteY73" fmla="*/ 3506453 h 6858000"/>
              <a:gd name="connsiteX74" fmla="*/ 5596144 w 6128435"/>
              <a:gd name="connsiteY74" fmla="*/ 3534624 h 6858000"/>
              <a:gd name="connsiteX75" fmla="*/ 5597750 w 6128435"/>
              <a:gd name="connsiteY75" fmla="*/ 3534129 h 6858000"/>
              <a:gd name="connsiteX76" fmla="*/ 5599700 w 6128435"/>
              <a:gd name="connsiteY76" fmla="*/ 3547221 h 6858000"/>
              <a:gd name="connsiteX77" fmla="*/ 5615031 w 6128435"/>
              <a:gd name="connsiteY77" fmla="*/ 3557482 h 6858000"/>
              <a:gd name="connsiteX78" fmla="*/ 5618377 w 6128435"/>
              <a:gd name="connsiteY78" fmla="*/ 3588431 h 6858000"/>
              <a:gd name="connsiteX79" fmla="*/ 5612155 w 6128435"/>
              <a:gd name="connsiteY79" fmla="*/ 3589869 h 6858000"/>
              <a:gd name="connsiteX80" fmla="*/ 5620843 w 6128435"/>
              <a:gd name="connsiteY80" fmla="*/ 3606745 h 6858000"/>
              <a:gd name="connsiteX81" fmla="*/ 5655472 w 6128435"/>
              <a:gd name="connsiteY81" fmla="*/ 3678877 h 6858000"/>
              <a:gd name="connsiteX82" fmla="*/ 5680448 w 6128435"/>
              <a:gd name="connsiteY82" fmla="*/ 3717760 h 6858000"/>
              <a:gd name="connsiteX83" fmla="*/ 5683015 w 6128435"/>
              <a:gd name="connsiteY83" fmla="*/ 3762025 h 6858000"/>
              <a:gd name="connsiteX84" fmla="*/ 5696643 w 6128435"/>
              <a:gd name="connsiteY84" fmla="*/ 3773888 h 6858000"/>
              <a:gd name="connsiteX85" fmla="*/ 5699203 w 6128435"/>
              <a:gd name="connsiteY85" fmla="*/ 3775823 h 6858000"/>
              <a:gd name="connsiteX86" fmla="*/ 5704824 w 6128435"/>
              <a:gd name="connsiteY86" fmla="*/ 3785966 h 6858000"/>
              <a:gd name="connsiteX87" fmla="*/ 5712204 w 6128435"/>
              <a:gd name="connsiteY87" fmla="*/ 3785830 h 6858000"/>
              <a:gd name="connsiteX88" fmla="*/ 5724816 w 6128435"/>
              <a:gd name="connsiteY88" fmla="*/ 3798949 h 6858000"/>
              <a:gd name="connsiteX89" fmla="*/ 5733539 w 6128435"/>
              <a:gd name="connsiteY89" fmla="*/ 3818457 h 6858000"/>
              <a:gd name="connsiteX90" fmla="*/ 5768491 w 6128435"/>
              <a:gd name="connsiteY90" fmla="*/ 3914399 h 6858000"/>
              <a:gd name="connsiteX91" fmla="*/ 5793123 w 6128435"/>
              <a:gd name="connsiteY91" fmla="*/ 3969952 h 6858000"/>
              <a:gd name="connsiteX92" fmla="*/ 5808321 w 6128435"/>
              <a:gd name="connsiteY92" fmla="*/ 3988153 h 6858000"/>
              <a:gd name="connsiteX93" fmla="*/ 5825621 w 6128435"/>
              <a:gd name="connsiteY93" fmla="*/ 4015525 h 6858000"/>
              <a:gd name="connsiteX94" fmla="*/ 5860672 w 6128435"/>
              <a:gd name="connsiteY94" fmla="*/ 4061579 h 6858000"/>
              <a:gd name="connsiteX95" fmla="*/ 5872173 w 6128435"/>
              <a:gd name="connsiteY95" fmla="*/ 4088497 h 6858000"/>
              <a:gd name="connsiteX96" fmla="*/ 5883705 w 6128435"/>
              <a:gd name="connsiteY96" fmla="*/ 4101899 h 6858000"/>
              <a:gd name="connsiteX97" fmla="*/ 5885314 w 6128435"/>
              <a:gd name="connsiteY97" fmla="*/ 4108387 h 6858000"/>
              <a:gd name="connsiteX98" fmla="*/ 5894095 w 6128435"/>
              <a:gd name="connsiteY98" fmla="*/ 4128857 h 6858000"/>
              <a:gd name="connsiteX99" fmla="*/ 5898339 w 6128435"/>
              <a:gd name="connsiteY99" fmla="*/ 4140800 h 6858000"/>
              <a:gd name="connsiteX100" fmla="*/ 5899734 w 6128435"/>
              <a:gd name="connsiteY100" fmla="*/ 4145632 h 6858000"/>
              <a:gd name="connsiteX101" fmla="*/ 5897098 w 6128435"/>
              <a:gd name="connsiteY101" fmla="*/ 4157819 h 6858000"/>
              <a:gd name="connsiteX102" fmla="*/ 5903513 w 6128435"/>
              <a:gd name="connsiteY102" fmla="*/ 4187661 h 6858000"/>
              <a:gd name="connsiteX103" fmla="*/ 5917114 w 6128435"/>
              <a:gd name="connsiteY103" fmla="*/ 4213096 h 6858000"/>
              <a:gd name="connsiteX104" fmla="*/ 5921153 w 6128435"/>
              <a:gd name="connsiteY104" fmla="*/ 4236222 h 6858000"/>
              <a:gd name="connsiteX105" fmla="*/ 5924233 w 6128435"/>
              <a:gd name="connsiteY105" fmla="*/ 4242060 h 6858000"/>
              <a:gd name="connsiteX106" fmla="*/ 5928910 w 6128435"/>
              <a:gd name="connsiteY106" fmla="*/ 4300973 h 6858000"/>
              <a:gd name="connsiteX107" fmla="*/ 5939320 w 6128435"/>
              <a:gd name="connsiteY107" fmla="*/ 4340435 h 6858000"/>
              <a:gd name="connsiteX108" fmla="*/ 5946705 w 6128435"/>
              <a:gd name="connsiteY108" fmla="*/ 4428051 h 6858000"/>
              <a:gd name="connsiteX109" fmla="*/ 5949261 w 6128435"/>
              <a:gd name="connsiteY109" fmla="*/ 4449185 h 6858000"/>
              <a:gd name="connsiteX110" fmla="*/ 5957504 w 6128435"/>
              <a:gd name="connsiteY110" fmla="*/ 4465911 h 6858000"/>
              <a:gd name="connsiteX111" fmla="*/ 5964689 w 6128435"/>
              <a:gd name="connsiteY111" fmla="*/ 4468532 h 6858000"/>
              <a:gd name="connsiteX112" fmla="*/ 5967062 w 6128435"/>
              <a:gd name="connsiteY112" fmla="*/ 4479923 h 6858000"/>
              <a:gd name="connsiteX113" fmla="*/ 5968960 w 6128435"/>
              <a:gd name="connsiteY113" fmla="*/ 4482655 h 6858000"/>
              <a:gd name="connsiteX114" fmla="*/ 5978567 w 6128435"/>
              <a:gd name="connsiteY114" fmla="*/ 4498605 h 6858000"/>
              <a:gd name="connsiteX115" fmla="*/ 5980106 w 6128435"/>
              <a:gd name="connsiteY115" fmla="*/ 4585087 h 6858000"/>
              <a:gd name="connsiteX116" fmla="*/ 5998138 w 6128435"/>
              <a:gd name="connsiteY116" fmla="*/ 4697518 h 6858000"/>
              <a:gd name="connsiteX117" fmla="*/ 6013516 w 6128435"/>
              <a:gd name="connsiteY117" fmla="*/ 4786619 h 6858000"/>
              <a:gd name="connsiteX118" fmla="*/ 6025404 w 6128435"/>
              <a:gd name="connsiteY118" fmla="*/ 4858148 h 6858000"/>
              <a:gd name="connsiteX119" fmla="*/ 6007749 w 6128435"/>
              <a:gd name="connsiteY119" fmla="*/ 4964715 h 6858000"/>
              <a:gd name="connsiteX120" fmla="*/ 6005269 w 6128435"/>
              <a:gd name="connsiteY120" fmla="*/ 5150567 h 6858000"/>
              <a:gd name="connsiteX121" fmla="*/ 6001127 w 6128435"/>
              <a:gd name="connsiteY121" fmla="*/ 5164609 h 6858000"/>
              <a:gd name="connsiteX122" fmla="*/ 5996647 w 6128435"/>
              <a:gd name="connsiteY122" fmla="*/ 5185640 h 6858000"/>
              <a:gd name="connsiteX123" fmla="*/ 5998514 w 6128435"/>
              <a:gd name="connsiteY123" fmla="*/ 5189673 h 6858000"/>
              <a:gd name="connsiteX124" fmla="*/ 5995970 w 6128435"/>
              <a:gd name="connsiteY124" fmla="*/ 5221547 h 6858000"/>
              <a:gd name="connsiteX125" fmla="*/ 5997218 w 6128435"/>
              <a:gd name="connsiteY125" fmla="*/ 5222031 h 6858000"/>
              <a:gd name="connsiteX126" fmla="*/ 6002116 w 6128435"/>
              <a:gd name="connsiteY126" fmla="*/ 5231223 h 6858000"/>
              <a:gd name="connsiteX127" fmla="*/ 6008541 w 6128435"/>
              <a:gd name="connsiteY127" fmla="*/ 5248680 h 6858000"/>
              <a:gd name="connsiteX128" fmla="*/ 6039260 w 6128435"/>
              <a:gd name="connsiteY128" fmla="*/ 5289518 h 6858000"/>
              <a:gd name="connsiteX129" fmla="*/ 6036748 w 6128435"/>
              <a:gd name="connsiteY129" fmla="*/ 5322752 h 6858000"/>
              <a:gd name="connsiteX130" fmla="*/ 6036943 w 6128435"/>
              <a:gd name="connsiteY130" fmla="*/ 5329480 h 6858000"/>
              <a:gd name="connsiteX131" fmla="*/ 6037236 w 6128435"/>
              <a:gd name="connsiteY131" fmla="*/ 5329634 h 6858000"/>
              <a:gd name="connsiteX132" fmla="*/ 6038019 w 6128435"/>
              <a:gd name="connsiteY132" fmla="*/ 5336764 h 6858000"/>
              <a:gd name="connsiteX133" fmla="*/ 6037298 w 6128435"/>
              <a:gd name="connsiteY133" fmla="*/ 5341753 h 6858000"/>
              <a:gd name="connsiteX134" fmla="*/ 6037677 w 6128435"/>
              <a:gd name="connsiteY134" fmla="*/ 5354807 h 6858000"/>
              <a:gd name="connsiteX135" fmla="*/ 6039728 w 6128435"/>
              <a:gd name="connsiteY135" fmla="*/ 5359416 h 6858000"/>
              <a:gd name="connsiteX136" fmla="*/ 6043311 w 6128435"/>
              <a:gd name="connsiteY136" fmla="*/ 5361407 h 6858000"/>
              <a:gd name="connsiteX137" fmla="*/ 6042954 w 6128435"/>
              <a:gd name="connsiteY137" fmla="*/ 5362576 h 6858000"/>
              <a:gd name="connsiteX138" fmla="*/ 6053435 w 6128435"/>
              <a:gd name="connsiteY138" fmla="*/ 5387547 h 6858000"/>
              <a:gd name="connsiteX139" fmla="*/ 6065933 w 6128435"/>
              <a:gd name="connsiteY139" fmla="*/ 5443002 h 6858000"/>
              <a:gd name="connsiteX140" fmla="*/ 6068640 w 6128435"/>
              <a:gd name="connsiteY140" fmla="*/ 5474503 h 6858000"/>
              <a:gd name="connsiteX141" fmla="*/ 6080922 w 6128435"/>
              <a:gd name="connsiteY141" fmla="*/ 5561070 h 6858000"/>
              <a:gd name="connsiteX142" fmla="*/ 6096949 w 6128435"/>
              <a:gd name="connsiteY142" fmla="*/ 5648179 h 6858000"/>
              <a:gd name="connsiteX143" fmla="*/ 6125703 w 6128435"/>
              <a:gd name="connsiteY143" fmla="*/ 5692894 h 6858000"/>
              <a:gd name="connsiteX144" fmla="*/ 6126670 w 6128435"/>
              <a:gd name="connsiteY144" fmla="*/ 5697882 h 6858000"/>
              <a:gd name="connsiteX145" fmla="*/ 6124061 w 6128435"/>
              <a:gd name="connsiteY145" fmla="*/ 5710294 h 6858000"/>
              <a:gd name="connsiteX146" fmla="*/ 6122213 w 6128435"/>
              <a:gd name="connsiteY146" fmla="*/ 5714762 h 6858000"/>
              <a:gd name="connsiteX147" fmla="*/ 6121353 w 6128435"/>
              <a:gd name="connsiteY147" fmla="*/ 5721725 h 6858000"/>
              <a:gd name="connsiteX148" fmla="*/ 6121607 w 6128435"/>
              <a:gd name="connsiteY148" fmla="*/ 5721959 h 6858000"/>
              <a:gd name="connsiteX149" fmla="*/ 6120262 w 6128435"/>
              <a:gd name="connsiteY149" fmla="*/ 5728358 h 6858000"/>
              <a:gd name="connsiteX150" fmla="*/ 6110194 w 6128435"/>
              <a:gd name="connsiteY150" fmla="*/ 5758853 h 6858000"/>
              <a:gd name="connsiteX151" fmla="*/ 6127519 w 6128435"/>
              <a:gd name="connsiteY151" fmla="*/ 5865775 h 6858000"/>
              <a:gd name="connsiteX152" fmla="*/ 6128435 w 6128435"/>
              <a:gd name="connsiteY152" fmla="*/ 5870164 h 6858000"/>
              <a:gd name="connsiteX153" fmla="*/ 6119217 w 6128435"/>
              <a:gd name="connsiteY153" fmla="*/ 5888542 h 6858000"/>
              <a:gd name="connsiteX154" fmla="*/ 6115966 w 6128435"/>
              <a:gd name="connsiteY154" fmla="*/ 5898387 h 6858000"/>
              <a:gd name="connsiteX155" fmla="*/ 6111924 w 6128435"/>
              <a:gd name="connsiteY155" fmla="*/ 5900444 h 6858000"/>
              <a:gd name="connsiteX156" fmla="*/ 6108716 w 6128435"/>
              <a:gd name="connsiteY156" fmla="*/ 5915345 h 6858000"/>
              <a:gd name="connsiteX157" fmla="*/ 6109524 w 6128435"/>
              <a:gd name="connsiteY157" fmla="*/ 5917328 h 6858000"/>
              <a:gd name="connsiteX158" fmla="*/ 6102493 w 6128435"/>
              <a:gd name="connsiteY158" fmla="*/ 5928602 h 6858000"/>
              <a:gd name="connsiteX159" fmla="*/ 6056863 w 6128435"/>
              <a:gd name="connsiteY159" fmla="*/ 6000643 h 6858000"/>
              <a:gd name="connsiteX160" fmla="*/ 6045436 w 6128435"/>
              <a:gd name="connsiteY160" fmla="*/ 6124480 h 6858000"/>
              <a:gd name="connsiteX161" fmla="*/ 6030489 w 6128435"/>
              <a:gd name="connsiteY161" fmla="*/ 6317666 h 6858000"/>
              <a:gd name="connsiteX162" fmla="*/ 6007492 w 6128435"/>
              <a:gd name="connsiteY162" fmla="*/ 6440818 h 6858000"/>
              <a:gd name="connsiteX163" fmla="*/ 6009467 w 6128435"/>
              <a:gd name="connsiteY163" fmla="*/ 6487076 h 6858000"/>
              <a:gd name="connsiteX164" fmla="*/ 5995064 w 6128435"/>
              <a:gd name="connsiteY164" fmla="*/ 6540791 h 6858000"/>
              <a:gd name="connsiteX165" fmla="*/ 5996309 w 6128435"/>
              <a:gd name="connsiteY165" fmla="*/ 6543961 h 6858000"/>
              <a:gd name="connsiteX166" fmla="*/ 5996048 w 6128435"/>
              <a:gd name="connsiteY166" fmla="*/ 6555444 h 6858000"/>
              <a:gd name="connsiteX167" fmla="*/ 6002524 w 6128435"/>
              <a:gd name="connsiteY167" fmla="*/ 6560188 h 6858000"/>
              <a:gd name="connsiteX168" fmla="*/ 6006823 w 6128435"/>
              <a:gd name="connsiteY168" fmla="*/ 6578546 h 6858000"/>
              <a:gd name="connsiteX169" fmla="*/ 6004510 w 6128435"/>
              <a:gd name="connsiteY169" fmla="*/ 6599256 h 6858000"/>
              <a:gd name="connsiteX170" fmla="*/ 5986207 w 6128435"/>
              <a:gd name="connsiteY170" fmla="*/ 6695855 h 6858000"/>
              <a:gd name="connsiteX171" fmla="*/ 5979428 w 6128435"/>
              <a:gd name="connsiteY171" fmla="*/ 6754678 h 6858000"/>
              <a:gd name="connsiteX172" fmla="*/ 5983398 w 6128435"/>
              <a:gd name="connsiteY172" fmla="*/ 6778641 h 6858000"/>
              <a:gd name="connsiteX173" fmla="*/ 5984543 w 6128435"/>
              <a:gd name="connsiteY173" fmla="*/ 6811016 h 6858000"/>
              <a:gd name="connsiteX174" fmla="*/ 5981802 w 6128435"/>
              <a:gd name="connsiteY174" fmla="*/ 6838578 h 6858000"/>
              <a:gd name="connsiteX175" fmla="*/ 5979671 w 6128435"/>
              <a:gd name="connsiteY175" fmla="*/ 6858000 h 6858000"/>
              <a:gd name="connsiteX176" fmla="*/ 0 w 6128435"/>
              <a:gd name="connsiteY176" fmla="*/ 6858000 h 6858000"/>
              <a:gd name="connsiteX177" fmla="*/ 0 w 6128435"/>
              <a:gd name="connsiteY17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41522 w 6128435"/>
              <a:gd name="connsiteY44" fmla="*/ 2305114 h 6858000"/>
              <a:gd name="connsiteX45" fmla="*/ 5298758 w 6128435"/>
              <a:gd name="connsiteY45" fmla="*/ 2375971 h 6858000"/>
              <a:gd name="connsiteX46" fmla="*/ 5271650 w 6128435"/>
              <a:gd name="connsiteY46" fmla="*/ 2440467 h 6858000"/>
              <a:gd name="connsiteX47" fmla="*/ 5271438 w 6128435"/>
              <a:gd name="connsiteY47" fmla="*/ 2447186 h 6858000"/>
              <a:gd name="connsiteX48" fmla="*/ 5271722 w 6128435"/>
              <a:gd name="connsiteY48" fmla="*/ 2447359 h 6858000"/>
              <a:gd name="connsiteX49" fmla="*/ 5272069 w 6128435"/>
              <a:gd name="connsiteY49" fmla="*/ 2454523 h 6858000"/>
              <a:gd name="connsiteX50" fmla="*/ 5271049 w 6128435"/>
              <a:gd name="connsiteY50" fmla="*/ 2459442 h 6858000"/>
              <a:gd name="connsiteX51" fmla="*/ 5307538 w 6128435"/>
              <a:gd name="connsiteY51" fmla="*/ 2514685 h 6858000"/>
              <a:gd name="connsiteX52" fmla="*/ 5337604 w 6128435"/>
              <a:gd name="connsiteY52" fmla="*/ 2597632 h 6858000"/>
              <a:gd name="connsiteX53" fmla="*/ 5407503 w 6128435"/>
              <a:gd name="connsiteY53" fmla="*/ 2786290 h 6858000"/>
              <a:gd name="connsiteX54" fmla="*/ 5407356 w 6128435"/>
              <a:gd name="connsiteY54" fmla="*/ 2787545 h 6858000"/>
              <a:gd name="connsiteX55" fmla="*/ 5411130 w 6128435"/>
              <a:gd name="connsiteY55" fmla="*/ 2788640 h 6858000"/>
              <a:gd name="connsiteX56" fmla="*/ 5416439 w 6128435"/>
              <a:gd name="connsiteY56" fmla="*/ 2805666 h 6858000"/>
              <a:gd name="connsiteX57" fmla="*/ 5416589 w 6128435"/>
              <a:gd name="connsiteY57" fmla="*/ 2810822 h 6858000"/>
              <a:gd name="connsiteX58" fmla="*/ 5418542 w 6128435"/>
              <a:gd name="connsiteY58" fmla="*/ 2817745 h 6858000"/>
              <a:gd name="connsiteX59" fmla="*/ 5418847 w 6128435"/>
              <a:gd name="connsiteY59" fmla="*/ 2817825 h 6858000"/>
              <a:gd name="connsiteX60" fmla="*/ 5423364 w 6128435"/>
              <a:gd name="connsiteY60" fmla="*/ 2858292 h 6858000"/>
              <a:gd name="connsiteX61" fmla="*/ 5479298 w 6128435"/>
              <a:gd name="connsiteY61" fmla="*/ 2947791 h 6858000"/>
              <a:gd name="connsiteX62" fmla="*/ 5481770 w 6128435"/>
              <a:gd name="connsiteY62" fmla="*/ 2951352 h 6858000"/>
              <a:gd name="connsiteX63" fmla="*/ 5481013 w 6128435"/>
              <a:gd name="connsiteY63" fmla="*/ 2973461 h 6858000"/>
              <a:gd name="connsiteX64" fmla="*/ 5482045 w 6128435"/>
              <a:gd name="connsiteY64" fmla="*/ 2984371 h 6858000"/>
              <a:gd name="connsiteX65" fmla="*/ 5479405 w 6128435"/>
              <a:gd name="connsiteY65" fmla="*/ 2988507 h 6858000"/>
              <a:gd name="connsiteX66" fmla="*/ 5482415 w 6128435"/>
              <a:gd name="connsiteY66" fmla="*/ 3004079 h 6858000"/>
              <a:gd name="connsiteX67" fmla="*/ 5483865 w 6128435"/>
              <a:gd name="connsiteY67" fmla="*/ 3005467 h 6858000"/>
              <a:gd name="connsiteX68" fmla="*/ 5482236 w 6128435"/>
              <a:gd name="connsiteY68" fmla="*/ 3019791 h 6858000"/>
              <a:gd name="connsiteX69" fmla="*/ 5475895 w 6128435"/>
              <a:gd name="connsiteY69" fmla="*/ 3033578 h 6858000"/>
              <a:gd name="connsiteX70" fmla="*/ 5477595 w 6128435"/>
              <a:gd name="connsiteY70" fmla="*/ 3250534 h 6858000"/>
              <a:gd name="connsiteX71" fmla="*/ 5532836 w 6128435"/>
              <a:gd name="connsiteY71" fmla="*/ 3353840 h 6858000"/>
              <a:gd name="connsiteX72" fmla="*/ 5561229 w 6128435"/>
              <a:gd name="connsiteY72" fmla="*/ 3395784 h 6858000"/>
              <a:gd name="connsiteX73" fmla="*/ 5589758 w 6128435"/>
              <a:gd name="connsiteY73" fmla="*/ 3506453 h 6858000"/>
              <a:gd name="connsiteX74" fmla="*/ 5596144 w 6128435"/>
              <a:gd name="connsiteY74" fmla="*/ 3534624 h 6858000"/>
              <a:gd name="connsiteX75" fmla="*/ 5597750 w 6128435"/>
              <a:gd name="connsiteY75" fmla="*/ 3534129 h 6858000"/>
              <a:gd name="connsiteX76" fmla="*/ 5599700 w 6128435"/>
              <a:gd name="connsiteY76" fmla="*/ 3547221 h 6858000"/>
              <a:gd name="connsiteX77" fmla="*/ 5615031 w 6128435"/>
              <a:gd name="connsiteY77" fmla="*/ 3557482 h 6858000"/>
              <a:gd name="connsiteX78" fmla="*/ 5618377 w 6128435"/>
              <a:gd name="connsiteY78" fmla="*/ 3588431 h 6858000"/>
              <a:gd name="connsiteX79" fmla="*/ 5612155 w 6128435"/>
              <a:gd name="connsiteY79" fmla="*/ 3589869 h 6858000"/>
              <a:gd name="connsiteX80" fmla="*/ 5620843 w 6128435"/>
              <a:gd name="connsiteY80" fmla="*/ 3606745 h 6858000"/>
              <a:gd name="connsiteX81" fmla="*/ 5655472 w 6128435"/>
              <a:gd name="connsiteY81" fmla="*/ 3678877 h 6858000"/>
              <a:gd name="connsiteX82" fmla="*/ 5680448 w 6128435"/>
              <a:gd name="connsiteY82" fmla="*/ 3717760 h 6858000"/>
              <a:gd name="connsiteX83" fmla="*/ 5683015 w 6128435"/>
              <a:gd name="connsiteY83" fmla="*/ 3762025 h 6858000"/>
              <a:gd name="connsiteX84" fmla="*/ 5696643 w 6128435"/>
              <a:gd name="connsiteY84" fmla="*/ 3773888 h 6858000"/>
              <a:gd name="connsiteX85" fmla="*/ 5699203 w 6128435"/>
              <a:gd name="connsiteY85" fmla="*/ 3775823 h 6858000"/>
              <a:gd name="connsiteX86" fmla="*/ 5704824 w 6128435"/>
              <a:gd name="connsiteY86" fmla="*/ 3785966 h 6858000"/>
              <a:gd name="connsiteX87" fmla="*/ 5712204 w 6128435"/>
              <a:gd name="connsiteY87" fmla="*/ 3785830 h 6858000"/>
              <a:gd name="connsiteX88" fmla="*/ 5724816 w 6128435"/>
              <a:gd name="connsiteY88" fmla="*/ 3798949 h 6858000"/>
              <a:gd name="connsiteX89" fmla="*/ 5733539 w 6128435"/>
              <a:gd name="connsiteY89" fmla="*/ 3818457 h 6858000"/>
              <a:gd name="connsiteX90" fmla="*/ 5768491 w 6128435"/>
              <a:gd name="connsiteY90" fmla="*/ 3914399 h 6858000"/>
              <a:gd name="connsiteX91" fmla="*/ 5793123 w 6128435"/>
              <a:gd name="connsiteY91" fmla="*/ 3969952 h 6858000"/>
              <a:gd name="connsiteX92" fmla="*/ 5808321 w 6128435"/>
              <a:gd name="connsiteY92" fmla="*/ 3988153 h 6858000"/>
              <a:gd name="connsiteX93" fmla="*/ 5825621 w 6128435"/>
              <a:gd name="connsiteY93" fmla="*/ 4015525 h 6858000"/>
              <a:gd name="connsiteX94" fmla="*/ 5860672 w 6128435"/>
              <a:gd name="connsiteY94" fmla="*/ 4061579 h 6858000"/>
              <a:gd name="connsiteX95" fmla="*/ 5872173 w 6128435"/>
              <a:gd name="connsiteY95" fmla="*/ 4088497 h 6858000"/>
              <a:gd name="connsiteX96" fmla="*/ 5883705 w 6128435"/>
              <a:gd name="connsiteY96" fmla="*/ 4101899 h 6858000"/>
              <a:gd name="connsiteX97" fmla="*/ 5885314 w 6128435"/>
              <a:gd name="connsiteY97" fmla="*/ 4108387 h 6858000"/>
              <a:gd name="connsiteX98" fmla="*/ 5894095 w 6128435"/>
              <a:gd name="connsiteY98" fmla="*/ 4128857 h 6858000"/>
              <a:gd name="connsiteX99" fmla="*/ 5898339 w 6128435"/>
              <a:gd name="connsiteY99" fmla="*/ 4140800 h 6858000"/>
              <a:gd name="connsiteX100" fmla="*/ 5899734 w 6128435"/>
              <a:gd name="connsiteY100" fmla="*/ 4145632 h 6858000"/>
              <a:gd name="connsiteX101" fmla="*/ 5897098 w 6128435"/>
              <a:gd name="connsiteY101" fmla="*/ 4157819 h 6858000"/>
              <a:gd name="connsiteX102" fmla="*/ 5903513 w 6128435"/>
              <a:gd name="connsiteY102" fmla="*/ 4187661 h 6858000"/>
              <a:gd name="connsiteX103" fmla="*/ 5917114 w 6128435"/>
              <a:gd name="connsiteY103" fmla="*/ 4213096 h 6858000"/>
              <a:gd name="connsiteX104" fmla="*/ 5921153 w 6128435"/>
              <a:gd name="connsiteY104" fmla="*/ 4236222 h 6858000"/>
              <a:gd name="connsiteX105" fmla="*/ 5924233 w 6128435"/>
              <a:gd name="connsiteY105" fmla="*/ 4242060 h 6858000"/>
              <a:gd name="connsiteX106" fmla="*/ 5928910 w 6128435"/>
              <a:gd name="connsiteY106" fmla="*/ 4300973 h 6858000"/>
              <a:gd name="connsiteX107" fmla="*/ 5939320 w 6128435"/>
              <a:gd name="connsiteY107" fmla="*/ 4340435 h 6858000"/>
              <a:gd name="connsiteX108" fmla="*/ 5946705 w 6128435"/>
              <a:gd name="connsiteY108" fmla="*/ 4428051 h 6858000"/>
              <a:gd name="connsiteX109" fmla="*/ 5949261 w 6128435"/>
              <a:gd name="connsiteY109" fmla="*/ 4449185 h 6858000"/>
              <a:gd name="connsiteX110" fmla="*/ 5957504 w 6128435"/>
              <a:gd name="connsiteY110" fmla="*/ 4465911 h 6858000"/>
              <a:gd name="connsiteX111" fmla="*/ 5964689 w 6128435"/>
              <a:gd name="connsiteY111" fmla="*/ 4468532 h 6858000"/>
              <a:gd name="connsiteX112" fmla="*/ 5967062 w 6128435"/>
              <a:gd name="connsiteY112" fmla="*/ 4479923 h 6858000"/>
              <a:gd name="connsiteX113" fmla="*/ 5968960 w 6128435"/>
              <a:gd name="connsiteY113" fmla="*/ 4482655 h 6858000"/>
              <a:gd name="connsiteX114" fmla="*/ 5978567 w 6128435"/>
              <a:gd name="connsiteY114" fmla="*/ 4498605 h 6858000"/>
              <a:gd name="connsiteX115" fmla="*/ 5980106 w 6128435"/>
              <a:gd name="connsiteY115" fmla="*/ 4585087 h 6858000"/>
              <a:gd name="connsiteX116" fmla="*/ 5998138 w 6128435"/>
              <a:gd name="connsiteY116" fmla="*/ 4697518 h 6858000"/>
              <a:gd name="connsiteX117" fmla="*/ 6013516 w 6128435"/>
              <a:gd name="connsiteY117" fmla="*/ 4786619 h 6858000"/>
              <a:gd name="connsiteX118" fmla="*/ 6025404 w 6128435"/>
              <a:gd name="connsiteY118" fmla="*/ 4858148 h 6858000"/>
              <a:gd name="connsiteX119" fmla="*/ 6007749 w 6128435"/>
              <a:gd name="connsiteY119" fmla="*/ 4964715 h 6858000"/>
              <a:gd name="connsiteX120" fmla="*/ 6005269 w 6128435"/>
              <a:gd name="connsiteY120" fmla="*/ 5150567 h 6858000"/>
              <a:gd name="connsiteX121" fmla="*/ 6001127 w 6128435"/>
              <a:gd name="connsiteY121" fmla="*/ 5164609 h 6858000"/>
              <a:gd name="connsiteX122" fmla="*/ 5996647 w 6128435"/>
              <a:gd name="connsiteY122" fmla="*/ 5185640 h 6858000"/>
              <a:gd name="connsiteX123" fmla="*/ 5998514 w 6128435"/>
              <a:gd name="connsiteY123" fmla="*/ 5189673 h 6858000"/>
              <a:gd name="connsiteX124" fmla="*/ 5995970 w 6128435"/>
              <a:gd name="connsiteY124" fmla="*/ 5221547 h 6858000"/>
              <a:gd name="connsiteX125" fmla="*/ 5997218 w 6128435"/>
              <a:gd name="connsiteY125" fmla="*/ 5222031 h 6858000"/>
              <a:gd name="connsiteX126" fmla="*/ 6002116 w 6128435"/>
              <a:gd name="connsiteY126" fmla="*/ 5231223 h 6858000"/>
              <a:gd name="connsiteX127" fmla="*/ 6008541 w 6128435"/>
              <a:gd name="connsiteY127" fmla="*/ 5248680 h 6858000"/>
              <a:gd name="connsiteX128" fmla="*/ 6039260 w 6128435"/>
              <a:gd name="connsiteY128" fmla="*/ 5289518 h 6858000"/>
              <a:gd name="connsiteX129" fmla="*/ 6036748 w 6128435"/>
              <a:gd name="connsiteY129" fmla="*/ 5322752 h 6858000"/>
              <a:gd name="connsiteX130" fmla="*/ 6036943 w 6128435"/>
              <a:gd name="connsiteY130" fmla="*/ 5329480 h 6858000"/>
              <a:gd name="connsiteX131" fmla="*/ 6037236 w 6128435"/>
              <a:gd name="connsiteY131" fmla="*/ 5329634 h 6858000"/>
              <a:gd name="connsiteX132" fmla="*/ 6038019 w 6128435"/>
              <a:gd name="connsiteY132" fmla="*/ 5336764 h 6858000"/>
              <a:gd name="connsiteX133" fmla="*/ 6037298 w 6128435"/>
              <a:gd name="connsiteY133" fmla="*/ 5341753 h 6858000"/>
              <a:gd name="connsiteX134" fmla="*/ 6037677 w 6128435"/>
              <a:gd name="connsiteY134" fmla="*/ 5354807 h 6858000"/>
              <a:gd name="connsiteX135" fmla="*/ 6039728 w 6128435"/>
              <a:gd name="connsiteY135" fmla="*/ 5359416 h 6858000"/>
              <a:gd name="connsiteX136" fmla="*/ 6043311 w 6128435"/>
              <a:gd name="connsiteY136" fmla="*/ 5361407 h 6858000"/>
              <a:gd name="connsiteX137" fmla="*/ 6042954 w 6128435"/>
              <a:gd name="connsiteY137" fmla="*/ 5362576 h 6858000"/>
              <a:gd name="connsiteX138" fmla="*/ 6053435 w 6128435"/>
              <a:gd name="connsiteY138" fmla="*/ 5387547 h 6858000"/>
              <a:gd name="connsiteX139" fmla="*/ 6065933 w 6128435"/>
              <a:gd name="connsiteY139" fmla="*/ 5443002 h 6858000"/>
              <a:gd name="connsiteX140" fmla="*/ 6068640 w 6128435"/>
              <a:gd name="connsiteY140" fmla="*/ 5474503 h 6858000"/>
              <a:gd name="connsiteX141" fmla="*/ 6080922 w 6128435"/>
              <a:gd name="connsiteY141" fmla="*/ 5561070 h 6858000"/>
              <a:gd name="connsiteX142" fmla="*/ 6096949 w 6128435"/>
              <a:gd name="connsiteY142" fmla="*/ 5648179 h 6858000"/>
              <a:gd name="connsiteX143" fmla="*/ 6125703 w 6128435"/>
              <a:gd name="connsiteY143" fmla="*/ 5692894 h 6858000"/>
              <a:gd name="connsiteX144" fmla="*/ 6126670 w 6128435"/>
              <a:gd name="connsiteY144" fmla="*/ 5697882 h 6858000"/>
              <a:gd name="connsiteX145" fmla="*/ 6124061 w 6128435"/>
              <a:gd name="connsiteY145" fmla="*/ 5710294 h 6858000"/>
              <a:gd name="connsiteX146" fmla="*/ 6122213 w 6128435"/>
              <a:gd name="connsiteY146" fmla="*/ 5714762 h 6858000"/>
              <a:gd name="connsiteX147" fmla="*/ 6121353 w 6128435"/>
              <a:gd name="connsiteY147" fmla="*/ 5721725 h 6858000"/>
              <a:gd name="connsiteX148" fmla="*/ 6121607 w 6128435"/>
              <a:gd name="connsiteY148" fmla="*/ 5721959 h 6858000"/>
              <a:gd name="connsiteX149" fmla="*/ 6120262 w 6128435"/>
              <a:gd name="connsiteY149" fmla="*/ 5728358 h 6858000"/>
              <a:gd name="connsiteX150" fmla="*/ 6110194 w 6128435"/>
              <a:gd name="connsiteY150" fmla="*/ 5758853 h 6858000"/>
              <a:gd name="connsiteX151" fmla="*/ 6127519 w 6128435"/>
              <a:gd name="connsiteY151" fmla="*/ 5865775 h 6858000"/>
              <a:gd name="connsiteX152" fmla="*/ 6128435 w 6128435"/>
              <a:gd name="connsiteY152" fmla="*/ 5870164 h 6858000"/>
              <a:gd name="connsiteX153" fmla="*/ 6119217 w 6128435"/>
              <a:gd name="connsiteY153" fmla="*/ 5888542 h 6858000"/>
              <a:gd name="connsiteX154" fmla="*/ 6115966 w 6128435"/>
              <a:gd name="connsiteY154" fmla="*/ 5898387 h 6858000"/>
              <a:gd name="connsiteX155" fmla="*/ 6111924 w 6128435"/>
              <a:gd name="connsiteY155" fmla="*/ 5900444 h 6858000"/>
              <a:gd name="connsiteX156" fmla="*/ 6108716 w 6128435"/>
              <a:gd name="connsiteY156" fmla="*/ 5915345 h 6858000"/>
              <a:gd name="connsiteX157" fmla="*/ 6109524 w 6128435"/>
              <a:gd name="connsiteY157" fmla="*/ 5917328 h 6858000"/>
              <a:gd name="connsiteX158" fmla="*/ 6102493 w 6128435"/>
              <a:gd name="connsiteY158" fmla="*/ 5928602 h 6858000"/>
              <a:gd name="connsiteX159" fmla="*/ 6056863 w 6128435"/>
              <a:gd name="connsiteY159" fmla="*/ 6000643 h 6858000"/>
              <a:gd name="connsiteX160" fmla="*/ 6045436 w 6128435"/>
              <a:gd name="connsiteY160" fmla="*/ 6124480 h 6858000"/>
              <a:gd name="connsiteX161" fmla="*/ 6030489 w 6128435"/>
              <a:gd name="connsiteY161" fmla="*/ 6317666 h 6858000"/>
              <a:gd name="connsiteX162" fmla="*/ 6007492 w 6128435"/>
              <a:gd name="connsiteY162" fmla="*/ 6440818 h 6858000"/>
              <a:gd name="connsiteX163" fmla="*/ 6009467 w 6128435"/>
              <a:gd name="connsiteY163" fmla="*/ 6487076 h 6858000"/>
              <a:gd name="connsiteX164" fmla="*/ 5995064 w 6128435"/>
              <a:gd name="connsiteY164" fmla="*/ 6540791 h 6858000"/>
              <a:gd name="connsiteX165" fmla="*/ 5996309 w 6128435"/>
              <a:gd name="connsiteY165" fmla="*/ 6543961 h 6858000"/>
              <a:gd name="connsiteX166" fmla="*/ 5996048 w 6128435"/>
              <a:gd name="connsiteY166" fmla="*/ 6555444 h 6858000"/>
              <a:gd name="connsiteX167" fmla="*/ 6002524 w 6128435"/>
              <a:gd name="connsiteY167" fmla="*/ 6560188 h 6858000"/>
              <a:gd name="connsiteX168" fmla="*/ 6006823 w 6128435"/>
              <a:gd name="connsiteY168" fmla="*/ 6578546 h 6858000"/>
              <a:gd name="connsiteX169" fmla="*/ 6004510 w 6128435"/>
              <a:gd name="connsiteY169" fmla="*/ 6599256 h 6858000"/>
              <a:gd name="connsiteX170" fmla="*/ 5986207 w 6128435"/>
              <a:gd name="connsiteY170" fmla="*/ 6695855 h 6858000"/>
              <a:gd name="connsiteX171" fmla="*/ 5979428 w 6128435"/>
              <a:gd name="connsiteY171" fmla="*/ 6754678 h 6858000"/>
              <a:gd name="connsiteX172" fmla="*/ 5983398 w 6128435"/>
              <a:gd name="connsiteY172" fmla="*/ 6778641 h 6858000"/>
              <a:gd name="connsiteX173" fmla="*/ 5984543 w 6128435"/>
              <a:gd name="connsiteY173" fmla="*/ 6811016 h 6858000"/>
              <a:gd name="connsiteX174" fmla="*/ 5981802 w 6128435"/>
              <a:gd name="connsiteY174" fmla="*/ 6838578 h 6858000"/>
              <a:gd name="connsiteX175" fmla="*/ 5979671 w 6128435"/>
              <a:gd name="connsiteY175" fmla="*/ 6858000 h 6858000"/>
              <a:gd name="connsiteX176" fmla="*/ 0 w 6128435"/>
              <a:gd name="connsiteY176" fmla="*/ 6858000 h 6858000"/>
              <a:gd name="connsiteX177" fmla="*/ 0 w 6128435"/>
              <a:gd name="connsiteY17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8758 w 6128435"/>
              <a:gd name="connsiteY44" fmla="*/ 2375971 h 6858000"/>
              <a:gd name="connsiteX45" fmla="*/ 5271650 w 6128435"/>
              <a:gd name="connsiteY45" fmla="*/ 2440467 h 6858000"/>
              <a:gd name="connsiteX46" fmla="*/ 5271438 w 6128435"/>
              <a:gd name="connsiteY46" fmla="*/ 2447186 h 6858000"/>
              <a:gd name="connsiteX47" fmla="*/ 5271722 w 6128435"/>
              <a:gd name="connsiteY47" fmla="*/ 2447359 h 6858000"/>
              <a:gd name="connsiteX48" fmla="*/ 5272069 w 6128435"/>
              <a:gd name="connsiteY48" fmla="*/ 2454523 h 6858000"/>
              <a:gd name="connsiteX49" fmla="*/ 5271049 w 6128435"/>
              <a:gd name="connsiteY49" fmla="*/ 2459442 h 6858000"/>
              <a:gd name="connsiteX50" fmla="*/ 5307538 w 6128435"/>
              <a:gd name="connsiteY50" fmla="*/ 2514685 h 6858000"/>
              <a:gd name="connsiteX51" fmla="*/ 5337604 w 6128435"/>
              <a:gd name="connsiteY51" fmla="*/ 2597632 h 6858000"/>
              <a:gd name="connsiteX52" fmla="*/ 5407503 w 6128435"/>
              <a:gd name="connsiteY52" fmla="*/ 2786290 h 6858000"/>
              <a:gd name="connsiteX53" fmla="*/ 5407356 w 6128435"/>
              <a:gd name="connsiteY53" fmla="*/ 2787545 h 6858000"/>
              <a:gd name="connsiteX54" fmla="*/ 5411130 w 6128435"/>
              <a:gd name="connsiteY54" fmla="*/ 2788640 h 6858000"/>
              <a:gd name="connsiteX55" fmla="*/ 5416439 w 6128435"/>
              <a:gd name="connsiteY55" fmla="*/ 2805666 h 6858000"/>
              <a:gd name="connsiteX56" fmla="*/ 5416589 w 6128435"/>
              <a:gd name="connsiteY56" fmla="*/ 2810822 h 6858000"/>
              <a:gd name="connsiteX57" fmla="*/ 5418542 w 6128435"/>
              <a:gd name="connsiteY57" fmla="*/ 2817745 h 6858000"/>
              <a:gd name="connsiteX58" fmla="*/ 5418847 w 6128435"/>
              <a:gd name="connsiteY58" fmla="*/ 2817825 h 6858000"/>
              <a:gd name="connsiteX59" fmla="*/ 5423364 w 6128435"/>
              <a:gd name="connsiteY59" fmla="*/ 2858292 h 6858000"/>
              <a:gd name="connsiteX60" fmla="*/ 5479298 w 6128435"/>
              <a:gd name="connsiteY60" fmla="*/ 2947791 h 6858000"/>
              <a:gd name="connsiteX61" fmla="*/ 5481770 w 6128435"/>
              <a:gd name="connsiteY61" fmla="*/ 2951352 h 6858000"/>
              <a:gd name="connsiteX62" fmla="*/ 5481013 w 6128435"/>
              <a:gd name="connsiteY62" fmla="*/ 2973461 h 6858000"/>
              <a:gd name="connsiteX63" fmla="*/ 5482045 w 6128435"/>
              <a:gd name="connsiteY63" fmla="*/ 2984371 h 6858000"/>
              <a:gd name="connsiteX64" fmla="*/ 5479405 w 6128435"/>
              <a:gd name="connsiteY64" fmla="*/ 2988507 h 6858000"/>
              <a:gd name="connsiteX65" fmla="*/ 5482415 w 6128435"/>
              <a:gd name="connsiteY65" fmla="*/ 3004079 h 6858000"/>
              <a:gd name="connsiteX66" fmla="*/ 5483865 w 6128435"/>
              <a:gd name="connsiteY66" fmla="*/ 3005467 h 6858000"/>
              <a:gd name="connsiteX67" fmla="*/ 5482236 w 6128435"/>
              <a:gd name="connsiteY67" fmla="*/ 3019791 h 6858000"/>
              <a:gd name="connsiteX68" fmla="*/ 5475895 w 6128435"/>
              <a:gd name="connsiteY68" fmla="*/ 3033578 h 6858000"/>
              <a:gd name="connsiteX69" fmla="*/ 5477595 w 6128435"/>
              <a:gd name="connsiteY69" fmla="*/ 3250534 h 6858000"/>
              <a:gd name="connsiteX70" fmla="*/ 5532836 w 6128435"/>
              <a:gd name="connsiteY70" fmla="*/ 3353840 h 6858000"/>
              <a:gd name="connsiteX71" fmla="*/ 5561229 w 6128435"/>
              <a:gd name="connsiteY71" fmla="*/ 3395784 h 6858000"/>
              <a:gd name="connsiteX72" fmla="*/ 5589758 w 6128435"/>
              <a:gd name="connsiteY72" fmla="*/ 3506453 h 6858000"/>
              <a:gd name="connsiteX73" fmla="*/ 5596144 w 6128435"/>
              <a:gd name="connsiteY73" fmla="*/ 3534624 h 6858000"/>
              <a:gd name="connsiteX74" fmla="*/ 5597750 w 6128435"/>
              <a:gd name="connsiteY74" fmla="*/ 3534129 h 6858000"/>
              <a:gd name="connsiteX75" fmla="*/ 5599700 w 6128435"/>
              <a:gd name="connsiteY75" fmla="*/ 3547221 h 6858000"/>
              <a:gd name="connsiteX76" fmla="*/ 5615031 w 6128435"/>
              <a:gd name="connsiteY76" fmla="*/ 3557482 h 6858000"/>
              <a:gd name="connsiteX77" fmla="*/ 5618377 w 6128435"/>
              <a:gd name="connsiteY77" fmla="*/ 3588431 h 6858000"/>
              <a:gd name="connsiteX78" fmla="*/ 5612155 w 6128435"/>
              <a:gd name="connsiteY78" fmla="*/ 3589869 h 6858000"/>
              <a:gd name="connsiteX79" fmla="*/ 5620843 w 6128435"/>
              <a:gd name="connsiteY79" fmla="*/ 3606745 h 6858000"/>
              <a:gd name="connsiteX80" fmla="*/ 5655472 w 6128435"/>
              <a:gd name="connsiteY80" fmla="*/ 3678877 h 6858000"/>
              <a:gd name="connsiteX81" fmla="*/ 5680448 w 6128435"/>
              <a:gd name="connsiteY81" fmla="*/ 3717760 h 6858000"/>
              <a:gd name="connsiteX82" fmla="*/ 5683015 w 6128435"/>
              <a:gd name="connsiteY82" fmla="*/ 3762025 h 6858000"/>
              <a:gd name="connsiteX83" fmla="*/ 5696643 w 6128435"/>
              <a:gd name="connsiteY83" fmla="*/ 3773888 h 6858000"/>
              <a:gd name="connsiteX84" fmla="*/ 5699203 w 6128435"/>
              <a:gd name="connsiteY84" fmla="*/ 3775823 h 6858000"/>
              <a:gd name="connsiteX85" fmla="*/ 5704824 w 6128435"/>
              <a:gd name="connsiteY85" fmla="*/ 3785966 h 6858000"/>
              <a:gd name="connsiteX86" fmla="*/ 5712204 w 6128435"/>
              <a:gd name="connsiteY86" fmla="*/ 3785830 h 6858000"/>
              <a:gd name="connsiteX87" fmla="*/ 5724816 w 6128435"/>
              <a:gd name="connsiteY87" fmla="*/ 3798949 h 6858000"/>
              <a:gd name="connsiteX88" fmla="*/ 5733539 w 6128435"/>
              <a:gd name="connsiteY88" fmla="*/ 3818457 h 6858000"/>
              <a:gd name="connsiteX89" fmla="*/ 5768491 w 6128435"/>
              <a:gd name="connsiteY89" fmla="*/ 3914399 h 6858000"/>
              <a:gd name="connsiteX90" fmla="*/ 5793123 w 6128435"/>
              <a:gd name="connsiteY90" fmla="*/ 3969952 h 6858000"/>
              <a:gd name="connsiteX91" fmla="*/ 5808321 w 6128435"/>
              <a:gd name="connsiteY91" fmla="*/ 3988153 h 6858000"/>
              <a:gd name="connsiteX92" fmla="*/ 5825621 w 6128435"/>
              <a:gd name="connsiteY92" fmla="*/ 4015525 h 6858000"/>
              <a:gd name="connsiteX93" fmla="*/ 5860672 w 6128435"/>
              <a:gd name="connsiteY93" fmla="*/ 4061579 h 6858000"/>
              <a:gd name="connsiteX94" fmla="*/ 5872173 w 6128435"/>
              <a:gd name="connsiteY94" fmla="*/ 4088497 h 6858000"/>
              <a:gd name="connsiteX95" fmla="*/ 5883705 w 6128435"/>
              <a:gd name="connsiteY95" fmla="*/ 4101899 h 6858000"/>
              <a:gd name="connsiteX96" fmla="*/ 5885314 w 6128435"/>
              <a:gd name="connsiteY96" fmla="*/ 4108387 h 6858000"/>
              <a:gd name="connsiteX97" fmla="*/ 5894095 w 6128435"/>
              <a:gd name="connsiteY97" fmla="*/ 4128857 h 6858000"/>
              <a:gd name="connsiteX98" fmla="*/ 5898339 w 6128435"/>
              <a:gd name="connsiteY98" fmla="*/ 4140800 h 6858000"/>
              <a:gd name="connsiteX99" fmla="*/ 5899734 w 6128435"/>
              <a:gd name="connsiteY99" fmla="*/ 4145632 h 6858000"/>
              <a:gd name="connsiteX100" fmla="*/ 5897098 w 6128435"/>
              <a:gd name="connsiteY100" fmla="*/ 4157819 h 6858000"/>
              <a:gd name="connsiteX101" fmla="*/ 5903513 w 6128435"/>
              <a:gd name="connsiteY101" fmla="*/ 4187661 h 6858000"/>
              <a:gd name="connsiteX102" fmla="*/ 5917114 w 6128435"/>
              <a:gd name="connsiteY102" fmla="*/ 4213096 h 6858000"/>
              <a:gd name="connsiteX103" fmla="*/ 5921153 w 6128435"/>
              <a:gd name="connsiteY103" fmla="*/ 4236222 h 6858000"/>
              <a:gd name="connsiteX104" fmla="*/ 5924233 w 6128435"/>
              <a:gd name="connsiteY104" fmla="*/ 4242060 h 6858000"/>
              <a:gd name="connsiteX105" fmla="*/ 5928910 w 6128435"/>
              <a:gd name="connsiteY105" fmla="*/ 4300973 h 6858000"/>
              <a:gd name="connsiteX106" fmla="*/ 5939320 w 6128435"/>
              <a:gd name="connsiteY106" fmla="*/ 4340435 h 6858000"/>
              <a:gd name="connsiteX107" fmla="*/ 5946705 w 6128435"/>
              <a:gd name="connsiteY107" fmla="*/ 4428051 h 6858000"/>
              <a:gd name="connsiteX108" fmla="*/ 5949261 w 6128435"/>
              <a:gd name="connsiteY108" fmla="*/ 4449185 h 6858000"/>
              <a:gd name="connsiteX109" fmla="*/ 5957504 w 6128435"/>
              <a:gd name="connsiteY109" fmla="*/ 4465911 h 6858000"/>
              <a:gd name="connsiteX110" fmla="*/ 5964689 w 6128435"/>
              <a:gd name="connsiteY110" fmla="*/ 4468532 h 6858000"/>
              <a:gd name="connsiteX111" fmla="*/ 5967062 w 6128435"/>
              <a:gd name="connsiteY111" fmla="*/ 4479923 h 6858000"/>
              <a:gd name="connsiteX112" fmla="*/ 5968960 w 6128435"/>
              <a:gd name="connsiteY112" fmla="*/ 4482655 h 6858000"/>
              <a:gd name="connsiteX113" fmla="*/ 5978567 w 6128435"/>
              <a:gd name="connsiteY113" fmla="*/ 4498605 h 6858000"/>
              <a:gd name="connsiteX114" fmla="*/ 5980106 w 6128435"/>
              <a:gd name="connsiteY114" fmla="*/ 4585087 h 6858000"/>
              <a:gd name="connsiteX115" fmla="*/ 5998138 w 6128435"/>
              <a:gd name="connsiteY115" fmla="*/ 4697518 h 6858000"/>
              <a:gd name="connsiteX116" fmla="*/ 6013516 w 6128435"/>
              <a:gd name="connsiteY116" fmla="*/ 4786619 h 6858000"/>
              <a:gd name="connsiteX117" fmla="*/ 6025404 w 6128435"/>
              <a:gd name="connsiteY117" fmla="*/ 4858148 h 6858000"/>
              <a:gd name="connsiteX118" fmla="*/ 6007749 w 6128435"/>
              <a:gd name="connsiteY118" fmla="*/ 4964715 h 6858000"/>
              <a:gd name="connsiteX119" fmla="*/ 6005269 w 6128435"/>
              <a:gd name="connsiteY119" fmla="*/ 5150567 h 6858000"/>
              <a:gd name="connsiteX120" fmla="*/ 6001127 w 6128435"/>
              <a:gd name="connsiteY120" fmla="*/ 5164609 h 6858000"/>
              <a:gd name="connsiteX121" fmla="*/ 5996647 w 6128435"/>
              <a:gd name="connsiteY121" fmla="*/ 5185640 h 6858000"/>
              <a:gd name="connsiteX122" fmla="*/ 5998514 w 6128435"/>
              <a:gd name="connsiteY122" fmla="*/ 5189673 h 6858000"/>
              <a:gd name="connsiteX123" fmla="*/ 5995970 w 6128435"/>
              <a:gd name="connsiteY123" fmla="*/ 5221547 h 6858000"/>
              <a:gd name="connsiteX124" fmla="*/ 5997218 w 6128435"/>
              <a:gd name="connsiteY124" fmla="*/ 5222031 h 6858000"/>
              <a:gd name="connsiteX125" fmla="*/ 6002116 w 6128435"/>
              <a:gd name="connsiteY125" fmla="*/ 5231223 h 6858000"/>
              <a:gd name="connsiteX126" fmla="*/ 6008541 w 6128435"/>
              <a:gd name="connsiteY126" fmla="*/ 5248680 h 6858000"/>
              <a:gd name="connsiteX127" fmla="*/ 6039260 w 6128435"/>
              <a:gd name="connsiteY127" fmla="*/ 5289518 h 6858000"/>
              <a:gd name="connsiteX128" fmla="*/ 6036748 w 6128435"/>
              <a:gd name="connsiteY128" fmla="*/ 5322752 h 6858000"/>
              <a:gd name="connsiteX129" fmla="*/ 6036943 w 6128435"/>
              <a:gd name="connsiteY129" fmla="*/ 5329480 h 6858000"/>
              <a:gd name="connsiteX130" fmla="*/ 6037236 w 6128435"/>
              <a:gd name="connsiteY130" fmla="*/ 5329634 h 6858000"/>
              <a:gd name="connsiteX131" fmla="*/ 6038019 w 6128435"/>
              <a:gd name="connsiteY131" fmla="*/ 5336764 h 6858000"/>
              <a:gd name="connsiteX132" fmla="*/ 6037298 w 6128435"/>
              <a:gd name="connsiteY132" fmla="*/ 5341753 h 6858000"/>
              <a:gd name="connsiteX133" fmla="*/ 6037677 w 6128435"/>
              <a:gd name="connsiteY133" fmla="*/ 5354807 h 6858000"/>
              <a:gd name="connsiteX134" fmla="*/ 6039728 w 6128435"/>
              <a:gd name="connsiteY134" fmla="*/ 5359416 h 6858000"/>
              <a:gd name="connsiteX135" fmla="*/ 6043311 w 6128435"/>
              <a:gd name="connsiteY135" fmla="*/ 5361407 h 6858000"/>
              <a:gd name="connsiteX136" fmla="*/ 6042954 w 6128435"/>
              <a:gd name="connsiteY136" fmla="*/ 5362576 h 6858000"/>
              <a:gd name="connsiteX137" fmla="*/ 6053435 w 6128435"/>
              <a:gd name="connsiteY137" fmla="*/ 5387547 h 6858000"/>
              <a:gd name="connsiteX138" fmla="*/ 6065933 w 6128435"/>
              <a:gd name="connsiteY138" fmla="*/ 5443002 h 6858000"/>
              <a:gd name="connsiteX139" fmla="*/ 6068640 w 6128435"/>
              <a:gd name="connsiteY139" fmla="*/ 5474503 h 6858000"/>
              <a:gd name="connsiteX140" fmla="*/ 6080922 w 6128435"/>
              <a:gd name="connsiteY140" fmla="*/ 5561070 h 6858000"/>
              <a:gd name="connsiteX141" fmla="*/ 6096949 w 6128435"/>
              <a:gd name="connsiteY141" fmla="*/ 5648179 h 6858000"/>
              <a:gd name="connsiteX142" fmla="*/ 6125703 w 6128435"/>
              <a:gd name="connsiteY142" fmla="*/ 5692894 h 6858000"/>
              <a:gd name="connsiteX143" fmla="*/ 6126670 w 6128435"/>
              <a:gd name="connsiteY143" fmla="*/ 5697882 h 6858000"/>
              <a:gd name="connsiteX144" fmla="*/ 6124061 w 6128435"/>
              <a:gd name="connsiteY144" fmla="*/ 5710294 h 6858000"/>
              <a:gd name="connsiteX145" fmla="*/ 6122213 w 6128435"/>
              <a:gd name="connsiteY145" fmla="*/ 5714762 h 6858000"/>
              <a:gd name="connsiteX146" fmla="*/ 6121353 w 6128435"/>
              <a:gd name="connsiteY146" fmla="*/ 5721725 h 6858000"/>
              <a:gd name="connsiteX147" fmla="*/ 6121607 w 6128435"/>
              <a:gd name="connsiteY147" fmla="*/ 5721959 h 6858000"/>
              <a:gd name="connsiteX148" fmla="*/ 6120262 w 6128435"/>
              <a:gd name="connsiteY148" fmla="*/ 5728358 h 6858000"/>
              <a:gd name="connsiteX149" fmla="*/ 6110194 w 6128435"/>
              <a:gd name="connsiteY149" fmla="*/ 5758853 h 6858000"/>
              <a:gd name="connsiteX150" fmla="*/ 6127519 w 6128435"/>
              <a:gd name="connsiteY150" fmla="*/ 5865775 h 6858000"/>
              <a:gd name="connsiteX151" fmla="*/ 6128435 w 6128435"/>
              <a:gd name="connsiteY151" fmla="*/ 5870164 h 6858000"/>
              <a:gd name="connsiteX152" fmla="*/ 6119217 w 6128435"/>
              <a:gd name="connsiteY152" fmla="*/ 5888542 h 6858000"/>
              <a:gd name="connsiteX153" fmla="*/ 6115966 w 6128435"/>
              <a:gd name="connsiteY153" fmla="*/ 5898387 h 6858000"/>
              <a:gd name="connsiteX154" fmla="*/ 6111924 w 6128435"/>
              <a:gd name="connsiteY154" fmla="*/ 5900444 h 6858000"/>
              <a:gd name="connsiteX155" fmla="*/ 6108716 w 6128435"/>
              <a:gd name="connsiteY155" fmla="*/ 5915345 h 6858000"/>
              <a:gd name="connsiteX156" fmla="*/ 6109524 w 6128435"/>
              <a:gd name="connsiteY156" fmla="*/ 5917328 h 6858000"/>
              <a:gd name="connsiteX157" fmla="*/ 6102493 w 6128435"/>
              <a:gd name="connsiteY157" fmla="*/ 5928602 h 6858000"/>
              <a:gd name="connsiteX158" fmla="*/ 6056863 w 6128435"/>
              <a:gd name="connsiteY158" fmla="*/ 6000643 h 6858000"/>
              <a:gd name="connsiteX159" fmla="*/ 6045436 w 6128435"/>
              <a:gd name="connsiteY159" fmla="*/ 6124480 h 6858000"/>
              <a:gd name="connsiteX160" fmla="*/ 6030489 w 6128435"/>
              <a:gd name="connsiteY160" fmla="*/ 6317666 h 6858000"/>
              <a:gd name="connsiteX161" fmla="*/ 6007492 w 6128435"/>
              <a:gd name="connsiteY161" fmla="*/ 6440818 h 6858000"/>
              <a:gd name="connsiteX162" fmla="*/ 6009467 w 6128435"/>
              <a:gd name="connsiteY162" fmla="*/ 6487076 h 6858000"/>
              <a:gd name="connsiteX163" fmla="*/ 5995064 w 6128435"/>
              <a:gd name="connsiteY163" fmla="*/ 6540791 h 6858000"/>
              <a:gd name="connsiteX164" fmla="*/ 5996309 w 6128435"/>
              <a:gd name="connsiteY164" fmla="*/ 6543961 h 6858000"/>
              <a:gd name="connsiteX165" fmla="*/ 5996048 w 6128435"/>
              <a:gd name="connsiteY165" fmla="*/ 6555444 h 6858000"/>
              <a:gd name="connsiteX166" fmla="*/ 6002524 w 6128435"/>
              <a:gd name="connsiteY166" fmla="*/ 6560188 h 6858000"/>
              <a:gd name="connsiteX167" fmla="*/ 6006823 w 6128435"/>
              <a:gd name="connsiteY167" fmla="*/ 6578546 h 6858000"/>
              <a:gd name="connsiteX168" fmla="*/ 6004510 w 6128435"/>
              <a:gd name="connsiteY168" fmla="*/ 6599256 h 6858000"/>
              <a:gd name="connsiteX169" fmla="*/ 5986207 w 6128435"/>
              <a:gd name="connsiteY169" fmla="*/ 6695855 h 6858000"/>
              <a:gd name="connsiteX170" fmla="*/ 5979428 w 6128435"/>
              <a:gd name="connsiteY170" fmla="*/ 6754678 h 6858000"/>
              <a:gd name="connsiteX171" fmla="*/ 5983398 w 6128435"/>
              <a:gd name="connsiteY171" fmla="*/ 6778641 h 6858000"/>
              <a:gd name="connsiteX172" fmla="*/ 5984543 w 6128435"/>
              <a:gd name="connsiteY172" fmla="*/ 6811016 h 6858000"/>
              <a:gd name="connsiteX173" fmla="*/ 5981802 w 6128435"/>
              <a:gd name="connsiteY173" fmla="*/ 6838578 h 6858000"/>
              <a:gd name="connsiteX174" fmla="*/ 5979671 w 6128435"/>
              <a:gd name="connsiteY174" fmla="*/ 6858000 h 6858000"/>
              <a:gd name="connsiteX175" fmla="*/ 0 w 6128435"/>
              <a:gd name="connsiteY175" fmla="*/ 6858000 h 6858000"/>
              <a:gd name="connsiteX176" fmla="*/ 0 w 6128435"/>
              <a:gd name="connsiteY17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272069 w 6128435"/>
              <a:gd name="connsiteY47" fmla="*/ 2454523 h 6858000"/>
              <a:gd name="connsiteX48" fmla="*/ 5271049 w 6128435"/>
              <a:gd name="connsiteY48" fmla="*/ 2459442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272069 w 6128435"/>
              <a:gd name="connsiteY47" fmla="*/ 2454523 h 6858000"/>
              <a:gd name="connsiteX48" fmla="*/ 5192511 w 6128435"/>
              <a:gd name="connsiteY48" fmla="*/ 2549199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148653 w 6128435"/>
              <a:gd name="connsiteY47" fmla="*/ 2460132 h 6858000"/>
              <a:gd name="connsiteX48" fmla="*/ 5192511 w 6128435"/>
              <a:gd name="connsiteY48" fmla="*/ 2549199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271722 w 6128435"/>
              <a:gd name="connsiteY46" fmla="*/ 2447359 h 6858000"/>
              <a:gd name="connsiteX47" fmla="*/ 5148653 w 6128435"/>
              <a:gd name="connsiteY47" fmla="*/ 2460132 h 6858000"/>
              <a:gd name="connsiteX48" fmla="*/ 5192511 w 6128435"/>
              <a:gd name="connsiteY48" fmla="*/ 2549199 h 6858000"/>
              <a:gd name="connsiteX49" fmla="*/ 5307538 w 6128435"/>
              <a:gd name="connsiteY49" fmla="*/ 2514685 h 6858000"/>
              <a:gd name="connsiteX50" fmla="*/ 5337604 w 6128435"/>
              <a:gd name="connsiteY50" fmla="*/ 2597632 h 6858000"/>
              <a:gd name="connsiteX51" fmla="*/ 5407503 w 6128435"/>
              <a:gd name="connsiteY51" fmla="*/ 2786290 h 6858000"/>
              <a:gd name="connsiteX52" fmla="*/ 5407356 w 6128435"/>
              <a:gd name="connsiteY52" fmla="*/ 2787545 h 6858000"/>
              <a:gd name="connsiteX53" fmla="*/ 5411130 w 6128435"/>
              <a:gd name="connsiteY53" fmla="*/ 2788640 h 6858000"/>
              <a:gd name="connsiteX54" fmla="*/ 5416439 w 6128435"/>
              <a:gd name="connsiteY54" fmla="*/ 2805666 h 6858000"/>
              <a:gd name="connsiteX55" fmla="*/ 5416589 w 6128435"/>
              <a:gd name="connsiteY55" fmla="*/ 2810822 h 6858000"/>
              <a:gd name="connsiteX56" fmla="*/ 5418542 w 6128435"/>
              <a:gd name="connsiteY56" fmla="*/ 2817745 h 6858000"/>
              <a:gd name="connsiteX57" fmla="*/ 5418847 w 6128435"/>
              <a:gd name="connsiteY57" fmla="*/ 2817825 h 6858000"/>
              <a:gd name="connsiteX58" fmla="*/ 5423364 w 6128435"/>
              <a:gd name="connsiteY58" fmla="*/ 2858292 h 6858000"/>
              <a:gd name="connsiteX59" fmla="*/ 5479298 w 6128435"/>
              <a:gd name="connsiteY59" fmla="*/ 2947791 h 6858000"/>
              <a:gd name="connsiteX60" fmla="*/ 5481770 w 6128435"/>
              <a:gd name="connsiteY60" fmla="*/ 2951352 h 6858000"/>
              <a:gd name="connsiteX61" fmla="*/ 5481013 w 6128435"/>
              <a:gd name="connsiteY61" fmla="*/ 2973461 h 6858000"/>
              <a:gd name="connsiteX62" fmla="*/ 5482045 w 6128435"/>
              <a:gd name="connsiteY62" fmla="*/ 2984371 h 6858000"/>
              <a:gd name="connsiteX63" fmla="*/ 5479405 w 6128435"/>
              <a:gd name="connsiteY63" fmla="*/ 2988507 h 6858000"/>
              <a:gd name="connsiteX64" fmla="*/ 5482415 w 6128435"/>
              <a:gd name="connsiteY64" fmla="*/ 3004079 h 6858000"/>
              <a:gd name="connsiteX65" fmla="*/ 5483865 w 6128435"/>
              <a:gd name="connsiteY65" fmla="*/ 3005467 h 6858000"/>
              <a:gd name="connsiteX66" fmla="*/ 5482236 w 6128435"/>
              <a:gd name="connsiteY66" fmla="*/ 3019791 h 6858000"/>
              <a:gd name="connsiteX67" fmla="*/ 5475895 w 6128435"/>
              <a:gd name="connsiteY67" fmla="*/ 3033578 h 6858000"/>
              <a:gd name="connsiteX68" fmla="*/ 5477595 w 6128435"/>
              <a:gd name="connsiteY68" fmla="*/ 3250534 h 6858000"/>
              <a:gd name="connsiteX69" fmla="*/ 5532836 w 6128435"/>
              <a:gd name="connsiteY69" fmla="*/ 3353840 h 6858000"/>
              <a:gd name="connsiteX70" fmla="*/ 5561229 w 6128435"/>
              <a:gd name="connsiteY70" fmla="*/ 3395784 h 6858000"/>
              <a:gd name="connsiteX71" fmla="*/ 5589758 w 6128435"/>
              <a:gd name="connsiteY71" fmla="*/ 3506453 h 6858000"/>
              <a:gd name="connsiteX72" fmla="*/ 5596144 w 6128435"/>
              <a:gd name="connsiteY72" fmla="*/ 3534624 h 6858000"/>
              <a:gd name="connsiteX73" fmla="*/ 5597750 w 6128435"/>
              <a:gd name="connsiteY73" fmla="*/ 3534129 h 6858000"/>
              <a:gd name="connsiteX74" fmla="*/ 5599700 w 6128435"/>
              <a:gd name="connsiteY74" fmla="*/ 3547221 h 6858000"/>
              <a:gd name="connsiteX75" fmla="*/ 5615031 w 6128435"/>
              <a:gd name="connsiteY75" fmla="*/ 3557482 h 6858000"/>
              <a:gd name="connsiteX76" fmla="*/ 5618377 w 6128435"/>
              <a:gd name="connsiteY76" fmla="*/ 3588431 h 6858000"/>
              <a:gd name="connsiteX77" fmla="*/ 5612155 w 6128435"/>
              <a:gd name="connsiteY77" fmla="*/ 3589869 h 6858000"/>
              <a:gd name="connsiteX78" fmla="*/ 5620843 w 6128435"/>
              <a:gd name="connsiteY78" fmla="*/ 3606745 h 6858000"/>
              <a:gd name="connsiteX79" fmla="*/ 5655472 w 6128435"/>
              <a:gd name="connsiteY79" fmla="*/ 3678877 h 6858000"/>
              <a:gd name="connsiteX80" fmla="*/ 5680448 w 6128435"/>
              <a:gd name="connsiteY80" fmla="*/ 3717760 h 6858000"/>
              <a:gd name="connsiteX81" fmla="*/ 5683015 w 6128435"/>
              <a:gd name="connsiteY81" fmla="*/ 3762025 h 6858000"/>
              <a:gd name="connsiteX82" fmla="*/ 5696643 w 6128435"/>
              <a:gd name="connsiteY82" fmla="*/ 3773888 h 6858000"/>
              <a:gd name="connsiteX83" fmla="*/ 5699203 w 6128435"/>
              <a:gd name="connsiteY83" fmla="*/ 3775823 h 6858000"/>
              <a:gd name="connsiteX84" fmla="*/ 5704824 w 6128435"/>
              <a:gd name="connsiteY84" fmla="*/ 3785966 h 6858000"/>
              <a:gd name="connsiteX85" fmla="*/ 5712204 w 6128435"/>
              <a:gd name="connsiteY85" fmla="*/ 3785830 h 6858000"/>
              <a:gd name="connsiteX86" fmla="*/ 5724816 w 6128435"/>
              <a:gd name="connsiteY86" fmla="*/ 3798949 h 6858000"/>
              <a:gd name="connsiteX87" fmla="*/ 5733539 w 6128435"/>
              <a:gd name="connsiteY87" fmla="*/ 3818457 h 6858000"/>
              <a:gd name="connsiteX88" fmla="*/ 5768491 w 6128435"/>
              <a:gd name="connsiteY88" fmla="*/ 3914399 h 6858000"/>
              <a:gd name="connsiteX89" fmla="*/ 5793123 w 6128435"/>
              <a:gd name="connsiteY89" fmla="*/ 3969952 h 6858000"/>
              <a:gd name="connsiteX90" fmla="*/ 5808321 w 6128435"/>
              <a:gd name="connsiteY90" fmla="*/ 3988153 h 6858000"/>
              <a:gd name="connsiteX91" fmla="*/ 5825621 w 6128435"/>
              <a:gd name="connsiteY91" fmla="*/ 4015525 h 6858000"/>
              <a:gd name="connsiteX92" fmla="*/ 5860672 w 6128435"/>
              <a:gd name="connsiteY92" fmla="*/ 4061579 h 6858000"/>
              <a:gd name="connsiteX93" fmla="*/ 5872173 w 6128435"/>
              <a:gd name="connsiteY93" fmla="*/ 4088497 h 6858000"/>
              <a:gd name="connsiteX94" fmla="*/ 5883705 w 6128435"/>
              <a:gd name="connsiteY94" fmla="*/ 4101899 h 6858000"/>
              <a:gd name="connsiteX95" fmla="*/ 5885314 w 6128435"/>
              <a:gd name="connsiteY95" fmla="*/ 4108387 h 6858000"/>
              <a:gd name="connsiteX96" fmla="*/ 5894095 w 6128435"/>
              <a:gd name="connsiteY96" fmla="*/ 4128857 h 6858000"/>
              <a:gd name="connsiteX97" fmla="*/ 5898339 w 6128435"/>
              <a:gd name="connsiteY97" fmla="*/ 4140800 h 6858000"/>
              <a:gd name="connsiteX98" fmla="*/ 5899734 w 6128435"/>
              <a:gd name="connsiteY98" fmla="*/ 4145632 h 6858000"/>
              <a:gd name="connsiteX99" fmla="*/ 5897098 w 6128435"/>
              <a:gd name="connsiteY99" fmla="*/ 4157819 h 6858000"/>
              <a:gd name="connsiteX100" fmla="*/ 5903513 w 6128435"/>
              <a:gd name="connsiteY100" fmla="*/ 4187661 h 6858000"/>
              <a:gd name="connsiteX101" fmla="*/ 5917114 w 6128435"/>
              <a:gd name="connsiteY101" fmla="*/ 4213096 h 6858000"/>
              <a:gd name="connsiteX102" fmla="*/ 5921153 w 6128435"/>
              <a:gd name="connsiteY102" fmla="*/ 4236222 h 6858000"/>
              <a:gd name="connsiteX103" fmla="*/ 5924233 w 6128435"/>
              <a:gd name="connsiteY103" fmla="*/ 4242060 h 6858000"/>
              <a:gd name="connsiteX104" fmla="*/ 5928910 w 6128435"/>
              <a:gd name="connsiteY104" fmla="*/ 4300973 h 6858000"/>
              <a:gd name="connsiteX105" fmla="*/ 5939320 w 6128435"/>
              <a:gd name="connsiteY105" fmla="*/ 4340435 h 6858000"/>
              <a:gd name="connsiteX106" fmla="*/ 5946705 w 6128435"/>
              <a:gd name="connsiteY106" fmla="*/ 4428051 h 6858000"/>
              <a:gd name="connsiteX107" fmla="*/ 5949261 w 6128435"/>
              <a:gd name="connsiteY107" fmla="*/ 4449185 h 6858000"/>
              <a:gd name="connsiteX108" fmla="*/ 5957504 w 6128435"/>
              <a:gd name="connsiteY108" fmla="*/ 4465911 h 6858000"/>
              <a:gd name="connsiteX109" fmla="*/ 5964689 w 6128435"/>
              <a:gd name="connsiteY109" fmla="*/ 4468532 h 6858000"/>
              <a:gd name="connsiteX110" fmla="*/ 5967062 w 6128435"/>
              <a:gd name="connsiteY110" fmla="*/ 4479923 h 6858000"/>
              <a:gd name="connsiteX111" fmla="*/ 5968960 w 6128435"/>
              <a:gd name="connsiteY111" fmla="*/ 4482655 h 6858000"/>
              <a:gd name="connsiteX112" fmla="*/ 5978567 w 6128435"/>
              <a:gd name="connsiteY112" fmla="*/ 4498605 h 6858000"/>
              <a:gd name="connsiteX113" fmla="*/ 5980106 w 6128435"/>
              <a:gd name="connsiteY113" fmla="*/ 4585087 h 6858000"/>
              <a:gd name="connsiteX114" fmla="*/ 5998138 w 6128435"/>
              <a:gd name="connsiteY114" fmla="*/ 4697518 h 6858000"/>
              <a:gd name="connsiteX115" fmla="*/ 6013516 w 6128435"/>
              <a:gd name="connsiteY115" fmla="*/ 4786619 h 6858000"/>
              <a:gd name="connsiteX116" fmla="*/ 6025404 w 6128435"/>
              <a:gd name="connsiteY116" fmla="*/ 4858148 h 6858000"/>
              <a:gd name="connsiteX117" fmla="*/ 6007749 w 6128435"/>
              <a:gd name="connsiteY117" fmla="*/ 4964715 h 6858000"/>
              <a:gd name="connsiteX118" fmla="*/ 6005269 w 6128435"/>
              <a:gd name="connsiteY118" fmla="*/ 5150567 h 6858000"/>
              <a:gd name="connsiteX119" fmla="*/ 6001127 w 6128435"/>
              <a:gd name="connsiteY119" fmla="*/ 5164609 h 6858000"/>
              <a:gd name="connsiteX120" fmla="*/ 5996647 w 6128435"/>
              <a:gd name="connsiteY120" fmla="*/ 5185640 h 6858000"/>
              <a:gd name="connsiteX121" fmla="*/ 5998514 w 6128435"/>
              <a:gd name="connsiteY121" fmla="*/ 5189673 h 6858000"/>
              <a:gd name="connsiteX122" fmla="*/ 5995970 w 6128435"/>
              <a:gd name="connsiteY122" fmla="*/ 5221547 h 6858000"/>
              <a:gd name="connsiteX123" fmla="*/ 5997218 w 6128435"/>
              <a:gd name="connsiteY123" fmla="*/ 5222031 h 6858000"/>
              <a:gd name="connsiteX124" fmla="*/ 6002116 w 6128435"/>
              <a:gd name="connsiteY124" fmla="*/ 5231223 h 6858000"/>
              <a:gd name="connsiteX125" fmla="*/ 6008541 w 6128435"/>
              <a:gd name="connsiteY125" fmla="*/ 5248680 h 6858000"/>
              <a:gd name="connsiteX126" fmla="*/ 6039260 w 6128435"/>
              <a:gd name="connsiteY126" fmla="*/ 5289518 h 6858000"/>
              <a:gd name="connsiteX127" fmla="*/ 6036748 w 6128435"/>
              <a:gd name="connsiteY127" fmla="*/ 5322752 h 6858000"/>
              <a:gd name="connsiteX128" fmla="*/ 6036943 w 6128435"/>
              <a:gd name="connsiteY128" fmla="*/ 5329480 h 6858000"/>
              <a:gd name="connsiteX129" fmla="*/ 6037236 w 6128435"/>
              <a:gd name="connsiteY129" fmla="*/ 5329634 h 6858000"/>
              <a:gd name="connsiteX130" fmla="*/ 6038019 w 6128435"/>
              <a:gd name="connsiteY130" fmla="*/ 5336764 h 6858000"/>
              <a:gd name="connsiteX131" fmla="*/ 6037298 w 6128435"/>
              <a:gd name="connsiteY131" fmla="*/ 5341753 h 6858000"/>
              <a:gd name="connsiteX132" fmla="*/ 6037677 w 6128435"/>
              <a:gd name="connsiteY132" fmla="*/ 5354807 h 6858000"/>
              <a:gd name="connsiteX133" fmla="*/ 6039728 w 6128435"/>
              <a:gd name="connsiteY133" fmla="*/ 5359416 h 6858000"/>
              <a:gd name="connsiteX134" fmla="*/ 6043311 w 6128435"/>
              <a:gd name="connsiteY134" fmla="*/ 5361407 h 6858000"/>
              <a:gd name="connsiteX135" fmla="*/ 6042954 w 6128435"/>
              <a:gd name="connsiteY135" fmla="*/ 5362576 h 6858000"/>
              <a:gd name="connsiteX136" fmla="*/ 6053435 w 6128435"/>
              <a:gd name="connsiteY136" fmla="*/ 5387547 h 6858000"/>
              <a:gd name="connsiteX137" fmla="*/ 6065933 w 6128435"/>
              <a:gd name="connsiteY137" fmla="*/ 5443002 h 6858000"/>
              <a:gd name="connsiteX138" fmla="*/ 6068640 w 6128435"/>
              <a:gd name="connsiteY138" fmla="*/ 5474503 h 6858000"/>
              <a:gd name="connsiteX139" fmla="*/ 6080922 w 6128435"/>
              <a:gd name="connsiteY139" fmla="*/ 5561070 h 6858000"/>
              <a:gd name="connsiteX140" fmla="*/ 6096949 w 6128435"/>
              <a:gd name="connsiteY140" fmla="*/ 5648179 h 6858000"/>
              <a:gd name="connsiteX141" fmla="*/ 6125703 w 6128435"/>
              <a:gd name="connsiteY141" fmla="*/ 5692894 h 6858000"/>
              <a:gd name="connsiteX142" fmla="*/ 6126670 w 6128435"/>
              <a:gd name="connsiteY142" fmla="*/ 5697882 h 6858000"/>
              <a:gd name="connsiteX143" fmla="*/ 6124061 w 6128435"/>
              <a:gd name="connsiteY143" fmla="*/ 5710294 h 6858000"/>
              <a:gd name="connsiteX144" fmla="*/ 6122213 w 6128435"/>
              <a:gd name="connsiteY144" fmla="*/ 5714762 h 6858000"/>
              <a:gd name="connsiteX145" fmla="*/ 6121353 w 6128435"/>
              <a:gd name="connsiteY145" fmla="*/ 5721725 h 6858000"/>
              <a:gd name="connsiteX146" fmla="*/ 6121607 w 6128435"/>
              <a:gd name="connsiteY146" fmla="*/ 5721959 h 6858000"/>
              <a:gd name="connsiteX147" fmla="*/ 6120262 w 6128435"/>
              <a:gd name="connsiteY147" fmla="*/ 5728358 h 6858000"/>
              <a:gd name="connsiteX148" fmla="*/ 6110194 w 6128435"/>
              <a:gd name="connsiteY148" fmla="*/ 5758853 h 6858000"/>
              <a:gd name="connsiteX149" fmla="*/ 6127519 w 6128435"/>
              <a:gd name="connsiteY149" fmla="*/ 5865775 h 6858000"/>
              <a:gd name="connsiteX150" fmla="*/ 6128435 w 6128435"/>
              <a:gd name="connsiteY150" fmla="*/ 5870164 h 6858000"/>
              <a:gd name="connsiteX151" fmla="*/ 6119217 w 6128435"/>
              <a:gd name="connsiteY151" fmla="*/ 5888542 h 6858000"/>
              <a:gd name="connsiteX152" fmla="*/ 6115966 w 6128435"/>
              <a:gd name="connsiteY152" fmla="*/ 5898387 h 6858000"/>
              <a:gd name="connsiteX153" fmla="*/ 6111924 w 6128435"/>
              <a:gd name="connsiteY153" fmla="*/ 5900444 h 6858000"/>
              <a:gd name="connsiteX154" fmla="*/ 6108716 w 6128435"/>
              <a:gd name="connsiteY154" fmla="*/ 5915345 h 6858000"/>
              <a:gd name="connsiteX155" fmla="*/ 6109524 w 6128435"/>
              <a:gd name="connsiteY155" fmla="*/ 5917328 h 6858000"/>
              <a:gd name="connsiteX156" fmla="*/ 6102493 w 6128435"/>
              <a:gd name="connsiteY156" fmla="*/ 5928602 h 6858000"/>
              <a:gd name="connsiteX157" fmla="*/ 6056863 w 6128435"/>
              <a:gd name="connsiteY157" fmla="*/ 6000643 h 6858000"/>
              <a:gd name="connsiteX158" fmla="*/ 6045436 w 6128435"/>
              <a:gd name="connsiteY158" fmla="*/ 6124480 h 6858000"/>
              <a:gd name="connsiteX159" fmla="*/ 6030489 w 6128435"/>
              <a:gd name="connsiteY159" fmla="*/ 6317666 h 6858000"/>
              <a:gd name="connsiteX160" fmla="*/ 6007492 w 6128435"/>
              <a:gd name="connsiteY160" fmla="*/ 6440818 h 6858000"/>
              <a:gd name="connsiteX161" fmla="*/ 6009467 w 6128435"/>
              <a:gd name="connsiteY161" fmla="*/ 6487076 h 6858000"/>
              <a:gd name="connsiteX162" fmla="*/ 5995064 w 6128435"/>
              <a:gd name="connsiteY162" fmla="*/ 6540791 h 6858000"/>
              <a:gd name="connsiteX163" fmla="*/ 5996309 w 6128435"/>
              <a:gd name="connsiteY163" fmla="*/ 6543961 h 6858000"/>
              <a:gd name="connsiteX164" fmla="*/ 5996048 w 6128435"/>
              <a:gd name="connsiteY164" fmla="*/ 6555444 h 6858000"/>
              <a:gd name="connsiteX165" fmla="*/ 6002524 w 6128435"/>
              <a:gd name="connsiteY165" fmla="*/ 6560188 h 6858000"/>
              <a:gd name="connsiteX166" fmla="*/ 6006823 w 6128435"/>
              <a:gd name="connsiteY166" fmla="*/ 6578546 h 6858000"/>
              <a:gd name="connsiteX167" fmla="*/ 6004510 w 6128435"/>
              <a:gd name="connsiteY167" fmla="*/ 6599256 h 6858000"/>
              <a:gd name="connsiteX168" fmla="*/ 5986207 w 6128435"/>
              <a:gd name="connsiteY168" fmla="*/ 6695855 h 6858000"/>
              <a:gd name="connsiteX169" fmla="*/ 5979428 w 6128435"/>
              <a:gd name="connsiteY169" fmla="*/ 6754678 h 6858000"/>
              <a:gd name="connsiteX170" fmla="*/ 5983398 w 6128435"/>
              <a:gd name="connsiteY170" fmla="*/ 6778641 h 6858000"/>
              <a:gd name="connsiteX171" fmla="*/ 5984543 w 6128435"/>
              <a:gd name="connsiteY171" fmla="*/ 6811016 h 6858000"/>
              <a:gd name="connsiteX172" fmla="*/ 5981802 w 6128435"/>
              <a:gd name="connsiteY172" fmla="*/ 6838578 h 6858000"/>
              <a:gd name="connsiteX173" fmla="*/ 5979671 w 6128435"/>
              <a:gd name="connsiteY173" fmla="*/ 6858000 h 6858000"/>
              <a:gd name="connsiteX174" fmla="*/ 0 w 6128435"/>
              <a:gd name="connsiteY174" fmla="*/ 6858000 h 6858000"/>
              <a:gd name="connsiteX175" fmla="*/ 0 w 6128435"/>
              <a:gd name="connsiteY17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71438 w 6128435"/>
              <a:gd name="connsiteY45" fmla="*/ 2447186 h 6858000"/>
              <a:gd name="connsiteX46" fmla="*/ 5148653 w 6128435"/>
              <a:gd name="connsiteY46" fmla="*/ 2460132 h 6858000"/>
              <a:gd name="connsiteX47" fmla="*/ 5192511 w 6128435"/>
              <a:gd name="connsiteY47" fmla="*/ 2549199 h 6858000"/>
              <a:gd name="connsiteX48" fmla="*/ 5307538 w 6128435"/>
              <a:gd name="connsiteY48" fmla="*/ 2514685 h 6858000"/>
              <a:gd name="connsiteX49" fmla="*/ 5337604 w 6128435"/>
              <a:gd name="connsiteY49" fmla="*/ 2597632 h 6858000"/>
              <a:gd name="connsiteX50" fmla="*/ 5407503 w 6128435"/>
              <a:gd name="connsiteY50" fmla="*/ 2786290 h 6858000"/>
              <a:gd name="connsiteX51" fmla="*/ 5407356 w 6128435"/>
              <a:gd name="connsiteY51" fmla="*/ 2787545 h 6858000"/>
              <a:gd name="connsiteX52" fmla="*/ 5411130 w 6128435"/>
              <a:gd name="connsiteY52" fmla="*/ 2788640 h 6858000"/>
              <a:gd name="connsiteX53" fmla="*/ 5416439 w 6128435"/>
              <a:gd name="connsiteY53" fmla="*/ 2805666 h 6858000"/>
              <a:gd name="connsiteX54" fmla="*/ 5416589 w 6128435"/>
              <a:gd name="connsiteY54" fmla="*/ 2810822 h 6858000"/>
              <a:gd name="connsiteX55" fmla="*/ 5418542 w 6128435"/>
              <a:gd name="connsiteY55" fmla="*/ 2817745 h 6858000"/>
              <a:gd name="connsiteX56" fmla="*/ 5418847 w 6128435"/>
              <a:gd name="connsiteY56" fmla="*/ 2817825 h 6858000"/>
              <a:gd name="connsiteX57" fmla="*/ 5423364 w 6128435"/>
              <a:gd name="connsiteY57" fmla="*/ 2858292 h 6858000"/>
              <a:gd name="connsiteX58" fmla="*/ 5479298 w 6128435"/>
              <a:gd name="connsiteY58" fmla="*/ 2947791 h 6858000"/>
              <a:gd name="connsiteX59" fmla="*/ 5481770 w 6128435"/>
              <a:gd name="connsiteY59" fmla="*/ 2951352 h 6858000"/>
              <a:gd name="connsiteX60" fmla="*/ 5481013 w 6128435"/>
              <a:gd name="connsiteY60" fmla="*/ 2973461 h 6858000"/>
              <a:gd name="connsiteX61" fmla="*/ 5482045 w 6128435"/>
              <a:gd name="connsiteY61" fmla="*/ 2984371 h 6858000"/>
              <a:gd name="connsiteX62" fmla="*/ 5479405 w 6128435"/>
              <a:gd name="connsiteY62" fmla="*/ 2988507 h 6858000"/>
              <a:gd name="connsiteX63" fmla="*/ 5482415 w 6128435"/>
              <a:gd name="connsiteY63" fmla="*/ 3004079 h 6858000"/>
              <a:gd name="connsiteX64" fmla="*/ 5483865 w 6128435"/>
              <a:gd name="connsiteY64" fmla="*/ 3005467 h 6858000"/>
              <a:gd name="connsiteX65" fmla="*/ 5482236 w 6128435"/>
              <a:gd name="connsiteY65" fmla="*/ 3019791 h 6858000"/>
              <a:gd name="connsiteX66" fmla="*/ 5475895 w 6128435"/>
              <a:gd name="connsiteY66" fmla="*/ 3033578 h 6858000"/>
              <a:gd name="connsiteX67" fmla="*/ 5477595 w 6128435"/>
              <a:gd name="connsiteY67" fmla="*/ 3250534 h 6858000"/>
              <a:gd name="connsiteX68" fmla="*/ 5532836 w 6128435"/>
              <a:gd name="connsiteY68" fmla="*/ 3353840 h 6858000"/>
              <a:gd name="connsiteX69" fmla="*/ 5561229 w 6128435"/>
              <a:gd name="connsiteY69" fmla="*/ 3395784 h 6858000"/>
              <a:gd name="connsiteX70" fmla="*/ 5589758 w 6128435"/>
              <a:gd name="connsiteY70" fmla="*/ 3506453 h 6858000"/>
              <a:gd name="connsiteX71" fmla="*/ 5596144 w 6128435"/>
              <a:gd name="connsiteY71" fmla="*/ 3534624 h 6858000"/>
              <a:gd name="connsiteX72" fmla="*/ 5597750 w 6128435"/>
              <a:gd name="connsiteY72" fmla="*/ 3534129 h 6858000"/>
              <a:gd name="connsiteX73" fmla="*/ 5599700 w 6128435"/>
              <a:gd name="connsiteY73" fmla="*/ 3547221 h 6858000"/>
              <a:gd name="connsiteX74" fmla="*/ 5615031 w 6128435"/>
              <a:gd name="connsiteY74" fmla="*/ 3557482 h 6858000"/>
              <a:gd name="connsiteX75" fmla="*/ 5618377 w 6128435"/>
              <a:gd name="connsiteY75" fmla="*/ 3588431 h 6858000"/>
              <a:gd name="connsiteX76" fmla="*/ 5612155 w 6128435"/>
              <a:gd name="connsiteY76" fmla="*/ 3589869 h 6858000"/>
              <a:gd name="connsiteX77" fmla="*/ 5620843 w 6128435"/>
              <a:gd name="connsiteY77" fmla="*/ 3606745 h 6858000"/>
              <a:gd name="connsiteX78" fmla="*/ 5655472 w 6128435"/>
              <a:gd name="connsiteY78" fmla="*/ 3678877 h 6858000"/>
              <a:gd name="connsiteX79" fmla="*/ 5680448 w 6128435"/>
              <a:gd name="connsiteY79" fmla="*/ 3717760 h 6858000"/>
              <a:gd name="connsiteX80" fmla="*/ 5683015 w 6128435"/>
              <a:gd name="connsiteY80" fmla="*/ 3762025 h 6858000"/>
              <a:gd name="connsiteX81" fmla="*/ 5696643 w 6128435"/>
              <a:gd name="connsiteY81" fmla="*/ 3773888 h 6858000"/>
              <a:gd name="connsiteX82" fmla="*/ 5699203 w 6128435"/>
              <a:gd name="connsiteY82" fmla="*/ 3775823 h 6858000"/>
              <a:gd name="connsiteX83" fmla="*/ 5704824 w 6128435"/>
              <a:gd name="connsiteY83" fmla="*/ 3785966 h 6858000"/>
              <a:gd name="connsiteX84" fmla="*/ 5712204 w 6128435"/>
              <a:gd name="connsiteY84" fmla="*/ 3785830 h 6858000"/>
              <a:gd name="connsiteX85" fmla="*/ 5724816 w 6128435"/>
              <a:gd name="connsiteY85" fmla="*/ 3798949 h 6858000"/>
              <a:gd name="connsiteX86" fmla="*/ 5733539 w 6128435"/>
              <a:gd name="connsiteY86" fmla="*/ 3818457 h 6858000"/>
              <a:gd name="connsiteX87" fmla="*/ 5768491 w 6128435"/>
              <a:gd name="connsiteY87" fmla="*/ 3914399 h 6858000"/>
              <a:gd name="connsiteX88" fmla="*/ 5793123 w 6128435"/>
              <a:gd name="connsiteY88" fmla="*/ 3969952 h 6858000"/>
              <a:gd name="connsiteX89" fmla="*/ 5808321 w 6128435"/>
              <a:gd name="connsiteY89" fmla="*/ 3988153 h 6858000"/>
              <a:gd name="connsiteX90" fmla="*/ 5825621 w 6128435"/>
              <a:gd name="connsiteY90" fmla="*/ 4015525 h 6858000"/>
              <a:gd name="connsiteX91" fmla="*/ 5860672 w 6128435"/>
              <a:gd name="connsiteY91" fmla="*/ 4061579 h 6858000"/>
              <a:gd name="connsiteX92" fmla="*/ 5872173 w 6128435"/>
              <a:gd name="connsiteY92" fmla="*/ 4088497 h 6858000"/>
              <a:gd name="connsiteX93" fmla="*/ 5883705 w 6128435"/>
              <a:gd name="connsiteY93" fmla="*/ 4101899 h 6858000"/>
              <a:gd name="connsiteX94" fmla="*/ 5885314 w 6128435"/>
              <a:gd name="connsiteY94" fmla="*/ 4108387 h 6858000"/>
              <a:gd name="connsiteX95" fmla="*/ 5894095 w 6128435"/>
              <a:gd name="connsiteY95" fmla="*/ 4128857 h 6858000"/>
              <a:gd name="connsiteX96" fmla="*/ 5898339 w 6128435"/>
              <a:gd name="connsiteY96" fmla="*/ 4140800 h 6858000"/>
              <a:gd name="connsiteX97" fmla="*/ 5899734 w 6128435"/>
              <a:gd name="connsiteY97" fmla="*/ 4145632 h 6858000"/>
              <a:gd name="connsiteX98" fmla="*/ 5897098 w 6128435"/>
              <a:gd name="connsiteY98" fmla="*/ 4157819 h 6858000"/>
              <a:gd name="connsiteX99" fmla="*/ 5903513 w 6128435"/>
              <a:gd name="connsiteY99" fmla="*/ 4187661 h 6858000"/>
              <a:gd name="connsiteX100" fmla="*/ 5917114 w 6128435"/>
              <a:gd name="connsiteY100" fmla="*/ 4213096 h 6858000"/>
              <a:gd name="connsiteX101" fmla="*/ 5921153 w 6128435"/>
              <a:gd name="connsiteY101" fmla="*/ 4236222 h 6858000"/>
              <a:gd name="connsiteX102" fmla="*/ 5924233 w 6128435"/>
              <a:gd name="connsiteY102" fmla="*/ 4242060 h 6858000"/>
              <a:gd name="connsiteX103" fmla="*/ 5928910 w 6128435"/>
              <a:gd name="connsiteY103" fmla="*/ 4300973 h 6858000"/>
              <a:gd name="connsiteX104" fmla="*/ 5939320 w 6128435"/>
              <a:gd name="connsiteY104" fmla="*/ 4340435 h 6858000"/>
              <a:gd name="connsiteX105" fmla="*/ 5946705 w 6128435"/>
              <a:gd name="connsiteY105" fmla="*/ 4428051 h 6858000"/>
              <a:gd name="connsiteX106" fmla="*/ 5949261 w 6128435"/>
              <a:gd name="connsiteY106" fmla="*/ 4449185 h 6858000"/>
              <a:gd name="connsiteX107" fmla="*/ 5957504 w 6128435"/>
              <a:gd name="connsiteY107" fmla="*/ 4465911 h 6858000"/>
              <a:gd name="connsiteX108" fmla="*/ 5964689 w 6128435"/>
              <a:gd name="connsiteY108" fmla="*/ 4468532 h 6858000"/>
              <a:gd name="connsiteX109" fmla="*/ 5967062 w 6128435"/>
              <a:gd name="connsiteY109" fmla="*/ 4479923 h 6858000"/>
              <a:gd name="connsiteX110" fmla="*/ 5968960 w 6128435"/>
              <a:gd name="connsiteY110" fmla="*/ 4482655 h 6858000"/>
              <a:gd name="connsiteX111" fmla="*/ 5978567 w 6128435"/>
              <a:gd name="connsiteY111" fmla="*/ 4498605 h 6858000"/>
              <a:gd name="connsiteX112" fmla="*/ 5980106 w 6128435"/>
              <a:gd name="connsiteY112" fmla="*/ 4585087 h 6858000"/>
              <a:gd name="connsiteX113" fmla="*/ 5998138 w 6128435"/>
              <a:gd name="connsiteY113" fmla="*/ 4697518 h 6858000"/>
              <a:gd name="connsiteX114" fmla="*/ 6013516 w 6128435"/>
              <a:gd name="connsiteY114" fmla="*/ 4786619 h 6858000"/>
              <a:gd name="connsiteX115" fmla="*/ 6025404 w 6128435"/>
              <a:gd name="connsiteY115" fmla="*/ 4858148 h 6858000"/>
              <a:gd name="connsiteX116" fmla="*/ 6007749 w 6128435"/>
              <a:gd name="connsiteY116" fmla="*/ 4964715 h 6858000"/>
              <a:gd name="connsiteX117" fmla="*/ 6005269 w 6128435"/>
              <a:gd name="connsiteY117" fmla="*/ 5150567 h 6858000"/>
              <a:gd name="connsiteX118" fmla="*/ 6001127 w 6128435"/>
              <a:gd name="connsiteY118" fmla="*/ 5164609 h 6858000"/>
              <a:gd name="connsiteX119" fmla="*/ 5996647 w 6128435"/>
              <a:gd name="connsiteY119" fmla="*/ 5185640 h 6858000"/>
              <a:gd name="connsiteX120" fmla="*/ 5998514 w 6128435"/>
              <a:gd name="connsiteY120" fmla="*/ 5189673 h 6858000"/>
              <a:gd name="connsiteX121" fmla="*/ 5995970 w 6128435"/>
              <a:gd name="connsiteY121" fmla="*/ 5221547 h 6858000"/>
              <a:gd name="connsiteX122" fmla="*/ 5997218 w 6128435"/>
              <a:gd name="connsiteY122" fmla="*/ 5222031 h 6858000"/>
              <a:gd name="connsiteX123" fmla="*/ 6002116 w 6128435"/>
              <a:gd name="connsiteY123" fmla="*/ 5231223 h 6858000"/>
              <a:gd name="connsiteX124" fmla="*/ 6008541 w 6128435"/>
              <a:gd name="connsiteY124" fmla="*/ 5248680 h 6858000"/>
              <a:gd name="connsiteX125" fmla="*/ 6039260 w 6128435"/>
              <a:gd name="connsiteY125" fmla="*/ 5289518 h 6858000"/>
              <a:gd name="connsiteX126" fmla="*/ 6036748 w 6128435"/>
              <a:gd name="connsiteY126" fmla="*/ 5322752 h 6858000"/>
              <a:gd name="connsiteX127" fmla="*/ 6036943 w 6128435"/>
              <a:gd name="connsiteY127" fmla="*/ 5329480 h 6858000"/>
              <a:gd name="connsiteX128" fmla="*/ 6037236 w 6128435"/>
              <a:gd name="connsiteY128" fmla="*/ 5329634 h 6858000"/>
              <a:gd name="connsiteX129" fmla="*/ 6038019 w 6128435"/>
              <a:gd name="connsiteY129" fmla="*/ 5336764 h 6858000"/>
              <a:gd name="connsiteX130" fmla="*/ 6037298 w 6128435"/>
              <a:gd name="connsiteY130" fmla="*/ 5341753 h 6858000"/>
              <a:gd name="connsiteX131" fmla="*/ 6037677 w 6128435"/>
              <a:gd name="connsiteY131" fmla="*/ 5354807 h 6858000"/>
              <a:gd name="connsiteX132" fmla="*/ 6039728 w 6128435"/>
              <a:gd name="connsiteY132" fmla="*/ 5359416 h 6858000"/>
              <a:gd name="connsiteX133" fmla="*/ 6043311 w 6128435"/>
              <a:gd name="connsiteY133" fmla="*/ 5361407 h 6858000"/>
              <a:gd name="connsiteX134" fmla="*/ 6042954 w 6128435"/>
              <a:gd name="connsiteY134" fmla="*/ 5362576 h 6858000"/>
              <a:gd name="connsiteX135" fmla="*/ 6053435 w 6128435"/>
              <a:gd name="connsiteY135" fmla="*/ 5387547 h 6858000"/>
              <a:gd name="connsiteX136" fmla="*/ 6065933 w 6128435"/>
              <a:gd name="connsiteY136" fmla="*/ 5443002 h 6858000"/>
              <a:gd name="connsiteX137" fmla="*/ 6068640 w 6128435"/>
              <a:gd name="connsiteY137" fmla="*/ 5474503 h 6858000"/>
              <a:gd name="connsiteX138" fmla="*/ 6080922 w 6128435"/>
              <a:gd name="connsiteY138" fmla="*/ 5561070 h 6858000"/>
              <a:gd name="connsiteX139" fmla="*/ 6096949 w 6128435"/>
              <a:gd name="connsiteY139" fmla="*/ 5648179 h 6858000"/>
              <a:gd name="connsiteX140" fmla="*/ 6125703 w 6128435"/>
              <a:gd name="connsiteY140" fmla="*/ 5692894 h 6858000"/>
              <a:gd name="connsiteX141" fmla="*/ 6126670 w 6128435"/>
              <a:gd name="connsiteY141" fmla="*/ 5697882 h 6858000"/>
              <a:gd name="connsiteX142" fmla="*/ 6124061 w 6128435"/>
              <a:gd name="connsiteY142" fmla="*/ 5710294 h 6858000"/>
              <a:gd name="connsiteX143" fmla="*/ 6122213 w 6128435"/>
              <a:gd name="connsiteY143" fmla="*/ 5714762 h 6858000"/>
              <a:gd name="connsiteX144" fmla="*/ 6121353 w 6128435"/>
              <a:gd name="connsiteY144" fmla="*/ 5721725 h 6858000"/>
              <a:gd name="connsiteX145" fmla="*/ 6121607 w 6128435"/>
              <a:gd name="connsiteY145" fmla="*/ 5721959 h 6858000"/>
              <a:gd name="connsiteX146" fmla="*/ 6120262 w 6128435"/>
              <a:gd name="connsiteY146" fmla="*/ 5728358 h 6858000"/>
              <a:gd name="connsiteX147" fmla="*/ 6110194 w 6128435"/>
              <a:gd name="connsiteY147" fmla="*/ 5758853 h 6858000"/>
              <a:gd name="connsiteX148" fmla="*/ 6127519 w 6128435"/>
              <a:gd name="connsiteY148" fmla="*/ 5865775 h 6858000"/>
              <a:gd name="connsiteX149" fmla="*/ 6128435 w 6128435"/>
              <a:gd name="connsiteY149" fmla="*/ 5870164 h 6858000"/>
              <a:gd name="connsiteX150" fmla="*/ 6119217 w 6128435"/>
              <a:gd name="connsiteY150" fmla="*/ 5888542 h 6858000"/>
              <a:gd name="connsiteX151" fmla="*/ 6115966 w 6128435"/>
              <a:gd name="connsiteY151" fmla="*/ 5898387 h 6858000"/>
              <a:gd name="connsiteX152" fmla="*/ 6111924 w 6128435"/>
              <a:gd name="connsiteY152" fmla="*/ 5900444 h 6858000"/>
              <a:gd name="connsiteX153" fmla="*/ 6108716 w 6128435"/>
              <a:gd name="connsiteY153" fmla="*/ 5915345 h 6858000"/>
              <a:gd name="connsiteX154" fmla="*/ 6109524 w 6128435"/>
              <a:gd name="connsiteY154" fmla="*/ 5917328 h 6858000"/>
              <a:gd name="connsiteX155" fmla="*/ 6102493 w 6128435"/>
              <a:gd name="connsiteY155" fmla="*/ 5928602 h 6858000"/>
              <a:gd name="connsiteX156" fmla="*/ 6056863 w 6128435"/>
              <a:gd name="connsiteY156" fmla="*/ 6000643 h 6858000"/>
              <a:gd name="connsiteX157" fmla="*/ 6045436 w 6128435"/>
              <a:gd name="connsiteY157" fmla="*/ 6124480 h 6858000"/>
              <a:gd name="connsiteX158" fmla="*/ 6030489 w 6128435"/>
              <a:gd name="connsiteY158" fmla="*/ 6317666 h 6858000"/>
              <a:gd name="connsiteX159" fmla="*/ 6007492 w 6128435"/>
              <a:gd name="connsiteY159" fmla="*/ 6440818 h 6858000"/>
              <a:gd name="connsiteX160" fmla="*/ 6009467 w 6128435"/>
              <a:gd name="connsiteY160" fmla="*/ 6487076 h 6858000"/>
              <a:gd name="connsiteX161" fmla="*/ 5995064 w 6128435"/>
              <a:gd name="connsiteY161" fmla="*/ 6540791 h 6858000"/>
              <a:gd name="connsiteX162" fmla="*/ 5996309 w 6128435"/>
              <a:gd name="connsiteY162" fmla="*/ 6543961 h 6858000"/>
              <a:gd name="connsiteX163" fmla="*/ 5996048 w 6128435"/>
              <a:gd name="connsiteY163" fmla="*/ 6555444 h 6858000"/>
              <a:gd name="connsiteX164" fmla="*/ 6002524 w 6128435"/>
              <a:gd name="connsiteY164" fmla="*/ 6560188 h 6858000"/>
              <a:gd name="connsiteX165" fmla="*/ 6006823 w 6128435"/>
              <a:gd name="connsiteY165" fmla="*/ 6578546 h 6858000"/>
              <a:gd name="connsiteX166" fmla="*/ 6004510 w 6128435"/>
              <a:gd name="connsiteY166" fmla="*/ 6599256 h 6858000"/>
              <a:gd name="connsiteX167" fmla="*/ 5986207 w 6128435"/>
              <a:gd name="connsiteY167" fmla="*/ 6695855 h 6858000"/>
              <a:gd name="connsiteX168" fmla="*/ 5979428 w 6128435"/>
              <a:gd name="connsiteY168" fmla="*/ 6754678 h 6858000"/>
              <a:gd name="connsiteX169" fmla="*/ 5983398 w 6128435"/>
              <a:gd name="connsiteY169" fmla="*/ 6778641 h 6858000"/>
              <a:gd name="connsiteX170" fmla="*/ 5984543 w 6128435"/>
              <a:gd name="connsiteY170" fmla="*/ 6811016 h 6858000"/>
              <a:gd name="connsiteX171" fmla="*/ 5981802 w 6128435"/>
              <a:gd name="connsiteY171" fmla="*/ 6838578 h 6858000"/>
              <a:gd name="connsiteX172" fmla="*/ 5979671 w 6128435"/>
              <a:gd name="connsiteY172" fmla="*/ 6858000 h 6858000"/>
              <a:gd name="connsiteX173" fmla="*/ 0 w 6128435"/>
              <a:gd name="connsiteY173" fmla="*/ 6858000 h 6858000"/>
              <a:gd name="connsiteX174" fmla="*/ 0 w 6128435"/>
              <a:gd name="connsiteY17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71650 w 6128435"/>
              <a:gd name="connsiteY44" fmla="*/ 2440467 h 6858000"/>
              <a:gd name="connsiteX45" fmla="*/ 5204120 w 6128435"/>
              <a:gd name="connsiteY45" fmla="*/ 2435967 h 6858000"/>
              <a:gd name="connsiteX46" fmla="*/ 5148653 w 6128435"/>
              <a:gd name="connsiteY46" fmla="*/ 2460132 h 6858000"/>
              <a:gd name="connsiteX47" fmla="*/ 5192511 w 6128435"/>
              <a:gd name="connsiteY47" fmla="*/ 2549199 h 6858000"/>
              <a:gd name="connsiteX48" fmla="*/ 5307538 w 6128435"/>
              <a:gd name="connsiteY48" fmla="*/ 2514685 h 6858000"/>
              <a:gd name="connsiteX49" fmla="*/ 5337604 w 6128435"/>
              <a:gd name="connsiteY49" fmla="*/ 2597632 h 6858000"/>
              <a:gd name="connsiteX50" fmla="*/ 5407503 w 6128435"/>
              <a:gd name="connsiteY50" fmla="*/ 2786290 h 6858000"/>
              <a:gd name="connsiteX51" fmla="*/ 5407356 w 6128435"/>
              <a:gd name="connsiteY51" fmla="*/ 2787545 h 6858000"/>
              <a:gd name="connsiteX52" fmla="*/ 5411130 w 6128435"/>
              <a:gd name="connsiteY52" fmla="*/ 2788640 h 6858000"/>
              <a:gd name="connsiteX53" fmla="*/ 5416439 w 6128435"/>
              <a:gd name="connsiteY53" fmla="*/ 2805666 h 6858000"/>
              <a:gd name="connsiteX54" fmla="*/ 5416589 w 6128435"/>
              <a:gd name="connsiteY54" fmla="*/ 2810822 h 6858000"/>
              <a:gd name="connsiteX55" fmla="*/ 5418542 w 6128435"/>
              <a:gd name="connsiteY55" fmla="*/ 2817745 h 6858000"/>
              <a:gd name="connsiteX56" fmla="*/ 5418847 w 6128435"/>
              <a:gd name="connsiteY56" fmla="*/ 2817825 h 6858000"/>
              <a:gd name="connsiteX57" fmla="*/ 5423364 w 6128435"/>
              <a:gd name="connsiteY57" fmla="*/ 2858292 h 6858000"/>
              <a:gd name="connsiteX58" fmla="*/ 5479298 w 6128435"/>
              <a:gd name="connsiteY58" fmla="*/ 2947791 h 6858000"/>
              <a:gd name="connsiteX59" fmla="*/ 5481770 w 6128435"/>
              <a:gd name="connsiteY59" fmla="*/ 2951352 h 6858000"/>
              <a:gd name="connsiteX60" fmla="*/ 5481013 w 6128435"/>
              <a:gd name="connsiteY60" fmla="*/ 2973461 h 6858000"/>
              <a:gd name="connsiteX61" fmla="*/ 5482045 w 6128435"/>
              <a:gd name="connsiteY61" fmla="*/ 2984371 h 6858000"/>
              <a:gd name="connsiteX62" fmla="*/ 5479405 w 6128435"/>
              <a:gd name="connsiteY62" fmla="*/ 2988507 h 6858000"/>
              <a:gd name="connsiteX63" fmla="*/ 5482415 w 6128435"/>
              <a:gd name="connsiteY63" fmla="*/ 3004079 h 6858000"/>
              <a:gd name="connsiteX64" fmla="*/ 5483865 w 6128435"/>
              <a:gd name="connsiteY64" fmla="*/ 3005467 h 6858000"/>
              <a:gd name="connsiteX65" fmla="*/ 5482236 w 6128435"/>
              <a:gd name="connsiteY65" fmla="*/ 3019791 h 6858000"/>
              <a:gd name="connsiteX66" fmla="*/ 5475895 w 6128435"/>
              <a:gd name="connsiteY66" fmla="*/ 3033578 h 6858000"/>
              <a:gd name="connsiteX67" fmla="*/ 5477595 w 6128435"/>
              <a:gd name="connsiteY67" fmla="*/ 3250534 h 6858000"/>
              <a:gd name="connsiteX68" fmla="*/ 5532836 w 6128435"/>
              <a:gd name="connsiteY68" fmla="*/ 3353840 h 6858000"/>
              <a:gd name="connsiteX69" fmla="*/ 5561229 w 6128435"/>
              <a:gd name="connsiteY69" fmla="*/ 3395784 h 6858000"/>
              <a:gd name="connsiteX70" fmla="*/ 5589758 w 6128435"/>
              <a:gd name="connsiteY70" fmla="*/ 3506453 h 6858000"/>
              <a:gd name="connsiteX71" fmla="*/ 5596144 w 6128435"/>
              <a:gd name="connsiteY71" fmla="*/ 3534624 h 6858000"/>
              <a:gd name="connsiteX72" fmla="*/ 5597750 w 6128435"/>
              <a:gd name="connsiteY72" fmla="*/ 3534129 h 6858000"/>
              <a:gd name="connsiteX73" fmla="*/ 5599700 w 6128435"/>
              <a:gd name="connsiteY73" fmla="*/ 3547221 h 6858000"/>
              <a:gd name="connsiteX74" fmla="*/ 5615031 w 6128435"/>
              <a:gd name="connsiteY74" fmla="*/ 3557482 h 6858000"/>
              <a:gd name="connsiteX75" fmla="*/ 5618377 w 6128435"/>
              <a:gd name="connsiteY75" fmla="*/ 3588431 h 6858000"/>
              <a:gd name="connsiteX76" fmla="*/ 5612155 w 6128435"/>
              <a:gd name="connsiteY76" fmla="*/ 3589869 h 6858000"/>
              <a:gd name="connsiteX77" fmla="*/ 5620843 w 6128435"/>
              <a:gd name="connsiteY77" fmla="*/ 3606745 h 6858000"/>
              <a:gd name="connsiteX78" fmla="*/ 5655472 w 6128435"/>
              <a:gd name="connsiteY78" fmla="*/ 3678877 h 6858000"/>
              <a:gd name="connsiteX79" fmla="*/ 5680448 w 6128435"/>
              <a:gd name="connsiteY79" fmla="*/ 3717760 h 6858000"/>
              <a:gd name="connsiteX80" fmla="*/ 5683015 w 6128435"/>
              <a:gd name="connsiteY80" fmla="*/ 3762025 h 6858000"/>
              <a:gd name="connsiteX81" fmla="*/ 5696643 w 6128435"/>
              <a:gd name="connsiteY81" fmla="*/ 3773888 h 6858000"/>
              <a:gd name="connsiteX82" fmla="*/ 5699203 w 6128435"/>
              <a:gd name="connsiteY82" fmla="*/ 3775823 h 6858000"/>
              <a:gd name="connsiteX83" fmla="*/ 5704824 w 6128435"/>
              <a:gd name="connsiteY83" fmla="*/ 3785966 h 6858000"/>
              <a:gd name="connsiteX84" fmla="*/ 5712204 w 6128435"/>
              <a:gd name="connsiteY84" fmla="*/ 3785830 h 6858000"/>
              <a:gd name="connsiteX85" fmla="*/ 5724816 w 6128435"/>
              <a:gd name="connsiteY85" fmla="*/ 3798949 h 6858000"/>
              <a:gd name="connsiteX86" fmla="*/ 5733539 w 6128435"/>
              <a:gd name="connsiteY86" fmla="*/ 3818457 h 6858000"/>
              <a:gd name="connsiteX87" fmla="*/ 5768491 w 6128435"/>
              <a:gd name="connsiteY87" fmla="*/ 3914399 h 6858000"/>
              <a:gd name="connsiteX88" fmla="*/ 5793123 w 6128435"/>
              <a:gd name="connsiteY88" fmla="*/ 3969952 h 6858000"/>
              <a:gd name="connsiteX89" fmla="*/ 5808321 w 6128435"/>
              <a:gd name="connsiteY89" fmla="*/ 3988153 h 6858000"/>
              <a:gd name="connsiteX90" fmla="*/ 5825621 w 6128435"/>
              <a:gd name="connsiteY90" fmla="*/ 4015525 h 6858000"/>
              <a:gd name="connsiteX91" fmla="*/ 5860672 w 6128435"/>
              <a:gd name="connsiteY91" fmla="*/ 4061579 h 6858000"/>
              <a:gd name="connsiteX92" fmla="*/ 5872173 w 6128435"/>
              <a:gd name="connsiteY92" fmla="*/ 4088497 h 6858000"/>
              <a:gd name="connsiteX93" fmla="*/ 5883705 w 6128435"/>
              <a:gd name="connsiteY93" fmla="*/ 4101899 h 6858000"/>
              <a:gd name="connsiteX94" fmla="*/ 5885314 w 6128435"/>
              <a:gd name="connsiteY94" fmla="*/ 4108387 h 6858000"/>
              <a:gd name="connsiteX95" fmla="*/ 5894095 w 6128435"/>
              <a:gd name="connsiteY95" fmla="*/ 4128857 h 6858000"/>
              <a:gd name="connsiteX96" fmla="*/ 5898339 w 6128435"/>
              <a:gd name="connsiteY96" fmla="*/ 4140800 h 6858000"/>
              <a:gd name="connsiteX97" fmla="*/ 5899734 w 6128435"/>
              <a:gd name="connsiteY97" fmla="*/ 4145632 h 6858000"/>
              <a:gd name="connsiteX98" fmla="*/ 5897098 w 6128435"/>
              <a:gd name="connsiteY98" fmla="*/ 4157819 h 6858000"/>
              <a:gd name="connsiteX99" fmla="*/ 5903513 w 6128435"/>
              <a:gd name="connsiteY99" fmla="*/ 4187661 h 6858000"/>
              <a:gd name="connsiteX100" fmla="*/ 5917114 w 6128435"/>
              <a:gd name="connsiteY100" fmla="*/ 4213096 h 6858000"/>
              <a:gd name="connsiteX101" fmla="*/ 5921153 w 6128435"/>
              <a:gd name="connsiteY101" fmla="*/ 4236222 h 6858000"/>
              <a:gd name="connsiteX102" fmla="*/ 5924233 w 6128435"/>
              <a:gd name="connsiteY102" fmla="*/ 4242060 h 6858000"/>
              <a:gd name="connsiteX103" fmla="*/ 5928910 w 6128435"/>
              <a:gd name="connsiteY103" fmla="*/ 4300973 h 6858000"/>
              <a:gd name="connsiteX104" fmla="*/ 5939320 w 6128435"/>
              <a:gd name="connsiteY104" fmla="*/ 4340435 h 6858000"/>
              <a:gd name="connsiteX105" fmla="*/ 5946705 w 6128435"/>
              <a:gd name="connsiteY105" fmla="*/ 4428051 h 6858000"/>
              <a:gd name="connsiteX106" fmla="*/ 5949261 w 6128435"/>
              <a:gd name="connsiteY106" fmla="*/ 4449185 h 6858000"/>
              <a:gd name="connsiteX107" fmla="*/ 5957504 w 6128435"/>
              <a:gd name="connsiteY107" fmla="*/ 4465911 h 6858000"/>
              <a:gd name="connsiteX108" fmla="*/ 5964689 w 6128435"/>
              <a:gd name="connsiteY108" fmla="*/ 4468532 h 6858000"/>
              <a:gd name="connsiteX109" fmla="*/ 5967062 w 6128435"/>
              <a:gd name="connsiteY109" fmla="*/ 4479923 h 6858000"/>
              <a:gd name="connsiteX110" fmla="*/ 5968960 w 6128435"/>
              <a:gd name="connsiteY110" fmla="*/ 4482655 h 6858000"/>
              <a:gd name="connsiteX111" fmla="*/ 5978567 w 6128435"/>
              <a:gd name="connsiteY111" fmla="*/ 4498605 h 6858000"/>
              <a:gd name="connsiteX112" fmla="*/ 5980106 w 6128435"/>
              <a:gd name="connsiteY112" fmla="*/ 4585087 h 6858000"/>
              <a:gd name="connsiteX113" fmla="*/ 5998138 w 6128435"/>
              <a:gd name="connsiteY113" fmla="*/ 4697518 h 6858000"/>
              <a:gd name="connsiteX114" fmla="*/ 6013516 w 6128435"/>
              <a:gd name="connsiteY114" fmla="*/ 4786619 h 6858000"/>
              <a:gd name="connsiteX115" fmla="*/ 6025404 w 6128435"/>
              <a:gd name="connsiteY115" fmla="*/ 4858148 h 6858000"/>
              <a:gd name="connsiteX116" fmla="*/ 6007749 w 6128435"/>
              <a:gd name="connsiteY116" fmla="*/ 4964715 h 6858000"/>
              <a:gd name="connsiteX117" fmla="*/ 6005269 w 6128435"/>
              <a:gd name="connsiteY117" fmla="*/ 5150567 h 6858000"/>
              <a:gd name="connsiteX118" fmla="*/ 6001127 w 6128435"/>
              <a:gd name="connsiteY118" fmla="*/ 5164609 h 6858000"/>
              <a:gd name="connsiteX119" fmla="*/ 5996647 w 6128435"/>
              <a:gd name="connsiteY119" fmla="*/ 5185640 h 6858000"/>
              <a:gd name="connsiteX120" fmla="*/ 5998514 w 6128435"/>
              <a:gd name="connsiteY120" fmla="*/ 5189673 h 6858000"/>
              <a:gd name="connsiteX121" fmla="*/ 5995970 w 6128435"/>
              <a:gd name="connsiteY121" fmla="*/ 5221547 h 6858000"/>
              <a:gd name="connsiteX122" fmla="*/ 5997218 w 6128435"/>
              <a:gd name="connsiteY122" fmla="*/ 5222031 h 6858000"/>
              <a:gd name="connsiteX123" fmla="*/ 6002116 w 6128435"/>
              <a:gd name="connsiteY123" fmla="*/ 5231223 h 6858000"/>
              <a:gd name="connsiteX124" fmla="*/ 6008541 w 6128435"/>
              <a:gd name="connsiteY124" fmla="*/ 5248680 h 6858000"/>
              <a:gd name="connsiteX125" fmla="*/ 6039260 w 6128435"/>
              <a:gd name="connsiteY125" fmla="*/ 5289518 h 6858000"/>
              <a:gd name="connsiteX126" fmla="*/ 6036748 w 6128435"/>
              <a:gd name="connsiteY126" fmla="*/ 5322752 h 6858000"/>
              <a:gd name="connsiteX127" fmla="*/ 6036943 w 6128435"/>
              <a:gd name="connsiteY127" fmla="*/ 5329480 h 6858000"/>
              <a:gd name="connsiteX128" fmla="*/ 6037236 w 6128435"/>
              <a:gd name="connsiteY128" fmla="*/ 5329634 h 6858000"/>
              <a:gd name="connsiteX129" fmla="*/ 6038019 w 6128435"/>
              <a:gd name="connsiteY129" fmla="*/ 5336764 h 6858000"/>
              <a:gd name="connsiteX130" fmla="*/ 6037298 w 6128435"/>
              <a:gd name="connsiteY130" fmla="*/ 5341753 h 6858000"/>
              <a:gd name="connsiteX131" fmla="*/ 6037677 w 6128435"/>
              <a:gd name="connsiteY131" fmla="*/ 5354807 h 6858000"/>
              <a:gd name="connsiteX132" fmla="*/ 6039728 w 6128435"/>
              <a:gd name="connsiteY132" fmla="*/ 5359416 h 6858000"/>
              <a:gd name="connsiteX133" fmla="*/ 6043311 w 6128435"/>
              <a:gd name="connsiteY133" fmla="*/ 5361407 h 6858000"/>
              <a:gd name="connsiteX134" fmla="*/ 6042954 w 6128435"/>
              <a:gd name="connsiteY134" fmla="*/ 5362576 h 6858000"/>
              <a:gd name="connsiteX135" fmla="*/ 6053435 w 6128435"/>
              <a:gd name="connsiteY135" fmla="*/ 5387547 h 6858000"/>
              <a:gd name="connsiteX136" fmla="*/ 6065933 w 6128435"/>
              <a:gd name="connsiteY136" fmla="*/ 5443002 h 6858000"/>
              <a:gd name="connsiteX137" fmla="*/ 6068640 w 6128435"/>
              <a:gd name="connsiteY137" fmla="*/ 5474503 h 6858000"/>
              <a:gd name="connsiteX138" fmla="*/ 6080922 w 6128435"/>
              <a:gd name="connsiteY138" fmla="*/ 5561070 h 6858000"/>
              <a:gd name="connsiteX139" fmla="*/ 6096949 w 6128435"/>
              <a:gd name="connsiteY139" fmla="*/ 5648179 h 6858000"/>
              <a:gd name="connsiteX140" fmla="*/ 6125703 w 6128435"/>
              <a:gd name="connsiteY140" fmla="*/ 5692894 h 6858000"/>
              <a:gd name="connsiteX141" fmla="*/ 6126670 w 6128435"/>
              <a:gd name="connsiteY141" fmla="*/ 5697882 h 6858000"/>
              <a:gd name="connsiteX142" fmla="*/ 6124061 w 6128435"/>
              <a:gd name="connsiteY142" fmla="*/ 5710294 h 6858000"/>
              <a:gd name="connsiteX143" fmla="*/ 6122213 w 6128435"/>
              <a:gd name="connsiteY143" fmla="*/ 5714762 h 6858000"/>
              <a:gd name="connsiteX144" fmla="*/ 6121353 w 6128435"/>
              <a:gd name="connsiteY144" fmla="*/ 5721725 h 6858000"/>
              <a:gd name="connsiteX145" fmla="*/ 6121607 w 6128435"/>
              <a:gd name="connsiteY145" fmla="*/ 5721959 h 6858000"/>
              <a:gd name="connsiteX146" fmla="*/ 6120262 w 6128435"/>
              <a:gd name="connsiteY146" fmla="*/ 5728358 h 6858000"/>
              <a:gd name="connsiteX147" fmla="*/ 6110194 w 6128435"/>
              <a:gd name="connsiteY147" fmla="*/ 5758853 h 6858000"/>
              <a:gd name="connsiteX148" fmla="*/ 6127519 w 6128435"/>
              <a:gd name="connsiteY148" fmla="*/ 5865775 h 6858000"/>
              <a:gd name="connsiteX149" fmla="*/ 6128435 w 6128435"/>
              <a:gd name="connsiteY149" fmla="*/ 5870164 h 6858000"/>
              <a:gd name="connsiteX150" fmla="*/ 6119217 w 6128435"/>
              <a:gd name="connsiteY150" fmla="*/ 5888542 h 6858000"/>
              <a:gd name="connsiteX151" fmla="*/ 6115966 w 6128435"/>
              <a:gd name="connsiteY151" fmla="*/ 5898387 h 6858000"/>
              <a:gd name="connsiteX152" fmla="*/ 6111924 w 6128435"/>
              <a:gd name="connsiteY152" fmla="*/ 5900444 h 6858000"/>
              <a:gd name="connsiteX153" fmla="*/ 6108716 w 6128435"/>
              <a:gd name="connsiteY153" fmla="*/ 5915345 h 6858000"/>
              <a:gd name="connsiteX154" fmla="*/ 6109524 w 6128435"/>
              <a:gd name="connsiteY154" fmla="*/ 5917328 h 6858000"/>
              <a:gd name="connsiteX155" fmla="*/ 6102493 w 6128435"/>
              <a:gd name="connsiteY155" fmla="*/ 5928602 h 6858000"/>
              <a:gd name="connsiteX156" fmla="*/ 6056863 w 6128435"/>
              <a:gd name="connsiteY156" fmla="*/ 6000643 h 6858000"/>
              <a:gd name="connsiteX157" fmla="*/ 6045436 w 6128435"/>
              <a:gd name="connsiteY157" fmla="*/ 6124480 h 6858000"/>
              <a:gd name="connsiteX158" fmla="*/ 6030489 w 6128435"/>
              <a:gd name="connsiteY158" fmla="*/ 6317666 h 6858000"/>
              <a:gd name="connsiteX159" fmla="*/ 6007492 w 6128435"/>
              <a:gd name="connsiteY159" fmla="*/ 6440818 h 6858000"/>
              <a:gd name="connsiteX160" fmla="*/ 6009467 w 6128435"/>
              <a:gd name="connsiteY160" fmla="*/ 6487076 h 6858000"/>
              <a:gd name="connsiteX161" fmla="*/ 5995064 w 6128435"/>
              <a:gd name="connsiteY161" fmla="*/ 6540791 h 6858000"/>
              <a:gd name="connsiteX162" fmla="*/ 5996309 w 6128435"/>
              <a:gd name="connsiteY162" fmla="*/ 6543961 h 6858000"/>
              <a:gd name="connsiteX163" fmla="*/ 5996048 w 6128435"/>
              <a:gd name="connsiteY163" fmla="*/ 6555444 h 6858000"/>
              <a:gd name="connsiteX164" fmla="*/ 6002524 w 6128435"/>
              <a:gd name="connsiteY164" fmla="*/ 6560188 h 6858000"/>
              <a:gd name="connsiteX165" fmla="*/ 6006823 w 6128435"/>
              <a:gd name="connsiteY165" fmla="*/ 6578546 h 6858000"/>
              <a:gd name="connsiteX166" fmla="*/ 6004510 w 6128435"/>
              <a:gd name="connsiteY166" fmla="*/ 6599256 h 6858000"/>
              <a:gd name="connsiteX167" fmla="*/ 5986207 w 6128435"/>
              <a:gd name="connsiteY167" fmla="*/ 6695855 h 6858000"/>
              <a:gd name="connsiteX168" fmla="*/ 5979428 w 6128435"/>
              <a:gd name="connsiteY168" fmla="*/ 6754678 h 6858000"/>
              <a:gd name="connsiteX169" fmla="*/ 5983398 w 6128435"/>
              <a:gd name="connsiteY169" fmla="*/ 6778641 h 6858000"/>
              <a:gd name="connsiteX170" fmla="*/ 5984543 w 6128435"/>
              <a:gd name="connsiteY170" fmla="*/ 6811016 h 6858000"/>
              <a:gd name="connsiteX171" fmla="*/ 5981802 w 6128435"/>
              <a:gd name="connsiteY171" fmla="*/ 6838578 h 6858000"/>
              <a:gd name="connsiteX172" fmla="*/ 5979671 w 6128435"/>
              <a:gd name="connsiteY172" fmla="*/ 6858000 h 6858000"/>
              <a:gd name="connsiteX173" fmla="*/ 0 w 6128435"/>
              <a:gd name="connsiteY173" fmla="*/ 6858000 h 6858000"/>
              <a:gd name="connsiteX174" fmla="*/ 0 w 6128435"/>
              <a:gd name="connsiteY17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04120 w 6128435"/>
              <a:gd name="connsiteY44" fmla="*/ 2435967 h 6858000"/>
              <a:gd name="connsiteX45" fmla="*/ 5148653 w 6128435"/>
              <a:gd name="connsiteY45" fmla="*/ 2460132 h 6858000"/>
              <a:gd name="connsiteX46" fmla="*/ 5192511 w 6128435"/>
              <a:gd name="connsiteY46" fmla="*/ 2549199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148653 w 6128435"/>
              <a:gd name="connsiteY45" fmla="*/ 2460132 h 6858000"/>
              <a:gd name="connsiteX46" fmla="*/ 5192511 w 6128435"/>
              <a:gd name="connsiteY46" fmla="*/ 2549199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192511 w 6128435"/>
              <a:gd name="connsiteY46" fmla="*/ 2549199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338366 w 6128435"/>
              <a:gd name="connsiteY46" fmla="*/ 2465052 h 6858000"/>
              <a:gd name="connsiteX47" fmla="*/ 5307538 w 6128435"/>
              <a:gd name="connsiteY47" fmla="*/ 2514685 h 6858000"/>
              <a:gd name="connsiteX48" fmla="*/ 5337604 w 6128435"/>
              <a:gd name="connsiteY48" fmla="*/ 2597632 h 6858000"/>
              <a:gd name="connsiteX49" fmla="*/ 5407503 w 6128435"/>
              <a:gd name="connsiteY49" fmla="*/ 2786290 h 6858000"/>
              <a:gd name="connsiteX50" fmla="*/ 5407356 w 6128435"/>
              <a:gd name="connsiteY50" fmla="*/ 2787545 h 6858000"/>
              <a:gd name="connsiteX51" fmla="*/ 5411130 w 6128435"/>
              <a:gd name="connsiteY51" fmla="*/ 2788640 h 6858000"/>
              <a:gd name="connsiteX52" fmla="*/ 5416439 w 6128435"/>
              <a:gd name="connsiteY52" fmla="*/ 2805666 h 6858000"/>
              <a:gd name="connsiteX53" fmla="*/ 5416589 w 6128435"/>
              <a:gd name="connsiteY53" fmla="*/ 2810822 h 6858000"/>
              <a:gd name="connsiteX54" fmla="*/ 5418542 w 6128435"/>
              <a:gd name="connsiteY54" fmla="*/ 2817745 h 6858000"/>
              <a:gd name="connsiteX55" fmla="*/ 5418847 w 6128435"/>
              <a:gd name="connsiteY55" fmla="*/ 2817825 h 6858000"/>
              <a:gd name="connsiteX56" fmla="*/ 5423364 w 6128435"/>
              <a:gd name="connsiteY56" fmla="*/ 2858292 h 6858000"/>
              <a:gd name="connsiteX57" fmla="*/ 5479298 w 6128435"/>
              <a:gd name="connsiteY57" fmla="*/ 2947791 h 6858000"/>
              <a:gd name="connsiteX58" fmla="*/ 5481770 w 6128435"/>
              <a:gd name="connsiteY58" fmla="*/ 2951352 h 6858000"/>
              <a:gd name="connsiteX59" fmla="*/ 5481013 w 6128435"/>
              <a:gd name="connsiteY59" fmla="*/ 2973461 h 6858000"/>
              <a:gd name="connsiteX60" fmla="*/ 5482045 w 6128435"/>
              <a:gd name="connsiteY60" fmla="*/ 2984371 h 6858000"/>
              <a:gd name="connsiteX61" fmla="*/ 5479405 w 6128435"/>
              <a:gd name="connsiteY61" fmla="*/ 2988507 h 6858000"/>
              <a:gd name="connsiteX62" fmla="*/ 5482415 w 6128435"/>
              <a:gd name="connsiteY62" fmla="*/ 3004079 h 6858000"/>
              <a:gd name="connsiteX63" fmla="*/ 5483865 w 6128435"/>
              <a:gd name="connsiteY63" fmla="*/ 3005467 h 6858000"/>
              <a:gd name="connsiteX64" fmla="*/ 5482236 w 6128435"/>
              <a:gd name="connsiteY64" fmla="*/ 3019791 h 6858000"/>
              <a:gd name="connsiteX65" fmla="*/ 5475895 w 6128435"/>
              <a:gd name="connsiteY65" fmla="*/ 3033578 h 6858000"/>
              <a:gd name="connsiteX66" fmla="*/ 5477595 w 6128435"/>
              <a:gd name="connsiteY66" fmla="*/ 3250534 h 6858000"/>
              <a:gd name="connsiteX67" fmla="*/ 5532836 w 6128435"/>
              <a:gd name="connsiteY67" fmla="*/ 3353840 h 6858000"/>
              <a:gd name="connsiteX68" fmla="*/ 5561229 w 6128435"/>
              <a:gd name="connsiteY68" fmla="*/ 3395784 h 6858000"/>
              <a:gd name="connsiteX69" fmla="*/ 5589758 w 6128435"/>
              <a:gd name="connsiteY69" fmla="*/ 3506453 h 6858000"/>
              <a:gd name="connsiteX70" fmla="*/ 5596144 w 6128435"/>
              <a:gd name="connsiteY70" fmla="*/ 3534624 h 6858000"/>
              <a:gd name="connsiteX71" fmla="*/ 5597750 w 6128435"/>
              <a:gd name="connsiteY71" fmla="*/ 3534129 h 6858000"/>
              <a:gd name="connsiteX72" fmla="*/ 5599700 w 6128435"/>
              <a:gd name="connsiteY72" fmla="*/ 3547221 h 6858000"/>
              <a:gd name="connsiteX73" fmla="*/ 5615031 w 6128435"/>
              <a:gd name="connsiteY73" fmla="*/ 3557482 h 6858000"/>
              <a:gd name="connsiteX74" fmla="*/ 5618377 w 6128435"/>
              <a:gd name="connsiteY74" fmla="*/ 3588431 h 6858000"/>
              <a:gd name="connsiteX75" fmla="*/ 5612155 w 6128435"/>
              <a:gd name="connsiteY75" fmla="*/ 3589869 h 6858000"/>
              <a:gd name="connsiteX76" fmla="*/ 5620843 w 6128435"/>
              <a:gd name="connsiteY76" fmla="*/ 3606745 h 6858000"/>
              <a:gd name="connsiteX77" fmla="*/ 5655472 w 6128435"/>
              <a:gd name="connsiteY77" fmla="*/ 3678877 h 6858000"/>
              <a:gd name="connsiteX78" fmla="*/ 5680448 w 6128435"/>
              <a:gd name="connsiteY78" fmla="*/ 3717760 h 6858000"/>
              <a:gd name="connsiteX79" fmla="*/ 5683015 w 6128435"/>
              <a:gd name="connsiteY79" fmla="*/ 3762025 h 6858000"/>
              <a:gd name="connsiteX80" fmla="*/ 5696643 w 6128435"/>
              <a:gd name="connsiteY80" fmla="*/ 3773888 h 6858000"/>
              <a:gd name="connsiteX81" fmla="*/ 5699203 w 6128435"/>
              <a:gd name="connsiteY81" fmla="*/ 3775823 h 6858000"/>
              <a:gd name="connsiteX82" fmla="*/ 5704824 w 6128435"/>
              <a:gd name="connsiteY82" fmla="*/ 3785966 h 6858000"/>
              <a:gd name="connsiteX83" fmla="*/ 5712204 w 6128435"/>
              <a:gd name="connsiteY83" fmla="*/ 3785830 h 6858000"/>
              <a:gd name="connsiteX84" fmla="*/ 5724816 w 6128435"/>
              <a:gd name="connsiteY84" fmla="*/ 3798949 h 6858000"/>
              <a:gd name="connsiteX85" fmla="*/ 5733539 w 6128435"/>
              <a:gd name="connsiteY85" fmla="*/ 3818457 h 6858000"/>
              <a:gd name="connsiteX86" fmla="*/ 5768491 w 6128435"/>
              <a:gd name="connsiteY86" fmla="*/ 3914399 h 6858000"/>
              <a:gd name="connsiteX87" fmla="*/ 5793123 w 6128435"/>
              <a:gd name="connsiteY87" fmla="*/ 3969952 h 6858000"/>
              <a:gd name="connsiteX88" fmla="*/ 5808321 w 6128435"/>
              <a:gd name="connsiteY88" fmla="*/ 3988153 h 6858000"/>
              <a:gd name="connsiteX89" fmla="*/ 5825621 w 6128435"/>
              <a:gd name="connsiteY89" fmla="*/ 4015525 h 6858000"/>
              <a:gd name="connsiteX90" fmla="*/ 5860672 w 6128435"/>
              <a:gd name="connsiteY90" fmla="*/ 4061579 h 6858000"/>
              <a:gd name="connsiteX91" fmla="*/ 5872173 w 6128435"/>
              <a:gd name="connsiteY91" fmla="*/ 4088497 h 6858000"/>
              <a:gd name="connsiteX92" fmla="*/ 5883705 w 6128435"/>
              <a:gd name="connsiteY92" fmla="*/ 4101899 h 6858000"/>
              <a:gd name="connsiteX93" fmla="*/ 5885314 w 6128435"/>
              <a:gd name="connsiteY93" fmla="*/ 4108387 h 6858000"/>
              <a:gd name="connsiteX94" fmla="*/ 5894095 w 6128435"/>
              <a:gd name="connsiteY94" fmla="*/ 4128857 h 6858000"/>
              <a:gd name="connsiteX95" fmla="*/ 5898339 w 6128435"/>
              <a:gd name="connsiteY95" fmla="*/ 4140800 h 6858000"/>
              <a:gd name="connsiteX96" fmla="*/ 5899734 w 6128435"/>
              <a:gd name="connsiteY96" fmla="*/ 4145632 h 6858000"/>
              <a:gd name="connsiteX97" fmla="*/ 5897098 w 6128435"/>
              <a:gd name="connsiteY97" fmla="*/ 4157819 h 6858000"/>
              <a:gd name="connsiteX98" fmla="*/ 5903513 w 6128435"/>
              <a:gd name="connsiteY98" fmla="*/ 4187661 h 6858000"/>
              <a:gd name="connsiteX99" fmla="*/ 5917114 w 6128435"/>
              <a:gd name="connsiteY99" fmla="*/ 4213096 h 6858000"/>
              <a:gd name="connsiteX100" fmla="*/ 5921153 w 6128435"/>
              <a:gd name="connsiteY100" fmla="*/ 4236222 h 6858000"/>
              <a:gd name="connsiteX101" fmla="*/ 5924233 w 6128435"/>
              <a:gd name="connsiteY101" fmla="*/ 4242060 h 6858000"/>
              <a:gd name="connsiteX102" fmla="*/ 5928910 w 6128435"/>
              <a:gd name="connsiteY102" fmla="*/ 4300973 h 6858000"/>
              <a:gd name="connsiteX103" fmla="*/ 5939320 w 6128435"/>
              <a:gd name="connsiteY103" fmla="*/ 4340435 h 6858000"/>
              <a:gd name="connsiteX104" fmla="*/ 5946705 w 6128435"/>
              <a:gd name="connsiteY104" fmla="*/ 4428051 h 6858000"/>
              <a:gd name="connsiteX105" fmla="*/ 5949261 w 6128435"/>
              <a:gd name="connsiteY105" fmla="*/ 4449185 h 6858000"/>
              <a:gd name="connsiteX106" fmla="*/ 5957504 w 6128435"/>
              <a:gd name="connsiteY106" fmla="*/ 4465911 h 6858000"/>
              <a:gd name="connsiteX107" fmla="*/ 5964689 w 6128435"/>
              <a:gd name="connsiteY107" fmla="*/ 4468532 h 6858000"/>
              <a:gd name="connsiteX108" fmla="*/ 5967062 w 6128435"/>
              <a:gd name="connsiteY108" fmla="*/ 4479923 h 6858000"/>
              <a:gd name="connsiteX109" fmla="*/ 5968960 w 6128435"/>
              <a:gd name="connsiteY109" fmla="*/ 4482655 h 6858000"/>
              <a:gd name="connsiteX110" fmla="*/ 5978567 w 6128435"/>
              <a:gd name="connsiteY110" fmla="*/ 4498605 h 6858000"/>
              <a:gd name="connsiteX111" fmla="*/ 5980106 w 6128435"/>
              <a:gd name="connsiteY111" fmla="*/ 4585087 h 6858000"/>
              <a:gd name="connsiteX112" fmla="*/ 5998138 w 6128435"/>
              <a:gd name="connsiteY112" fmla="*/ 4697518 h 6858000"/>
              <a:gd name="connsiteX113" fmla="*/ 6013516 w 6128435"/>
              <a:gd name="connsiteY113" fmla="*/ 4786619 h 6858000"/>
              <a:gd name="connsiteX114" fmla="*/ 6025404 w 6128435"/>
              <a:gd name="connsiteY114" fmla="*/ 4858148 h 6858000"/>
              <a:gd name="connsiteX115" fmla="*/ 6007749 w 6128435"/>
              <a:gd name="connsiteY115" fmla="*/ 4964715 h 6858000"/>
              <a:gd name="connsiteX116" fmla="*/ 6005269 w 6128435"/>
              <a:gd name="connsiteY116" fmla="*/ 5150567 h 6858000"/>
              <a:gd name="connsiteX117" fmla="*/ 6001127 w 6128435"/>
              <a:gd name="connsiteY117" fmla="*/ 5164609 h 6858000"/>
              <a:gd name="connsiteX118" fmla="*/ 5996647 w 6128435"/>
              <a:gd name="connsiteY118" fmla="*/ 5185640 h 6858000"/>
              <a:gd name="connsiteX119" fmla="*/ 5998514 w 6128435"/>
              <a:gd name="connsiteY119" fmla="*/ 5189673 h 6858000"/>
              <a:gd name="connsiteX120" fmla="*/ 5995970 w 6128435"/>
              <a:gd name="connsiteY120" fmla="*/ 5221547 h 6858000"/>
              <a:gd name="connsiteX121" fmla="*/ 5997218 w 6128435"/>
              <a:gd name="connsiteY121" fmla="*/ 5222031 h 6858000"/>
              <a:gd name="connsiteX122" fmla="*/ 6002116 w 6128435"/>
              <a:gd name="connsiteY122" fmla="*/ 5231223 h 6858000"/>
              <a:gd name="connsiteX123" fmla="*/ 6008541 w 6128435"/>
              <a:gd name="connsiteY123" fmla="*/ 5248680 h 6858000"/>
              <a:gd name="connsiteX124" fmla="*/ 6039260 w 6128435"/>
              <a:gd name="connsiteY124" fmla="*/ 5289518 h 6858000"/>
              <a:gd name="connsiteX125" fmla="*/ 6036748 w 6128435"/>
              <a:gd name="connsiteY125" fmla="*/ 5322752 h 6858000"/>
              <a:gd name="connsiteX126" fmla="*/ 6036943 w 6128435"/>
              <a:gd name="connsiteY126" fmla="*/ 5329480 h 6858000"/>
              <a:gd name="connsiteX127" fmla="*/ 6037236 w 6128435"/>
              <a:gd name="connsiteY127" fmla="*/ 5329634 h 6858000"/>
              <a:gd name="connsiteX128" fmla="*/ 6038019 w 6128435"/>
              <a:gd name="connsiteY128" fmla="*/ 5336764 h 6858000"/>
              <a:gd name="connsiteX129" fmla="*/ 6037298 w 6128435"/>
              <a:gd name="connsiteY129" fmla="*/ 5341753 h 6858000"/>
              <a:gd name="connsiteX130" fmla="*/ 6037677 w 6128435"/>
              <a:gd name="connsiteY130" fmla="*/ 5354807 h 6858000"/>
              <a:gd name="connsiteX131" fmla="*/ 6039728 w 6128435"/>
              <a:gd name="connsiteY131" fmla="*/ 5359416 h 6858000"/>
              <a:gd name="connsiteX132" fmla="*/ 6043311 w 6128435"/>
              <a:gd name="connsiteY132" fmla="*/ 5361407 h 6858000"/>
              <a:gd name="connsiteX133" fmla="*/ 6042954 w 6128435"/>
              <a:gd name="connsiteY133" fmla="*/ 5362576 h 6858000"/>
              <a:gd name="connsiteX134" fmla="*/ 6053435 w 6128435"/>
              <a:gd name="connsiteY134" fmla="*/ 5387547 h 6858000"/>
              <a:gd name="connsiteX135" fmla="*/ 6065933 w 6128435"/>
              <a:gd name="connsiteY135" fmla="*/ 5443002 h 6858000"/>
              <a:gd name="connsiteX136" fmla="*/ 6068640 w 6128435"/>
              <a:gd name="connsiteY136" fmla="*/ 5474503 h 6858000"/>
              <a:gd name="connsiteX137" fmla="*/ 6080922 w 6128435"/>
              <a:gd name="connsiteY137" fmla="*/ 5561070 h 6858000"/>
              <a:gd name="connsiteX138" fmla="*/ 6096949 w 6128435"/>
              <a:gd name="connsiteY138" fmla="*/ 5648179 h 6858000"/>
              <a:gd name="connsiteX139" fmla="*/ 6125703 w 6128435"/>
              <a:gd name="connsiteY139" fmla="*/ 5692894 h 6858000"/>
              <a:gd name="connsiteX140" fmla="*/ 6126670 w 6128435"/>
              <a:gd name="connsiteY140" fmla="*/ 5697882 h 6858000"/>
              <a:gd name="connsiteX141" fmla="*/ 6124061 w 6128435"/>
              <a:gd name="connsiteY141" fmla="*/ 5710294 h 6858000"/>
              <a:gd name="connsiteX142" fmla="*/ 6122213 w 6128435"/>
              <a:gd name="connsiteY142" fmla="*/ 5714762 h 6858000"/>
              <a:gd name="connsiteX143" fmla="*/ 6121353 w 6128435"/>
              <a:gd name="connsiteY143" fmla="*/ 5721725 h 6858000"/>
              <a:gd name="connsiteX144" fmla="*/ 6121607 w 6128435"/>
              <a:gd name="connsiteY144" fmla="*/ 5721959 h 6858000"/>
              <a:gd name="connsiteX145" fmla="*/ 6120262 w 6128435"/>
              <a:gd name="connsiteY145" fmla="*/ 5728358 h 6858000"/>
              <a:gd name="connsiteX146" fmla="*/ 6110194 w 6128435"/>
              <a:gd name="connsiteY146" fmla="*/ 5758853 h 6858000"/>
              <a:gd name="connsiteX147" fmla="*/ 6127519 w 6128435"/>
              <a:gd name="connsiteY147" fmla="*/ 5865775 h 6858000"/>
              <a:gd name="connsiteX148" fmla="*/ 6128435 w 6128435"/>
              <a:gd name="connsiteY148" fmla="*/ 5870164 h 6858000"/>
              <a:gd name="connsiteX149" fmla="*/ 6119217 w 6128435"/>
              <a:gd name="connsiteY149" fmla="*/ 5888542 h 6858000"/>
              <a:gd name="connsiteX150" fmla="*/ 6115966 w 6128435"/>
              <a:gd name="connsiteY150" fmla="*/ 5898387 h 6858000"/>
              <a:gd name="connsiteX151" fmla="*/ 6111924 w 6128435"/>
              <a:gd name="connsiteY151" fmla="*/ 5900444 h 6858000"/>
              <a:gd name="connsiteX152" fmla="*/ 6108716 w 6128435"/>
              <a:gd name="connsiteY152" fmla="*/ 5915345 h 6858000"/>
              <a:gd name="connsiteX153" fmla="*/ 6109524 w 6128435"/>
              <a:gd name="connsiteY153" fmla="*/ 5917328 h 6858000"/>
              <a:gd name="connsiteX154" fmla="*/ 6102493 w 6128435"/>
              <a:gd name="connsiteY154" fmla="*/ 5928602 h 6858000"/>
              <a:gd name="connsiteX155" fmla="*/ 6056863 w 6128435"/>
              <a:gd name="connsiteY155" fmla="*/ 6000643 h 6858000"/>
              <a:gd name="connsiteX156" fmla="*/ 6045436 w 6128435"/>
              <a:gd name="connsiteY156" fmla="*/ 6124480 h 6858000"/>
              <a:gd name="connsiteX157" fmla="*/ 6030489 w 6128435"/>
              <a:gd name="connsiteY157" fmla="*/ 6317666 h 6858000"/>
              <a:gd name="connsiteX158" fmla="*/ 6007492 w 6128435"/>
              <a:gd name="connsiteY158" fmla="*/ 6440818 h 6858000"/>
              <a:gd name="connsiteX159" fmla="*/ 6009467 w 6128435"/>
              <a:gd name="connsiteY159" fmla="*/ 6487076 h 6858000"/>
              <a:gd name="connsiteX160" fmla="*/ 5995064 w 6128435"/>
              <a:gd name="connsiteY160" fmla="*/ 6540791 h 6858000"/>
              <a:gd name="connsiteX161" fmla="*/ 5996309 w 6128435"/>
              <a:gd name="connsiteY161" fmla="*/ 6543961 h 6858000"/>
              <a:gd name="connsiteX162" fmla="*/ 5996048 w 6128435"/>
              <a:gd name="connsiteY162" fmla="*/ 6555444 h 6858000"/>
              <a:gd name="connsiteX163" fmla="*/ 6002524 w 6128435"/>
              <a:gd name="connsiteY163" fmla="*/ 6560188 h 6858000"/>
              <a:gd name="connsiteX164" fmla="*/ 6006823 w 6128435"/>
              <a:gd name="connsiteY164" fmla="*/ 6578546 h 6858000"/>
              <a:gd name="connsiteX165" fmla="*/ 6004510 w 6128435"/>
              <a:gd name="connsiteY165" fmla="*/ 6599256 h 6858000"/>
              <a:gd name="connsiteX166" fmla="*/ 5986207 w 6128435"/>
              <a:gd name="connsiteY166" fmla="*/ 6695855 h 6858000"/>
              <a:gd name="connsiteX167" fmla="*/ 5979428 w 6128435"/>
              <a:gd name="connsiteY167" fmla="*/ 6754678 h 6858000"/>
              <a:gd name="connsiteX168" fmla="*/ 5983398 w 6128435"/>
              <a:gd name="connsiteY168" fmla="*/ 6778641 h 6858000"/>
              <a:gd name="connsiteX169" fmla="*/ 5984543 w 6128435"/>
              <a:gd name="connsiteY169" fmla="*/ 6811016 h 6858000"/>
              <a:gd name="connsiteX170" fmla="*/ 5981802 w 6128435"/>
              <a:gd name="connsiteY170" fmla="*/ 6838578 h 6858000"/>
              <a:gd name="connsiteX171" fmla="*/ 5979671 w 6128435"/>
              <a:gd name="connsiteY171" fmla="*/ 6858000 h 6858000"/>
              <a:gd name="connsiteX172" fmla="*/ 0 w 6128435"/>
              <a:gd name="connsiteY172" fmla="*/ 6858000 h 6858000"/>
              <a:gd name="connsiteX173" fmla="*/ 0 w 6128435"/>
              <a:gd name="connsiteY17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338366 w 6128435"/>
              <a:gd name="connsiteY46" fmla="*/ 2465052 h 6858000"/>
              <a:gd name="connsiteX47" fmla="*/ 5337604 w 6128435"/>
              <a:gd name="connsiteY47" fmla="*/ 2597632 h 6858000"/>
              <a:gd name="connsiteX48" fmla="*/ 5407503 w 6128435"/>
              <a:gd name="connsiteY48" fmla="*/ 2786290 h 6858000"/>
              <a:gd name="connsiteX49" fmla="*/ 5407356 w 6128435"/>
              <a:gd name="connsiteY49" fmla="*/ 2787545 h 6858000"/>
              <a:gd name="connsiteX50" fmla="*/ 5411130 w 6128435"/>
              <a:gd name="connsiteY50" fmla="*/ 2788640 h 6858000"/>
              <a:gd name="connsiteX51" fmla="*/ 5416439 w 6128435"/>
              <a:gd name="connsiteY51" fmla="*/ 2805666 h 6858000"/>
              <a:gd name="connsiteX52" fmla="*/ 5416589 w 6128435"/>
              <a:gd name="connsiteY52" fmla="*/ 2810822 h 6858000"/>
              <a:gd name="connsiteX53" fmla="*/ 5418542 w 6128435"/>
              <a:gd name="connsiteY53" fmla="*/ 2817745 h 6858000"/>
              <a:gd name="connsiteX54" fmla="*/ 5418847 w 6128435"/>
              <a:gd name="connsiteY54" fmla="*/ 2817825 h 6858000"/>
              <a:gd name="connsiteX55" fmla="*/ 5423364 w 6128435"/>
              <a:gd name="connsiteY55" fmla="*/ 2858292 h 6858000"/>
              <a:gd name="connsiteX56" fmla="*/ 5479298 w 6128435"/>
              <a:gd name="connsiteY56" fmla="*/ 2947791 h 6858000"/>
              <a:gd name="connsiteX57" fmla="*/ 5481770 w 6128435"/>
              <a:gd name="connsiteY57" fmla="*/ 2951352 h 6858000"/>
              <a:gd name="connsiteX58" fmla="*/ 5481013 w 6128435"/>
              <a:gd name="connsiteY58" fmla="*/ 2973461 h 6858000"/>
              <a:gd name="connsiteX59" fmla="*/ 5482045 w 6128435"/>
              <a:gd name="connsiteY59" fmla="*/ 2984371 h 6858000"/>
              <a:gd name="connsiteX60" fmla="*/ 5479405 w 6128435"/>
              <a:gd name="connsiteY60" fmla="*/ 2988507 h 6858000"/>
              <a:gd name="connsiteX61" fmla="*/ 5482415 w 6128435"/>
              <a:gd name="connsiteY61" fmla="*/ 3004079 h 6858000"/>
              <a:gd name="connsiteX62" fmla="*/ 5483865 w 6128435"/>
              <a:gd name="connsiteY62" fmla="*/ 3005467 h 6858000"/>
              <a:gd name="connsiteX63" fmla="*/ 5482236 w 6128435"/>
              <a:gd name="connsiteY63" fmla="*/ 3019791 h 6858000"/>
              <a:gd name="connsiteX64" fmla="*/ 5475895 w 6128435"/>
              <a:gd name="connsiteY64" fmla="*/ 3033578 h 6858000"/>
              <a:gd name="connsiteX65" fmla="*/ 5477595 w 6128435"/>
              <a:gd name="connsiteY65" fmla="*/ 3250534 h 6858000"/>
              <a:gd name="connsiteX66" fmla="*/ 5532836 w 6128435"/>
              <a:gd name="connsiteY66" fmla="*/ 3353840 h 6858000"/>
              <a:gd name="connsiteX67" fmla="*/ 5561229 w 6128435"/>
              <a:gd name="connsiteY67" fmla="*/ 3395784 h 6858000"/>
              <a:gd name="connsiteX68" fmla="*/ 5589758 w 6128435"/>
              <a:gd name="connsiteY68" fmla="*/ 3506453 h 6858000"/>
              <a:gd name="connsiteX69" fmla="*/ 5596144 w 6128435"/>
              <a:gd name="connsiteY69" fmla="*/ 3534624 h 6858000"/>
              <a:gd name="connsiteX70" fmla="*/ 5597750 w 6128435"/>
              <a:gd name="connsiteY70" fmla="*/ 3534129 h 6858000"/>
              <a:gd name="connsiteX71" fmla="*/ 5599700 w 6128435"/>
              <a:gd name="connsiteY71" fmla="*/ 3547221 h 6858000"/>
              <a:gd name="connsiteX72" fmla="*/ 5615031 w 6128435"/>
              <a:gd name="connsiteY72" fmla="*/ 3557482 h 6858000"/>
              <a:gd name="connsiteX73" fmla="*/ 5618377 w 6128435"/>
              <a:gd name="connsiteY73" fmla="*/ 3588431 h 6858000"/>
              <a:gd name="connsiteX74" fmla="*/ 5612155 w 6128435"/>
              <a:gd name="connsiteY74" fmla="*/ 3589869 h 6858000"/>
              <a:gd name="connsiteX75" fmla="*/ 5620843 w 6128435"/>
              <a:gd name="connsiteY75" fmla="*/ 3606745 h 6858000"/>
              <a:gd name="connsiteX76" fmla="*/ 5655472 w 6128435"/>
              <a:gd name="connsiteY76" fmla="*/ 3678877 h 6858000"/>
              <a:gd name="connsiteX77" fmla="*/ 5680448 w 6128435"/>
              <a:gd name="connsiteY77" fmla="*/ 3717760 h 6858000"/>
              <a:gd name="connsiteX78" fmla="*/ 5683015 w 6128435"/>
              <a:gd name="connsiteY78" fmla="*/ 3762025 h 6858000"/>
              <a:gd name="connsiteX79" fmla="*/ 5696643 w 6128435"/>
              <a:gd name="connsiteY79" fmla="*/ 3773888 h 6858000"/>
              <a:gd name="connsiteX80" fmla="*/ 5699203 w 6128435"/>
              <a:gd name="connsiteY80" fmla="*/ 3775823 h 6858000"/>
              <a:gd name="connsiteX81" fmla="*/ 5704824 w 6128435"/>
              <a:gd name="connsiteY81" fmla="*/ 3785966 h 6858000"/>
              <a:gd name="connsiteX82" fmla="*/ 5712204 w 6128435"/>
              <a:gd name="connsiteY82" fmla="*/ 3785830 h 6858000"/>
              <a:gd name="connsiteX83" fmla="*/ 5724816 w 6128435"/>
              <a:gd name="connsiteY83" fmla="*/ 3798949 h 6858000"/>
              <a:gd name="connsiteX84" fmla="*/ 5733539 w 6128435"/>
              <a:gd name="connsiteY84" fmla="*/ 3818457 h 6858000"/>
              <a:gd name="connsiteX85" fmla="*/ 5768491 w 6128435"/>
              <a:gd name="connsiteY85" fmla="*/ 3914399 h 6858000"/>
              <a:gd name="connsiteX86" fmla="*/ 5793123 w 6128435"/>
              <a:gd name="connsiteY86" fmla="*/ 3969952 h 6858000"/>
              <a:gd name="connsiteX87" fmla="*/ 5808321 w 6128435"/>
              <a:gd name="connsiteY87" fmla="*/ 3988153 h 6858000"/>
              <a:gd name="connsiteX88" fmla="*/ 5825621 w 6128435"/>
              <a:gd name="connsiteY88" fmla="*/ 4015525 h 6858000"/>
              <a:gd name="connsiteX89" fmla="*/ 5860672 w 6128435"/>
              <a:gd name="connsiteY89" fmla="*/ 4061579 h 6858000"/>
              <a:gd name="connsiteX90" fmla="*/ 5872173 w 6128435"/>
              <a:gd name="connsiteY90" fmla="*/ 4088497 h 6858000"/>
              <a:gd name="connsiteX91" fmla="*/ 5883705 w 6128435"/>
              <a:gd name="connsiteY91" fmla="*/ 4101899 h 6858000"/>
              <a:gd name="connsiteX92" fmla="*/ 5885314 w 6128435"/>
              <a:gd name="connsiteY92" fmla="*/ 4108387 h 6858000"/>
              <a:gd name="connsiteX93" fmla="*/ 5894095 w 6128435"/>
              <a:gd name="connsiteY93" fmla="*/ 4128857 h 6858000"/>
              <a:gd name="connsiteX94" fmla="*/ 5898339 w 6128435"/>
              <a:gd name="connsiteY94" fmla="*/ 4140800 h 6858000"/>
              <a:gd name="connsiteX95" fmla="*/ 5899734 w 6128435"/>
              <a:gd name="connsiteY95" fmla="*/ 4145632 h 6858000"/>
              <a:gd name="connsiteX96" fmla="*/ 5897098 w 6128435"/>
              <a:gd name="connsiteY96" fmla="*/ 4157819 h 6858000"/>
              <a:gd name="connsiteX97" fmla="*/ 5903513 w 6128435"/>
              <a:gd name="connsiteY97" fmla="*/ 4187661 h 6858000"/>
              <a:gd name="connsiteX98" fmla="*/ 5917114 w 6128435"/>
              <a:gd name="connsiteY98" fmla="*/ 4213096 h 6858000"/>
              <a:gd name="connsiteX99" fmla="*/ 5921153 w 6128435"/>
              <a:gd name="connsiteY99" fmla="*/ 4236222 h 6858000"/>
              <a:gd name="connsiteX100" fmla="*/ 5924233 w 6128435"/>
              <a:gd name="connsiteY100" fmla="*/ 4242060 h 6858000"/>
              <a:gd name="connsiteX101" fmla="*/ 5928910 w 6128435"/>
              <a:gd name="connsiteY101" fmla="*/ 4300973 h 6858000"/>
              <a:gd name="connsiteX102" fmla="*/ 5939320 w 6128435"/>
              <a:gd name="connsiteY102" fmla="*/ 4340435 h 6858000"/>
              <a:gd name="connsiteX103" fmla="*/ 5946705 w 6128435"/>
              <a:gd name="connsiteY103" fmla="*/ 4428051 h 6858000"/>
              <a:gd name="connsiteX104" fmla="*/ 5949261 w 6128435"/>
              <a:gd name="connsiteY104" fmla="*/ 4449185 h 6858000"/>
              <a:gd name="connsiteX105" fmla="*/ 5957504 w 6128435"/>
              <a:gd name="connsiteY105" fmla="*/ 4465911 h 6858000"/>
              <a:gd name="connsiteX106" fmla="*/ 5964689 w 6128435"/>
              <a:gd name="connsiteY106" fmla="*/ 4468532 h 6858000"/>
              <a:gd name="connsiteX107" fmla="*/ 5967062 w 6128435"/>
              <a:gd name="connsiteY107" fmla="*/ 4479923 h 6858000"/>
              <a:gd name="connsiteX108" fmla="*/ 5968960 w 6128435"/>
              <a:gd name="connsiteY108" fmla="*/ 4482655 h 6858000"/>
              <a:gd name="connsiteX109" fmla="*/ 5978567 w 6128435"/>
              <a:gd name="connsiteY109" fmla="*/ 4498605 h 6858000"/>
              <a:gd name="connsiteX110" fmla="*/ 5980106 w 6128435"/>
              <a:gd name="connsiteY110" fmla="*/ 4585087 h 6858000"/>
              <a:gd name="connsiteX111" fmla="*/ 5998138 w 6128435"/>
              <a:gd name="connsiteY111" fmla="*/ 4697518 h 6858000"/>
              <a:gd name="connsiteX112" fmla="*/ 6013516 w 6128435"/>
              <a:gd name="connsiteY112" fmla="*/ 4786619 h 6858000"/>
              <a:gd name="connsiteX113" fmla="*/ 6025404 w 6128435"/>
              <a:gd name="connsiteY113" fmla="*/ 4858148 h 6858000"/>
              <a:gd name="connsiteX114" fmla="*/ 6007749 w 6128435"/>
              <a:gd name="connsiteY114" fmla="*/ 4964715 h 6858000"/>
              <a:gd name="connsiteX115" fmla="*/ 6005269 w 6128435"/>
              <a:gd name="connsiteY115" fmla="*/ 5150567 h 6858000"/>
              <a:gd name="connsiteX116" fmla="*/ 6001127 w 6128435"/>
              <a:gd name="connsiteY116" fmla="*/ 5164609 h 6858000"/>
              <a:gd name="connsiteX117" fmla="*/ 5996647 w 6128435"/>
              <a:gd name="connsiteY117" fmla="*/ 5185640 h 6858000"/>
              <a:gd name="connsiteX118" fmla="*/ 5998514 w 6128435"/>
              <a:gd name="connsiteY118" fmla="*/ 5189673 h 6858000"/>
              <a:gd name="connsiteX119" fmla="*/ 5995970 w 6128435"/>
              <a:gd name="connsiteY119" fmla="*/ 5221547 h 6858000"/>
              <a:gd name="connsiteX120" fmla="*/ 5997218 w 6128435"/>
              <a:gd name="connsiteY120" fmla="*/ 5222031 h 6858000"/>
              <a:gd name="connsiteX121" fmla="*/ 6002116 w 6128435"/>
              <a:gd name="connsiteY121" fmla="*/ 5231223 h 6858000"/>
              <a:gd name="connsiteX122" fmla="*/ 6008541 w 6128435"/>
              <a:gd name="connsiteY122" fmla="*/ 5248680 h 6858000"/>
              <a:gd name="connsiteX123" fmla="*/ 6039260 w 6128435"/>
              <a:gd name="connsiteY123" fmla="*/ 5289518 h 6858000"/>
              <a:gd name="connsiteX124" fmla="*/ 6036748 w 6128435"/>
              <a:gd name="connsiteY124" fmla="*/ 5322752 h 6858000"/>
              <a:gd name="connsiteX125" fmla="*/ 6036943 w 6128435"/>
              <a:gd name="connsiteY125" fmla="*/ 5329480 h 6858000"/>
              <a:gd name="connsiteX126" fmla="*/ 6037236 w 6128435"/>
              <a:gd name="connsiteY126" fmla="*/ 5329634 h 6858000"/>
              <a:gd name="connsiteX127" fmla="*/ 6038019 w 6128435"/>
              <a:gd name="connsiteY127" fmla="*/ 5336764 h 6858000"/>
              <a:gd name="connsiteX128" fmla="*/ 6037298 w 6128435"/>
              <a:gd name="connsiteY128" fmla="*/ 5341753 h 6858000"/>
              <a:gd name="connsiteX129" fmla="*/ 6037677 w 6128435"/>
              <a:gd name="connsiteY129" fmla="*/ 5354807 h 6858000"/>
              <a:gd name="connsiteX130" fmla="*/ 6039728 w 6128435"/>
              <a:gd name="connsiteY130" fmla="*/ 5359416 h 6858000"/>
              <a:gd name="connsiteX131" fmla="*/ 6043311 w 6128435"/>
              <a:gd name="connsiteY131" fmla="*/ 5361407 h 6858000"/>
              <a:gd name="connsiteX132" fmla="*/ 6042954 w 6128435"/>
              <a:gd name="connsiteY132" fmla="*/ 5362576 h 6858000"/>
              <a:gd name="connsiteX133" fmla="*/ 6053435 w 6128435"/>
              <a:gd name="connsiteY133" fmla="*/ 5387547 h 6858000"/>
              <a:gd name="connsiteX134" fmla="*/ 6065933 w 6128435"/>
              <a:gd name="connsiteY134" fmla="*/ 5443002 h 6858000"/>
              <a:gd name="connsiteX135" fmla="*/ 6068640 w 6128435"/>
              <a:gd name="connsiteY135" fmla="*/ 5474503 h 6858000"/>
              <a:gd name="connsiteX136" fmla="*/ 6080922 w 6128435"/>
              <a:gd name="connsiteY136" fmla="*/ 5561070 h 6858000"/>
              <a:gd name="connsiteX137" fmla="*/ 6096949 w 6128435"/>
              <a:gd name="connsiteY137" fmla="*/ 5648179 h 6858000"/>
              <a:gd name="connsiteX138" fmla="*/ 6125703 w 6128435"/>
              <a:gd name="connsiteY138" fmla="*/ 5692894 h 6858000"/>
              <a:gd name="connsiteX139" fmla="*/ 6126670 w 6128435"/>
              <a:gd name="connsiteY139" fmla="*/ 5697882 h 6858000"/>
              <a:gd name="connsiteX140" fmla="*/ 6124061 w 6128435"/>
              <a:gd name="connsiteY140" fmla="*/ 5710294 h 6858000"/>
              <a:gd name="connsiteX141" fmla="*/ 6122213 w 6128435"/>
              <a:gd name="connsiteY141" fmla="*/ 5714762 h 6858000"/>
              <a:gd name="connsiteX142" fmla="*/ 6121353 w 6128435"/>
              <a:gd name="connsiteY142" fmla="*/ 5721725 h 6858000"/>
              <a:gd name="connsiteX143" fmla="*/ 6121607 w 6128435"/>
              <a:gd name="connsiteY143" fmla="*/ 5721959 h 6858000"/>
              <a:gd name="connsiteX144" fmla="*/ 6120262 w 6128435"/>
              <a:gd name="connsiteY144" fmla="*/ 5728358 h 6858000"/>
              <a:gd name="connsiteX145" fmla="*/ 6110194 w 6128435"/>
              <a:gd name="connsiteY145" fmla="*/ 5758853 h 6858000"/>
              <a:gd name="connsiteX146" fmla="*/ 6127519 w 6128435"/>
              <a:gd name="connsiteY146" fmla="*/ 5865775 h 6858000"/>
              <a:gd name="connsiteX147" fmla="*/ 6128435 w 6128435"/>
              <a:gd name="connsiteY147" fmla="*/ 5870164 h 6858000"/>
              <a:gd name="connsiteX148" fmla="*/ 6119217 w 6128435"/>
              <a:gd name="connsiteY148" fmla="*/ 5888542 h 6858000"/>
              <a:gd name="connsiteX149" fmla="*/ 6115966 w 6128435"/>
              <a:gd name="connsiteY149" fmla="*/ 5898387 h 6858000"/>
              <a:gd name="connsiteX150" fmla="*/ 6111924 w 6128435"/>
              <a:gd name="connsiteY150" fmla="*/ 5900444 h 6858000"/>
              <a:gd name="connsiteX151" fmla="*/ 6108716 w 6128435"/>
              <a:gd name="connsiteY151" fmla="*/ 5915345 h 6858000"/>
              <a:gd name="connsiteX152" fmla="*/ 6109524 w 6128435"/>
              <a:gd name="connsiteY152" fmla="*/ 5917328 h 6858000"/>
              <a:gd name="connsiteX153" fmla="*/ 6102493 w 6128435"/>
              <a:gd name="connsiteY153" fmla="*/ 5928602 h 6858000"/>
              <a:gd name="connsiteX154" fmla="*/ 6056863 w 6128435"/>
              <a:gd name="connsiteY154" fmla="*/ 6000643 h 6858000"/>
              <a:gd name="connsiteX155" fmla="*/ 6045436 w 6128435"/>
              <a:gd name="connsiteY155" fmla="*/ 6124480 h 6858000"/>
              <a:gd name="connsiteX156" fmla="*/ 6030489 w 6128435"/>
              <a:gd name="connsiteY156" fmla="*/ 6317666 h 6858000"/>
              <a:gd name="connsiteX157" fmla="*/ 6007492 w 6128435"/>
              <a:gd name="connsiteY157" fmla="*/ 6440818 h 6858000"/>
              <a:gd name="connsiteX158" fmla="*/ 6009467 w 6128435"/>
              <a:gd name="connsiteY158" fmla="*/ 6487076 h 6858000"/>
              <a:gd name="connsiteX159" fmla="*/ 5995064 w 6128435"/>
              <a:gd name="connsiteY159" fmla="*/ 6540791 h 6858000"/>
              <a:gd name="connsiteX160" fmla="*/ 5996309 w 6128435"/>
              <a:gd name="connsiteY160" fmla="*/ 6543961 h 6858000"/>
              <a:gd name="connsiteX161" fmla="*/ 5996048 w 6128435"/>
              <a:gd name="connsiteY161" fmla="*/ 6555444 h 6858000"/>
              <a:gd name="connsiteX162" fmla="*/ 6002524 w 6128435"/>
              <a:gd name="connsiteY162" fmla="*/ 6560188 h 6858000"/>
              <a:gd name="connsiteX163" fmla="*/ 6006823 w 6128435"/>
              <a:gd name="connsiteY163" fmla="*/ 6578546 h 6858000"/>
              <a:gd name="connsiteX164" fmla="*/ 6004510 w 6128435"/>
              <a:gd name="connsiteY164" fmla="*/ 6599256 h 6858000"/>
              <a:gd name="connsiteX165" fmla="*/ 5986207 w 6128435"/>
              <a:gd name="connsiteY165" fmla="*/ 6695855 h 6858000"/>
              <a:gd name="connsiteX166" fmla="*/ 5979428 w 6128435"/>
              <a:gd name="connsiteY166" fmla="*/ 6754678 h 6858000"/>
              <a:gd name="connsiteX167" fmla="*/ 5983398 w 6128435"/>
              <a:gd name="connsiteY167" fmla="*/ 6778641 h 6858000"/>
              <a:gd name="connsiteX168" fmla="*/ 5984543 w 6128435"/>
              <a:gd name="connsiteY168" fmla="*/ 6811016 h 6858000"/>
              <a:gd name="connsiteX169" fmla="*/ 5981802 w 6128435"/>
              <a:gd name="connsiteY169" fmla="*/ 6838578 h 6858000"/>
              <a:gd name="connsiteX170" fmla="*/ 5979671 w 6128435"/>
              <a:gd name="connsiteY170" fmla="*/ 6858000 h 6858000"/>
              <a:gd name="connsiteX171" fmla="*/ 0 w 6128435"/>
              <a:gd name="connsiteY171" fmla="*/ 6858000 h 6858000"/>
              <a:gd name="connsiteX172" fmla="*/ 0 w 6128435"/>
              <a:gd name="connsiteY17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39901 w 6128435"/>
              <a:gd name="connsiteY43" fmla="*/ 2300961 h 6858000"/>
              <a:gd name="connsiteX44" fmla="*/ 5293877 w 6128435"/>
              <a:gd name="connsiteY44" fmla="*/ 2368649 h 6858000"/>
              <a:gd name="connsiteX45" fmla="*/ 5311338 w 6128435"/>
              <a:gd name="connsiteY45" fmla="*/ 2404034 h 6858000"/>
              <a:gd name="connsiteX46" fmla="*/ 5338366 w 6128435"/>
              <a:gd name="connsiteY46" fmla="*/ 2465052 h 6858000"/>
              <a:gd name="connsiteX47" fmla="*/ 5371263 w 6128435"/>
              <a:gd name="connsiteY47" fmla="*/ 2586413 h 6858000"/>
              <a:gd name="connsiteX48" fmla="*/ 5407503 w 6128435"/>
              <a:gd name="connsiteY48" fmla="*/ 2786290 h 6858000"/>
              <a:gd name="connsiteX49" fmla="*/ 5407356 w 6128435"/>
              <a:gd name="connsiteY49" fmla="*/ 2787545 h 6858000"/>
              <a:gd name="connsiteX50" fmla="*/ 5411130 w 6128435"/>
              <a:gd name="connsiteY50" fmla="*/ 2788640 h 6858000"/>
              <a:gd name="connsiteX51" fmla="*/ 5416439 w 6128435"/>
              <a:gd name="connsiteY51" fmla="*/ 2805666 h 6858000"/>
              <a:gd name="connsiteX52" fmla="*/ 5416589 w 6128435"/>
              <a:gd name="connsiteY52" fmla="*/ 2810822 h 6858000"/>
              <a:gd name="connsiteX53" fmla="*/ 5418542 w 6128435"/>
              <a:gd name="connsiteY53" fmla="*/ 2817745 h 6858000"/>
              <a:gd name="connsiteX54" fmla="*/ 5418847 w 6128435"/>
              <a:gd name="connsiteY54" fmla="*/ 2817825 h 6858000"/>
              <a:gd name="connsiteX55" fmla="*/ 5423364 w 6128435"/>
              <a:gd name="connsiteY55" fmla="*/ 2858292 h 6858000"/>
              <a:gd name="connsiteX56" fmla="*/ 5479298 w 6128435"/>
              <a:gd name="connsiteY56" fmla="*/ 2947791 h 6858000"/>
              <a:gd name="connsiteX57" fmla="*/ 5481770 w 6128435"/>
              <a:gd name="connsiteY57" fmla="*/ 2951352 h 6858000"/>
              <a:gd name="connsiteX58" fmla="*/ 5481013 w 6128435"/>
              <a:gd name="connsiteY58" fmla="*/ 2973461 h 6858000"/>
              <a:gd name="connsiteX59" fmla="*/ 5482045 w 6128435"/>
              <a:gd name="connsiteY59" fmla="*/ 2984371 h 6858000"/>
              <a:gd name="connsiteX60" fmla="*/ 5479405 w 6128435"/>
              <a:gd name="connsiteY60" fmla="*/ 2988507 h 6858000"/>
              <a:gd name="connsiteX61" fmla="*/ 5482415 w 6128435"/>
              <a:gd name="connsiteY61" fmla="*/ 3004079 h 6858000"/>
              <a:gd name="connsiteX62" fmla="*/ 5483865 w 6128435"/>
              <a:gd name="connsiteY62" fmla="*/ 3005467 h 6858000"/>
              <a:gd name="connsiteX63" fmla="*/ 5482236 w 6128435"/>
              <a:gd name="connsiteY63" fmla="*/ 3019791 h 6858000"/>
              <a:gd name="connsiteX64" fmla="*/ 5475895 w 6128435"/>
              <a:gd name="connsiteY64" fmla="*/ 3033578 h 6858000"/>
              <a:gd name="connsiteX65" fmla="*/ 5477595 w 6128435"/>
              <a:gd name="connsiteY65" fmla="*/ 3250534 h 6858000"/>
              <a:gd name="connsiteX66" fmla="*/ 5532836 w 6128435"/>
              <a:gd name="connsiteY66" fmla="*/ 3353840 h 6858000"/>
              <a:gd name="connsiteX67" fmla="*/ 5561229 w 6128435"/>
              <a:gd name="connsiteY67" fmla="*/ 3395784 h 6858000"/>
              <a:gd name="connsiteX68" fmla="*/ 5589758 w 6128435"/>
              <a:gd name="connsiteY68" fmla="*/ 3506453 h 6858000"/>
              <a:gd name="connsiteX69" fmla="*/ 5596144 w 6128435"/>
              <a:gd name="connsiteY69" fmla="*/ 3534624 h 6858000"/>
              <a:gd name="connsiteX70" fmla="*/ 5597750 w 6128435"/>
              <a:gd name="connsiteY70" fmla="*/ 3534129 h 6858000"/>
              <a:gd name="connsiteX71" fmla="*/ 5599700 w 6128435"/>
              <a:gd name="connsiteY71" fmla="*/ 3547221 h 6858000"/>
              <a:gd name="connsiteX72" fmla="*/ 5615031 w 6128435"/>
              <a:gd name="connsiteY72" fmla="*/ 3557482 h 6858000"/>
              <a:gd name="connsiteX73" fmla="*/ 5618377 w 6128435"/>
              <a:gd name="connsiteY73" fmla="*/ 3588431 h 6858000"/>
              <a:gd name="connsiteX74" fmla="*/ 5612155 w 6128435"/>
              <a:gd name="connsiteY74" fmla="*/ 3589869 h 6858000"/>
              <a:gd name="connsiteX75" fmla="*/ 5620843 w 6128435"/>
              <a:gd name="connsiteY75" fmla="*/ 3606745 h 6858000"/>
              <a:gd name="connsiteX76" fmla="*/ 5655472 w 6128435"/>
              <a:gd name="connsiteY76" fmla="*/ 3678877 h 6858000"/>
              <a:gd name="connsiteX77" fmla="*/ 5680448 w 6128435"/>
              <a:gd name="connsiteY77" fmla="*/ 3717760 h 6858000"/>
              <a:gd name="connsiteX78" fmla="*/ 5683015 w 6128435"/>
              <a:gd name="connsiteY78" fmla="*/ 3762025 h 6858000"/>
              <a:gd name="connsiteX79" fmla="*/ 5696643 w 6128435"/>
              <a:gd name="connsiteY79" fmla="*/ 3773888 h 6858000"/>
              <a:gd name="connsiteX80" fmla="*/ 5699203 w 6128435"/>
              <a:gd name="connsiteY80" fmla="*/ 3775823 h 6858000"/>
              <a:gd name="connsiteX81" fmla="*/ 5704824 w 6128435"/>
              <a:gd name="connsiteY81" fmla="*/ 3785966 h 6858000"/>
              <a:gd name="connsiteX82" fmla="*/ 5712204 w 6128435"/>
              <a:gd name="connsiteY82" fmla="*/ 3785830 h 6858000"/>
              <a:gd name="connsiteX83" fmla="*/ 5724816 w 6128435"/>
              <a:gd name="connsiteY83" fmla="*/ 3798949 h 6858000"/>
              <a:gd name="connsiteX84" fmla="*/ 5733539 w 6128435"/>
              <a:gd name="connsiteY84" fmla="*/ 3818457 h 6858000"/>
              <a:gd name="connsiteX85" fmla="*/ 5768491 w 6128435"/>
              <a:gd name="connsiteY85" fmla="*/ 3914399 h 6858000"/>
              <a:gd name="connsiteX86" fmla="*/ 5793123 w 6128435"/>
              <a:gd name="connsiteY86" fmla="*/ 3969952 h 6858000"/>
              <a:gd name="connsiteX87" fmla="*/ 5808321 w 6128435"/>
              <a:gd name="connsiteY87" fmla="*/ 3988153 h 6858000"/>
              <a:gd name="connsiteX88" fmla="*/ 5825621 w 6128435"/>
              <a:gd name="connsiteY88" fmla="*/ 4015525 h 6858000"/>
              <a:gd name="connsiteX89" fmla="*/ 5860672 w 6128435"/>
              <a:gd name="connsiteY89" fmla="*/ 4061579 h 6858000"/>
              <a:gd name="connsiteX90" fmla="*/ 5872173 w 6128435"/>
              <a:gd name="connsiteY90" fmla="*/ 4088497 h 6858000"/>
              <a:gd name="connsiteX91" fmla="*/ 5883705 w 6128435"/>
              <a:gd name="connsiteY91" fmla="*/ 4101899 h 6858000"/>
              <a:gd name="connsiteX92" fmla="*/ 5885314 w 6128435"/>
              <a:gd name="connsiteY92" fmla="*/ 4108387 h 6858000"/>
              <a:gd name="connsiteX93" fmla="*/ 5894095 w 6128435"/>
              <a:gd name="connsiteY93" fmla="*/ 4128857 h 6858000"/>
              <a:gd name="connsiteX94" fmla="*/ 5898339 w 6128435"/>
              <a:gd name="connsiteY94" fmla="*/ 4140800 h 6858000"/>
              <a:gd name="connsiteX95" fmla="*/ 5899734 w 6128435"/>
              <a:gd name="connsiteY95" fmla="*/ 4145632 h 6858000"/>
              <a:gd name="connsiteX96" fmla="*/ 5897098 w 6128435"/>
              <a:gd name="connsiteY96" fmla="*/ 4157819 h 6858000"/>
              <a:gd name="connsiteX97" fmla="*/ 5903513 w 6128435"/>
              <a:gd name="connsiteY97" fmla="*/ 4187661 h 6858000"/>
              <a:gd name="connsiteX98" fmla="*/ 5917114 w 6128435"/>
              <a:gd name="connsiteY98" fmla="*/ 4213096 h 6858000"/>
              <a:gd name="connsiteX99" fmla="*/ 5921153 w 6128435"/>
              <a:gd name="connsiteY99" fmla="*/ 4236222 h 6858000"/>
              <a:gd name="connsiteX100" fmla="*/ 5924233 w 6128435"/>
              <a:gd name="connsiteY100" fmla="*/ 4242060 h 6858000"/>
              <a:gd name="connsiteX101" fmla="*/ 5928910 w 6128435"/>
              <a:gd name="connsiteY101" fmla="*/ 4300973 h 6858000"/>
              <a:gd name="connsiteX102" fmla="*/ 5939320 w 6128435"/>
              <a:gd name="connsiteY102" fmla="*/ 4340435 h 6858000"/>
              <a:gd name="connsiteX103" fmla="*/ 5946705 w 6128435"/>
              <a:gd name="connsiteY103" fmla="*/ 4428051 h 6858000"/>
              <a:gd name="connsiteX104" fmla="*/ 5949261 w 6128435"/>
              <a:gd name="connsiteY104" fmla="*/ 4449185 h 6858000"/>
              <a:gd name="connsiteX105" fmla="*/ 5957504 w 6128435"/>
              <a:gd name="connsiteY105" fmla="*/ 4465911 h 6858000"/>
              <a:gd name="connsiteX106" fmla="*/ 5964689 w 6128435"/>
              <a:gd name="connsiteY106" fmla="*/ 4468532 h 6858000"/>
              <a:gd name="connsiteX107" fmla="*/ 5967062 w 6128435"/>
              <a:gd name="connsiteY107" fmla="*/ 4479923 h 6858000"/>
              <a:gd name="connsiteX108" fmla="*/ 5968960 w 6128435"/>
              <a:gd name="connsiteY108" fmla="*/ 4482655 h 6858000"/>
              <a:gd name="connsiteX109" fmla="*/ 5978567 w 6128435"/>
              <a:gd name="connsiteY109" fmla="*/ 4498605 h 6858000"/>
              <a:gd name="connsiteX110" fmla="*/ 5980106 w 6128435"/>
              <a:gd name="connsiteY110" fmla="*/ 4585087 h 6858000"/>
              <a:gd name="connsiteX111" fmla="*/ 5998138 w 6128435"/>
              <a:gd name="connsiteY111" fmla="*/ 4697518 h 6858000"/>
              <a:gd name="connsiteX112" fmla="*/ 6013516 w 6128435"/>
              <a:gd name="connsiteY112" fmla="*/ 4786619 h 6858000"/>
              <a:gd name="connsiteX113" fmla="*/ 6025404 w 6128435"/>
              <a:gd name="connsiteY113" fmla="*/ 4858148 h 6858000"/>
              <a:gd name="connsiteX114" fmla="*/ 6007749 w 6128435"/>
              <a:gd name="connsiteY114" fmla="*/ 4964715 h 6858000"/>
              <a:gd name="connsiteX115" fmla="*/ 6005269 w 6128435"/>
              <a:gd name="connsiteY115" fmla="*/ 5150567 h 6858000"/>
              <a:gd name="connsiteX116" fmla="*/ 6001127 w 6128435"/>
              <a:gd name="connsiteY116" fmla="*/ 5164609 h 6858000"/>
              <a:gd name="connsiteX117" fmla="*/ 5996647 w 6128435"/>
              <a:gd name="connsiteY117" fmla="*/ 5185640 h 6858000"/>
              <a:gd name="connsiteX118" fmla="*/ 5998514 w 6128435"/>
              <a:gd name="connsiteY118" fmla="*/ 5189673 h 6858000"/>
              <a:gd name="connsiteX119" fmla="*/ 5995970 w 6128435"/>
              <a:gd name="connsiteY119" fmla="*/ 5221547 h 6858000"/>
              <a:gd name="connsiteX120" fmla="*/ 5997218 w 6128435"/>
              <a:gd name="connsiteY120" fmla="*/ 5222031 h 6858000"/>
              <a:gd name="connsiteX121" fmla="*/ 6002116 w 6128435"/>
              <a:gd name="connsiteY121" fmla="*/ 5231223 h 6858000"/>
              <a:gd name="connsiteX122" fmla="*/ 6008541 w 6128435"/>
              <a:gd name="connsiteY122" fmla="*/ 5248680 h 6858000"/>
              <a:gd name="connsiteX123" fmla="*/ 6039260 w 6128435"/>
              <a:gd name="connsiteY123" fmla="*/ 5289518 h 6858000"/>
              <a:gd name="connsiteX124" fmla="*/ 6036748 w 6128435"/>
              <a:gd name="connsiteY124" fmla="*/ 5322752 h 6858000"/>
              <a:gd name="connsiteX125" fmla="*/ 6036943 w 6128435"/>
              <a:gd name="connsiteY125" fmla="*/ 5329480 h 6858000"/>
              <a:gd name="connsiteX126" fmla="*/ 6037236 w 6128435"/>
              <a:gd name="connsiteY126" fmla="*/ 5329634 h 6858000"/>
              <a:gd name="connsiteX127" fmla="*/ 6038019 w 6128435"/>
              <a:gd name="connsiteY127" fmla="*/ 5336764 h 6858000"/>
              <a:gd name="connsiteX128" fmla="*/ 6037298 w 6128435"/>
              <a:gd name="connsiteY128" fmla="*/ 5341753 h 6858000"/>
              <a:gd name="connsiteX129" fmla="*/ 6037677 w 6128435"/>
              <a:gd name="connsiteY129" fmla="*/ 5354807 h 6858000"/>
              <a:gd name="connsiteX130" fmla="*/ 6039728 w 6128435"/>
              <a:gd name="connsiteY130" fmla="*/ 5359416 h 6858000"/>
              <a:gd name="connsiteX131" fmla="*/ 6043311 w 6128435"/>
              <a:gd name="connsiteY131" fmla="*/ 5361407 h 6858000"/>
              <a:gd name="connsiteX132" fmla="*/ 6042954 w 6128435"/>
              <a:gd name="connsiteY132" fmla="*/ 5362576 h 6858000"/>
              <a:gd name="connsiteX133" fmla="*/ 6053435 w 6128435"/>
              <a:gd name="connsiteY133" fmla="*/ 5387547 h 6858000"/>
              <a:gd name="connsiteX134" fmla="*/ 6065933 w 6128435"/>
              <a:gd name="connsiteY134" fmla="*/ 5443002 h 6858000"/>
              <a:gd name="connsiteX135" fmla="*/ 6068640 w 6128435"/>
              <a:gd name="connsiteY135" fmla="*/ 5474503 h 6858000"/>
              <a:gd name="connsiteX136" fmla="*/ 6080922 w 6128435"/>
              <a:gd name="connsiteY136" fmla="*/ 5561070 h 6858000"/>
              <a:gd name="connsiteX137" fmla="*/ 6096949 w 6128435"/>
              <a:gd name="connsiteY137" fmla="*/ 5648179 h 6858000"/>
              <a:gd name="connsiteX138" fmla="*/ 6125703 w 6128435"/>
              <a:gd name="connsiteY138" fmla="*/ 5692894 h 6858000"/>
              <a:gd name="connsiteX139" fmla="*/ 6126670 w 6128435"/>
              <a:gd name="connsiteY139" fmla="*/ 5697882 h 6858000"/>
              <a:gd name="connsiteX140" fmla="*/ 6124061 w 6128435"/>
              <a:gd name="connsiteY140" fmla="*/ 5710294 h 6858000"/>
              <a:gd name="connsiteX141" fmla="*/ 6122213 w 6128435"/>
              <a:gd name="connsiteY141" fmla="*/ 5714762 h 6858000"/>
              <a:gd name="connsiteX142" fmla="*/ 6121353 w 6128435"/>
              <a:gd name="connsiteY142" fmla="*/ 5721725 h 6858000"/>
              <a:gd name="connsiteX143" fmla="*/ 6121607 w 6128435"/>
              <a:gd name="connsiteY143" fmla="*/ 5721959 h 6858000"/>
              <a:gd name="connsiteX144" fmla="*/ 6120262 w 6128435"/>
              <a:gd name="connsiteY144" fmla="*/ 5728358 h 6858000"/>
              <a:gd name="connsiteX145" fmla="*/ 6110194 w 6128435"/>
              <a:gd name="connsiteY145" fmla="*/ 5758853 h 6858000"/>
              <a:gd name="connsiteX146" fmla="*/ 6127519 w 6128435"/>
              <a:gd name="connsiteY146" fmla="*/ 5865775 h 6858000"/>
              <a:gd name="connsiteX147" fmla="*/ 6128435 w 6128435"/>
              <a:gd name="connsiteY147" fmla="*/ 5870164 h 6858000"/>
              <a:gd name="connsiteX148" fmla="*/ 6119217 w 6128435"/>
              <a:gd name="connsiteY148" fmla="*/ 5888542 h 6858000"/>
              <a:gd name="connsiteX149" fmla="*/ 6115966 w 6128435"/>
              <a:gd name="connsiteY149" fmla="*/ 5898387 h 6858000"/>
              <a:gd name="connsiteX150" fmla="*/ 6111924 w 6128435"/>
              <a:gd name="connsiteY150" fmla="*/ 5900444 h 6858000"/>
              <a:gd name="connsiteX151" fmla="*/ 6108716 w 6128435"/>
              <a:gd name="connsiteY151" fmla="*/ 5915345 h 6858000"/>
              <a:gd name="connsiteX152" fmla="*/ 6109524 w 6128435"/>
              <a:gd name="connsiteY152" fmla="*/ 5917328 h 6858000"/>
              <a:gd name="connsiteX153" fmla="*/ 6102493 w 6128435"/>
              <a:gd name="connsiteY153" fmla="*/ 5928602 h 6858000"/>
              <a:gd name="connsiteX154" fmla="*/ 6056863 w 6128435"/>
              <a:gd name="connsiteY154" fmla="*/ 6000643 h 6858000"/>
              <a:gd name="connsiteX155" fmla="*/ 6045436 w 6128435"/>
              <a:gd name="connsiteY155" fmla="*/ 6124480 h 6858000"/>
              <a:gd name="connsiteX156" fmla="*/ 6030489 w 6128435"/>
              <a:gd name="connsiteY156" fmla="*/ 6317666 h 6858000"/>
              <a:gd name="connsiteX157" fmla="*/ 6007492 w 6128435"/>
              <a:gd name="connsiteY157" fmla="*/ 6440818 h 6858000"/>
              <a:gd name="connsiteX158" fmla="*/ 6009467 w 6128435"/>
              <a:gd name="connsiteY158" fmla="*/ 6487076 h 6858000"/>
              <a:gd name="connsiteX159" fmla="*/ 5995064 w 6128435"/>
              <a:gd name="connsiteY159" fmla="*/ 6540791 h 6858000"/>
              <a:gd name="connsiteX160" fmla="*/ 5996309 w 6128435"/>
              <a:gd name="connsiteY160" fmla="*/ 6543961 h 6858000"/>
              <a:gd name="connsiteX161" fmla="*/ 5996048 w 6128435"/>
              <a:gd name="connsiteY161" fmla="*/ 6555444 h 6858000"/>
              <a:gd name="connsiteX162" fmla="*/ 6002524 w 6128435"/>
              <a:gd name="connsiteY162" fmla="*/ 6560188 h 6858000"/>
              <a:gd name="connsiteX163" fmla="*/ 6006823 w 6128435"/>
              <a:gd name="connsiteY163" fmla="*/ 6578546 h 6858000"/>
              <a:gd name="connsiteX164" fmla="*/ 6004510 w 6128435"/>
              <a:gd name="connsiteY164" fmla="*/ 6599256 h 6858000"/>
              <a:gd name="connsiteX165" fmla="*/ 5986207 w 6128435"/>
              <a:gd name="connsiteY165" fmla="*/ 6695855 h 6858000"/>
              <a:gd name="connsiteX166" fmla="*/ 5979428 w 6128435"/>
              <a:gd name="connsiteY166" fmla="*/ 6754678 h 6858000"/>
              <a:gd name="connsiteX167" fmla="*/ 5983398 w 6128435"/>
              <a:gd name="connsiteY167" fmla="*/ 6778641 h 6858000"/>
              <a:gd name="connsiteX168" fmla="*/ 5984543 w 6128435"/>
              <a:gd name="connsiteY168" fmla="*/ 6811016 h 6858000"/>
              <a:gd name="connsiteX169" fmla="*/ 5981802 w 6128435"/>
              <a:gd name="connsiteY169" fmla="*/ 6838578 h 6858000"/>
              <a:gd name="connsiteX170" fmla="*/ 5979671 w 6128435"/>
              <a:gd name="connsiteY170" fmla="*/ 6858000 h 6858000"/>
              <a:gd name="connsiteX171" fmla="*/ 0 w 6128435"/>
              <a:gd name="connsiteY171" fmla="*/ 6858000 h 6858000"/>
              <a:gd name="connsiteX172" fmla="*/ 0 w 6128435"/>
              <a:gd name="connsiteY17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45653 w 6128435"/>
              <a:gd name="connsiteY42" fmla="*/ 228031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75895 w 6128435"/>
              <a:gd name="connsiteY63" fmla="*/ 3033578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72526 w 6128435"/>
              <a:gd name="connsiteY34" fmla="*/ 193694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75895 w 6128435"/>
              <a:gd name="connsiteY63" fmla="*/ 3033578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75895 w 6128435"/>
              <a:gd name="connsiteY63" fmla="*/ 3033578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1013 w 6128435"/>
              <a:gd name="connsiteY57" fmla="*/ 2973461 h 6858000"/>
              <a:gd name="connsiteX58" fmla="*/ 5482045 w 6128435"/>
              <a:gd name="connsiteY58" fmla="*/ 2984371 h 6858000"/>
              <a:gd name="connsiteX59" fmla="*/ 5479405 w 6128435"/>
              <a:gd name="connsiteY59" fmla="*/ 2988507 h 6858000"/>
              <a:gd name="connsiteX60" fmla="*/ 5482415 w 6128435"/>
              <a:gd name="connsiteY60" fmla="*/ 3004079 h 6858000"/>
              <a:gd name="connsiteX61" fmla="*/ 5483865 w 6128435"/>
              <a:gd name="connsiteY61" fmla="*/ 3005467 h 6858000"/>
              <a:gd name="connsiteX62" fmla="*/ 5482236 w 6128435"/>
              <a:gd name="connsiteY62" fmla="*/ 3019791 h 6858000"/>
              <a:gd name="connsiteX63" fmla="*/ 5481505 w 6128435"/>
              <a:gd name="connsiteY63" fmla="*/ 3095286 h 6858000"/>
              <a:gd name="connsiteX64" fmla="*/ 5477595 w 6128435"/>
              <a:gd name="connsiteY64" fmla="*/ 3250534 h 6858000"/>
              <a:gd name="connsiteX65" fmla="*/ 5532836 w 6128435"/>
              <a:gd name="connsiteY65" fmla="*/ 3353840 h 6858000"/>
              <a:gd name="connsiteX66" fmla="*/ 5561229 w 6128435"/>
              <a:gd name="connsiteY66" fmla="*/ 3395784 h 6858000"/>
              <a:gd name="connsiteX67" fmla="*/ 5589758 w 6128435"/>
              <a:gd name="connsiteY67" fmla="*/ 3506453 h 6858000"/>
              <a:gd name="connsiteX68" fmla="*/ 5596144 w 6128435"/>
              <a:gd name="connsiteY68" fmla="*/ 3534624 h 6858000"/>
              <a:gd name="connsiteX69" fmla="*/ 5597750 w 6128435"/>
              <a:gd name="connsiteY69" fmla="*/ 3534129 h 6858000"/>
              <a:gd name="connsiteX70" fmla="*/ 5599700 w 6128435"/>
              <a:gd name="connsiteY70" fmla="*/ 3547221 h 6858000"/>
              <a:gd name="connsiteX71" fmla="*/ 5615031 w 6128435"/>
              <a:gd name="connsiteY71" fmla="*/ 3557482 h 6858000"/>
              <a:gd name="connsiteX72" fmla="*/ 5618377 w 6128435"/>
              <a:gd name="connsiteY72" fmla="*/ 3588431 h 6858000"/>
              <a:gd name="connsiteX73" fmla="*/ 5612155 w 6128435"/>
              <a:gd name="connsiteY73" fmla="*/ 3589869 h 6858000"/>
              <a:gd name="connsiteX74" fmla="*/ 5620843 w 6128435"/>
              <a:gd name="connsiteY74" fmla="*/ 3606745 h 6858000"/>
              <a:gd name="connsiteX75" fmla="*/ 5655472 w 6128435"/>
              <a:gd name="connsiteY75" fmla="*/ 3678877 h 6858000"/>
              <a:gd name="connsiteX76" fmla="*/ 5680448 w 6128435"/>
              <a:gd name="connsiteY76" fmla="*/ 3717760 h 6858000"/>
              <a:gd name="connsiteX77" fmla="*/ 5683015 w 6128435"/>
              <a:gd name="connsiteY77" fmla="*/ 3762025 h 6858000"/>
              <a:gd name="connsiteX78" fmla="*/ 5696643 w 6128435"/>
              <a:gd name="connsiteY78" fmla="*/ 3773888 h 6858000"/>
              <a:gd name="connsiteX79" fmla="*/ 5699203 w 6128435"/>
              <a:gd name="connsiteY79" fmla="*/ 3775823 h 6858000"/>
              <a:gd name="connsiteX80" fmla="*/ 5704824 w 6128435"/>
              <a:gd name="connsiteY80" fmla="*/ 3785966 h 6858000"/>
              <a:gd name="connsiteX81" fmla="*/ 5712204 w 6128435"/>
              <a:gd name="connsiteY81" fmla="*/ 3785830 h 6858000"/>
              <a:gd name="connsiteX82" fmla="*/ 5724816 w 6128435"/>
              <a:gd name="connsiteY82" fmla="*/ 3798949 h 6858000"/>
              <a:gd name="connsiteX83" fmla="*/ 5733539 w 6128435"/>
              <a:gd name="connsiteY83" fmla="*/ 3818457 h 6858000"/>
              <a:gd name="connsiteX84" fmla="*/ 5768491 w 6128435"/>
              <a:gd name="connsiteY84" fmla="*/ 3914399 h 6858000"/>
              <a:gd name="connsiteX85" fmla="*/ 5793123 w 6128435"/>
              <a:gd name="connsiteY85" fmla="*/ 3969952 h 6858000"/>
              <a:gd name="connsiteX86" fmla="*/ 5808321 w 6128435"/>
              <a:gd name="connsiteY86" fmla="*/ 3988153 h 6858000"/>
              <a:gd name="connsiteX87" fmla="*/ 5825621 w 6128435"/>
              <a:gd name="connsiteY87" fmla="*/ 4015525 h 6858000"/>
              <a:gd name="connsiteX88" fmla="*/ 5860672 w 6128435"/>
              <a:gd name="connsiteY88" fmla="*/ 4061579 h 6858000"/>
              <a:gd name="connsiteX89" fmla="*/ 5872173 w 6128435"/>
              <a:gd name="connsiteY89" fmla="*/ 4088497 h 6858000"/>
              <a:gd name="connsiteX90" fmla="*/ 5883705 w 6128435"/>
              <a:gd name="connsiteY90" fmla="*/ 4101899 h 6858000"/>
              <a:gd name="connsiteX91" fmla="*/ 5885314 w 6128435"/>
              <a:gd name="connsiteY91" fmla="*/ 4108387 h 6858000"/>
              <a:gd name="connsiteX92" fmla="*/ 5894095 w 6128435"/>
              <a:gd name="connsiteY92" fmla="*/ 4128857 h 6858000"/>
              <a:gd name="connsiteX93" fmla="*/ 5898339 w 6128435"/>
              <a:gd name="connsiteY93" fmla="*/ 4140800 h 6858000"/>
              <a:gd name="connsiteX94" fmla="*/ 5899734 w 6128435"/>
              <a:gd name="connsiteY94" fmla="*/ 4145632 h 6858000"/>
              <a:gd name="connsiteX95" fmla="*/ 5897098 w 6128435"/>
              <a:gd name="connsiteY95" fmla="*/ 4157819 h 6858000"/>
              <a:gd name="connsiteX96" fmla="*/ 5903513 w 6128435"/>
              <a:gd name="connsiteY96" fmla="*/ 4187661 h 6858000"/>
              <a:gd name="connsiteX97" fmla="*/ 5917114 w 6128435"/>
              <a:gd name="connsiteY97" fmla="*/ 4213096 h 6858000"/>
              <a:gd name="connsiteX98" fmla="*/ 5921153 w 6128435"/>
              <a:gd name="connsiteY98" fmla="*/ 4236222 h 6858000"/>
              <a:gd name="connsiteX99" fmla="*/ 5924233 w 6128435"/>
              <a:gd name="connsiteY99" fmla="*/ 4242060 h 6858000"/>
              <a:gd name="connsiteX100" fmla="*/ 5928910 w 6128435"/>
              <a:gd name="connsiteY100" fmla="*/ 4300973 h 6858000"/>
              <a:gd name="connsiteX101" fmla="*/ 5939320 w 6128435"/>
              <a:gd name="connsiteY101" fmla="*/ 4340435 h 6858000"/>
              <a:gd name="connsiteX102" fmla="*/ 5946705 w 6128435"/>
              <a:gd name="connsiteY102" fmla="*/ 4428051 h 6858000"/>
              <a:gd name="connsiteX103" fmla="*/ 5949261 w 6128435"/>
              <a:gd name="connsiteY103" fmla="*/ 4449185 h 6858000"/>
              <a:gd name="connsiteX104" fmla="*/ 5957504 w 6128435"/>
              <a:gd name="connsiteY104" fmla="*/ 4465911 h 6858000"/>
              <a:gd name="connsiteX105" fmla="*/ 5964689 w 6128435"/>
              <a:gd name="connsiteY105" fmla="*/ 4468532 h 6858000"/>
              <a:gd name="connsiteX106" fmla="*/ 5967062 w 6128435"/>
              <a:gd name="connsiteY106" fmla="*/ 4479923 h 6858000"/>
              <a:gd name="connsiteX107" fmla="*/ 5968960 w 6128435"/>
              <a:gd name="connsiteY107" fmla="*/ 4482655 h 6858000"/>
              <a:gd name="connsiteX108" fmla="*/ 5978567 w 6128435"/>
              <a:gd name="connsiteY108" fmla="*/ 4498605 h 6858000"/>
              <a:gd name="connsiteX109" fmla="*/ 5980106 w 6128435"/>
              <a:gd name="connsiteY109" fmla="*/ 4585087 h 6858000"/>
              <a:gd name="connsiteX110" fmla="*/ 5998138 w 6128435"/>
              <a:gd name="connsiteY110" fmla="*/ 4697518 h 6858000"/>
              <a:gd name="connsiteX111" fmla="*/ 6013516 w 6128435"/>
              <a:gd name="connsiteY111" fmla="*/ 4786619 h 6858000"/>
              <a:gd name="connsiteX112" fmla="*/ 6025404 w 6128435"/>
              <a:gd name="connsiteY112" fmla="*/ 4858148 h 6858000"/>
              <a:gd name="connsiteX113" fmla="*/ 6007749 w 6128435"/>
              <a:gd name="connsiteY113" fmla="*/ 4964715 h 6858000"/>
              <a:gd name="connsiteX114" fmla="*/ 6005269 w 6128435"/>
              <a:gd name="connsiteY114" fmla="*/ 5150567 h 6858000"/>
              <a:gd name="connsiteX115" fmla="*/ 6001127 w 6128435"/>
              <a:gd name="connsiteY115" fmla="*/ 5164609 h 6858000"/>
              <a:gd name="connsiteX116" fmla="*/ 5996647 w 6128435"/>
              <a:gd name="connsiteY116" fmla="*/ 5185640 h 6858000"/>
              <a:gd name="connsiteX117" fmla="*/ 5998514 w 6128435"/>
              <a:gd name="connsiteY117" fmla="*/ 5189673 h 6858000"/>
              <a:gd name="connsiteX118" fmla="*/ 5995970 w 6128435"/>
              <a:gd name="connsiteY118" fmla="*/ 5221547 h 6858000"/>
              <a:gd name="connsiteX119" fmla="*/ 5997218 w 6128435"/>
              <a:gd name="connsiteY119" fmla="*/ 5222031 h 6858000"/>
              <a:gd name="connsiteX120" fmla="*/ 6002116 w 6128435"/>
              <a:gd name="connsiteY120" fmla="*/ 5231223 h 6858000"/>
              <a:gd name="connsiteX121" fmla="*/ 6008541 w 6128435"/>
              <a:gd name="connsiteY121" fmla="*/ 5248680 h 6858000"/>
              <a:gd name="connsiteX122" fmla="*/ 6039260 w 6128435"/>
              <a:gd name="connsiteY122" fmla="*/ 5289518 h 6858000"/>
              <a:gd name="connsiteX123" fmla="*/ 6036748 w 6128435"/>
              <a:gd name="connsiteY123" fmla="*/ 5322752 h 6858000"/>
              <a:gd name="connsiteX124" fmla="*/ 6036943 w 6128435"/>
              <a:gd name="connsiteY124" fmla="*/ 5329480 h 6858000"/>
              <a:gd name="connsiteX125" fmla="*/ 6037236 w 6128435"/>
              <a:gd name="connsiteY125" fmla="*/ 5329634 h 6858000"/>
              <a:gd name="connsiteX126" fmla="*/ 6038019 w 6128435"/>
              <a:gd name="connsiteY126" fmla="*/ 5336764 h 6858000"/>
              <a:gd name="connsiteX127" fmla="*/ 6037298 w 6128435"/>
              <a:gd name="connsiteY127" fmla="*/ 5341753 h 6858000"/>
              <a:gd name="connsiteX128" fmla="*/ 6037677 w 6128435"/>
              <a:gd name="connsiteY128" fmla="*/ 5354807 h 6858000"/>
              <a:gd name="connsiteX129" fmla="*/ 6039728 w 6128435"/>
              <a:gd name="connsiteY129" fmla="*/ 5359416 h 6858000"/>
              <a:gd name="connsiteX130" fmla="*/ 6043311 w 6128435"/>
              <a:gd name="connsiteY130" fmla="*/ 5361407 h 6858000"/>
              <a:gd name="connsiteX131" fmla="*/ 6042954 w 6128435"/>
              <a:gd name="connsiteY131" fmla="*/ 5362576 h 6858000"/>
              <a:gd name="connsiteX132" fmla="*/ 6053435 w 6128435"/>
              <a:gd name="connsiteY132" fmla="*/ 5387547 h 6858000"/>
              <a:gd name="connsiteX133" fmla="*/ 6065933 w 6128435"/>
              <a:gd name="connsiteY133" fmla="*/ 5443002 h 6858000"/>
              <a:gd name="connsiteX134" fmla="*/ 6068640 w 6128435"/>
              <a:gd name="connsiteY134" fmla="*/ 5474503 h 6858000"/>
              <a:gd name="connsiteX135" fmla="*/ 6080922 w 6128435"/>
              <a:gd name="connsiteY135" fmla="*/ 5561070 h 6858000"/>
              <a:gd name="connsiteX136" fmla="*/ 6096949 w 6128435"/>
              <a:gd name="connsiteY136" fmla="*/ 5648179 h 6858000"/>
              <a:gd name="connsiteX137" fmla="*/ 6125703 w 6128435"/>
              <a:gd name="connsiteY137" fmla="*/ 5692894 h 6858000"/>
              <a:gd name="connsiteX138" fmla="*/ 6126670 w 6128435"/>
              <a:gd name="connsiteY138" fmla="*/ 5697882 h 6858000"/>
              <a:gd name="connsiteX139" fmla="*/ 6124061 w 6128435"/>
              <a:gd name="connsiteY139" fmla="*/ 5710294 h 6858000"/>
              <a:gd name="connsiteX140" fmla="*/ 6122213 w 6128435"/>
              <a:gd name="connsiteY140" fmla="*/ 5714762 h 6858000"/>
              <a:gd name="connsiteX141" fmla="*/ 6121353 w 6128435"/>
              <a:gd name="connsiteY141" fmla="*/ 5721725 h 6858000"/>
              <a:gd name="connsiteX142" fmla="*/ 6121607 w 6128435"/>
              <a:gd name="connsiteY142" fmla="*/ 5721959 h 6858000"/>
              <a:gd name="connsiteX143" fmla="*/ 6120262 w 6128435"/>
              <a:gd name="connsiteY143" fmla="*/ 5728358 h 6858000"/>
              <a:gd name="connsiteX144" fmla="*/ 6110194 w 6128435"/>
              <a:gd name="connsiteY144" fmla="*/ 5758853 h 6858000"/>
              <a:gd name="connsiteX145" fmla="*/ 6127519 w 6128435"/>
              <a:gd name="connsiteY145" fmla="*/ 5865775 h 6858000"/>
              <a:gd name="connsiteX146" fmla="*/ 6128435 w 6128435"/>
              <a:gd name="connsiteY146" fmla="*/ 5870164 h 6858000"/>
              <a:gd name="connsiteX147" fmla="*/ 6119217 w 6128435"/>
              <a:gd name="connsiteY147" fmla="*/ 5888542 h 6858000"/>
              <a:gd name="connsiteX148" fmla="*/ 6115966 w 6128435"/>
              <a:gd name="connsiteY148" fmla="*/ 5898387 h 6858000"/>
              <a:gd name="connsiteX149" fmla="*/ 6111924 w 6128435"/>
              <a:gd name="connsiteY149" fmla="*/ 5900444 h 6858000"/>
              <a:gd name="connsiteX150" fmla="*/ 6108716 w 6128435"/>
              <a:gd name="connsiteY150" fmla="*/ 5915345 h 6858000"/>
              <a:gd name="connsiteX151" fmla="*/ 6109524 w 6128435"/>
              <a:gd name="connsiteY151" fmla="*/ 5917328 h 6858000"/>
              <a:gd name="connsiteX152" fmla="*/ 6102493 w 6128435"/>
              <a:gd name="connsiteY152" fmla="*/ 5928602 h 6858000"/>
              <a:gd name="connsiteX153" fmla="*/ 6056863 w 6128435"/>
              <a:gd name="connsiteY153" fmla="*/ 6000643 h 6858000"/>
              <a:gd name="connsiteX154" fmla="*/ 6045436 w 6128435"/>
              <a:gd name="connsiteY154" fmla="*/ 6124480 h 6858000"/>
              <a:gd name="connsiteX155" fmla="*/ 6030489 w 6128435"/>
              <a:gd name="connsiteY155" fmla="*/ 6317666 h 6858000"/>
              <a:gd name="connsiteX156" fmla="*/ 6007492 w 6128435"/>
              <a:gd name="connsiteY156" fmla="*/ 6440818 h 6858000"/>
              <a:gd name="connsiteX157" fmla="*/ 6009467 w 6128435"/>
              <a:gd name="connsiteY157" fmla="*/ 6487076 h 6858000"/>
              <a:gd name="connsiteX158" fmla="*/ 5995064 w 6128435"/>
              <a:gd name="connsiteY158" fmla="*/ 6540791 h 6858000"/>
              <a:gd name="connsiteX159" fmla="*/ 5996309 w 6128435"/>
              <a:gd name="connsiteY159" fmla="*/ 6543961 h 6858000"/>
              <a:gd name="connsiteX160" fmla="*/ 5996048 w 6128435"/>
              <a:gd name="connsiteY160" fmla="*/ 6555444 h 6858000"/>
              <a:gd name="connsiteX161" fmla="*/ 6002524 w 6128435"/>
              <a:gd name="connsiteY161" fmla="*/ 6560188 h 6858000"/>
              <a:gd name="connsiteX162" fmla="*/ 6006823 w 6128435"/>
              <a:gd name="connsiteY162" fmla="*/ 6578546 h 6858000"/>
              <a:gd name="connsiteX163" fmla="*/ 6004510 w 6128435"/>
              <a:gd name="connsiteY163" fmla="*/ 6599256 h 6858000"/>
              <a:gd name="connsiteX164" fmla="*/ 5986207 w 6128435"/>
              <a:gd name="connsiteY164" fmla="*/ 6695855 h 6858000"/>
              <a:gd name="connsiteX165" fmla="*/ 5979428 w 6128435"/>
              <a:gd name="connsiteY165" fmla="*/ 6754678 h 6858000"/>
              <a:gd name="connsiteX166" fmla="*/ 5983398 w 6128435"/>
              <a:gd name="connsiteY166" fmla="*/ 6778641 h 6858000"/>
              <a:gd name="connsiteX167" fmla="*/ 5984543 w 6128435"/>
              <a:gd name="connsiteY167" fmla="*/ 6811016 h 6858000"/>
              <a:gd name="connsiteX168" fmla="*/ 5981802 w 6128435"/>
              <a:gd name="connsiteY168" fmla="*/ 6838578 h 6858000"/>
              <a:gd name="connsiteX169" fmla="*/ 5979671 w 6128435"/>
              <a:gd name="connsiteY169" fmla="*/ 6858000 h 6858000"/>
              <a:gd name="connsiteX170" fmla="*/ 0 w 6128435"/>
              <a:gd name="connsiteY170" fmla="*/ 6858000 h 6858000"/>
              <a:gd name="connsiteX171" fmla="*/ 0 w 6128435"/>
              <a:gd name="connsiteY17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79405 w 6128435"/>
              <a:gd name="connsiteY58" fmla="*/ 2988507 h 6858000"/>
              <a:gd name="connsiteX59" fmla="*/ 5482415 w 6128435"/>
              <a:gd name="connsiteY59" fmla="*/ 3004079 h 6858000"/>
              <a:gd name="connsiteX60" fmla="*/ 5483865 w 6128435"/>
              <a:gd name="connsiteY60" fmla="*/ 3005467 h 6858000"/>
              <a:gd name="connsiteX61" fmla="*/ 5482236 w 6128435"/>
              <a:gd name="connsiteY61" fmla="*/ 3019791 h 6858000"/>
              <a:gd name="connsiteX62" fmla="*/ 5481505 w 6128435"/>
              <a:gd name="connsiteY62" fmla="*/ 3095286 h 6858000"/>
              <a:gd name="connsiteX63" fmla="*/ 5477595 w 6128435"/>
              <a:gd name="connsiteY63" fmla="*/ 3250534 h 6858000"/>
              <a:gd name="connsiteX64" fmla="*/ 5532836 w 6128435"/>
              <a:gd name="connsiteY64" fmla="*/ 3353840 h 6858000"/>
              <a:gd name="connsiteX65" fmla="*/ 5561229 w 6128435"/>
              <a:gd name="connsiteY65" fmla="*/ 3395784 h 6858000"/>
              <a:gd name="connsiteX66" fmla="*/ 5589758 w 6128435"/>
              <a:gd name="connsiteY66" fmla="*/ 3506453 h 6858000"/>
              <a:gd name="connsiteX67" fmla="*/ 5596144 w 6128435"/>
              <a:gd name="connsiteY67" fmla="*/ 3534624 h 6858000"/>
              <a:gd name="connsiteX68" fmla="*/ 5597750 w 6128435"/>
              <a:gd name="connsiteY68" fmla="*/ 3534129 h 6858000"/>
              <a:gd name="connsiteX69" fmla="*/ 5599700 w 6128435"/>
              <a:gd name="connsiteY69" fmla="*/ 3547221 h 6858000"/>
              <a:gd name="connsiteX70" fmla="*/ 5615031 w 6128435"/>
              <a:gd name="connsiteY70" fmla="*/ 3557482 h 6858000"/>
              <a:gd name="connsiteX71" fmla="*/ 5618377 w 6128435"/>
              <a:gd name="connsiteY71" fmla="*/ 3588431 h 6858000"/>
              <a:gd name="connsiteX72" fmla="*/ 5612155 w 6128435"/>
              <a:gd name="connsiteY72" fmla="*/ 3589869 h 6858000"/>
              <a:gd name="connsiteX73" fmla="*/ 5620843 w 6128435"/>
              <a:gd name="connsiteY73" fmla="*/ 3606745 h 6858000"/>
              <a:gd name="connsiteX74" fmla="*/ 5655472 w 6128435"/>
              <a:gd name="connsiteY74" fmla="*/ 3678877 h 6858000"/>
              <a:gd name="connsiteX75" fmla="*/ 5680448 w 6128435"/>
              <a:gd name="connsiteY75" fmla="*/ 3717760 h 6858000"/>
              <a:gd name="connsiteX76" fmla="*/ 5683015 w 6128435"/>
              <a:gd name="connsiteY76" fmla="*/ 3762025 h 6858000"/>
              <a:gd name="connsiteX77" fmla="*/ 5696643 w 6128435"/>
              <a:gd name="connsiteY77" fmla="*/ 3773888 h 6858000"/>
              <a:gd name="connsiteX78" fmla="*/ 5699203 w 6128435"/>
              <a:gd name="connsiteY78" fmla="*/ 3775823 h 6858000"/>
              <a:gd name="connsiteX79" fmla="*/ 5704824 w 6128435"/>
              <a:gd name="connsiteY79" fmla="*/ 3785966 h 6858000"/>
              <a:gd name="connsiteX80" fmla="*/ 5712204 w 6128435"/>
              <a:gd name="connsiteY80" fmla="*/ 3785830 h 6858000"/>
              <a:gd name="connsiteX81" fmla="*/ 5724816 w 6128435"/>
              <a:gd name="connsiteY81" fmla="*/ 3798949 h 6858000"/>
              <a:gd name="connsiteX82" fmla="*/ 5733539 w 6128435"/>
              <a:gd name="connsiteY82" fmla="*/ 3818457 h 6858000"/>
              <a:gd name="connsiteX83" fmla="*/ 5768491 w 6128435"/>
              <a:gd name="connsiteY83" fmla="*/ 3914399 h 6858000"/>
              <a:gd name="connsiteX84" fmla="*/ 5793123 w 6128435"/>
              <a:gd name="connsiteY84" fmla="*/ 3969952 h 6858000"/>
              <a:gd name="connsiteX85" fmla="*/ 5808321 w 6128435"/>
              <a:gd name="connsiteY85" fmla="*/ 3988153 h 6858000"/>
              <a:gd name="connsiteX86" fmla="*/ 5825621 w 6128435"/>
              <a:gd name="connsiteY86" fmla="*/ 4015525 h 6858000"/>
              <a:gd name="connsiteX87" fmla="*/ 5860672 w 6128435"/>
              <a:gd name="connsiteY87" fmla="*/ 4061579 h 6858000"/>
              <a:gd name="connsiteX88" fmla="*/ 5872173 w 6128435"/>
              <a:gd name="connsiteY88" fmla="*/ 4088497 h 6858000"/>
              <a:gd name="connsiteX89" fmla="*/ 5883705 w 6128435"/>
              <a:gd name="connsiteY89" fmla="*/ 4101899 h 6858000"/>
              <a:gd name="connsiteX90" fmla="*/ 5885314 w 6128435"/>
              <a:gd name="connsiteY90" fmla="*/ 4108387 h 6858000"/>
              <a:gd name="connsiteX91" fmla="*/ 5894095 w 6128435"/>
              <a:gd name="connsiteY91" fmla="*/ 4128857 h 6858000"/>
              <a:gd name="connsiteX92" fmla="*/ 5898339 w 6128435"/>
              <a:gd name="connsiteY92" fmla="*/ 4140800 h 6858000"/>
              <a:gd name="connsiteX93" fmla="*/ 5899734 w 6128435"/>
              <a:gd name="connsiteY93" fmla="*/ 4145632 h 6858000"/>
              <a:gd name="connsiteX94" fmla="*/ 5897098 w 6128435"/>
              <a:gd name="connsiteY94" fmla="*/ 4157819 h 6858000"/>
              <a:gd name="connsiteX95" fmla="*/ 5903513 w 6128435"/>
              <a:gd name="connsiteY95" fmla="*/ 4187661 h 6858000"/>
              <a:gd name="connsiteX96" fmla="*/ 5917114 w 6128435"/>
              <a:gd name="connsiteY96" fmla="*/ 4213096 h 6858000"/>
              <a:gd name="connsiteX97" fmla="*/ 5921153 w 6128435"/>
              <a:gd name="connsiteY97" fmla="*/ 4236222 h 6858000"/>
              <a:gd name="connsiteX98" fmla="*/ 5924233 w 6128435"/>
              <a:gd name="connsiteY98" fmla="*/ 4242060 h 6858000"/>
              <a:gd name="connsiteX99" fmla="*/ 5928910 w 6128435"/>
              <a:gd name="connsiteY99" fmla="*/ 4300973 h 6858000"/>
              <a:gd name="connsiteX100" fmla="*/ 5939320 w 6128435"/>
              <a:gd name="connsiteY100" fmla="*/ 4340435 h 6858000"/>
              <a:gd name="connsiteX101" fmla="*/ 5946705 w 6128435"/>
              <a:gd name="connsiteY101" fmla="*/ 4428051 h 6858000"/>
              <a:gd name="connsiteX102" fmla="*/ 5949261 w 6128435"/>
              <a:gd name="connsiteY102" fmla="*/ 4449185 h 6858000"/>
              <a:gd name="connsiteX103" fmla="*/ 5957504 w 6128435"/>
              <a:gd name="connsiteY103" fmla="*/ 4465911 h 6858000"/>
              <a:gd name="connsiteX104" fmla="*/ 5964689 w 6128435"/>
              <a:gd name="connsiteY104" fmla="*/ 4468532 h 6858000"/>
              <a:gd name="connsiteX105" fmla="*/ 5967062 w 6128435"/>
              <a:gd name="connsiteY105" fmla="*/ 4479923 h 6858000"/>
              <a:gd name="connsiteX106" fmla="*/ 5968960 w 6128435"/>
              <a:gd name="connsiteY106" fmla="*/ 4482655 h 6858000"/>
              <a:gd name="connsiteX107" fmla="*/ 5978567 w 6128435"/>
              <a:gd name="connsiteY107" fmla="*/ 4498605 h 6858000"/>
              <a:gd name="connsiteX108" fmla="*/ 5980106 w 6128435"/>
              <a:gd name="connsiteY108" fmla="*/ 4585087 h 6858000"/>
              <a:gd name="connsiteX109" fmla="*/ 5998138 w 6128435"/>
              <a:gd name="connsiteY109" fmla="*/ 4697518 h 6858000"/>
              <a:gd name="connsiteX110" fmla="*/ 6013516 w 6128435"/>
              <a:gd name="connsiteY110" fmla="*/ 4786619 h 6858000"/>
              <a:gd name="connsiteX111" fmla="*/ 6025404 w 6128435"/>
              <a:gd name="connsiteY111" fmla="*/ 4858148 h 6858000"/>
              <a:gd name="connsiteX112" fmla="*/ 6007749 w 6128435"/>
              <a:gd name="connsiteY112" fmla="*/ 4964715 h 6858000"/>
              <a:gd name="connsiteX113" fmla="*/ 6005269 w 6128435"/>
              <a:gd name="connsiteY113" fmla="*/ 5150567 h 6858000"/>
              <a:gd name="connsiteX114" fmla="*/ 6001127 w 6128435"/>
              <a:gd name="connsiteY114" fmla="*/ 5164609 h 6858000"/>
              <a:gd name="connsiteX115" fmla="*/ 5996647 w 6128435"/>
              <a:gd name="connsiteY115" fmla="*/ 5185640 h 6858000"/>
              <a:gd name="connsiteX116" fmla="*/ 5998514 w 6128435"/>
              <a:gd name="connsiteY116" fmla="*/ 5189673 h 6858000"/>
              <a:gd name="connsiteX117" fmla="*/ 5995970 w 6128435"/>
              <a:gd name="connsiteY117" fmla="*/ 5221547 h 6858000"/>
              <a:gd name="connsiteX118" fmla="*/ 5997218 w 6128435"/>
              <a:gd name="connsiteY118" fmla="*/ 5222031 h 6858000"/>
              <a:gd name="connsiteX119" fmla="*/ 6002116 w 6128435"/>
              <a:gd name="connsiteY119" fmla="*/ 5231223 h 6858000"/>
              <a:gd name="connsiteX120" fmla="*/ 6008541 w 6128435"/>
              <a:gd name="connsiteY120" fmla="*/ 5248680 h 6858000"/>
              <a:gd name="connsiteX121" fmla="*/ 6039260 w 6128435"/>
              <a:gd name="connsiteY121" fmla="*/ 5289518 h 6858000"/>
              <a:gd name="connsiteX122" fmla="*/ 6036748 w 6128435"/>
              <a:gd name="connsiteY122" fmla="*/ 5322752 h 6858000"/>
              <a:gd name="connsiteX123" fmla="*/ 6036943 w 6128435"/>
              <a:gd name="connsiteY123" fmla="*/ 5329480 h 6858000"/>
              <a:gd name="connsiteX124" fmla="*/ 6037236 w 6128435"/>
              <a:gd name="connsiteY124" fmla="*/ 5329634 h 6858000"/>
              <a:gd name="connsiteX125" fmla="*/ 6038019 w 6128435"/>
              <a:gd name="connsiteY125" fmla="*/ 5336764 h 6858000"/>
              <a:gd name="connsiteX126" fmla="*/ 6037298 w 6128435"/>
              <a:gd name="connsiteY126" fmla="*/ 5341753 h 6858000"/>
              <a:gd name="connsiteX127" fmla="*/ 6037677 w 6128435"/>
              <a:gd name="connsiteY127" fmla="*/ 5354807 h 6858000"/>
              <a:gd name="connsiteX128" fmla="*/ 6039728 w 6128435"/>
              <a:gd name="connsiteY128" fmla="*/ 5359416 h 6858000"/>
              <a:gd name="connsiteX129" fmla="*/ 6043311 w 6128435"/>
              <a:gd name="connsiteY129" fmla="*/ 5361407 h 6858000"/>
              <a:gd name="connsiteX130" fmla="*/ 6042954 w 6128435"/>
              <a:gd name="connsiteY130" fmla="*/ 5362576 h 6858000"/>
              <a:gd name="connsiteX131" fmla="*/ 6053435 w 6128435"/>
              <a:gd name="connsiteY131" fmla="*/ 5387547 h 6858000"/>
              <a:gd name="connsiteX132" fmla="*/ 6065933 w 6128435"/>
              <a:gd name="connsiteY132" fmla="*/ 5443002 h 6858000"/>
              <a:gd name="connsiteX133" fmla="*/ 6068640 w 6128435"/>
              <a:gd name="connsiteY133" fmla="*/ 5474503 h 6858000"/>
              <a:gd name="connsiteX134" fmla="*/ 6080922 w 6128435"/>
              <a:gd name="connsiteY134" fmla="*/ 5561070 h 6858000"/>
              <a:gd name="connsiteX135" fmla="*/ 6096949 w 6128435"/>
              <a:gd name="connsiteY135" fmla="*/ 5648179 h 6858000"/>
              <a:gd name="connsiteX136" fmla="*/ 6125703 w 6128435"/>
              <a:gd name="connsiteY136" fmla="*/ 5692894 h 6858000"/>
              <a:gd name="connsiteX137" fmla="*/ 6126670 w 6128435"/>
              <a:gd name="connsiteY137" fmla="*/ 5697882 h 6858000"/>
              <a:gd name="connsiteX138" fmla="*/ 6124061 w 6128435"/>
              <a:gd name="connsiteY138" fmla="*/ 5710294 h 6858000"/>
              <a:gd name="connsiteX139" fmla="*/ 6122213 w 6128435"/>
              <a:gd name="connsiteY139" fmla="*/ 5714762 h 6858000"/>
              <a:gd name="connsiteX140" fmla="*/ 6121353 w 6128435"/>
              <a:gd name="connsiteY140" fmla="*/ 5721725 h 6858000"/>
              <a:gd name="connsiteX141" fmla="*/ 6121607 w 6128435"/>
              <a:gd name="connsiteY141" fmla="*/ 5721959 h 6858000"/>
              <a:gd name="connsiteX142" fmla="*/ 6120262 w 6128435"/>
              <a:gd name="connsiteY142" fmla="*/ 5728358 h 6858000"/>
              <a:gd name="connsiteX143" fmla="*/ 6110194 w 6128435"/>
              <a:gd name="connsiteY143" fmla="*/ 5758853 h 6858000"/>
              <a:gd name="connsiteX144" fmla="*/ 6127519 w 6128435"/>
              <a:gd name="connsiteY144" fmla="*/ 5865775 h 6858000"/>
              <a:gd name="connsiteX145" fmla="*/ 6128435 w 6128435"/>
              <a:gd name="connsiteY145" fmla="*/ 5870164 h 6858000"/>
              <a:gd name="connsiteX146" fmla="*/ 6119217 w 6128435"/>
              <a:gd name="connsiteY146" fmla="*/ 5888542 h 6858000"/>
              <a:gd name="connsiteX147" fmla="*/ 6115966 w 6128435"/>
              <a:gd name="connsiteY147" fmla="*/ 5898387 h 6858000"/>
              <a:gd name="connsiteX148" fmla="*/ 6111924 w 6128435"/>
              <a:gd name="connsiteY148" fmla="*/ 5900444 h 6858000"/>
              <a:gd name="connsiteX149" fmla="*/ 6108716 w 6128435"/>
              <a:gd name="connsiteY149" fmla="*/ 5915345 h 6858000"/>
              <a:gd name="connsiteX150" fmla="*/ 6109524 w 6128435"/>
              <a:gd name="connsiteY150" fmla="*/ 5917328 h 6858000"/>
              <a:gd name="connsiteX151" fmla="*/ 6102493 w 6128435"/>
              <a:gd name="connsiteY151" fmla="*/ 5928602 h 6858000"/>
              <a:gd name="connsiteX152" fmla="*/ 6056863 w 6128435"/>
              <a:gd name="connsiteY152" fmla="*/ 6000643 h 6858000"/>
              <a:gd name="connsiteX153" fmla="*/ 6045436 w 6128435"/>
              <a:gd name="connsiteY153" fmla="*/ 6124480 h 6858000"/>
              <a:gd name="connsiteX154" fmla="*/ 6030489 w 6128435"/>
              <a:gd name="connsiteY154" fmla="*/ 6317666 h 6858000"/>
              <a:gd name="connsiteX155" fmla="*/ 6007492 w 6128435"/>
              <a:gd name="connsiteY155" fmla="*/ 6440818 h 6858000"/>
              <a:gd name="connsiteX156" fmla="*/ 6009467 w 6128435"/>
              <a:gd name="connsiteY156" fmla="*/ 6487076 h 6858000"/>
              <a:gd name="connsiteX157" fmla="*/ 5995064 w 6128435"/>
              <a:gd name="connsiteY157" fmla="*/ 6540791 h 6858000"/>
              <a:gd name="connsiteX158" fmla="*/ 5996309 w 6128435"/>
              <a:gd name="connsiteY158" fmla="*/ 6543961 h 6858000"/>
              <a:gd name="connsiteX159" fmla="*/ 5996048 w 6128435"/>
              <a:gd name="connsiteY159" fmla="*/ 6555444 h 6858000"/>
              <a:gd name="connsiteX160" fmla="*/ 6002524 w 6128435"/>
              <a:gd name="connsiteY160" fmla="*/ 6560188 h 6858000"/>
              <a:gd name="connsiteX161" fmla="*/ 6006823 w 6128435"/>
              <a:gd name="connsiteY161" fmla="*/ 6578546 h 6858000"/>
              <a:gd name="connsiteX162" fmla="*/ 6004510 w 6128435"/>
              <a:gd name="connsiteY162" fmla="*/ 6599256 h 6858000"/>
              <a:gd name="connsiteX163" fmla="*/ 5986207 w 6128435"/>
              <a:gd name="connsiteY163" fmla="*/ 6695855 h 6858000"/>
              <a:gd name="connsiteX164" fmla="*/ 5979428 w 6128435"/>
              <a:gd name="connsiteY164" fmla="*/ 6754678 h 6858000"/>
              <a:gd name="connsiteX165" fmla="*/ 5983398 w 6128435"/>
              <a:gd name="connsiteY165" fmla="*/ 6778641 h 6858000"/>
              <a:gd name="connsiteX166" fmla="*/ 5984543 w 6128435"/>
              <a:gd name="connsiteY166" fmla="*/ 6811016 h 6858000"/>
              <a:gd name="connsiteX167" fmla="*/ 5981802 w 6128435"/>
              <a:gd name="connsiteY167" fmla="*/ 6838578 h 6858000"/>
              <a:gd name="connsiteX168" fmla="*/ 5979671 w 6128435"/>
              <a:gd name="connsiteY168" fmla="*/ 6858000 h 6858000"/>
              <a:gd name="connsiteX169" fmla="*/ 0 w 6128435"/>
              <a:gd name="connsiteY169" fmla="*/ 6858000 h 6858000"/>
              <a:gd name="connsiteX170" fmla="*/ 0 w 6128435"/>
              <a:gd name="connsiteY17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23364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82415 w 6128435"/>
              <a:gd name="connsiteY58" fmla="*/ 3004079 h 6858000"/>
              <a:gd name="connsiteX59" fmla="*/ 5483865 w 6128435"/>
              <a:gd name="connsiteY59" fmla="*/ 3005467 h 6858000"/>
              <a:gd name="connsiteX60" fmla="*/ 5482236 w 6128435"/>
              <a:gd name="connsiteY60" fmla="*/ 3019791 h 6858000"/>
              <a:gd name="connsiteX61" fmla="*/ 5481505 w 6128435"/>
              <a:gd name="connsiteY61" fmla="*/ 3095286 h 6858000"/>
              <a:gd name="connsiteX62" fmla="*/ 5477595 w 6128435"/>
              <a:gd name="connsiteY62" fmla="*/ 3250534 h 6858000"/>
              <a:gd name="connsiteX63" fmla="*/ 5532836 w 6128435"/>
              <a:gd name="connsiteY63" fmla="*/ 3353840 h 6858000"/>
              <a:gd name="connsiteX64" fmla="*/ 5561229 w 6128435"/>
              <a:gd name="connsiteY64" fmla="*/ 3395784 h 6858000"/>
              <a:gd name="connsiteX65" fmla="*/ 5589758 w 6128435"/>
              <a:gd name="connsiteY65" fmla="*/ 3506453 h 6858000"/>
              <a:gd name="connsiteX66" fmla="*/ 5596144 w 6128435"/>
              <a:gd name="connsiteY66" fmla="*/ 3534624 h 6858000"/>
              <a:gd name="connsiteX67" fmla="*/ 5597750 w 6128435"/>
              <a:gd name="connsiteY67" fmla="*/ 3534129 h 6858000"/>
              <a:gd name="connsiteX68" fmla="*/ 5599700 w 6128435"/>
              <a:gd name="connsiteY68" fmla="*/ 3547221 h 6858000"/>
              <a:gd name="connsiteX69" fmla="*/ 5615031 w 6128435"/>
              <a:gd name="connsiteY69" fmla="*/ 3557482 h 6858000"/>
              <a:gd name="connsiteX70" fmla="*/ 5618377 w 6128435"/>
              <a:gd name="connsiteY70" fmla="*/ 3588431 h 6858000"/>
              <a:gd name="connsiteX71" fmla="*/ 5612155 w 6128435"/>
              <a:gd name="connsiteY71" fmla="*/ 3589869 h 6858000"/>
              <a:gd name="connsiteX72" fmla="*/ 5620843 w 6128435"/>
              <a:gd name="connsiteY72" fmla="*/ 3606745 h 6858000"/>
              <a:gd name="connsiteX73" fmla="*/ 5655472 w 6128435"/>
              <a:gd name="connsiteY73" fmla="*/ 3678877 h 6858000"/>
              <a:gd name="connsiteX74" fmla="*/ 5680448 w 6128435"/>
              <a:gd name="connsiteY74" fmla="*/ 3717760 h 6858000"/>
              <a:gd name="connsiteX75" fmla="*/ 5683015 w 6128435"/>
              <a:gd name="connsiteY75" fmla="*/ 3762025 h 6858000"/>
              <a:gd name="connsiteX76" fmla="*/ 5696643 w 6128435"/>
              <a:gd name="connsiteY76" fmla="*/ 3773888 h 6858000"/>
              <a:gd name="connsiteX77" fmla="*/ 5699203 w 6128435"/>
              <a:gd name="connsiteY77" fmla="*/ 3775823 h 6858000"/>
              <a:gd name="connsiteX78" fmla="*/ 5704824 w 6128435"/>
              <a:gd name="connsiteY78" fmla="*/ 3785966 h 6858000"/>
              <a:gd name="connsiteX79" fmla="*/ 5712204 w 6128435"/>
              <a:gd name="connsiteY79" fmla="*/ 3785830 h 6858000"/>
              <a:gd name="connsiteX80" fmla="*/ 5724816 w 6128435"/>
              <a:gd name="connsiteY80" fmla="*/ 3798949 h 6858000"/>
              <a:gd name="connsiteX81" fmla="*/ 5733539 w 6128435"/>
              <a:gd name="connsiteY81" fmla="*/ 3818457 h 6858000"/>
              <a:gd name="connsiteX82" fmla="*/ 5768491 w 6128435"/>
              <a:gd name="connsiteY82" fmla="*/ 3914399 h 6858000"/>
              <a:gd name="connsiteX83" fmla="*/ 5793123 w 6128435"/>
              <a:gd name="connsiteY83" fmla="*/ 3969952 h 6858000"/>
              <a:gd name="connsiteX84" fmla="*/ 5808321 w 6128435"/>
              <a:gd name="connsiteY84" fmla="*/ 3988153 h 6858000"/>
              <a:gd name="connsiteX85" fmla="*/ 5825621 w 6128435"/>
              <a:gd name="connsiteY85" fmla="*/ 4015525 h 6858000"/>
              <a:gd name="connsiteX86" fmla="*/ 5860672 w 6128435"/>
              <a:gd name="connsiteY86" fmla="*/ 4061579 h 6858000"/>
              <a:gd name="connsiteX87" fmla="*/ 5872173 w 6128435"/>
              <a:gd name="connsiteY87" fmla="*/ 4088497 h 6858000"/>
              <a:gd name="connsiteX88" fmla="*/ 5883705 w 6128435"/>
              <a:gd name="connsiteY88" fmla="*/ 4101899 h 6858000"/>
              <a:gd name="connsiteX89" fmla="*/ 5885314 w 6128435"/>
              <a:gd name="connsiteY89" fmla="*/ 4108387 h 6858000"/>
              <a:gd name="connsiteX90" fmla="*/ 5894095 w 6128435"/>
              <a:gd name="connsiteY90" fmla="*/ 4128857 h 6858000"/>
              <a:gd name="connsiteX91" fmla="*/ 5898339 w 6128435"/>
              <a:gd name="connsiteY91" fmla="*/ 4140800 h 6858000"/>
              <a:gd name="connsiteX92" fmla="*/ 5899734 w 6128435"/>
              <a:gd name="connsiteY92" fmla="*/ 4145632 h 6858000"/>
              <a:gd name="connsiteX93" fmla="*/ 5897098 w 6128435"/>
              <a:gd name="connsiteY93" fmla="*/ 4157819 h 6858000"/>
              <a:gd name="connsiteX94" fmla="*/ 5903513 w 6128435"/>
              <a:gd name="connsiteY94" fmla="*/ 4187661 h 6858000"/>
              <a:gd name="connsiteX95" fmla="*/ 5917114 w 6128435"/>
              <a:gd name="connsiteY95" fmla="*/ 4213096 h 6858000"/>
              <a:gd name="connsiteX96" fmla="*/ 5921153 w 6128435"/>
              <a:gd name="connsiteY96" fmla="*/ 4236222 h 6858000"/>
              <a:gd name="connsiteX97" fmla="*/ 5924233 w 6128435"/>
              <a:gd name="connsiteY97" fmla="*/ 4242060 h 6858000"/>
              <a:gd name="connsiteX98" fmla="*/ 5928910 w 6128435"/>
              <a:gd name="connsiteY98" fmla="*/ 4300973 h 6858000"/>
              <a:gd name="connsiteX99" fmla="*/ 5939320 w 6128435"/>
              <a:gd name="connsiteY99" fmla="*/ 4340435 h 6858000"/>
              <a:gd name="connsiteX100" fmla="*/ 5946705 w 6128435"/>
              <a:gd name="connsiteY100" fmla="*/ 4428051 h 6858000"/>
              <a:gd name="connsiteX101" fmla="*/ 5949261 w 6128435"/>
              <a:gd name="connsiteY101" fmla="*/ 4449185 h 6858000"/>
              <a:gd name="connsiteX102" fmla="*/ 5957504 w 6128435"/>
              <a:gd name="connsiteY102" fmla="*/ 4465911 h 6858000"/>
              <a:gd name="connsiteX103" fmla="*/ 5964689 w 6128435"/>
              <a:gd name="connsiteY103" fmla="*/ 4468532 h 6858000"/>
              <a:gd name="connsiteX104" fmla="*/ 5967062 w 6128435"/>
              <a:gd name="connsiteY104" fmla="*/ 4479923 h 6858000"/>
              <a:gd name="connsiteX105" fmla="*/ 5968960 w 6128435"/>
              <a:gd name="connsiteY105" fmla="*/ 4482655 h 6858000"/>
              <a:gd name="connsiteX106" fmla="*/ 5978567 w 6128435"/>
              <a:gd name="connsiteY106" fmla="*/ 4498605 h 6858000"/>
              <a:gd name="connsiteX107" fmla="*/ 5980106 w 6128435"/>
              <a:gd name="connsiteY107" fmla="*/ 4585087 h 6858000"/>
              <a:gd name="connsiteX108" fmla="*/ 5998138 w 6128435"/>
              <a:gd name="connsiteY108" fmla="*/ 4697518 h 6858000"/>
              <a:gd name="connsiteX109" fmla="*/ 6013516 w 6128435"/>
              <a:gd name="connsiteY109" fmla="*/ 4786619 h 6858000"/>
              <a:gd name="connsiteX110" fmla="*/ 6025404 w 6128435"/>
              <a:gd name="connsiteY110" fmla="*/ 4858148 h 6858000"/>
              <a:gd name="connsiteX111" fmla="*/ 6007749 w 6128435"/>
              <a:gd name="connsiteY111" fmla="*/ 4964715 h 6858000"/>
              <a:gd name="connsiteX112" fmla="*/ 6005269 w 6128435"/>
              <a:gd name="connsiteY112" fmla="*/ 5150567 h 6858000"/>
              <a:gd name="connsiteX113" fmla="*/ 6001127 w 6128435"/>
              <a:gd name="connsiteY113" fmla="*/ 5164609 h 6858000"/>
              <a:gd name="connsiteX114" fmla="*/ 5996647 w 6128435"/>
              <a:gd name="connsiteY114" fmla="*/ 5185640 h 6858000"/>
              <a:gd name="connsiteX115" fmla="*/ 5998514 w 6128435"/>
              <a:gd name="connsiteY115" fmla="*/ 5189673 h 6858000"/>
              <a:gd name="connsiteX116" fmla="*/ 5995970 w 6128435"/>
              <a:gd name="connsiteY116" fmla="*/ 5221547 h 6858000"/>
              <a:gd name="connsiteX117" fmla="*/ 5997218 w 6128435"/>
              <a:gd name="connsiteY117" fmla="*/ 5222031 h 6858000"/>
              <a:gd name="connsiteX118" fmla="*/ 6002116 w 6128435"/>
              <a:gd name="connsiteY118" fmla="*/ 5231223 h 6858000"/>
              <a:gd name="connsiteX119" fmla="*/ 6008541 w 6128435"/>
              <a:gd name="connsiteY119" fmla="*/ 5248680 h 6858000"/>
              <a:gd name="connsiteX120" fmla="*/ 6039260 w 6128435"/>
              <a:gd name="connsiteY120" fmla="*/ 5289518 h 6858000"/>
              <a:gd name="connsiteX121" fmla="*/ 6036748 w 6128435"/>
              <a:gd name="connsiteY121" fmla="*/ 5322752 h 6858000"/>
              <a:gd name="connsiteX122" fmla="*/ 6036943 w 6128435"/>
              <a:gd name="connsiteY122" fmla="*/ 5329480 h 6858000"/>
              <a:gd name="connsiteX123" fmla="*/ 6037236 w 6128435"/>
              <a:gd name="connsiteY123" fmla="*/ 5329634 h 6858000"/>
              <a:gd name="connsiteX124" fmla="*/ 6038019 w 6128435"/>
              <a:gd name="connsiteY124" fmla="*/ 5336764 h 6858000"/>
              <a:gd name="connsiteX125" fmla="*/ 6037298 w 6128435"/>
              <a:gd name="connsiteY125" fmla="*/ 5341753 h 6858000"/>
              <a:gd name="connsiteX126" fmla="*/ 6037677 w 6128435"/>
              <a:gd name="connsiteY126" fmla="*/ 5354807 h 6858000"/>
              <a:gd name="connsiteX127" fmla="*/ 6039728 w 6128435"/>
              <a:gd name="connsiteY127" fmla="*/ 5359416 h 6858000"/>
              <a:gd name="connsiteX128" fmla="*/ 6043311 w 6128435"/>
              <a:gd name="connsiteY128" fmla="*/ 5361407 h 6858000"/>
              <a:gd name="connsiteX129" fmla="*/ 6042954 w 6128435"/>
              <a:gd name="connsiteY129" fmla="*/ 5362576 h 6858000"/>
              <a:gd name="connsiteX130" fmla="*/ 6053435 w 6128435"/>
              <a:gd name="connsiteY130" fmla="*/ 5387547 h 6858000"/>
              <a:gd name="connsiteX131" fmla="*/ 6065933 w 6128435"/>
              <a:gd name="connsiteY131" fmla="*/ 5443002 h 6858000"/>
              <a:gd name="connsiteX132" fmla="*/ 6068640 w 6128435"/>
              <a:gd name="connsiteY132" fmla="*/ 5474503 h 6858000"/>
              <a:gd name="connsiteX133" fmla="*/ 6080922 w 6128435"/>
              <a:gd name="connsiteY133" fmla="*/ 5561070 h 6858000"/>
              <a:gd name="connsiteX134" fmla="*/ 6096949 w 6128435"/>
              <a:gd name="connsiteY134" fmla="*/ 5648179 h 6858000"/>
              <a:gd name="connsiteX135" fmla="*/ 6125703 w 6128435"/>
              <a:gd name="connsiteY135" fmla="*/ 5692894 h 6858000"/>
              <a:gd name="connsiteX136" fmla="*/ 6126670 w 6128435"/>
              <a:gd name="connsiteY136" fmla="*/ 5697882 h 6858000"/>
              <a:gd name="connsiteX137" fmla="*/ 6124061 w 6128435"/>
              <a:gd name="connsiteY137" fmla="*/ 5710294 h 6858000"/>
              <a:gd name="connsiteX138" fmla="*/ 6122213 w 6128435"/>
              <a:gd name="connsiteY138" fmla="*/ 5714762 h 6858000"/>
              <a:gd name="connsiteX139" fmla="*/ 6121353 w 6128435"/>
              <a:gd name="connsiteY139" fmla="*/ 5721725 h 6858000"/>
              <a:gd name="connsiteX140" fmla="*/ 6121607 w 6128435"/>
              <a:gd name="connsiteY140" fmla="*/ 5721959 h 6858000"/>
              <a:gd name="connsiteX141" fmla="*/ 6120262 w 6128435"/>
              <a:gd name="connsiteY141" fmla="*/ 5728358 h 6858000"/>
              <a:gd name="connsiteX142" fmla="*/ 6110194 w 6128435"/>
              <a:gd name="connsiteY142" fmla="*/ 5758853 h 6858000"/>
              <a:gd name="connsiteX143" fmla="*/ 6127519 w 6128435"/>
              <a:gd name="connsiteY143" fmla="*/ 5865775 h 6858000"/>
              <a:gd name="connsiteX144" fmla="*/ 6128435 w 6128435"/>
              <a:gd name="connsiteY144" fmla="*/ 5870164 h 6858000"/>
              <a:gd name="connsiteX145" fmla="*/ 6119217 w 6128435"/>
              <a:gd name="connsiteY145" fmla="*/ 5888542 h 6858000"/>
              <a:gd name="connsiteX146" fmla="*/ 6115966 w 6128435"/>
              <a:gd name="connsiteY146" fmla="*/ 5898387 h 6858000"/>
              <a:gd name="connsiteX147" fmla="*/ 6111924 w 6128435"/>
              <a:gd name="connsiteY147" fmla="*/ 5900444 h 6858000"/>
              <a:gd name="connsiteX148" fmla="*/ 6108716 w 6128435"/>
              <a:gd name="connsiteY148" fmla="*/ 5915345 h 6858000"/>
              <a:gd name="connsiteX149" fmla="*/ 6109524 w 6128435"/>
              <a:gd name="connsiteY149" fmla="*/ 5917328 h 6858000"/>
              <a:gd name="connsiteX150" fmla="*/ 6102493 w 6128435"/>
              <a:gd name="connsiteY150" fmla="*/ 5928602 h 6858000"/>
              <a:gd name="connsiteX151" fmla="*/ 6056863 w 6128435"/>
              <a:gd name="connsiteY151" fmla="*/ 6000643 h 6858000"/>
              <a:gd name="connsiteX152" fmla="*/ 6045436 w 6128435"/>
              <a:gd name="connsiteY152" fmla="*/ 6124480 h 6858000"/>
              <a:gd name="connsiteX153" fmla="*/ 6030489 w 6128435"/>
              <a:gd name="connsiteY153" fmla="*/ 6317666 h 6858000"/>
              <a:gd name="connsiteX154" fmla="*/ 6007492 w 6128435"/>
              <a:gd name="connsiteY154" fmla="*/ 6440818 h 6858000"/>
              <a:gd name="connsiteX155" fmla="*/ 6009467 w 6128435"/>
              <a:gd name="connsiteY155" fmla="*/ 6487076 h 6858000"/>
              <a:gd name="connsiteX156" fmla="*/ 5995064 w 6128435"/>
              <a:gd name="connsiteY156" fmla="*/ 6540791 h 6858000"/>
              <a:gd name="connsiteX157" fmla="*/ 5996309 w 6128435"/>
              <a:gd name="connsiteY157" fmla="*/ 6543961 h 6858000"/>
              <a:gd name="connsiteX158" fmla="*/ 5996048 w 6128435"/>
              <a:gd name="connsiteY158" fmla="*/ 6555444 h 6858000"/>
              <a:gd name="connsiteX159" fmla="*/ 6002524 w 6128435"/>
              <a:gd name="connsiteY159" fmla="*/ 6560188 h 6858000"/>
              <a:gd name="connsiteX160" fmla="*/ 6006823 w 6128435"/>
              <a:gd name="connsiteY160" fmla="*/ 6578546 h 6858000"/>
              <a:gd name="connsiteX161" fmla="*/ 6004510 w 6128435"/>
              <a:gd name="connsiteY161" fmla="*/ 6599256 h 6858000"/>
              <a:gd name="connsiteX162" fmla="*/ 5986207 w 6128435"/>
              <a:gd name="connsiteY162" fmla="*/ 6695855 h 6858000"/>
              <a:gd name="connsiteX163" fmla="*/ 5979428 w 6128435"/>
              <a:gd name="connsiteY163" fmla="*/ 6754678 h 6858000"/>
              <a:gd name="connsiteX164" fmla="*/ 5983398 w 6128435"/>
              <a:gd name="connsiteY164" fmla="*/ 6778641 h 6858000"/>
              <a:gd name="connsiteX165" fmla="*/ 5984543 w 6128435"/>
              <a:gd name="connsiteY165" fmla="*/ 6811016 h 6858000"/>
              <a:gd name="connsiteX166" fmla="*/ 5981802 w 6128435"/>
              <a:gd name="connsiteY166" fmla="*/ 6838578 h 6858000"/>
              <a:gd name="connsiteX167" fmla="*/ 5979671 w 6128435"/>
              <a:gd name="connsiteY167" fmla="*/ 6858000 h 6858000"/>
              <a:gd name="connsiteX168" fmla="*/ 0 w 6128435"/>
              <a:gd name="connsiteY168" fmla="*/ 6858000 h 6858000"/>
              <a:gd name="connsiteX169" fmla="*/ 0 w 6128435"/>
              <a:gd name="connsiteY16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57023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82415 w 6128435"/>
              <a:gd name="connsiteY58" fmla="*/ 3004079 h 6858000"/>
              <a:gd name="connsiteX59" fmla="*/ 5483865 w 6128435"/>
              <a:gd name="connsiteY59" fmla="*/ 3005467 h 6858000"/>
              <a:gd name="connsiteX60" fmla="*/ 5482236 w 6128435"/>
              <a:gd name="connsiteY60" fmla="*/ 3019791 h 6858000"/>
              <a:gd name="connsiteX61" fmla="*/ 5481505 w 6128435"/>
              <a:gd name="connsiteY61" fmla="*/ 3095286 h 6858000"/>
              <a:gd name="connsiteX62" fmla="*/ 5477595 w 6128435"/>
              <a:gd name="connsiteY62" fmla="*/ 3250534 h 6858000"/>
              <a:gd name="connsiteX63" fmla="*/ 5532836 w 6128435"/>
              <a:gd name="connsiteY63" fmla="*/ 3353840 h 6858000"/>
              <a:gd name="connsiteX64" fmla="*/ 5561229 w 6128435"/>
              <a:gd name="connsiteY64" fmla="*/ 3395784 h 6858000"/>
              <a:gd name="connsiteX65" fmla="*/ 5589758 w 6128435"/>
              <a:gd name="connsiteY65" fmla="*/ 3506453 h 6858000"/>
              <a:gd name="connsiteX66" fmla="*/ 5596144 w 6128435"/>
              <a:gd name="connsiteY66" fmla="*/ 3534624 h 6858000"/>
              <a:gd name="connsiteX67" fmla="*/ 5597750 w 6128435"/>
              <a:gd name="connsiteY67" fmla="*/ 3534129 h 6858000"/>
              <a:gd name="connsiteX68" fmla="*/ 5599700 w 6128435"/>
              <a:gd name="connsiteY68" fmla="*/ 3547221 h 6858000"/>
              <a:gd name="connsiteX69" fmla="*/ 5615031 w 6128435"/>
              <a:gd name="connsiteY69" fmla="*/ 3557482 h 6858000"/>
              <a:gd name="connsiteX70" fmla="*/ 5618377 w 6128435"/>
              <a:gd name="connsiteY70" fmla="*/ 3588431 h 6858000"/>
              <a:gd name="connsiteX71" fmla="*/ 5612155 w 6128435"/>
              <a:gd name="connsiteY71" fmla="*/ 3589869 h 6858000"/>
              <a:gd name="connsiteX72" fmla="*/ 5620843 w 6128435"/>
              <a:gd name="connsiteY72" fmla="*/ 3606745 h 6858000"/>
              <a:gd name="connsiteX73" fmla="*/ 5655472 w 6128435"/>
              <a:gd name="connsiteY73" fmla="*/ 3678877 h 6858000"/>
              <a:gd name="connsiteX74" fmla="*/ 5680448 w 6128435"/>
              <a:gd name="connsiteY74" fmla="*/ 3717760 h 6858000"/>
              <a:gd name="connsiteX75" fmla="*/ 5683015 w 6128435"/>
              <a:gd name="connsiteY75" fmla="*/ 3762025 h 6858000"/>
              <a:gd name="connsiteX76" fmla="*/ 5696643 w 6128435"/>
              <a:gd name="connsiteY76" fmla="*/ 3773888 h 6858000"/>
              <a:gd name="connsiteX77" fmla="*/ 5699203 w 6128435"/>
              <a:gd name="connsiteY77" fmla="*/ 3775823 h 6858000"/>
              <a:gd name="connsiteX78" fmla="*/ 5704824 w 6128435"/>
              <a:gd name="connsiteY78" fmla="*/ 3785966 h 6858000"/>
              <a:gd name="connsiteX79" fmla="*/ 5712204 w 6128435"/>
              <a:gd name="connsiteY79" fmla="*/ 3785830 h 6858000"/>
              <a:gd name="connsiteX80" fmla="*/ 5724816 w 6128435"/>
              <a:gd name="connsiteY80" fmla="*/ 3798949 h 6858000"/>
              <a:gd name="connsiteX81" fmla="*/ 5733539 w 6128435"/>
              <a:gd name="connsiteY81" fmla="*/ 3818457 h 6858000"/>
              <a:gd name="connsiteX82" fmla="*/ 5768491 w 6128435"/>
              <a:gd name="connsiteY82" fmla="*/ 3914399 h 6858000"/>
              <a:gd name="connsiteX83" fmla="*/ 5793123 w 6128435"/>
              <a:gd name="connsiteY83" fmla="*/ 3969952 h 6858000"/>
              <a:gd name="connsiteX84" fmla="*/ 5808321 w 6128435"/>
              <a:gd name="connsiteY84" fmla="*/ 3988153 h 6858000"/>
              <a:gd name="connsiteX85" fmla="*/ 5825621 w 6128435"/>
              <a:gd name="connsiteY85" fmla="*/ 4015525 h 6858000"/>
              <a:gd name="connsiteX86" fmla="*/ 5860672 w 6128435"/>
              <a:gd name="connsiteY86" fmla="*/ 4061579 h 6858000"/>
              <a:gd name="connsiteX87" fmla="*/ 5872173 w 6128435"/>
              <a:gd name="connsiteY87" fmla="*/ 4088497 h 6858000"/>
              <a:gd name="connsiteX88" fmla="*/ 5883705 w 6128435"/>
              <a:gd name="connsiteY88" fmla="*/ 4101899 h 6858000"/>
              <a:gd name="connsiteX89" fmla="*/ 5885314 w 6128435"/>
              <a:gd name="connsiteY89" fmla="*/ 4108387 h 6858000"/>
              <a:gd name="connsiteX90" fmla="*/ 5894095 w 6128435"/>
              <a:gd name="connsiteY90" fmla="*/ 4128857 h 6858000"/>
              <a:gd name="connsiteX91" fmla="*/ 5898339 w 6128435"/>
              <a:gd name="connsiteY91" fmla="*/ 4140800 h 6858000"/>
              <a:gd name="connsiteX92" fmla="*/ 5899734 w 6128435"/>
              <a:gd name="connsiteY92" fmla="*/ 4145632 h 6858000"/>
              <a:gd name="connsiteX93" fmla="*/ 5897098 w 6128435"/>
              <a:gd name="connsiteY93" fmla="*/ 4157819 h 6858000"/>
              <a:gd name="connsiteX94" fmla="*/ 5903513 w 6128435"/>
              <a:gd name="connsiteY94" fmla="*/ 4187661 h 6858000"/>
              <a:gd name="connsiteX95" fmla="*/ 5917114 w 6128435"/>
              <a:gd name="connsiteY95" fmla="*/ 4213096 h 6858000"/>
              <a:gd name="connsiteX96" fmla="*/ 5921153 w 6128435"/>
              <a:gd name="connsiteY96" fmla="*/ 4236222 h 6858000"/>
              <a:gd name="connsiteX97" fmla="*/ 5924233 w 6128435"/>
              <a:gd name="connsiteY97" fmla="*/ 4242060 h 6858000"/>
              <a:gd name="connsiteX98" fmla="*/ 5928910 w 6128435"/>
              <a:gd name="connsiteY98" fmla="*/ 4300973 h 6858000"/>
              <a:gd name="connsiteX99" fmla="*/ 5939320 w 6128435"/>
              <a:gd name="connsiteY99" fmla="*/ 4340435 h 6858000"/>
              <a:gd name="connsiteX100" fmla="*/ 5946705 w 6128435"/>
              <a:gd name="connsiteY100" fmla="*/ 4428051 h 6858000"/>
              <a:gd name="connsiteX101" fmla="*/ 5949261 w 6128435"/>
              <a:gd name="connsiteY101" fmla="*/ 4449185 h 6858000"/>
              <a:gd name="connsiteX102" fmla="*/ 5957504 w 6128435"/>
              <a:gd name="connsiteY102" fmla="*/ 4465911 h 6858000"/>
              <a:gd name="connsiteX103" fmla="*/ 5964689 w 6128435"/>
              <a:gd name="connsiteY103" fmla="*/ 4468532 h 6858000"/>
              <a:gd name="connsiteX104" fmla="*/ 5967062 w 6128435"/>
              <a:gd name="connsiteY104" fmla="*/ 4479923 h 6858000"/>
              <a:gd name="connsiteX105" fmla="*/ 5968960 w 6128435"/>
              <a:gd name="connsiteY105" fmla="*/ 4482655 h 6858000"/>
              <a:gd name="connsiteX106" fmla="*/ 5978567 w 6128435"/>
              <a:gd name="connsiteY106" fmla="*/ 4498605 h 6858000"/>
              <a:gd name="connsiteX107" fmla="*/ 5980106 w 6128435"/>
              <a:gd name="connsiteY107" fmla="*/ 4585087 h 6858000"/>
              <a:gd name="connsiteX108" fmla="*/ 5998138 w 6128435"/>
              <a:gd name="connsiteY108" fmla="*/ 4697518 h 6858000"/>
              <a:gd name="connsiteX109" fmla="*/ 6013516 w 6128435"/>
              <a:gd name="connsiteY109" fmla="*/ 4786619 h 6858000"/>
              <a:gd name="connsiteX110" fmla="*/ 6025404 w 6128435"/>
              <a:gd name="connsiteY110" fmla="*/ 4858148 h 6858000"/>
              <a:gd name="connsiteX111" fmla="*/ 6007749 w 6128435"/>
              <a:gd name="connsiteY111" fmla="*/ 4964715 h 6858000"/>
              <a:gd name="connsiteX112" fmla="*/ 6005269 w 6128435"/>
              <a:gd name="connsiteY112" fmla="*/ 5150567 h 6858000"/>
              <a:gd name="connsiteX113" fmla="*/ 6001127 w 6128435"/>
              <a:gd name="connsiteY113" fmla="*/ 5164609 h 6858000"/>
              <a:gd name="connsiteX114" fmla="*/ 5996647 w 6128435"/>
              <a:gd name="connsiteY114" fmla="*/ 5185640 h 6858000"/>
              <a:gd name="connsiteX115" fmla="*/ 5998514 w 6128435"/>
              <a:gd name="connsiteY115" fmla="*/ 5189673 h 6858000"/>
              <a:gd name="connsiteX116" fmla="*/ 5995970 w 6128435"/>
              <a:gd name="connsiteY116" fmla="*/ 5221547 h 6858000"/>
              <a:gd name="connsiteX117" fmla="*/ 5997218 w 6128435"/>
              <a:gd name="connsiteY117" fmla="*/ 5222031 h 6858000"/>
              <a:gd name="connsiteX118" fmla="*/ 6002116 w 6128435"/>
              <a:gd name="connsiteY118" fmla="*/ 5231223 h 6858000"/>
              <a:gd name="connsiteX119" fmla="*/ 6008541 w 6128435"/>
              <a:gd name="connsiteY119" fmla="*/ 5248680 h 6858000"/>
              <a:gd name="connsiteX120" fmla="*/ 6039260 w 6128435"/>
              <a:gd name="connsiteY120" fmla="*/ 5289518 h 6858000"/>
              <a:gd name="connsiteX121" fmla="*/ 6036748 w 6128435"/>
              <a:gd name="connsiteY121" fmla="*/ 5322752 h 6858000"/>
              <a:gd name="connsiteX122" fmla="*/ 6036943 w 6128435"/>
              <a:gd name="connsiteY122" fmla="*/ 5329480 h 6858000"/>
              <a:gd name="connsiteX123" fmla="*/ 6037236 w 6128435"/>
              <a:gd name="connsiteY123" fmla="*/ 5329634 h 6858000"/>
              <a:gd name="connsiteX124" fmla="*/ 6038019 w 6128435"/>
              <a:gd name="connsiteY124" fmla="*/ 5336764 h 6858000"/>
              <a:gd name="connsiteX125" fmla="*/ 6037298 w 6128435"/>
              <a:gd name="connsiteY125" fmla="*/ 5341753 h 6858000"/>
              <a:gd name="connsiteX126" fmla="*/ 6037677 w 6128435"/>
              <a:gd name="connsiteY126" fmla="*/ 5354807 h 6858000"/>
              <a:gd name="connsiteX127" fmla="*/ 6039728 w 6128435"/>
              <a:gd name="connsiteY127" fmla="*/ 5359416 h 6858000"/>
              <a:gd name="connsiteX128" fmla="*/ 6043311 w 6128435"/>
              <a:gd name="connsiteY128" fmla="*/ 5361407 h 6858000"/>
              <a:gd name="connsiteX129" fmla="*/ 6042954 w 6128435"/>
              <a:gd name="connsiteY129" fmla="*/ 5362576 h 6858000"/>
              <a:gd name="connsiteX130" fmla="*/ 6053435 w 6128435"/>
              <a:gd name="connsiteY130" fmla="*/ 5387547 h 6858000"/>
              <a:gd name="connsiteX131" fmla="*/ 6065933 w 6128435"/>
              <a:gd name="connsiteY131" fmla="*/ 5443002 h 6858000"/>
              <a:gd name="connsiteX132" fmla="*/ 6068640 w 6128435"/>
              <a:gd name="connsiteY132" fmla="*/ 5474503 h 6858000"/>
              <a:gd name="connsiteX133" fmla="*/ 6080922 w 6128435"/>
              <a:gd name="connsiteY133" fmla="*/ 5561070 h 6858000"/>
              <a:gd name="connsiteX134" fmla="*/ 6096949 w 6128435"/>
              <a:gd name="connsiteY134" fmla="*/ 5648179 h 6858000"/>
              <a:gd name="connsiteX135" fmla="*/ 6125703 w 6128435"/>
              <a:gd name="connsiteY135" fmla="*/ 5692894 h 6858000"/>
              <a:gd name="connsiteX136" fmla="*/ 6126670 w 6128435"/>
              <a:gd name="connsiteY136" fmla="*/ 5697882 h 6858000"/>
              <a:gd name="connsiteX137" fmla="*/ 6124061 w 6128435"/>
              <a:gd name="connsiteY137" fmla="*/ 5710294 h 6858000"/>
              <a:gd name="connsiteX138" fmla="*/ 6122213 w 6128435"/>
              <a:gd name="connsiteY138" fmla="*/ 5714762 h 6858000"/>
              <a:gd name="connsiteX139" fmla="*/ 6121353 w 6128435"/>
              <a:gd name="connsiteY139" fmla="*/ 5721725 h 6858000"/>
              <a:gd name="connsiteX140" fmla="*/ 6121607 w 6128435"/>
              <a:gd name="connsiteY140" fmla="*/ 5721959 h 6858000"/>
              <a:gd name="connsiteX141" fmla="*/ 6120262 w 6128435"/>
              <a:gd name="connsiteY141" fmla="*/ 5728358 h 6858000"/>
              <a:gd name="connsiteX142" fmla="*/ 6110194 w 6128435"/>
              <a:gd name="connsiteY142" fmla="*/ 5758853 h 6858000"/>
              <a:gd name="connsiteX143" fmla="*/ 6127519 w 6128435"/>
              <a:gd name="connsiteY143" fmla="*/ 5865775 h 6858000"/>
              <a:gd name="connsiteX144" fmla="*/ 6128435 w 6128435"/>
              <a:gd name="connsiteY144" fmla="*/ 5870164 h 6858000"/>
              <a:gd name="connsiteX145" fmla="*/ 6119217 w 6128435"/>
              <a:gd name="connsiteY145" fmla="*/ 5888542 h 6858000"/>
              <a:gd name="connsiteX146" fmla="*/ 6115966 w 6128435"/>
              <a:gd name="connsiteY146" fmla="*/ 5898387 h 6858000"/>
              <a:gd name="connsiteX147" fmla="*/ 6111924 w 6128435"/>
              <a:gd name="connsiteY147" fmla="*/ 5900444 h 6858000"/>
              <a:gd name="connsiteX148" fmla="*/ 6108716 w 6128435"/>
              <a:gd name="connsiteY148" fmla="*/ 5915345 h 6858000"/>
              <a:gd name="connsiteX149" fmla="*/ 6109524 w 6128435"/>
              <a:gd name="connsiteY149" fmla="*/ 5917328 h 6858000"/>
              <a:gd name="connsiteX150" fmla="*/ 6102493 w 6128435"/>
              <a:gd name="connsiteY150" fmla="*/ 5928602 h 6858000"/>
              <a:gd name="connsiteX151" fmla="*/ 6056863 w 6128435"/>
              <a:gd name="connsiteY151" fmla="*/ 6000643 h 6858000"/>
              <a:gd name="connsiteX152" fmla="*/ 6045436 w 6128435"/>
              <a:gd name="connsiteY152" fmla="*/ 6124480 h 6858000"/>
              <a:gd name="connsiteX153" fmla="*/ 6030489 w 6128435"/>
              <a:gd name="connsiteY153" fmla="*/ 6317666 h 6858000"/>
              <a:gd name="connsiteX154" fmla="*/ 6007492 w 6128435"/>
              <a:gd name="connsiteY154" fmla="*/ 6440818 h 6858000"/>
              <a:gd name="connsiteX155" fmla="*/ 6009467 w 6128435"/>
              <a:gd name="connsiteY155" fmla="*/ 6487076 h 6858000"/>
              <a:gd name="connsiteX156" fmla="*/ 5995064 w 6128435"/>
              <a:gd name="connsiteY156" fmla="*/ 6540791 h 6858000"/>
              <a:gd name="connsiteX157" fmla="*/ 5996309 w 6128435"/>
              <a:gd name="connsiteY157" fmla="*/ 6543961 h 6858000"/>
              <a:gd name="connsiteX158" fmla="*/ 5996048 w 6128435"/>
              <a:gd name="connsiteY158" fmla="*/ 6555444 h 6858000"/>
              <a:gd name="connsiteX159" fmla="*/ 6002524 w 6128435"/>
              <a:gd name="connsiteY159" fmla="*/ 6560188 h 6858000"/>
              <a:gd name="connsiteX160" fmla="*/ 6006823 w 6128435"/>
              <a:gd name="connsiteY160" fmla="*/ 6578546 h 6858000"/>
              <a:gd name="connsiteX161" fmla="*/ 6004510 w 6128435"/>
              <a:gd name="connsiteY161" fmla="*/ 6599256 h 6858000"/>
              <a:gd name="connsiteX162" fmla="*/ 5986207 w 6128435"/>
              <a:gd name="connsiteY162" fmla="*/ 6695855 h 6858000"/>
              <a:gd name="connsiteX163" fmla="*/ 5979428 w 6128435"/>
              <a:gd name="connsiteY163" fmla="*/ 6754678 h 6858000"/>
              <a:gd name="connsiteX164" fmla="*/ 5983398 w 6128435"/>
              <a:gd name="connsiteY164" fmla="*/ 6778641 h 6858000"/>
              <a:gd name="connsiteX165" fmla="*/ 5984543 w 6128435"/>
              <a:gd name="connsiteY165" fmla="*/ 6811016 h 6858000"/>
              <a:gd name="connsiteX166" fmla="*/ 5981802 w 6128435"/>
              <a:gd name="connsiteY166" fmla="*/ 6838578 h 6858000"/>
              <a:gd name="connsiteX167" fmla="*/ 5979671 w 6128435"/>
              <a:gd name="connsiteY167" fmla="*/ 6858000 h 6858000"/>
              <a:gd name="connsiteX168" fmla="*/ 0 w 6128435"/>
              <a:gd name="connsiteY168" fmla="*/ 6858000 h 6858000"/>
              <a:gd name="connsiteX169" fmla="*/ 0 w 6128435"/>
              <a:gd name="connsiteY16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5452 w 6128435"/>
              <a:gd name="connsiteY13" fmla="*/ 745392 h 6858000"/>
              <a:gd name="connsiteX14" fmla="*/ 5189051 w 6128435"/>
              <a:gd name="connsiteY14" fmla="*/ 782518 h 6858000"/>
              <a:gd name="connsiteX15" fmla="*/ 5210428 w 6128435"/>
              <a:gd name="connsiteY15" fmla="*/ 815772 h 6858000"/>
              <a:gd name="connsiteX16" fmla="*/ 5221088 w 6128435"/>
              <a:gd name="connsiteY16" fmla="*/ 860193 h 6858000"/>
              <a:gd name="connsiteX17" fmla="*/ 5227653 w 6128435"/>
              <a:gd name="connsiteY17" fmla="*/ 886709 h 6858000"/>
              <a:gd name="connsiteX18" fmla="*/ 5230806 w 6128435"/>
              <a:gd name="connsiteY18" fmla="*/ 961354 h 6858000"/>
              <a:gd name="connsiteX19" fmla="*/ 5201018 w 6128435"/>
              <a:gd name="connsiteY19" fmla="*/ 1095027 h 6858000"/>
              <a:gd name="connsiteX20" fmla="*/ 5202153 w 6128435"/>
              <a:gd name="connsiteY20" fmla="*/ 1133224 h 6858000"/>
              <a:gd name="connsiteX21" fmla="*/ 5207370 w 6128435"/>
              <a:gd name="connsiteY21" fmla="*/ 1138097 h 6858000"/>
              <a:gd name="connsiteX22" fmla="*/ 5189234 w 6128435"/>
              <a:gd name="connsiteY22" fmla="*/ 1193495 h 6858000"/>
              <a:gd name="connsiteX23" fmla="*/ 5202769 w 6128435"/>
              <a:gd name="connsiteY23" fmla="*/ 1269450 h 6858000"/>
              <a:gd name="connsiteX24" fmla="*/ 5225968 w 6128435"/>
              <a:gd name="connsiteY24" fmla="*/ 1357994 h 6858000"/>
              <a:gd name="connsiteX25" fmla="*/ 5233819 w 6128435"/>
              <a:gd name="connsiteY25" fmla="*/ 1380922 h 6858000"/>
              <a:gd name="connsiteX26" fmla="*/ 5237226 w 6128435"/>
              <a:gd name="connsiteY26" fmla="*/ 1441327 h 6858000"/>
              <a:gd name="connsiteX27" fmla="*/ 5244434 w 6128435"/>
              <a:gd name="connsiteY27" fmla="*/ 1580810 h 6858000"/>
              <a:gd name="connsiteX28" fmla="*/ 5251453 w 6128435"/>
              <a:gd name="connsiteY28" fmla="*/ 1583934 h 6858000"/>
              <a:gd name="connsiteX29" fmla="*/ 5253136 w 6128435"/>
              <a:gd name="connsiteY29" fmla="*/ 1595457 h 6858000"/>
              <a:gd name="connsiteX30" fmla="*/ 5254863 w 6128435"/>
              <a:gd name="connsiteY30" fmla="*/ 1598311 h 6858000"/>
              <a:gd name="connsiteX31" fmla="*/ 5263491 w 6128435"/>
              <a:gd name="connsiteY31" fmla="*/ 1642938 h 6858000"/>
              <a:gd name="connsiteX32" fmla="*/ 5261314 w 6128435"/>
              <a:gd name="connsiteY32" fmla="*/ 1689177 h 6858000"/>
              <a:gd name="connsiteX33" fmla="*/ 5259788 w 6128435"/>
              <a:gd name="connsiteY33" fmla="*/ 1768516 h 6858000"/>
              <a:gd name="connsiteX34" fmla="*/ 5255696 w 6128435"/>
              <a:gd name="connsiteY34" fmla="*/ 1953770 h 6858000"/>
              <a:gd name="connsiteX35" fmla="*/ 5252592 w 6128435"/>
              <a:gd name="connsiteY35" fmla="*/ 2092210 h 6858000"/>
              <a:gd name="connsiteX36" fmla="*/ 5264303 w 6128435"/>
              <a:gd name="connsiteY36" fmla="*/ 2225157 h 6858000"/>
              <a:gd name="connsiteX37" fmla="*/ 5254949 w 6128435"/>
              <a:gd name="connsiteY37" fmla="*/ 2236160 h 6858000"/>
              <a:gd name="connsiteX38" fmla="*/ 5250104 w 6128435"/>
              <a:gd name="connsiteY38" fmla="*/ 2249166 h 6858000"/>
              <a:gd name="connsiteX39" fmla="*/ 5251214 w 6128435"/>
              <a:gd name="connsiteY39" fmla="*/ 2250944 h 6858000"/>
              <a:gd name="connsiteX40" fmla="*/ 5250644 w 6128435"/>
              <a:gd name="connsiteY40" fmla="*/ 2266619 h 6858000"/>
              <a:gd name="connsiteX41" fmla="*/ 5247111 w 6128435"/>
              <a:gd name="connsiteY41" fmla="*/ 2269679 h 6858000"/>
              <a:gd name="connsiteX42" fmla="*/ 5279312 w 6128435"/>
              <a:gd name="connsiteY42" fmla="*/ 2302757 h 6858000"/>
              <a:gd name="connsiteX43" fmla="*/ 5293877 w 6128435"/>
              <a:gd name="connsiteY43" fmla="*/ 2368649 h 6858000"/>
              <a:gd name="connsiteX44" fmla="*/ 5311338 w 6128435"/>
              <a:gd name="connsiteY44" fmla="*/ 2404034 h 6858000"/>
              <a:gd name="connsiteX45" fmla="*/ 5338366 w 6128435"/>
              <a:gd name="connsiteY45" fmla="*/ 2465052 h 6858000"/>
              <a:gd name="connsiteX46" fmla="*/ 5371263 w 6128435"/>
              <a:gd name="connsiteY46" fmla="*/ 2586413 h 6858000"/>
              <a:gd name="connsiteX47" fmla="*/ 5407503 w 6128435"/>
              <a:gd name="connsiteY47" fmla="*/ 2786290 h 6858000"/>
              <a:gd name="connsiteX48" fmla="*/ 5407356 w 6128435"/>
              <a:gd name="connsiteY48" fmla="*/ 2787545 h 6858000"/>
              <a:gd name="connsiteX49" fmla="*/ 5411130 w 6128435"/>
              <a:gd name="connsiteY49" fmla="*/ 2788640 h 6858000"/>
              <a:gd name="connsiteX50" fmla="*/ 5416439 w 6128435"/>
              <a:gd name="connsiteY50" fmla="*/ 2805666 h 6858000"/>
              <a:gd name="connsiteX51" fmla="*/ 5416589 w 6128435"/>
              <a:gd name="connsiteY51" fmla="*/ 2810822 h 6858000"/>
              <a:gd name="connsiteX52" fmla="*/ 5418542 w 6128435"/>
              <a:gd name="connsiteY52" fmla="*/ 2817745 h 6858000"/>
              <a:gd name="connsiteX53" fmla="*/ 5418847 w 6128435"/>
              <a:gd name="connsiteY53" fmla="*/ 2817825 h 6858000"/>
              <a:gd name="connsiteX54" fmla="*/ 5457023 w 6128435"/>
              <a:gd name="connsiteY54" fmla="*/ 2858292 h 6858000"/>
              <a:gd name="connsiteX55" fmla="*/ 5479298 w 6128435"/>
              <a:gd name="connsiteY55" fmla="*/ 2947791 h 6858000"/>
              <a:gd name="connsiteX56" fmla="*/ 5481770 w 6128435"/>
              <a:gd name="connsiteY56" fmla="*/ 2951352 h 6858000"/>
              <a:gd name="connsiteX57" fmla="*/ 5482045 w 6128435"/>
              <a:gd name="connsiteY57" fmla="*/ 2984371 h 6858000"/>
              <a:gd name="connsiteX58" fmla="*/ 5482415 w 6128435"/>
              <a:gd name="connsiteY58" fmla="*/ 3004079 h 6858000"/>
              <a:gd name="connsiteX59" fmla="*/ 5483865 w 6128435"/>
              <a:gd name="connsiteY59" fmla="*/ 3005467 h 6858000"/>
              <a:gd name="connsiteX60" fmla="*/ 5482236 w 6128435"/>
              <a:gd name="connsiteY60" fmla="*/ 3019791 h 6858000"/>
              <a:gd name="connsiteX61" fmla="*/ 5481505 w 6128435"/>
              <a:gd name="connsiteY61" fmla="*/ 3095286 h 6858000"/>
              <a:gd name="connsiteX62" fmla="*/ 5477595 w 6128435"/>
              <a:gd name="connsiteY62" fmla="*/ 3250534 h 6858000"/>
              <a:gd name="connsiteX63" fmla="*/ 5532836 w 6128435"/>
              <a:gd name="connsiteY63" fmla="*/ 3353840 h 6858000"/>
              <a:gd name="connsiteX64" fmla="*/ 5561229 w 6128435"/>
              <a:gd name="connsiteY64" fmla="*/ 3395784 h 6858000"/>
              <a:gd name="connsiteX65" fmla="*/ 5589758 w 6128435"/>
              <a:gd name="connsiteY65" fmla="*/ 3506453 h 6858000"/>
              <a:gd name="connsiteX66" fmla="*/ 5596144 w 6128435"/>
              <a:gd name="connsiteY66" fmla="*/ 3534624 h 6858000"/>
              <a:gd name="connsiteX67" fmla="*/ 5597750 w 6128435"/>
              <a:gd name="connsiteY67" fmla="*/ 3534129 h 6858000"/>
              <a:gd name="connsiteX68" fmla="*/ 5599700 w 6128435"/>
              <a:gd name="connsiteY68" fmla="*/ 3547221 h 6858000"/>
              <a:gd name="connsiteX69" fmla="*/ 5615031 w 6128435"/>
              <a:gd name="connsiteY69" fmla="*/ 3557482 h 6858000"/>
              <a:gd name="connsiteX70" fmla="*/ 5618377 w 6128435"/>
              <a:gd name="connsiteY70" fmla="*/ 3588431 h 6858000"/>
              <a:gd name="connsiteX71" fmla="*/ 5612155 w 6128435"/>
              <a:gd name="connsiteY71" fmla="*/ 3589869 h 6858000"/>
              <a:gd name="connsiteX72" fmla="*/ 5620843 w 6128435"/>
              <a:gd name="connsiteY72" fmla="*/ 3606745 h 6858000"/>
              <a:gd name="connsiteX73" fmla="*/ 5655472 w 6128435"/>
              <a:gd name="connsiteY73" fmla="*/ 3678877 h 6858000"/>
              <a:gd name="connsiteX74" fmla="*/ 5680448 w 6128435"/>
              <a:gd name="connsiteY74" fmla="*/ 3717760 h 6858000"/>
              <a:gd name="connsiteX75" fmla="*/ 5683015 w 6128435"/>
              <a:gd name="connsiteY75" fmla="*/ 3762025 h 6858000"/>
              <a:gd name="connsiteX76" fmla="*/ 5696643 w 6128435"/>
              <a:gd name="connsiteY76" fmla="*/ 3773888 h 6858000"/>
              <a:gd name="connsiteX77" fmla="*/ 5699203 w 6128435"/>
              <a:gd name="connsiteY77" fmla="*/ 3775823 h 6858000"/>
              <a:gd name="connsiteX78" fmla="*/ 5704824 w 6128435"/>
              <a:gd name="connsiteY78" fmla="*/ 3785966 h 6858000"/>
              <a:gd name="connsiteX79" fmla="*/ 5712204 w 6128435"/>
              <a:gd name="connsiteY79" fmla="*/ 3785830 h 6858000"/>
              <a:gd name="connsiteX80" fmla="*/ 5724816 w 6128435"/>
              <a:gd name="connsiteY80" fmla="*/ 3798949 h 6858000"/>
              <a:gd name="connsiteX81" fmla="*/ 5733539 w 6128435"/>
              <a:gd name="connsiteY81" fmla="*/ 3818457 h 6858000"/>
              <a:gd name="connsiteX82" fmla="*/ 5768491 w 6128435"/>
              <a:gd name="connsiteY82" fmla="*/ 3914399 h 6858000"/>
              <a:gd name="connsiteX83" fmla="*/ 5793123 w 6128435"/>
              <a:gd name="connsiteY83" fmla="*/ 3969952 h 6858000"/>
              <a:gd name="connsiteX84" fmla="*/ 5808321 w 6128435"/>
              <a:gd name="connsiteY84" fmla="*/ 3988153 h 6858000"/>
              <a:gd name="connsiteX85" fmla="*/ 5825621 w 6128435"/>
              <a:gd name="connsiteY85" fmla="*/ 4015525 h 6858000"/>
              <a:gd name="connsiteX86" fmla="*/ 5860672 w 6128435"/>
              <a:gd name="connsiteY86" fmla="*/ 4061579 h 6858000"/>
              <a:gd name="connsiteX87" fmla="*/ 5872173 w 6128435"/>
              <a:gd name="connsiteY87" fmla="*/ 4088497 h 6858000"/>
              <a:gd name="connsiteX88" fmla="*/ 5883705 w 6128435"/>
              <a:gd name="connsiteY88" fmla="*/ 4101899 h 6858000"/>
              <a:gd name="connsiteX89" fmla="*/ 5885314 w 6128435"/>
              <a:gd name="connsiteY89" fmla="*/ 4108387 h 6858000"/>
              <a:gd name="connsiteX90" fmla="*/ 5894095 w 6128435"/>
              <a:gd name="connsiteY90" fmla="*/ 4128857 h 6858000"/>
              <a:gd name="connsiteX91" fmla="*/ 5898339 w 6128435"/>
              <a:gd name="connsiteY91" fmla="*/ 4140800 h 6858000"/>
              <a:gd name="connsiteX92" fmla="*/ 5899734 w 6128435"/>
              <a:gd name="connsiteY92" fmla="*/ 4145632 h 6858000"/>
              <a:gd name="connsiteX93" fmla="*/ 5903513 w 6128435"/>
              <a:gd name="connsiteY93" fmla="*/ 4187661 h 6858000"/>
              <a:gd name="connsiteX94" fmla="*/ 5917114 w 6128435"/>
              <a:gd name="connsiteY94" fmla="*/ 4213096 h 6858000"/>
              <a:gd name="connsiteX95" fmla="*/ 5921153 w 6128435"/>
              <a:gd name="connsiteY95" fmla="*/ 4236222 h 6858000"/>
              <a:gd name="connsiteX96" fmla="*/ 5924233 w 6128435"/>
              <a:gd name="connsiteY96" fmla="*/ 4242060 h 6858000"/>
              <a:gd name="connsiteX97" fmla="*/ 5928910 w 6128435"/>
              <a:gd name="connsiteY97" fmla="*/ 4300973 h 6858000"/>
              <a:gd name="connsiteX98" fmla="*/ 5939320 w 6128435"/>
              <a:gd name="connsiteY98" fmla="*/ 4340435 h 6858000"/>
              <a:gd name="connsiteX99" fmla="*/ 5946705 w 6128435"/>
              <a:gd name="connsiteY99" fmla="*/ 4428051 h 6858000"/>
              <a:gd name="connsiteX100" fmla="*/ 5949261 w 6128435"/>
              <a:gd name="connsiteY100" fmla="*/ 4449185 h 6858000"/>
              <a:gd name="connsiteX101" fmla="*/ 5957504 w 6128435"/>
              <a:gd name="connsiteY101" fmla="*/ 4465911 h 6858000"/>
              <a:gd name="connsiteX102" fmla="*/ 5964689 w 6128435"/>
              <a:gd name="connsiteY102" fmla="*/ 4468532 h 6858000"/>
              <a:gd name="connsiteX103" fmla="*/ 5967062 w 6128435"/>
              <a:gd name="connsiteY103" fmla="*/ 4479923 h 6858000"/>
              <a:gd name="connsiteX104" fmla="*/ 5968960 w 6128435"/>
              <a:gd name="connsiteY104" fmla="*/ 4482655 h 6858000"/>
              <a:gd name="connsiteX105" fmla="*/ 5978567 w 6128435"/>
              <a:gd name="connsiteY105" fmla="*/ 4498605 h 6858000"/>
              <a:gd name="connsiteX106" fmla="*/ 5980106 w 6128435"/>
              <a:gd name="connsiteY106" fmla="*/ 4585087 h 6858000"/>
              <a:gd name="connsiteX107" fmla="*/ 5998138 w 6128435"/>
              <a:gd name="connsiteY107" fmla="*/ 4697518 h 6858000"/>
              <a:gd name="connsiteX108" fmla="*/ 6013516 w 6128435"/>
              <a:gd name="connsiteY108" fmla="*/ 4786619 h 6858000"/>
              <a:gd name="connsiteX109" fmla="*/ 6025404 w 6128435"/>
              <a:gd name="connsiteY109" fmla="*/ 4858148 h 6858000"/>
              <a:gd name="connsiteX110" fmla="*/ 6007749 w 6128435"/>
              <a:gd name="connsiteY110" fmla="*/ 4964715 h 6858000"/>
              <a:gd name="connsiteX111" fmla="*/ 6005269 w 6128435"/>
              <a:gd name="connsiteY111" fmla="*/ 5150567 h 6858000"/>
              <a:gd name="connsiteX112" fmla="*/ 6001127 w 6128435"/>
              <a:gd name="connsiteY112" fmla="*/ 5164609 h 6858000"/>
              <a:gd name="connsiteX113" fmla="*/ 5996647 w 6128435"/>
              <a:gd name="connsiteY113" fmla="*/ 5185640 h 6858000"/>
              <a:gd name="connsiteX114" fmla="*/ 5998514 w 6128435"/>
              <a:gd name="connsiteY114" fmla="*/ 5189673 h 6858000"/>
              <a:gd name="connsiteX115" fmla="*/ 5995970 w 6128435"/>
              <a:gd name="connsiteY115" fmla="*/ 5221547 h 6858000"/>
              <a:gd name="connsiteX116" fmla="*/ 5997218 w 6128435"/>
              <a:gd name="connsiteY116" fmla="*/ 5222031 h 6858000"/>
              <a:gd name="connsiteX117" fmla="*/ 6002116 w 6128435"/>
              <a:gd name="connsiteY117" fmla="*/ 5231223 h 6858000"/>
              <a:gd name="connsiteX118" fmla="*/ 6008541 w 6128435"/>
              <a:gd name="connsiteY118" fmla="*/ 5248680 h 6858000"/>
              <a:gd name="connsiteX119" fmla="*/ 6039260 w 6128435"/>
              <a:gd name="connsiteY119" fmla="*/ 5289518 h 6858000"/>
              <a:gd name="connsiteX120" fmla="*/ 6036748 w 6128435"/>
              <a:gd name="connsiteY120" fmla="*/ 5322752 h 6858000"/>
              <a:gd name="connsiteX121" fmla="*/ 6036943 w 6128435"/>
              <a:gd name="connsiteY121" fmla="*/ 5329480 h 6858000"/>
              <a:gd name="connsiteX122" fmla="*/ 6037236 w 6128435"/>
              <a:gd name="connsiteY122" fmla="*/ 5329634 h 6858000"/>
              <a:gd name="connsiteX123" fmla="*/ 6038019 w 6128435"/>
              <a:gd name="connsiteY123" fmla="*/ 5336764 h 6858000"/>
              <a:gd name="connsiteX124" fmla="*/ 6037298 w 6128435"/>
              <a:gd name="connsiteY124" fmla="*/ 5341753 h 6858000"/>
              <a:gd name="connsiteX125" fmla="*/ 6037677 w 6128435"/>
              <a:gd name="connsiteY125" fmla="*/ 5354807 h 6858000"/>
              <a:gd name="connsiteX126" fmla="*/ 6039728 w 6128435"/>
              <a:gd name="connsiteY126" fmla="*/ 5359416 h 6858000"/>
              <a:gd name="connsiteX127" fmla="*/ 6043311 w 6128435"/>
              <a:gd name="connsiteY127" fmla="*/ 5361407 h 6858000"/>
              <a:gd name="connsiteX128" fmla="*/ 6042954 w 6128435"/>
              <a:gd name="connsiteY128" fmla="*/ 5362576 h 6858000"/>
              <a:gd name="connsiteX129" fmla="*/ 6053435 w 6128435"/>
              <a:gd name="connsiteY129" fmla="*/ 5387547 h 6858000"/>
              <a:gd name="connsiteX130" fmla="*/ 6065933 w 6128435"/>
              <a:gd name="connsiteY130" fmla="*/ 5443002 h 6858000"/>
              <a:gd name="connsiteX131" fmla="*/ 6068640 w 6128435"/>
              <a:gd name="connsiteY131" fmla="*/ 5474503 h 6858000"/>
              <a:gd name="connsiteX132" fmla="*/ 6080922 w 6128435"/>
              <a:gd name="connsiteY132" fmla="*/ 5561070 h 6858000"/>
              <a:gd name="connsiteX133" fmla="*/ 6096949 w 6128435"/>
              <a:gd name="connsiteY133" fmla="*/ 5648179 h 6858000"/>
              <a:gd name="connsiteX134" fmla="*/ 6125703 w 6128435"/>
              <a:gd name="connsiteY134" fmla="*/ 5692894 h 6858000"/>
              <a:gd name="connsiteX135" fmla="*/ 6126670 w 6128435"/>
              <a:gd name="connsiteY135" fmla="*/ 5697882 h 6858000"/>
              <a:gd name="connsiteX136" fmla="*/ 6124061 w 6128435"/>
              <a:gd name="connsiteY136" fmla="*/ 5710294 h 6858000"/>
              <a:gd name="connsiteX137" fmla="*/ 6122213 w 6128435"/>
              <a:gd name="connsiteY137" fmla="*/ 5714762 h 6858000"/>
              <a:gd name="connsiteX138" fmla="*/ 6121353 w 6128435"/>
              <a:gd name="connsiteY138" fmla="*/ 5721725 h 6858000"/>
              <a:gd name="connsiteX139" fmla="*/ 6121607 w 6128435"/>
              <a:gd name="connsiteY139" fmla="*/ 5721959 h 6858000"/>
              <a:gd name="connsiteX140" fmla="*/ 6120262 w 6128435"/>
              <a:gd name="connsiteY140" fmla="*/ 5728358 h 6858000"/>
              <a:gd name="connsiteX141" fmla="*/ 6110194 w 6128435"/>
              <a:gd name="connsiteY141" fmla="*/ 5758853 h 6858000"/>
              <a:gd name="connsiteX142" fmla="*/ 6127519 w 6128435"/>
              <a:gd name="connsiteY142" fmla="*/ 5865775 h 6858000"/>
              <a:gd name="connsiteX143" fmla="*/ 6128435 w 6128435"/>
              <a:gd name="connsiteY143" fmla="*/ 5870164 h 6858000"/>
              <a:gd name="connsiteX144" fmla="*/ 6119217 w 6128435"/>
              <a:gd name="connsiteY144" fmla="*/ 5888542 h 6858000"/>
              <a:gd name="connsiteX145" fmla="*/ 6115966 w 6128435"/>
              <a:gd name="connsiteY145" fmla="*/ 5898387 h 6858000"/>
              <a:gd name="connsiteX146" fmla="*/ 6111924 w 6128435"/>
              <a:gd name="connsiteY146" fmla="*/ 5900444 h 6858000"/>
              <a:gd name="connsiteX147" fmla="*/ 6108716 w 6128435"/>
              <a:gd name="connsiteY147" fmla="*/ 5915345 h 6858000"/>
              <a:gd name="connsiteX148" fmla="*/ 6109524 w 6128435"/>
              <a:gd name="connsiteY148" fmla="*/ 5917328 h 6858000"/>
              <a:gd name="connsiteX149" fmla="*/ 6102493 w 6128435"/>
              <a:gd name="connsiteY149" fmla="*/ 5928602 h 6858000"/>
              <a:gd name="connsiteX150" fmla="*/ 6056863 w 6128435"/>
              <a:gd name="connsiteY150" fmla="*/ 6000643 h 6858000"/>
              <a:gd name="connsiteX151" fmla="*/ 6045436 w 6128435"/>
              <a:gd name="connsiteY151" fmla="*/ 6124480 h 6858000"/>
              <a:gd name="connsiteX152" fmla="*/ 6030489 w 6128435"/>
              <a:gd name="connsiteY152" fmla="*/ 6317666 h 6858000"/>
              <a:gd name="connsiteX153" fmla="*/ 6007492 w 6128435"/>
              <a:gd name="connsiteY153" fmla="*/ 6440818 h 6858000"/>
              <a:gd name="connsiteX154" fmla="*/ 6009467 w 6128435"/>
              <a:gd name="connsiteY154" fmla="*/ 6487076 h 6858000"/>
              <a:gd name="connsiteX155" fmla="*/ 5995064 w 6128435"/>
              <a:gd name="connsiteY155" fmla="*/ 6540791 h 6858000"/>
              <a:gd name="connsiteX156" fmla="*/ 5996309 w 6128435"/>
              <a:gd name="connsiteY156" fmla="*/ 6543961 h 6858000"/>
              <a:gd name="connsiteX157" fmla="*/ 5996048 w 6128435"/>
              <a:gd name="connsiteY157" fmla="*/ 6555444 h 6858000"/>
              <a:gd name="connsiteX158" fmla="*/ 6002524 w 6128435"/>
              <a:gd name="connsiteY158" fmla="*/ 6560188 h 6858000"/>
              <a:gd name="connsiteX159" fmla="*/ 6006823 w 6128435"/>
              <a:gd name="connsiteY159" fmla="*/ 6578546 h 6858000"/>
              <a:gd name="connsiteX160" fmla="*/ 6004510 w 6128435"/>
              <a:gd name="connsiteY160" fmla="*/ 6599256 h 6858000"/>
              <a:gd name="connsiteX161" fmla="*/ 5986207 w 6128435"/>
              <a:gd name="connsiteY161" fmla="*/ 6695855 h 6858000"/>
              <a:gd name="connsiteX162" fmla="*/ 5979428 w 6128435"/>
              <a:gd name="connsiteY162" fmla="*/ 6754678 h 6858000"/>
              <a:gd name="connsiteX163" fmla="*/ 5983398 w 6128435"/>
              <a:gd name="connsiteY163" fmla="*/ 6778641 h 6858000"/>
              <a:gd name="connsiteX164" fmla="*/ 5984543 w 6128435"/>
              <a:gd name="connsiteY164" fmla="*/ 6811016 h 6858000"/>
              <a:gd name="connsiteX165" fmla="*/ 5981802 w 6128435"/>
              <a:gd name="connsiteY165" fmla="*/ 6838578 h 6858000"/>
              <a:gd name="connsiteX166" fmla="*/ 5979671 w 6128435"/>
              <a:gd name="connsiteY166" fmla="*/ 6858000 h 6858000"/>
              <a:gd name="connsiteX167" fmla="*/ 0 w 6128435"/>
              <a:gd name="connsiteY167" fmla="*/ 6858000 h 6858000"/>
              <a:gd name="connsiteX168" fmla="*/ 0 w 6128435"/>
              <a:gd name="connsiteY16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201957 w 6128435"/>
              <a:gd name="connsiteY12" fmla="*/ 736835 h 6858000"/>
              <a:gd name="connsiteX13" fmla="*/ 5189051 w 6128435"/>
              <a:gd name="connsiteY13" fmla="*/ 782518 h 6858000"/>
              <a:gd name="connsiteX14" fmla="*/ 5210428 w 6128435"/>
              <a:gd name="connsiteY14" fmla="*/ 815772 h 6858000"/>
              <a:gd name="connsiteX15" fmla="*/ 5221088 w 6128435"/>
              <a:gd name="connsiteY15" fmla="*/ 860193 h 6858000"/>
              <a:gd name="connsiteX16" fmla="*/ 5227653 w 6128435"/>
              <a:gd name="connsiteY16" fmla="*/ 886709 h 6858000"/>
              <a:gd name="connsiteX17" fmla="*/ 5230806 w 6128435"/>
              <a:gd name="connsiteY17" fmla="*/ 961354 h 6858000"/>
              <a:gd name="connsiteX18" fmla="*/ 5201018 w 6128435"/>
              <a:gd name="connsiteY18" fmla="*/ 1095027 h 6858000"/>
              <a:gd name="connsiteX19" fmla="*/ 5202153 w 6128435"/>
              <a:gd name="connsiteY19" fmla="*/ 1133224 h 6858000"/>
              <a:gd name="connsiteX20" fmla="*/ 5207370 w 6128435"/>
              <a:gd name="connsiteY20" fmla="*/ 1138097 h 6858000"/>
              <a:gd name="connsiteX21" fmla="*/ 5189234 w 6128435"/>
              <a:gd name="connsiteY21" fmla="*/ 1193495 h 6858000"/>
              <a:gd name="connsiteX22" fmla="*/ 5202769 w 6128435"/>
              <a:gd name="connsiteY22" fmla="*/ 1269450 h 6858000"/>
              <a:gd name="connsiteX23" fmla="*/ 5225968 w 6128435"/>
              <a:gd name="connsiteY23" fmla="*/ 1357994 h 6858000"/>
              <a:gd name="connsiteX24" fmla="*/ 5233819 w 6128435"/>
              <a:gd name="connsiteY24" fmla="*/ 1380922 h 6858000"/>
              <a:gd name="connsiteX25" fmla="*/ 5237226 w 6128435"/>
              <a:gd name="connsiteY25" fmla="*/ 1441327 h 6858000"/>
              <a:gd name="connsiteX26" fmla="*/ 5244434 w 6128435"/>
              <a:gd name="connsiteY26" fmla="*/ 1580810 h 6858000"/>
              <a:gd name="connsiteX27" fmla="*/ 5251453 w 6128435"/>
              <a:gd name="connsiteY27" fmla="*/ 1583934 h 6858000"/>
              <a:gd name="connsiteX28" fmla="*/ 5253136 w 6128435"/>
              <a:gd name="connsiteY28" fmla="*/ 1595457 h 6858000"/>
              <a:gd name="connsiteX29" fmla="*/ 5254863 w 6128435"/>
              <a:gd name="connsiteY29" fmla="*/ 1598311 h 6858000"/>
              <a:gd name="connsiteX30" fmla="*/ 5263491 w 6128435"/>
              <a:gd name="connsiteY30" fmla="*/ 1642938 h 6858000"/>
              <a:gd name="connsiteX31" fmla="*/ 5261314 w 6128435"/>
              <a:gd name="connsiteY31" fmla="*/ 1689177 h 6858000"/>
              <a:gd name="connsiteX32" fmla="*/ 5259788 w 6128435"/>
              <a:gd name="connsiteY32" fmla="*/ 1768516 h 6858000"/>
              <a:gd name="connsiteX33" fmla="*/ 5255696 w 6128435"/>
              <a:gd name="connsiteY33" fmla="*/ 1953770 h 6858000"/>
              <a:gd name="connsiteX34" fmla="*/ 5252592 w 6128435"/>
              <a:gd name="connsiteY34" fmla="*/ 2092210 h 6858000"/>
              <a:gd name="connsiteX35" fmla="*/ 5264303 w 6128435"/>
              <a:gd name="connsiteY35" fmla="*/ 2225157 h 6858000"/>
              <a:gd name="connsiteX36" fmla="*/ 5254949 w 6128435"/>
              <a:gd name="connsiteY36" fmla="*/ 2236160 h 6858000"/>
              <a:gd name="connsiteX37" fmla="*/ 5250104 w 6128435"/>
              <a:gd name="connsiteY37" fmla="*/ 2249166 h 6858000"/>
              <a:gd name="connsiteX38" fmla="*/ 5251214 w 6128435"/>
              <a:gd name="connsiteY38" fmla="*/ 2250944 h 6858000"/>
              <a:gd name="connsiteX39" fmla="*/ 5250644 w 6128435"/>
              <a:gd name="connsiteY39" fmla="*/ 2266619 h 6858000"/>
              <a:gd name="connsiteX40" fmla="*/ 5247111 w 6128435"/>
              <a:gd name="connsiteY40" fmla="*/ 2269679 h 6858000"/>
              <a:gd name="connsiteX41" fmla="*/ 5279312 w 6128435"/>
              <a:gd name="connsiteY41" fmla="*/ 2302757 h 6858000"/>
              <a:gd name="connsiteX42" fmla="*/ 5293877 w 6128435"/>
              <a:gd name="connsiteY42" fmla="*/ 2368649 h 6858000"/>
              <a:gd name="connsiteX43" fmla="*/ 5311338 w 6128435"/>
              <a:gd name="connsiteY43" fmla="*/ 2404034 h 6858000"/>
              <a:gd name="connsiteX44" fmla="*/ 5338366 w 6128435"/>
              <a:gd name="connsiteY44" fmla="*/ 2465052 h 6858000"/>
              <a:gd name="connsiteX45" fmla="*/ 5371263 w 6128435"/>
              <a:gd name="connsiteY45" fmla="*/ 2586413 h 6858000"/>
              <a:gd name="connsiteX46" fmla="*/ 5407503 w 6128435"/>
              <a:gd name="connsiteY46" fmla="*/ 2786290 h 6858000"/>
              <a:gd name="connsiteX47" fmla="*/ 5407356 w 6128435"/>
              <a:gd name="connsiteY47" fmla="*/ 2787545 h 6858000"/>
              <a:gd name="connsiteX48" fmla="*/ 5411130 w 6128435"/>
              <a:gd name="connsiteY48" fmla="*/ 2788640 h 6858000"/>
              <a:gd name="connsiteX49" fmla="*/ 5416439 w 6128435"/>
              <a:gd name="connsiteY49" fmla="*/ 2805666 h 6858000"/>
              <a:gd name="connsiteX50" fmla="*/ 5416589 w 6128435"/>
              <a:gd name="connsiteY50" fmla="*/ 2810822 h 6858000"/>
              <a:gd name="connsiteX51" fmla="*/ 5418542 w 6128435"/>
              <a:gd name="connsiteY51" fmla="*/ 2817745 h 6858000"/>
              <a:gd name="connsiteX52" fmla="*/ 5418847 w 6128435"/>
              <a:gd name="connsiteY52" fmla="*/ 2817825 h 6858000"/>
              <a:gd name="connsiteX53" fmla="*/ 5457023 w 6128435"/>
              <a:gd name="connsiteY53" fmla="*/ 2858292 h 6858000"/>
              <a:gd name="connsiteX54" fmla="*/ 5479298 w 6128435"/>
              <a:gd name="connsiteY54" fmla="*/ 2947791 h 6858000"/>
              <a:gd name="connsiteX55" fmla="*/ 5481770 w 6128435"/>
              <a:gd name="connsiteY55" fmla="*/ 2951352 h 6858000"/>
              <a:gd name="connsiteX56" fmla="*/ 5482045 w 6128435"/>
              <a:gd name="connsiteY56" fmla="*/ 2984371 h 6858000"/>
              <a:gd name="connsiteX57" fmla="*/ 5482415 w 6128435"/>
              <a:gd name="connsiteY57" fmla="*/ 3004079 h 6858000"/>
              <a:gd name="connsiteX58" fmla="*/ 5483865 w 6128435"/>
              <a:gd name="connsiteY58" fmla="*/ 3005467 h 6858000"/>
              <a:gd name="connsiteX59" fmla="*/ 5482236 w 6128435"/>
              <a:gd name="connsiteY59" fmla="*/ 3019791 h 6858000"/>
              <a:gd name="connsiteX60" fmla="*/ 5481505 w 6128435"/>
              <a:gd name="connsiteY60" fmla="*/ 3095286 h 6858000"/>
              <a:gd name="connsiteX61" fmla="*/ 5477595 w 6128435"/>
              <a:gd name="connsiteY61" fmla="*/ 3250534 h 6858000"/>
              <a:gd name="connsiteX62" fmla="*/ 5532836 w 6128435"/>
              <a:gd name="connsiteY62" fmla="*/ 3353840 h 6858000"/>
              <a:gd name="connsiteX63" fmla="*/ 5561229 w 6128435"/>
              <a:gd name="connsiteY63" fmla="*/ 3395784 h 6858000"/>
              <a:gd name="connsiteX64" fmla="*/ 5589758 w 6128435"/>
              <a:gd name="connsiteY64" fmla="*/ 3506453 h 6858000"/>
              <a:gd name="connsiteX65" fmla="*/ 5596144 w 6128435"/>
              <a:gd name="connsiteY65" fmla="*/ 3534624 h 6858000"/>
              <a:gd name="connsiteX66" fmla="*/ 5597750 w 6128435"/>
              <a:gd name="connsiteY66" fmla="*/ 3534129 h 6858000"/>
              <a:gd name="connsiteX67" fmla="*/ 5599700 w 6128435"/>
              <a:gd name="connsiteY67" fmla="*/ 3547221 h 6858000"/>
              <a:gd name="connsiteX68" fmla="*/ 5615031 w 6128435"/>
              <a:gd name="connsiteY68" fmla="*/ 3557482 h 6858000"/>
              <a:gd name="connsiteX69" fmla="*/ 5618377 w 6128435"/>
              <a:gd name="connsiteY69" fmla="*/ 3588431 h 6858000"/>
              <a:gd name="connsiteX70" fmla="*/ 5612155 w 6128435"/>
              <a:gd name="connsiteY70" fmla="*/ 3589869 h 6858000"/>
              <a:gd name="connsiteX71" fmla="*/ 5620843 w 6128435"/>
              <a:gd name="connsiteY71" fmla="*/ 3606745 h 6858000"/>
              <a:gd name="connsiteX72" fmla="*/ 5655472 w 6128435"/>
              <a:gd name="connsiteY72" fmla="*/ 3678877 h 6858000"/>
              <a:gd name="connsiteX73" fmla="*/ 5680448 w 6128435"/>
              <a:gd name="connsiteY73" fmla="*/ 3717760 h 6858000"/>
              <a:gd name="connsiteX74" fmla="*/ 5683015 w 6128435"/>
              <a:gd name="connsiteY74" fmla="*/ 3762025 h 6858000"/>
              <a:gd name="connsiteX75" fmla="*/ 5696643 w 6128435"/>
              <a:gd name="connsiteY75" fmla="*/ 3773888 h 6858000"/>
              <a:gd name="connsiteX76" fmla="*/ 5699203 w 6128435"/>
              <a:gd name="connsiteY76" fmla="*/ 3775823 h 6858000"/>
              <a:gd name="connsiteX77" fmla="*/ 5704824 w 6128435"/>
              <a:gd name="connsiteY77" fmla="*/ 3785966 h 6858000"/>
              <a:gd name="connsiteX78" fmla="*/ 5712204 w 6128435"/>
              <a:gd name="connsiteY78" fmla="*/ 3785830 h 6858000"/>
              <a:gd name="connsiteX79" fmla="*/ 5724816 w 6128435"/>
              <a:gd name="connsiteY79" fmla="*/ 3798949 h 6858000"/>
              <a:gd name="connsiteX80" fmla="*/ 5733539 w 6128435"/>
              <a:gd name="connsiteY80" fmla="*/ 3818457 h 6858000"/>
              <a:gd name="connsiteX81" fmla="*/ 5768491 w 6128435"/>
              <a:gd name="connsiteY81" fmla="*/ 3914399 h 6858000"/>
              <a:gd name="connsiteX82" fmla="*/ 5793123 w 6128435"/>
              <a:gd name="connsiteY82" fmla="*/ 3969952 h 6858000"/>
              <a:gd name="connsiteX83" fmla="*/ 5808321 w 6128435"/>
              <a:gd name="connsiteY83" fmla="*/ 3988153 h 6858000"/>
              <a:gd name="connsiteX84" fmla="*/ 5825621 w 6128435"/>
              <a:gd name="connsiteY84" fmla="*/ 4015525 h 6858000"/>
              <a:gd name="connsiteX85" fmla="*/ 5860672 w 6128435"/>
              <a:gd name="connsiteY85" fmla="*/ 4061579 h 6858000"/>
              <a:gd name="connsiteX86" fmla="*/ 5872173 w 6128435"/>
              <a:gd name="connsiteY86" fmla="*/ 4088497 h 6858000"/>
              <a:gd name="connsiteX87" fmla="*/ 5883705 w 6128435"/>
              <a:gd name="connsiteY87" fmla="*/ 4101899 h 6858000"/>
              <a:gd name="connsiteX88" fmla="*/ 5885314 w 6128435"/>
              <a:gd name="connsiteY88" fmla="*/ 4108387 h 6858000"/>
              <a:gd name="connsiteX89" fmla="*/ 5894095 w 6128435"/>
              <a:gd name="connsiteY89" fmla="*/ 4128857 h 6858000"/>
              <a:gd name="connsiteX90" fmla="*/ 5898339 w 6128435"/>
              <a:gd name="connsiteY90" fmla="*/ 4140800 h 6858000"/>
              <a:gd name="connsiteX91" fmla="*/ 5899734 w 6128435"/>
              <a:gd name="connsiteY91" fmla="*/ 4145632 h 6858000"/>
              <a:gd name="connsiteX92" fmla="*/ 5903513 w 6128435"/>
              <a:gd name="connsiteY92" fmla="*/ 4187661 h 6858000"/>
              <a:gd name="connsiteX93" fmla="*/ 5917114 w 6128435"/>
              <a:gd name="connsiteY93" fmla="*/ 4213096 h 6858000"/>
              <a:gd name="connsiteX94" fmla="*/ 5921153 w 6128435"/>
              <a:gd name="connsiteY94" fmla="*/ 4236222 h 6858000"/>
              <a:gd name="connsiteX95" fmla="*/ 5924233 w 6128435"/>
              <a:gd name="connsiteY95" fmla="*/ 4242060 h 6858000"/>
              <a:gd name="connsiteX96" fmla="*/ 5928910 w 6128435"/>
              <a:gd name="connsiteY96" fmla="*/ 4300973 h 6858000"/>
              <a:gd name="connsiteX97" fmla="*/ 5939320 w 6128435"/>
              <a:gd name="connsiteY97" fmla="*/ 4340435 h 6858000"/>
              <a:gd name="connsiteX98" fmla="*/ 5946705 w 6128435"/>
              <a:gd name="connsiteY98" fmla="*/ 4428051 h 6858000"/>
              <a:gd name="connsiteX99" fmla="*/ 5949261 w 6128435"/>
              <a:gd name="connsiteY99" fmla="*/ 4449185 h 6858000"/>
              <a:gd name="connsiteX100" fmla="*/ 5957504 w 6128435"/>
              <a:gd name="connsiteY100" fmla="*/ 4465911 h 6858000"/>
              <a:gd name="connsiteX101" fmla="*/ 5964689 w 6128435"/>
              <a:gd name="connsiteY101" fmla="*/ 4468532 h 6858000"/>
              <a:gd name="connsiteX102" fmla="*/ 5967062 w 6128435"/>
              <a:gd name="connsiteY102" fmla="*/ 4479923 h 6858000"/>
              <a:gd name="connsiteX103" fmla="*/ 5968960 w 6128435"/>
              <a:gd name="connsiteY103" fmla="*/ 4482655 h 6858000"/>
              <a:gd name="connsiteX104" fmla="*/ 5978567 w 6128435"/>
              <a:gd name="connsiteY104" fmla="*/ 4498605 h 6858000"/>
              <a:gd name="connsiteX105" fmla="*/ 5980106 w 6128435"/>
              <a:gd name="connsiteY105" fmla="*/ 4585087 h 6858000"/>
              <a:gd name="connsiteX106" fmla="*/ 5998138 w 6128435"/>
              <a:gd name="connsiteY106" fmla="*/ 4697518 h 6858000"/>
              <a:gd name="connsiteX107" fmla="*/ 6013516 w 6128435"/>
              <a:gd name="connsiteY107" fmla="*/ 4786619 h 6858000"/>
              <a:gd name="connsiteX108" fmla="*/ 6025404 w 6128435"/>
              <a:gd name="connsiteY108" fmla="*/ 4858148 h 6858000"/>
              <a:gd name="connsiteX109" fmla="*/ 6007749 w 6128435"/>
              <a:gd name="connsiteY109" fmla="*/ 4964715 h 6858000"/>
              <a:gd name="connsiteX110" fmla="*/ 6005269 w 6128435"/>
              <a:gd name="connsiteY110" fmla="*/ 5150567 h 6858000"/>
              <a:gd name="connsiteX111" fmla="*/ 6001127 w 6128435"/>
              <a:gd name="connsiteY111" fmla="*/ 5164609 h 6858000"/>
              <a:gd name="connsiteX112" fmla="*/ 5996647 w 6128435"/>
              <a:gd name="connsiteY112" fmla="*/ 5185640 h 6858000"/>
              <a:gd name="connsiteX113" fmla="*/ 5998514 w 6128435"/>
              <a:gd name="connsiteY113" fmla="*/ 5189673 h 6858000"/>
              <a:gd name="connsiteX114" fmla="*/ 5995970 w 6128435"/>
              <a:gd name="connsiteY114" fmla="*/ 5221547 h 6858000"/>
              <a:gd name="connsiteX115" fmla="*/ 5997218 w 6128435"/>
              <a:gd name="connsiteY115" fmla="*/ 5222031 h 6858000"/>
              <a:gd name="connsiteX116" fmla="*/ 6002116 w 6128435"/>
              <a:gd name="connsiteY116" fmla="*/ 5231223 h 6858000"/>
              <a:gd name="connsiteX117" fmla="*/ 6008541 w 6128435"/>
              <a:gd name="connsiteY117" fmla="*/ 5248680 h 6858000"/>
              <a:gd name="connsiteX118" fmla="*/ 6039260 w 6128435"/>
              <a:gd name="connsiteY118" fmla="*/ 5289518 h 6858000"/>
              <a:gd name="connsiteX119" fmla="*/ 6036748 w 6128435"/>
              <a:gd name="connsiteY119" fmla="*/ 5322752 h 6858000"/>
              <a:gd name="connsiteX120" fmla="*/ 6036943 w 6128435"/>
              <a:gd name="connsiteY120" fmla="*/ 5329480 h 6858000"/>
              <a:gd name="connsiteX121" fmla="*/ 6037236 w 6128435"/>
              <a:gd name="connsiteY121" fmla="*/ 5329634 h 6858000"/>
              <a:gd name="connsiteX122" fmla="*/ 6038019 w 6128435"/>
              <a:gd name="connsiteY122" fmla="*/ 5336764 h 6858000"/>
              <a:gd name="connsiteX123" fmla="*/ 6037298 w 6128435"/>
              <a:gd name="connsiteY123" fmla="*/ 5341753 h 6858000"/>
              <a:gd name="connsiteX124" fmla="*/ 6037677 w 6128435"/>
              <a:gd name="connsiteY124" fmla="*/ 5354807 h 6858000"/>
              <a:gd name="connsiteX125" fmla="*/ 6039728 w 6128435"/>
              <a:gd name="connsiteY125" fmla="*/ 5359416 h 6858000"/>
              <a:gd name="connsiteX126" fmla="*/ 6043311 w 6128435"/>
              <a:gd name="connsiteY126" fmla="*/ 5361407 h 6858000"/>
              <a:gd name="connsiteX127" fmla="*/ 6042954 w 6128435"/>
              <a:gd name="connsiteY127" fmla="*/ 5362576 h 6858000"/>
              <a:gd name="connsiteX128" fmla="*/ 6053435 w 6128435"/>
              <a:gd name="connsiteY128" fmla="*/ 5387547 h 6858000"/>
              <a:gd name="connsiteX129" fmla="*/ 6065933 w 6128435"/>
              <a:gd name="connsiteY129" fmla="*/ 5443002 h 6858000"/>
              <a:gd name="connsiteX130" fmla="*/ 6068640 w 6128435"/>
              <a:gd name="connsiteY130" fmla="*/ 5474503 h 6858000"/>
              <a:gd name="connsiteX131" fmla="*/ 6080922 w 6128435"/>
              <a:gd name="connsiteY131" fmla="*/ 5561070 h 6858000"/>
              <a:gd name="connsiteX132" fmla="*/ 6096949 w 6128435"/>
              <a:gd name="connsiteY132" fmla="*/ 5648179 h 6858000"/>
              <a:gd name="connsiteX133" fmla="*/ 6125703 w 6128435"/>
              <a:gd name="connsiteY133" fmla="*/ 5692894 h 6858000"/>
              <a:gd name="connsiteX134" fmla="*/ 6126670 w 6128435"/>
              <a:gd name="connsiteY134" fmla="*/ 5697882 h 6858000"/>
              <a:gd name="connsiteX135" fmla="*/ 6124061 w 6128435"/>
              <a:gd name="connsiteY135" fmla="*/ 5710294 h 6858000"/>
              <a:gd name="connsiteX136" fmla="*/ 6122213 w 6128435"/>
              <a:gd name="connsiteY136" fmla="*/ 5714762 h 6858000"/>
              <a:gd name="connsiteX137" fmla="*/ 6121353 w 6128435"/>
              <a:gd name="connsiteY137" fmla="*/ 5721725 h 6858000"/>
              <a:gd name="connsiteX138" fmla="*/ 6121607 w 6128435"/>
              <a:gd name="connsiteY138" fmla="*/ 5721959 h 6858000"/>
              <a:gd name="connsiteX139" fmla="*/ 6120262 w 6128435"/>
              <a:gd name="connsiteY139" fmla="*/ 5728358 h 6858000"/>
              <a:gd name="connsiteX140" fmla="*/ 6110194 w 6128435"/>
              <a:gd name="connsiteY140" fmla="*/ 5758853 h 6858000"/>
              <a:gd name="connsiteX141" fmla="*/ 6127519 w 6128435"/>
              <a:gd name="connsiteY141" fmla="*/ 5865775 h 6858000"/>
              <a:gd name="connsiteX142" fmla="*/ 6128435 w 6128435"/>
              <a:gd name="connsiteY142" fmla="*/ 5870164 h 6858000"/>
              <a:gd name="connsiteX143" fmla="*/ 6119217 w 6128435"/>
              <a:gd name="connsiteY143" fmla="*/ 5888542 h 6858000"/>
              <a:gd name="connsiteX144" fmla="*/ 6115966 w 6128435"/>
              <a:gd name="connsiteY144" fmla="*/ 5898387 h 6858000"/>
              <a:gd name="connsiteX145" fmla="*/ 6111924 w 6128435"/>
              <a:gd name="connsiteY145" fmla="*/ 5900444 h 6858000"/>
              <a:gd name="connsiteX146" fmla="*/ 6108716 w 6128435"/>
              <a:gd name="connsiteY146" fmla="*/ 5915345 h 6858000"/>
              <a:gd name="connsiteX147" fmla="*/ 6109524 w 6128435"/>
              <a:gd name="connsiteY147" fmla="*/ 5917328 h 6858000"/>
              <a:gd name="connsiteX148" fmla="*/ 6102493 w 6128435"/>
              <a:gd name="connsiteY148" fmla="*/ 5928602 h 6858000"/>
              <a:gd name="connsiteX149" fmla="*/ 6056863 w 6128435"/>
              <a:gd name="connsiteY149" fmla="*/ 6000643 h 6858000"/>
              <a:gd name="connsiteX150" fmla="*/ 6045436 w 6128435"/>
              <a:gd name="connsiteY150" fmla="*/ 6124480 h 6858000"/>
              <a:gd name="connsiteX151" fmla="*/ 6030489 w 6128435"/>
              <a:gd name="connsiteY151" fmla="*/ 6317666 h 6858000"/>
              <a:gd name="connsiteX152" fmla="*/ 6007492 w 6128435"/>
              <a:gd name="connsiteY152" fmla="*/ 6440818 h 6858000"/>
              <a:gd name="connsiteX153" fmla="*/ 6009467 w 6128435"/>
              <a:gd name="connsiteY153" fmla="*/ 6487076 h 6858000"/>
              <a:gd name="connsiteX154" fmla="*/ 5995064 w 6128435"/>
              <a:gd name="connsiteY154" fmla="*/ 6540791 h 6858000"/>
              <a:gd name="connsiteX155" fmla="*/ 5996309 w 6128435"/>
              <a:gd name="connsiteY155" fmla="*/ 6543961 h 6858000"/>
              <a:gd name="connsiteX156" fmla="*/ 5996048 w 6128435"/>
              <a:gd name="connsiteY156" fmla="*/ 6555444 h 6858000"/>
              <a:gd name="connsiteX157" fmla="*/ 6002524 w 6128435"/>
              <a:gd name="connsiteY157" fmla="*/ 6560188 h 6858000"/>
              <a:gd name="connsiteX158" fmla="*/ 6006823 w 6128435"/>
              <a:gd name="connsiteY158" fmla="*/ 6578546 h 6858000"/>
              <a:gd name="connsiteX159" fmla="*/ 6004510 w 6128435"/>
              <a:gd name="connsiteY159" fmla="*/ 6599256 h 6858000"/>
              <a:gd name="connsiteX160" fmla="*/ 5986207 w 6128435"/>
              <a:gd name="connsiteY160" fmla="*/ 6695855 h 6858000"/>
              <a:gd name="connsiteX161" fmla="*/ 5979428 w 6128435"/>
              <a:gd name="connsiteY161" fmla="*/ 6754678 h 6858000"/>
              <a:gd name="connsiteX162" fmla="*/ 5983398 w 6128435"/>
              <a:gd name="connsiteY162" fmla="*/ 6778641 h 6858000"/>
              <a:gd name="connsiteX163" fmla="*/ 5984543 w 6128435"/>
              <a:gd name="connsiteY163" fmla="*/ 6811016 h 6858000"/>
              <a:gd name="connsiteX164" fmla="*/ 5981802 w 6128435"/>
              <a:gd name="connsiteY164" fmla="*/ 6838578 h 6858000"/>
              <a:gd name="connsiteX165" fmla="*/ 5979671 w 6128435"/>
              <a:gd name="connsiteY165" fmla="*/ 6858000 h 6858000"/>
              <a:gd name="connsiteX166" fmla="*/ 0 w 6128435"/>
              <a:gd name="connsiteY166" fmla="*/ 6858000 h 6858000"/>
              <a:gd name="connsiteX167" fmla="*/ 0 w 6128435"/>
              <a:gd name="connsiteY16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27653 w 6128435"/>
              <a:gd name="connsiteY15" fmla="*/ 886709 h 6858000"/>
              <a:gd name="connsiteX16" fmla="*/ 5230806 w 6128435"/>
              <a:gd name="connsiteY16" fmla="*/ 961354 h 6858000"/>
              <a:gd name="connsiteX17" fmla="*/ 5201018 w 6128435"/>
              <a:gd name="connsiteY17" fmla="*/ 1095027 h 6858000"/>
              <a:gd name="connsiteX18" fmla="*/ 5202153 w 6128435"/>
              <a:gd name="connsiteY18" fmla="*/ 1133224 h 6858000"/>
              <a:gd name="connsiteX19" fmla="*/ 5207370 w 6128435"/>
              <a:gd name="connsiteY19" fmla="*/ 1138097 h 6858000"/>
              <a:gd name="connsiteX20" fmla="*/ 5189234 w 6128435"/>
              <a:gd name="connsiteY20" fmla="*/ 1193495 h 6858000"/>
              <a:gd name="connsiteX21" fmla="*/ 5202769 w 6128435"/>
              <a:gd name="connsiteY21" fmla="*/ 1269450 h 6858000"/>
              <a:gd name="connsiteX22" fmla="*/ 5225968 w 6128435"/>
              <a:gd name="connsiteY22" fmla="*/ 1357994 h 6858000"/>
              <a:gd name="connsiteX23" fmla="*/ 5233819 w 6128435"/>
              <a:gd name="connsiteY23" fmla="*/ 1380922 h 6858000"/>
              <a:gd name="connsiteX24" fmla="*/ 5237226 w 6128435"/>
              <a:gd name="connsiteY24" fmla="*/ 1441327 h 6858000"/>
              <a:gd name="connsiteX25" fmla="*/ 5244434 w 6128435"/>
              <a:gd name="connsiteY25" fmla="*/ 1580810 h 6858000"/>
              <a:gd name="connsiteX26" fmla="*/ 5251453 w 6128435"/>
              <a:gd name="connsiteY26" fmla="*/ 1583934 h 6858000"/>
              <a:gd name="connsiteX27" fmla="*/ 5253136 w 6128435"/>
              <a:gd name="connsiteY27" fmla="*/ 1595457 h 6858000"/>
              <a:gd name="connsiteX28" fmla="*/ 5254863 w 6128435"/>
              <a:gd name="connsiteY28" fmla="*/ 1598311 h 6858000"/>
              <a:gd name="connsiteX29" fmla="*/ 5263491 w 6128435"/>
              <a:gd name="connsiteY29" fmla="*/ 1642938 h 6858000"/>
              <a:gd name="connsiteX30" fmla="*/ 5261314 w 6128435"/>
              <a:gd name="connsiteY30" fmla="*/ 1689177 h 6858000"/>
              <a:gd name="connsiteX31" fmla="*/ 5259788 w 6128435"/>
              <a:gd name="connsiteY31" fmla="*/ 1768516 h 6858000"/>
              <a:gd name="connsiteX32" fmla="*/ 5255696 w 6128435"/>
              <a:gd name="connsiteY32" fmla="*/ 1953770 h 6858000"/>
              <a:gd name="connsiteX33" fmla="*/ 5252592 w 6128435"/>
              <a:gd name="connsiteY33" fmla="*/ 2092210 h 6858000"/>
              <a:gd name="connsiteX34" fmla="*/ 5264303 w 6128435"/>
              <a:gd name="connsiteY34" fmla="*/ 2225157 h 6858000"/>
              <a:gd name="connsiteX35" fmla="*/ 5254949 w 6128435"/>
              <a:gd name="connsiteY35" fmla="*/ 2236160 h 6858000"/>
              <a:gd name="connsiteX36" fmla="*/ 5250104 w 6128435"/>
              <a:gd name="connsiteY36" fmla="*/ 2249166 h 6858000"/>
              <a:gd name="connsiteX37" fmla="*/ 5251214 w 6128435"/>
              <a:gd name="connsiteY37" fmla="*/ 2250944 h 6858000"/>
              <a:gd name="connsiteX38" fmla="*/ 5250644 w 6128435"/>
              <a:gd name="connsiteY38" fmla="*/ 2266619 h 6858000"/>
              <a:gd name="connsiteX39" fmla="*/ 5247111 w 6128435"/>
              <a:gd name="connsiteY39" fmla="*/ 2269679 h 6858000"/>
              <a:gd name="connsiteX40" fmla="*/ 5279312 w 6128435"/>
              <a:gd name="connsiteY40" fmla="*/ 2302757 h 6858000"/>
              <a:gd name="connsiteX41" fmla="*/ 5293877 w 6128435"/>
              <a:gd name="connsiteY41" fmla="*/ 2368649 h 6858000"/>
              <a:gd name="connsiteX42" fmla="*/ 5311338 w 6128435"/>
              <a:gd name="connsiteY42" fmla="*/ 2404034 h 6858000"/>
              <a:gd name="connsiteX43" fmla="*/ 5338366 w 6128435"/>
              <a:gd name="connsiteY43" fmla="*/ 2465052 h 6858000"/>
              <a:gd name="connsiteX44" fmla="*/ 5371263 w 6128435"/>
              <a:gd name="connsiteY44" fmla="*/ 2586413 h 6858000"/>
              <a:gd name="connsiteX45" fmla="*/ 5407503 w 6128435"/>
              <a:gd name="connsiteY45" fmla="*/ 2786290 h 6858000"/>
              <a:gd name="connsiteX46" fmla="*/ 5407356 w 6128435"/>
              <a:gd name="connsiteY46" fmla="*/ 2787545 h 6858000"/>
              <a:gd name="connsiteX47" fmla="*/ 5411130 w 6128435"/>
              <a:gd name="connsiteY47" fmla="*/ 2788640 h 6858000"/>
              <a:gd name="connsiteX48" fmla="*/ 5416439 w 6128435"/>
              <a:gd name="connsiteY48" fmla="*/ 2805666 h 6858000"/>
              <a:gd name="connsiteX49" fmla="*/ 5416589 w 6128435"/>
              <a:gd name="connsiteY49" fmla="*/ 2810822 h 6858000"/>
              <a:gd name="connsiteX50" fmla="*/ 5418542 w 6128435"/>
              <a:gd name="connsiteY50" fmla="*/ 2817745 h 6858000"/>
              <a:gd name="connsiteX51" fmla="*/ 5418847 w 6128435"/>
              <a:gd name="connsiteY51" fmla="*/ 2817825 h 6858000"/>
              <a:gd name="connsiteX52" fmla="*/ 5457023 w 6128435"/>
              <a:gd name="connsiteY52" fmla="*/ 2858292 h 6858000"/>
              <a:gd name="connsiteX53" fmla="*/ 5479298 w 6128435"/>
              <a:gd name="connsiteY53" fmla="*/ 2947791 h 6858000"/>
              <a:gd name="connsiteX54" fmla="*/ 5481770 w 6128435"/>
              <a:gd name="connsiteY54" fmla="*/ 2951352 h 6858000"/>
              <a:gd name="connsiteX55" fmla="*/ 5482045 w 6128435"/>
              <a:gd name="connsiteY55" fmla="*/ 2984371 h 6858000"/>
              <a:gd name="connsiteX56" fmla="*/ 5482415 w 6128435"/>
              <a:gd name="connsiteY56" fmla="*/ 3004079 h 6858000"/>
              <a:gd name="connsiteX57" fmla="*/ 5483865 w 6128435"/>
              <a:gd name="connsiteY57" fmla="*/ 3005467 h 6858000"/>
              <a:gd name="connsiteX58" fmla="*/ 5482236 w 6128435"/>
              <a:gd name="connsiteY58" fmla="*/ 3019791 h 6858000"/>
              <a:gd name="connsiteX59" fmla="*/ 5481505 w 6128435"/>
              <a:gd name="connsiteY59" fmla="*/ 3095286 h 6858000"/>
              <a:gd name="connsiteX60" fmla="*/ 5477595 w 6128435"/>
              <a:gd name="connsiteY60" fmla="*/ 3250534 h 6858000"/>
              <a:gd name="connsiteX61" fmla="*/ 5532836 w 6128435"/>
              <a:gd name="connsiteY61" fmla="*/ 3353840 h 6858000"/>
              <a:gd name="connsiteX62" fmla="*/ 5561229 w 6128435"/>
              <a:gd name="connsiteY62" fmla="*/ 3395784 h 6858000"/>
              <a:gd name="connsiteX63" fmla="*/ 5589758 w 6128435"/>
              <a:gd name="connsiteY63" fmla="*/ 3506453 h 6858000"/>
              <a:gd name="connsiteX64" fmla="*/ 5596144 w 6128435"/>
              <a:gd name="connsiteY64" fmla="*/ 3534624 h 6858000"/>
              <a:gd name="connsiteX65" fmla="*/ 5597750 w 6128435"/>
              <a:gd name="connsiteY65" fmla="*/ 3534129 h 6858000"/>
              <a:gd name="connsiteX66" fmla="*/ 5599700 w 6128435"/>
              <a:gd name="connsiteY66" fmla="*/ 3547221 h 6858000"/>
              <a:gd name="connsiteX67" fmla="*/ 5615031 w 6128435"/>
              <a:gd name="connsiteY67" fmla="*/ 3557482 h 6858000"/>
              <a:gd name="connsiteX68" fmla="*/ 5618377 w 6128435"/>
              <a:gd name="connsiteY68" fmla="*/ 3588431 h 6858000"/>
              <a:gd name="connsiteX69" fmla="*/ 5612155 w 6128435"/>
              <a:gd name="connsiteY69" fmla="*/ 3589869 h 6858000"/>
              <a:gd name="connsiteX70" fmla="*/ 5620843 w 6128435"/>
              <a:gd name="connsiteY70" fmla="*/ 3606745 h 6858000"/>
              <a:gd name="connsiteX71" fmla="*/ 5655472 w 6128435"/>
              <a:gd name="connsiteY71" fmla="*/ 3678877 h 6858000"/>
              <a:gd name="connsiteX72" fmla="*/ 5680448 w 6128435"/>
              <a:gd name="connsiteY72" fmla="*/ 3717760 h 6858000"/>
              <a:gd name="connsiteX73" fmla="*/ 5683015 w 6128435"/>
              <a:gd name="connsiteY73" fmla="*/ 3762025 h 6858000"/>
              <a:gd name="connsiteX74" fmla="*/ 5696643 w 6128435"/>
              <a:gd name="connsiteY74" fmla="*/ 3773888 h 6858000"/>
              <a:gd name="connsiteX75" fmla="*/ 5699203 w 6128435"/>
              <a:gd name="connsiteY75" fmla="*/ 3775823 h 6858000"/>
              <a:gd name="connsiteX76" fmla="*/ 5704824 w 6128435"/>
              <a:gd name="connsiteY76" fmla="*/ 3785966 h 6858000"/>
              <a:gd name="connsiteX77" fmla="*/ 5712204 w 6128435"/>
              <a:gd name="connsiteY77" fmla="*/ 3785830 h 6858000"/>
              <a:gd name="connsiteX78" fmla="*/ 5724816 w 6128435"/>
              <a:gd name="connsiteY78" fmla="*/ 3798949 h 6858000"/>
              <a:gd name="connsiteX79" fmla="*/ 5733539 w 6128435"/>
              <a:gd name="connsiteY79" fmla="*/ 3818457 h 6858000"/>
              <a:gd name="connsiteX80" fmla="*/ 5768491 w 6128435"/>
              <a:gd name="connsiteY80" fmla="*/ 3914399 h 6858000"/>
              <a:gd name="connsiteX81" fmla="*/ 5793123 w 6128435"/>
              <a:gd name="connsiteY81" fmla="*/ 3969952 h 6858000"/>
              <a:gd name="connsiteX82" fmla="*/ 5808321 w 6128435"/>
              <a:gd name="connsiteY82" fmla="*/ 3988153 h 6858000"/>
              <a:gd name="connsiteX83" fmla="*/ 5825621 w 6128435"/>
              <a:gd name="connsiteY83" fmla="*/ 4015525 h 6858000"/>
              <a:gd name="connsiteX84" fmla="*/ 5860672 w 6128435"/>
              <a:gd name="connsiteY84" fmla="*/ 4061579 h 6858000"/>
              <a:gd name="connsiteX85" fmla="*/ 5872173 w 6128435"/>
              <a:gd name="connsiteY85" fmla="*/ 4088497 h 6858000"/>
              <a:gd name="connsiteX86" fmla="*/ 5883705 w 6128435"/>
              <a:gd name="connsiteY86" fmla="*/ 4101899 h 6858000"/>
              <a:gd name="connsiteX87" fmla="*/ 5885314 w 6128435"/>
              <a:gd name="connsiteY87" fmla="*/ 4108387 h 6858000"/>
              <a:gd name="connsiteX88" fmla="*/ 5894095 w 6128435"/>
              <a:gd name="connsiteY88" fmla="*/ 4128857 h 6858000"/>
              <a:gd name="connsiteX89" fmla="*/ 5898339 w 6128435"/>
              <a:gd name="connsiteY89" fmla="*/ 4140800 h 6858000"/>
              <a:gd name="connsiteX90" fmla="*/ 5899734 w 6128435"/>
              <a:gd name="connsiteY90" fmla="*/ 4145632 h 6858000"/>
              <a:gd name="connsiteX91" fmla="*/ 5903513 w 6128435"/>
              <a:gd name="connsiteY91" fmla="*/ 4187661 h 6858000"/>
              <a:gd name="connsiteX92" fmla="*/ 5917114 w 6128435"/>
              <a:gd name="connsiteY92" fmla="*/ 4213096 h 6858000"/>
              <a:gd name="connsiteX93" fmla="*/ 5921153 w 6128435"/>
              <a:gd name="connsiteY93" fmla="*/ 4236222 h 6858000"/>
              <a:gd name="connsiteX94" fmla="*/ 5924233 w 6128435"/>
              <a:gd name="connsiteY94" fmla="*/ 4242060 h 6858000"/>
              <a:gd name="connsiteX95" fmla="*/ 5928910 w 6128435"/>
              <a:gd name="connsiteY95" fmla="*/ 4300973 h 6858000"/>
              <a:gd name="connsiteX96" fmla="*/ 5939320 w 6128435"/>
              <a:gd name="connsiteY96" fmla="*/ 4340435 h 6858000"/>
              <a:gd name="connsiteX97" fmla="*/ 5946705 w 6128435"/>
              <a:gd name="connsiteY97" fmla="*/ 4428051 h 6858000"/>
              <a:gd name="connsiteX98" fmla="*/ 5949261 w 6128435"/>
              <a:gd name="connsiteY98" fmla="*/ 4449185 h 6858000"/>
              <a:gd name="connsiteX99" fmla="*/ 5957504 w 6128435"/>
              <a:gd name="connsiteY99" fmla="*/ 4465911 h 6858000"/>
              <a:gd name="connsiteX100" fmla="*/ 5964689 w 6128435"/>
              <a:gd name="connsiteY100" fmla="*/ 4468532 h 6858000"/>
              <a:gd name="connsiteX101" fmla="*/ 5967062 w 6128435"/>
              <a:gd name="connsiteY101" fmla="*/ 4479923 h 6858000"/>
              <a:gd name="connsiteX102" fmla="*/ 5968960 w 6128435"/>
              <a:gd name="connsiteY102" fmla="*/ 4482655 h 6858000"/>
              <a:gd name="connsiteX103" fmla="*/ 5978567 w 6128435"/>
              <a:gd name="connsiteY103" fmla="*/ 4498605 h 6858000"/>
              <a:gd name="connsiteX104" fmla="*/ 5980106 w 6128435"/>
              <a:gd name="connsiteY104" fmla="*/ 4585087 h 6858000"/>
              <a:gd name="connsiteX105" fmla="*/ 5998138 w 6128435"/>
              <a:gd name="connsiteY105" fmla="*/ 4697518 h 6858000"/>
              <a:gd name="connsiteX106" fmla="*/ 6013516 w 6128435"/>
              <a:gd name="connsiteY106" fmla="*/ 4786619 h 6858000"/>
              <a:gd name="connsiteX107" fmla="*/ 6025404 w 6128435"/>
              <a:gd name="connsiteY107" fmla="*/ 4858148 h 6858000"/>
              <a:gd name="connsiteX108" fmla="*/ 6007749 w 6128435"/>
              <a:gd name="connsiteY108" fmla="*/ 4964715 h 6858000"/>
              <a:gd name="connsiteX109" fmla="*/ 6005269 w 6128435"/>
              <a:gd name="connsiteY109" fmla="*/ 5150567 h 6858000"/>
              <a:gd name="connsiteX110" fmla="*/ 6001127 w 6128435"/>
              <a:gd name="connsiteY110" fmla="*/ 5164609 h 6858000"/>
              <a:gd name="connsiteX111" fmla="*/ 5996647 w 6128435"/>
              <a:gd name="connsiteY111" fmla="*/ 5185640 h 6858000"/>
              <a:gd name="connsiteX112" fmla="*/ 5998514 w 6128435"/>
              <a:gd name="connsiteY112" fmla="*/ 5189673 h 6858000"/>
              <a:gd name="connsiteX113" fmla="*/ 5995970 w 6128435"/>
              <a:gd name="connsiteY113" fmla="*/ 5221547 h 6858000"/>
              <a:gd name="connsiteX114" fmla="*/ 5997218 w 6128435"/>
              <a:gd name="connsiteY114" fmla="*/ 5222031 h 6858000"/>
              <a:gd name="connsiteX115" fmla="*/ 6002116 w 6128435"/>
              <a:gd name="connsiteY115" fmla="*/ 5231223 h 6858000"/>
              <a:gd name="connsiteX116" fmla="*/ 6008541 w 6128435"/>
              <a:gd name="connsiteY116" fmla="*/ 5248680 h 6858000"/>
              <a:gd name="connsiteX117" fmla="*/ 6039260 w 6128435"/>
              <a:gd name="connsiteY117" fmla="*/ 5289518 h 6858000"/>
              <a:gd name="connsiteX118" fmla="*/ 6036748 w 6128435"/>
              <a:gd name="connsiteY118" fmla="*/ 5322752 h 6858000"/>
              <a:gd name="connsiteX119" fmla="*/ 6036943 w 6128435"/>
              <a:gd name="connsiteY119" fmla="*/ 5329480 h 6858000"/>
              <a:gd name="connsiteX120" fmla="*/ 6037236 w 6128435"/>
              <a:gd name="connsiteY120" fmla="*/ 5329634 h 6858000"/>
              <a:gd name="connsiteX121" fmla="*/ 6038019 w 6128435"/>
              <a:gd name="connsiteY121" fmla="*/ 5336764 h 6858000"/>
              <a:gd name="connsiteX122" fmla="*/ 6037298 w 6128435"/>
              <a:gd name="connsiteY122" fmla="*/ 5341753 h 6858000"/>
              <a:gd name="connsiteX123" fmla="*/ 6037677 w 6128435"/>
              <a:gd name="connsiteY123" fmla="*/ 5354807 h 6858000"/>
              <a:gd name="connsiteX124" fmla="*/ 6039728 w 6128435"/>
              <a:gd name="connsiteY124" fmla="*/ 5359416 h 6858000"/>
              <a:gd name="connsiteX125" fmla="*/ 6043311 w 6128435"/>
              <a:gd name="connsiteY125" fmla="*/ 5361407 h 6858000"/>
              <a:gd name="connsiteX126" fmla="*/ 6042954 w 6128435"/>
              <a:gd name="connsiteY126" fmla="*/ 5362576 h 6858000"/>
              <a:gd name="connsiteX127" fmla="*/ 6053435 w 6128435"/>
              <a:gd name="connsiteY127" fmla="*/ 5387547 h 6858000"/>
              <a:gd name="connsiteX128" fmla="*/ 6065933 w 6128435"/>
              <a:gd name="connsiteY128" fmla="*/ 5443002 h 6858000"/>
              <a:gd name="connsiteX129" fmla="*/ 6068640 w 6128435"/>
              <a:gd name="connsiteY129" fmla="*/ 5474503 h 6858000"/>
              <a:gd name="connsiteX130" fmla="*/ 6080922 w 6128435"/>
              <a:gd name="connsiteY130" fmla="*/ 5561070 h 6858000"/>
              <a:gd name="connsiteX131" fmla="*/ 6096949 w 6128435"/>
              <a:gd name="connsiteY131" fmla="*/ 5648179 h 6858000"/>
              <a:gd name="connsiteX132" fmla="*/ 6125703 w 6128435"/>
              <a:gd name="connsiteY132" fmla="*/ 5692894 h 6858000"/>
              <a:gd name="connsiteX133" fmla="*/ 6126670 w 6128435"/>
              <a:gd name="connsiteY133" fmla="*/ 5697882 h 6858000"/>
              <a:gd name="connsiteX134" fmla="*/ 6124061 w 6128435"/>
              <a:gd name="connsiteY134" fmla="*/ 5710294 h 6858000"/>
              <a:gd name="connsiteX135" fmla="*/ 6122213 w 6128435"/>
              <a:gd name="connsiteY135" fmla="*/ 5714762 h 6858000"/>
              <a:gd name="connsiteX136" fmla="*/ 6121353 w 6128435"/>
              <a:gd name="connsiteY136" fmla="*/ 5721725 h 6858000"/>
              <a:gd name="connsiteX137" fmla="*/ 6121607 w 6128435"/>
              <a:gd name="connsiteY137" fmla="*/ 5721959 h 6858000"/>
              <a:gd name="connsiteX138" fmla="*/ 6120262 w 6128435"/>
              <a:gd name="connsiteY138" fmla="*/ 5728358 h 6858000"/>
              <a:gd name="connsiteX139" fmla="*/ 6110194 w 6128435"/>
              <a:gd name="connsiteY139" fmla="*/ 5758853 h 6858000"/>
              <a:gd name="connsiteX140" fmla="*/ 6127519 w 6128435"/>
              <a:gd name="connsiteY140" fmla="*/ 5865775 h 6858000"/>
              <a:gd name="connsiteX141" fmla="*/ 6128435 w 6128435"/>
              <a:gd name="connsiteY141" fmla="*/ 5870164 h 6858000"/>
              <a:gd name="connsiteX142" fmla="*/ 6119217 w 6128435"/>
              <a:gd name="connsiteY142" fmla="*/ 5888542 h 6858000"/>
              <a:gd name="connsiteX143" fmla="*/ 6115966 w 6128435"/>
              <a:gd name="connsiteY143" fmla="*/ 5898387 h 6858000"/>
              <a:gd name="connsiteX144" fmla="*/ 6111924 w 6128435"/>
              <a:gd name="connsiteY144" fmla="*/ 5900444 h 6858000"/>
              <a:gd name="connsiteX145" fmla="*/ 6108716 w 6128435"/>
              <a:gd name="connsiteY145" fmla="*/ 5915345 h 6858000"/>
              <a:gd name="connsiteX146" fmla="*/ 6109524 w 6128435"/>
              <a:gd name="connsiteY146" fmla="*/ 5917328 h 6858000"/>
              <a:gd name="connsiteX147" fmla="*/ 6102493 w 6128435"/>
              <a:gd name="connsiteY147" fmla="*/ 5928602 h 6858000"/>
              <a:gd name="connsiteX148" fmla="*/ 6056863 w 6128435"/>
              <a:gd name="connsiteY148" fmla="*/ 6000643 h 6858000"/>
              <a:gd name="connsiteX149" fmla="*/ 6045436 w 6128435"/>
              <a:gd name="connsiteY149" fmla="*/ 6124480 h 6858000"/>
              <a:gd name="connsiteX150" fmla="*/ 6030489 w 6128435"/>
              <a:gd name="connsiteY150" fmla="*/ 6317666 h 6858000"/>
              <a:gd name="connsiteX151" fmla="*/ 6007492 w 6128435"/>
              <a:gd name="connsiteY151" fmla="*/ 6440818 h 6858000"/>
              <a:gd name="connsiteX152" fmla="*/ 6009467 w 6128435"/>
              <a:gd name="connsiteY152" fmla="*/ 6487076 h 6858000"/>
              <a:gd name="connsiteX153" fmla="*/ 5995064 w 6128435"/>
              <a:gd name="connsiteY153" fmla="*/ 6540791 h 6858000"/>
              <a:gd name="connsiteX154" fmla="*/ 5996309 w 6128435"/>
              <a:gd name="connsiteY154" fmla="*/ 6543961 h 6858000"/>
              <a:gd name="connsiteX155" fmla="*/ 5996048 w 6128435"/>
              <a:gd name="connsiteY155" fmla="*/ 6555444 h 6858000"/>
              <a:gd name="connsiteX156" fmla="*/ 6002524 w 6128435"/>
              <a:gd name="connsiteY156" fmla="*/ 6560188 h 6858000"/>
              <a:gd name="connsiteX157" fmla="*/ 6006823 w 6128435"/>
              <a:gd name="connsiteY157" fmla="*/ 6578546 h 6858000"/>
              <a:gd name="connsiteX158" fmla="*/ 6004510 w 6128435"/>
              <a:gd name="connsiteY158" fmla="*/ 6599256 h 6858000"/>
              <a:gd name="connsiteX159" fmla="*/ 5986207 w 6128435"/>
              <a:gd name="connsiteY159" fmla="*/ 6695855 h 6858000"/>
              <a:gd name="connsiteX160" fmla="*/ 5979428 w 6128435"/>
              <a:gd name="connsiteY160" fmla="*/ 6754678 h 6858000"/>
              <a:gd name="connsiteX161" fmla="*/ 5983398 w 6128435"/>
              <a:gd name="connsiteY161" fmla="*/ 6778641 h 6858000"/>
              <a:gd name="connsiteX162" fmla="*/ 5984543 w 6128435"/>
              <a:gd name="connsiteY162" fmla="*/ 6811016 h 6858000"/>
              <a:gd name="connsiteX163" fmla="*/ 5981802 w 6128435"/>
              <a:gd name="connsiteY163" fmla="*/ 6838578 h 6858000"/>
              <a:gd name="connsiteX164" fmla="*/ 5979671 w 6128435"/>
              <a:gd name="connsiteY164" fmla="*/ 6858000 h 6858000"/>
              <a:gd name="connsiteX165" fmla="*/ 0 w 6128435"/>
              <a:gd name="connsiteY165" fmla="*/ 6858000 h 6858000"/>
              <a:gd name="connsiteX166" fmla="*/ 0 w 6128435"/>
              <a:gd name="connsiteY16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51453 w 6128435"/>
              <a:gd name="connsiteY25" fmla="*/ 1583934 h 6858000"/>
              <a:gd name="connsiteX26" fmla="*/ 5253136 w 6128435"/>
              <a:gd name="connsiteY26" fmla="*/ 1595457 h 6858000"/>
              <a:gd name="connsiteX27" fmla="*/ 5254863 w 6128435"/>
              <a:gd name="connsiteY27" fmla="*/ 1598311 h 6858000"/>
              <a:gd name="connsiteX28" fmla="*/ 5263491 w 6128435"/>
              <a:gd name="connsiteY28" fmla="*/ 1642938 h 6858000"/>
              <a:gd name="connsiteX29" fmla="*/ 5261314 w 6128435"/>
              <a:gd name="connsiteY29" fmla="*/ 1689177 h 6858000"/>
              <a:gd name="connsiteX30" fmla="*/ 5259788 w 6128435"/>
              <a:gd name="connsiteY30" fmla="*/ 1768516 h 6858000"/>
              <a:gd name="connsiteX31" fmla="*/ 5255696 w 6128435"/>
              <a:gd name="connsiteY31" fmla="*/ 1953770 h 6858000"/>
              <a:gd name="connsiteX32" fmla="*/ 5252592 w 6128435"/>
              <a:gd name="connsiteY32" fmla="*/ 2092210 h 6858000"/>
              <a:gd name="connsiteX33" fmla="*/ 5264303 w 6128435"/>
              <a:gd name="connsiteY33" fmla="*/ 2225157 h 6858000"/>
              <a:gd name="connsiteX34" fmla="*/ 5254949 w 6128435"/>
              <a:gd name="connsiteY34" fmla="*/ 2236160 h 6858000"/>
              <a:gd name="connsiteX35" fmla="*/ 5250104 w 6128435"/>
              <a:gd name="connsiteY35" fmla="*/ 2249166 h 6858000"/>
              <a:gd name="connsiteX36" fmla="*/ 5251214 w 6128435"/>
              <a:gd name="connsiteY36" fmla="*/ 2250944 h 6858000"/>
              <a:gd name="connsiteX37" fmla="*/ 5250644 w 6128435"/>
              <a:gd name="connsiteY37" fmla="*/ 2266619 h 6858000"/>
              <a:gd name="connsiteX38" fmla="*/ 5247111 w 6128435"/>
              <a:gd name="connsiteY38" fmla="*/ 2269679 h 6858000"/>
              <a:gd name="connsiteX39" fmla="*/ 5279312 w 6128435"/>
              <a:gd name="connsiteY39" fmla="*/ 2302757 h 6858000"/>
              <a:gd name="connsiteX40" fmla="*/ 5293877 w 6128435"/>
              <a:gd name="connsiteY40" fmla="*/ 2368649 h 6858000"/>
              <a:gd name="connsiteX41" fmla="*/ 5311338 w 6128435"/>
              <a:gd name="connsiteY41" fmla="*/ 2404034 h 6858000"/>
              <a:gd name="connsiteX42" fmla="*/ 5338366 w 6128435"/>
              <a:gd name="connsiteY42" fmla="*/ 2465052 h 6858000"/>
              <a:gd name="connsiteX43" fmla="*/ 5371263 w 6128435"/>
              <a:gd name="connsiteY43" fmla="*/ 2586413 h 6858000"/>
              <a:gd name="connsiteX44" fmla="*/ 5407503 w 6128435"/>
              <a:gd name="connsiteY44" fmla="*/ 2786290 h 6858000"/>
              <a:gd name="connsiteX45" fmla="*/ 5407356 w 6128435"/>
              <a:gd name="connsiteY45" fmla="*/ 2787545 h 6858000"/>
              <a:gd name="connsiteX46" fmla="*/ 5411130 w 6128435"/>
              <a:gd name="connsiteY46" fmla="*/ 2788640 h 6858000"/>
              <a:gd name="connsiteX47" fmla="*/ 5416439 w 6128435"/>
              <a:gd name="connsiteY47" fmla="*/ 2805666 h 6858000"/>
              <a:gd name="connsiteX48" fmla="*/ 5416589 w 6128435"/>
              <a:gd name="connsiteY48" fmla="*/ 2810822 h 6858000"/>
              <a:gd name="connsiteX49" fmla="*/ 5418542 w 6128435"/>
              <a:gd name="connsiteY49" fmla="*/ 2817745 h 6858000"/>
              <a:gd name="connsiteX50" fmla="*/ 5418847 w 6128435"/>
              <a:gd name="connsiteY50" fmla="*/ 2817825 h 6858000"/>
              <a:gd name="connsiteX51" fmla="*/ 5457023 w 6128435"/>
              <a:gd name="connsiteY51" fmla="*/ 2858292 h 6858000"/>
              <a:gd name="connsiteX52" fmla="*/ 5479298 w 6128435"/>
              <a:gd name="connsiteY52" fmla="*/ 2947791 h 6858000"/>
              <a:gd name="connsiteX53" fmla="*/ 5481770 w 6128435"/>
              <a:gd name="connsiteY53" fmla="*/ 2951352 h 6858000"/>
              <a:gd name="connsiteX54" fmla="*/ 5482045 w 6128435"/>
              <a:gd name="connsiteY54" fmla="*/ 2984371 h 6858000"/>
              <a:gd name="connsiteX55" fmla="*/ 5482415 w 6128435"/>
              <a:gd name="connsiteY55" fmla="*/ 3004079 h 6858000"/>
              <a:gd name="connsiteX56" fmla="*/ 5483865 w 6128435"/>
              <a:gd name="connsiteY56" fmla="*/ 3005467 h 6858000"/>
              <a:gd name="connsiteX57" fmla="*/ 5482236 w 6128435"/>
              <a:gd name="connsiteY57" fmla="*/ 3019791 h 6858000"/>
              <a:gd name="connsiteX58" fmla="*/ 5481505 w 6128435"/>
              <a:gd name="connsiteY58" fmla="*/ 3095286 h 6858000"/>
              <a:gd name="connsiteX59" fmla="*/ 5477595 w 6128435"/>
              <a:gd name="connsiteY59" fmla="*/ 3250534 h 6858000"/>
              <a:gd name="connsiteX60" fmla="*/ 5532836 w 6128435"/>
              <a:gd name="connsiteY60" fmla="*/ 3353840 h 6858000"/>
              <a:gd name="connsiteX61" fmla="*/ 5561229 w 6128435"/>
              <a:gd name="connsiteY61" fmla="*/ 3395784 h 6858000"/>
              <a:gd name="connsiteX62" fmla="*/ 5589758 w 6128435"/>
              <a:gd name="connsiteY62" fmla="*/ 3506453 h 6858000"/>
              <a:gd name="connsiteX63" fmla="*/ 5596144 w 6128435"/>
              <a:gd name="connsiteY63" fmla="*/ 3534624 h 6858000"/>
              <a:gd name="connsiteX64" fmla="*/ 5597750 w 6128435"/>
              <a:gd name="connsiteY64" fmla="*/ 3534129 h 6858000"/>
              <a:gd name="connsiteX65" fmla="*/ 5599700 w 6128435"/>
              <a:gd name="connsiteY65" fmla="*/ 3547221 h 6858000"/>
              <a:gd name="connsiteX66" fmla="*/ 5615031 w 6128435"/>
              <a:gd name="connsiteY66" fmla="*/ 3557482 h 6858000"/>
              <a:gd name="connsiteX67" fmla="*/ 5618377 w 6128435"/>
              <a:gd name="connsiteY67" fmla="*/ 3588431 h 6858000"/>
              <a:gd name="connsiteX68" fmla="*/ 5612155 w 6128435"/>
              <a:gd name="connsiteY68" fmla="*/ 3589869 h 6858000"/>
              <a:gd name="connsiteX69" fmla="*/ 5620843 w 6128435"/>
              <a:gd name="connsiteY69" fmla="*/ 3606745 h 6858000"/>
              <a:gd name="connsiteX70" fmla="*/ 5655472 w 6128435"/>
              <a:gd name="connsiteY70" fmla="*/ 3678877 h 6858000"/>
              <a:gd name="connsiteX71" fmla="*/ 5680448 w 6128435"/>
              <a:gd name="connsiteY71" fmla="*/ 3717760 h 6858000"/>
              <a:gd name="connsiteX72" fmla="*/ 5683015 w 6128435"/>
              <a:gd name="connsiteY72" fmla="*/ 3762025 h 6858000"/>
              <a:gd name="connsiteX73" fmla="*/ 5696643 w 6128435"/>
              <a:gd name="connsiteY73" fmla="*/ 3773888 h 6858000"/>
              <a:gd name="connsiteX74" fmla="*/ 5699203 w 6128435"/>
              <a:gd name="connsiteY74" fmla="*/ 3775823 h 6858000"/>
              <a:gd name="connsiteX75" fmla="*/ 5704824 w 6128435"/>
              <a:gd name="connsiteY75" fmla="*/ 3785966 h 6858000"/>
              <a:gd name="connsiteX76" fmla="*/ 5712204 w 6128435"/>
              <a:gd name="connsiteY76" fmla="*/ 3785830 h 6858000"/>
              <a:gd name="connsiteX77" fmla="*/ 5724816 w 6128435"/>
              <a:gd name="connsiteY77" fmla="*/ 3798949 h 6858000"/>
              <a:gd name="connsiteX78" fmla="*/ 5733539 w 6128435"/>
              <a:gd name="connsiteY78" fmla="*/ 3818457 h 6858000"/>
              <a:gd name="connsiteX79" fmla="*/ 5768491 w 6128435"/>
              <a:gd name="connsiteY79" fmla="*/ 3914399 h 6858000"/>
              <a:gd name="connsiteX80" fmla="*/ 5793123 w 6128435"/>
              <a:gd name="connsiteY80" fmla="*/ 3969952 h 6858000"/>
              <a:gd name="connsiteX81" fmla="*/ 5808321 w 6128435"/>
              <a:gd name="connsiteY81" fmla="*/ 3988153 h 6858000"/>
              <a:gd name="connsiteX82" fmla="*/ 5825621 w 6128435"/>
              <a:gd name="connsiteY82" fmla="*/ 4015525 h 6858000"/>
              <a:gd name="connsiteX83" fmla="*/ 5860672 w 6128435"/>
              <a:gd name="connsiteY83" fmla="*/ 4061579 h 6858000"/>
              <a:gd name="connsiteX84" fmla="*/ 5872173 w 6128435"/>
              <a:gd name="connsiteY84" fmla="*/ 4088497 h 6858000"/>
              <a:gd name="connsiteX85" fmla="*/ 5883705 w 6128435"/>
              <a:gd name="connsiteY85" fmla="*/ 4101899 h 6858000"/>
              <a:gd name="connsiteX86" fmla="*/ 5885314 w 6128435"/>
              <a:gd name="connsiteY86" fmla="*/ 4108387 h 6858000"/>
              <a:gd name="connsiteX87" fmla="*/ 5894095 w 6128435"/>
              <a:gd name="connsiteY87" fmla="*/ 4128857 h 6858000"/>
              <a:gd name="connsiteX88" fmla="*/ 5898339 w 6128435"/>
              <a:gd name="connsiteY88" fmla="*/ 4140800 h 6858000"/>
              <a:gd name="connsiteX89" fmla="*/ 5899734 w 6128435"/>
              <a:gd name="connsiteY89" fmla="*/ 4145632 h 6858000"/>
              <a:gd name="connsiteX90" fmla="*/ 5903513 w 6128435"/>
              <a:gd name="connsiteY90" fmla="*/ 4187661 h 6858000"/>
              <a:gd name="connsiteX91" fmla="*/ 5917114 w 6128435"/>
              <a:gd name="connsiteY91" fmla="*/ 4213096 h 6858000"/>
              <a:gd name="connsiteX92" fmla="*/ 5921153 w 6128435"/>
              <a:gd name="connsiteY92" fmla="*/ 4236222 h 6858000"/>
              <a:gd name="connsiteX93" fmla="*/ 5924233 w 6128435"/>
              <a:gd name="connsiteY93" fmla="*/ 4242060 h 6858000"/>
              <a:gd name="connsiteX94" fmla="*/ 5928910 w 6128435"/>
              <a:gd name="connsiteY94" fmla="*/ 4300973 h 6858000"/>
              <a:gd name="connsiteX95" fmla="*/ 5939320 w 6128435"/>
              <a:gd name="connsiteY95" fmla="*/ 4340435 h 6858000"/>
              <a:gd name="connsiteX96" fmla="*/ 5946705 w 6128435"/>
              <a:gd name="connsiteY96" fmla="*/ 4428051 h 6858000"/>
              <a:gd name="connsiteX97" fmla="*/ 5949261 w 6128435"/>
              <a:gd name="connsiteY97" fmla="*/ 4449185 h 6858000"/>
              <a:gd name="connsiteX98" fmla="*/ 5957504 w 6128435"/>
              <a:gd name="connsiteY98" fmla="*/ 4465911 h 6858000"/>
              <a:gd name="connsiteX99" fmla="*/ 5964689 w 6128435"/>
              <a:gd name="connsiteY99" fmla="*/ 4468532 h 6858000"/>
              <a:gd name="connsiteX100" fmla="*/ 5967062 w 6128435"/>
              <a:gd name="connsiteY100" fmla="*/ 4479923 h 6858000"/>
              <a:gd name="connsiteX101" fmla="*/ 5968960 w 6128435"/>
              <a:gd name="connsiteY101" fmla="*/ 4482655 h 6858000"/>
              <a:gd name="connsiteX102" fmla="*/ 5978567 w 6128435"/>
              <a:gd name="connsiteY102" fmla="*/ 4498605 h 6858000"/>
              <a:gd name="connsiteX103" fmla="*/ 5980106 w 6128435"/>
              <a:gd name="connsiteY103" fmla="*/ 4585087 h 6858000"/>
              <a:gd name="connsiteX104" fmla="*/ 5998138 w 6128435"/>
              <a:gd name="connsiteY104" fmla="*/ 4697518 h 6858000"/>
              <a:gd name="connsiteX105" fmla="*/ 6013516 w 6128435"/>
              <a:gd name="connsiteY105" fmla="*/ 4786619 h 6858000"/>
              <a:gd name="connsiteX106" fmla="*/ 6025404 w 6128435"/>
              <a:gd name="connsiteY106" fmla="*/ 4858148 h 6858000"/>
              <a:gd name="connsiteX107" fmla="*/ 6007749 w 6128435"/>
              <a:gd name="connsiteY107" fmla="*/ 4964715 h 6858000"/>
              <a:gd name="connsiteX108" fmla="*/ 6005269 w 6128435"/>
              <a:gd name="connsiteY108" fmla="*/ 5150567 h 6858000"/>
              <a:gd name="connsiteX109" fmla="*/ 6001127 w 6128435"/>
              <a:gd name="connsiteY109" fmla="*/ 5164609 h 6858000"/>
              <a:gd name="connsiteX110" fmla="*/ 5996647 w 6128435"/>
              <a:gd name="connsiteY110" fmla="*/ 5185640 h 6858000"/>
              <a:gd name="connsiteX111" fmla="*/ 5998514 w 6128435"/>
              <a:gd name="connsiteY111" fmla="*/ 5189673 h 6858000"/>
              <a:gd name="connsiteX112" fmla="*/ 5995970 w 6128435"/>
              <a:gd name="connsiteY112" fmla="*/ 5221547 h 6858000"/>
              <a:gd name="connsiteX113" fmla="*/ 5997218 w 6128435"/>
              <a:gd name="connsiteY113" fmla="*/ 5222031 h 6858000"/>
              <a:gd name="connsiteX114" fmla="*/ 6002116 w 6128435"/>
              <a:gd name="connsiteY114" fmla="*/ 5231223 h 6858000"/>
              <a:gd name="connsiteX115" fmla="*/ 6008541 w 6128435"/>
              <a:gd name="connsiteY115" fmla="*/ 5248680 h 6858000"/>
              <a:gd name="connsiteX116" fmla="*/ 6039260 w 6128435"/>
              <a:gd name="connsiteY116" fmla="*/ 5289518 h 6858000"/>
              <a:gd name="connsiteX117" fmla="*/ 6036748 w 6128435"/>
              <a:gd name="connsiteY117" fmla="*/ 5322752 h 6858000"/>
              <a:gd name="connsiteX118" fmla="*/ 6036943 w 6128435"/>
              <a:gd name="connsiteY118" fmla="*/ 5329480 h 6858000"/>
              <a:gd name="connsiteX119" fmla="*/ 6037236 w 6128435"/>
              <a:gd name="connsiteY119" fmla="*/ 5329634 h 6858000"/>
              <a:gd name="connsiteX120" fmla="*/ 6038019 w 6128435"/>
              <a:gd name="connsiteY120" fmla="*/ 5336764 h 6858000"/>
              <a:gd name="connsiteX121" fmla="*/ 6037298 w 6128435"/>
              <a:gd name="connsiteY121" fmla="*/ 5341753 h 6858000"/>
              <a:gd name="connsiteX122" fmla="*/ 6037677 w 6128435"/>
              <a:gd name="connsiteY122" fmla="*/ 5354807 h 6858000"/>
              <a:gd name="connsiteX123" fmla="*/ 6039728 w 6128435"/>
              <a:gd name="connsiteY123" fmla="*/ 5359416 h 6858000"/>
              <a:gd name="connsiteX124" fmla="*/ 6043311 w 6128435"/>
              <a:gd name="connsiteY124" fmla="*/ 5361407 h 6858000"/>
              <a:gd name="connsiteX125" fmla="*/ 6042954 w 6128435"/>
              <a:gd name="connsiteY125" fmla="*/ 5362576 h 6858000"/>
              <a:gd name="connsiteX126" fmla="*/ 6053435 w 6128435"/>
              <a:gd name="connsiteY126" fmla="*/ 5387547 h 6858000"/>
              <a:gd name="connsiteX127" fmla="*/ 6065933 w 6128435"/>
              <a:gd name="connsiteY127" fmla="*/ 5443002 h 6858000"/>
              <a:gd name="connsiteX128" fmla="*/ 6068640 w 6128435"/>
              <a:gd name="connsiteY128" fmla="*/ 5474503 h 6858000"/>
              <a:gd name="connsiteX129" fmla="*/ 6080922 w 6128435"/>
              <a:gd name="connsiteY129" fmla="*/ 5561070 h 6858000"/>
              <a:gd name="connsiteX130" fmla="*/ 6096949 w 6128435"/>
              <a:gd name="connsiteY130" fmla="*/ 5648179 h 6858000"/>
              <a:gd name="connsiteX131" fmla="*/ 6125703 w 6128435"/>
              <a:gd name="connsiteY131" fmla="*/ 5692894 h 6858000"/>
              <a:gd name="connsiteX132" fmla="*/ 6126670 w 6128435"/>
              <a:gd name="connsiteY132" fmla="*/ 5697882 h 6858000"/>
              <a:gd name="connsiteX133" fmla="*/ 6124061 w 6128435"/>
              <a:gd name="connsiteY133" fmla="*/ 5710294 h 6858000"/>
              <a:gd name="connsiteX134" fmla="*/ 6122213 w 6128435"/>
              <a:gd name="connsiteY134" fmla="*/ 5714762 h 6858000"/>
              <a:gd name="connsiteX135" fmla="*/ 6121353 w 6128435"/>
              <a:gd name="connsiteY135" fmla="*/ 5721725 h 6858000"/>
              <a:gd name="connsiteX136" fmla="*/ 6121607 w 6128435"/>
              <a:gd name="connsiteY136" fmla="*/ 5721959 h 6858000"/>
              <a:gd name="connsiteX137" fmla="*/ 6120262 w 6128435"/>
              <a:gd name="connsiteY137" fmla="*/ 5728358 h 6858000"/>
              <a:gd name="connsiteX138" fmla="*/ 6110194 w 6128435"/>
              <a:gd name="connsiteY138" fmla="*/ 5758853 h 6858000"/>
              <a:gd name="connsiteX139" fmla="*/ 6127519 w 6128435"/>
              <a:gd name="connsiteY139" fmla="*/ 5865775 h 6858000"/>
              <a:gd name="connsiteX140" fmla="*/ 6128435 w 6128435"/>
              <a:gd name="connsiteY140" fmla="*/ 5870164 h 6858000"/>
              <a:gd name="connsiteX141" fmla="*/ 6119217 w 6128435"/>
              <a:gd name="connsiteY141" fmla="*/ 5888542 h 6858000"/>
              <a:gd name="connsiteX142" fmla="*/ 6115966 w 6128435"/>
              <a:gd name="connsiteY142" fmla="*/ 5898387 h 6858000"/>
              <a:gd name="connsiteX143" fmla="*/ 6111924 w 6128435"/>
              <a:gd name="connsiteY143" fmla="*/ 5900444 h 6858000"/>
              <a:gd name="connsiteX144" fmla="*/ 6108716 w 6128435"/>
              <a:gd name="connsiteY144" fmla="*/ 5915345 h 6858000"/>
              <a:gd name="connsiteX145" fmla="*/ 6109524 w 6128435"/>
              <a:gd name="connsiteY145" fmla="*/ 5917328 h 6858000"/>
              <a:gd name="connsiteX146" fmla="*/ 6102493 w 6128435"/>
              <a:gd name="connsiteY146" fmla="*/ 5928602 h 6858000"/>
              <a:gd name="connsiteX147" fmla="*/ 6056863 w 6128435"/>
              <a:gd name="connsiteY147" fmla="*/ 6000643 h 6858000"/>
              <a:gd name="connsiteX148" fmla="*/ 6045436 w 6128435"/>
              <a:gd name="connsiteY148" fmla="*/ 6124480 h 6858000"/>
              <a:gd name="connsiteX149" fmla="*/ 6030489 w 6128435"/>
              <a:gd name="connsiteY149" fmla="*/ 6317666 h 6858000"/>
              <a:gd name="connsiteX150" fmla="*/ 6007492 w 6128435"/>
              <a:gd name="connsiteY150" fmla="*/ 6440818 h 6858000"/>
              <a:gd name="connsiteX151" fmla="*/ 6009467 w 6128435"/>
              <a:gd name="connsiteY151" fmla="*/ 6487076 h 6858000"/>
              <a:gd name="connsiteX152" fmla="*/ 5995064 w 6128435"/>
              <a:gd name="connsiteY152" fmla="*/ 6540791 h 6858000"/>
              <a:gd name="connsiteX153" fmla="*/ 5996309 w 6128435"/>
              <a:gd name="connsiteY153" fmla="*/ 6543961 h 6858000"/>
              <a:gd name="connsiteX154" fmla="*/ 5996048 w 6128435"/>
              <a:gd name="connsiteY154" fmla="*/ 6555444 h 6858000"/>
              <a:gd name="connsiteX155" fmla="*/ 6002524 w 6128435"/>
              <a:gd name="connsiteY155" fmla="*/ 6560188 h 6858000"/>
              <a:gd name="connsiteX156" fmla="*/ 6006823 w 6128435"/>
              <a:gd name="connsiteY156" fmla="*/ 6578546 h 6858000"/>
              <a:gd name="connsiteX157" fmla="*/ 6004510 w 6128435"/>
              <a:gd name="connsiteY157" fmla="*/ 6599256 h 6858000"/>
              <a:gd name="connsiteX158" fmla="*/ 5986207 w 6128435"/>
              <a:gd name="connsiteY158" fmla="*/ 6695855 h 6858000"/>
              <a:gd name="connsiteX159" fmla="*/ 5979428 w 6128435"/>
              <a:gd name="connsiteY159" fmla="*/ 6754678 h 6858000"/>
              <a:gd name="connsiteX160" fmla="*/ 5983398 w 6128435"/>
              <a:gd name="connsiteY160" fmla="*/ 6778641 h 6858000"/>
              <a:gd name="connsiteX161" fmla="*/ 5984543 w 6128435"/>
              <a:gd name="connsiteY161" fmla="*/ 6811016 h 6858000"/>
              <a:gd name="connsiteX162" fmla="*/ 5981802 w 6128435"/>
              <a:gd name="connsiteY162" fmla="*/ 6838578 h 6858000"/>
              <a:gd name="connsiteX163" fmla="*/ 5979671 w 6128435"/>
              <a:gd name="connsiteY163" fmla="*/ 6858000 h 6858000"/>
              <a:gd name="connsiteX164" fmla="*/ 0 w 6128435"/>
              <a:gd name="connsiteY164" fmla="*/ 6858000 h 6858000"/>
              <a:gd name="connsiteX165" fmla="*/ 0 w 6128435"/>
              <a:gd name="connsiteY16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51453 w 6128435"/>
              <a:gd name="connsiteY25" fmla="*/ 1583934 h 6858000"/>
              <a:gd name="connsiteX26" fmla="*/ 5253136 w 6128435"/>
              <a:gd name="connsiteY26" fmla="*/ 1595457 h 6858000"/>
              <a:gd name="connsiteX27" fmla="*/ 5263491 w 6128435"/>
              <a:gd name="connsiteY27" fmla="*/ 1642938 h 6858000"/>
              <a:gd name="connsiteX28" fmla="*/ 5261314 w 6128435"/>
              <a:gd name="connsiteY28" fmla="*/ 1689177 h 6858000"/>
              <a:gd name="connsiteX29" fmla="*/ 5259788 w 6128435"/>
              <a:gd name="connsiteY29" fmla="*/ 1768516 h 6858000"/>
              <a:gd name="connsiteX30" fmla="*/ 5255696 w 6128435"/>
              <a:gd name="connsiteY30" fmla="*/ 1953770 h 6858000"/>
              <a:gd name="connsiteX31" fmla="*/ 5252592 w 6128435"/>
              <a:gd name="connsiteY31" fmla="*/ 2092210 h 6858000"/>
              <a:gd name="connsiteX32" fmla="*/ 5264303 w 6128435"/>
              <a:gd name="connsiteY32" fmla="*/ 2225157 h 6858000"/>
              <a:gd name="connsiteX33" fmla="*/ 5254949 w 6128435"/>
              <a:gd name="connsiteY33" fmla="*/ 2236160 h 6858000"/>
              <a:gd name="connsiteX34" fmla="*/ 5250104 w 6128435"/>
              <a:gd name="connsiteY34" fmla="*/ 2249166 h 6858000"/>
              <a:gd name="connsiteX35" fmla="*/ 5251214 w 6128435"/>
              <a:gd name="connsiteY35" fmla="*/ 2250944 h 6858000"/>
              <a:gd name="connsiteX36" fmla="*/ 5250644 w 6128435"/>
              <a:gd name="connsiteY36" fmla="*/ 2266619 h 6858000"/>
              <a:gd name="connsiteX37" fmla="*/ 5247111 w 6128435"/>
              <a:gd name="connsiteY37" fmla="*/ 2269679 h 6858000"/>
              <a:gd name="connsiteX38" fmla="*/ 5279312 w 6128435"/>
              <a:gd name="connsiteY38" fmla="*/ 2302757 h 6858000"/>
              <a:gd name="connsiteX39" fmla="*/ 5293877 w 6128435"/>
              <a:gd name="connsiteY39" fmla="*/ 2368649 h 6858000"/>
              <a:gd name="connsiteX40" fmla="*/ 5311338 w 6128435"/>
              <a:gd name="connsiteY40" fmla="*/ 2404034 h 6858000"/>
              <a:gd name="connsiteX41" fmla="*/ 5338366 w 6128435"/>
              <a:gd name="connsiteY41" fmla="*/ 2465052 h 6858000"/>
              <a:gd name="connsiteX42" fmla="*/ 5371263 w 6128435"/>
              <a:gd name="connsiteY42" fmla="*/ 2586413 h 6858000"/>
              <a:gd name="connsiteX43" fmla="*/ 5407503 w 6128435"/>
              <a:gd name="connsiteY43" fmla="*/ 2786290 h 6858000"/>
              <a:gd name="connsiteX44" fmla="*/ 5407356 w 6128435"/>
              <a:gd name="connsiteY44" fmla="*/ 2787545 h 6858000"/>
              <a:gd name="connsiteX45" fmla="*/ 5411130 w 6128435"/>
              <a:gd name="connsiteY45" fmla="*/ 2788640 h 6858000"/>
              <a:gd name="connsiteX46" fmla="*/ 5416439 w 6128435"/>
              <a:gd name="connsiteY46" fmla="*/ 2805666 h 6858000"/>
              <a:gd name="connsiteX47" fmla="*/ 5416589 w 6128435"/>
              <a:gd name="connsiteY47" fmla="*/ 2810822 h 6858000"/>
              <a:gd name="connsiteX48" fmla="*/ 5418542 w 6128435"/>
              <a:gd name="connsiteY48" fmla="*/ 2817745 h 6858000"/>
              <a:gd name="connsiteX49" fmla="*/ 5418847 w 6128435"/>
              <a:gd name="connsiteY49" fmla="*/ 2817825 h 6858000"/>
              <a:gd name="connsiteX50" fmla="*/ 5457023 w 6128435"/>
              <a:gd name="connsiteY50" fmla="*/ 2858292 h 6858000"/>
              <a:gd name="connsiteX51" fmla="*/ 5479298 w 6128435"/>
              <a:gd name="connsiteY51" fmla="*/ 2947791 h 6858000"/>
              <a:gd name="connsiteX52" fmla="*/ 5481770 w 6128435"/>
              <a:gd name="connsiteY52" fmla="*/ 2951352 h 6858000"/>
              <a:gd name="connsiteX53" fmla="*/ 5482045 w 6128435"/>
              <a:gd name="connsiteY53" fmla="*/ 2984371 h 6858000"/>
              <a:gd name="connsiteX54" fmla="*/ 5482415 w 6128435"/>
              <a:gd name="connsiteY54" fmla="*/ 3004079 h 6858000"/>
              <a:gd name="connsiteX55" fmla="*/ 5483865 w 6128435"/>
              <a:gd name="connsiteY55" fmla="*/ 3005467 h 6858000"/>
              <a:gd name="connsiteX56" fmla="*/ 5482236 w 6128435"/>
              <a:gd name="connsiteY56" fmla="*/ 3019791 h 6858000"/>
              <a:gd name="connsiteX57" fmla="*/ 5481505 w 6128435"/>
              <a:gd name="connsiteY57" fmla="*/ 3095286 h 6858000"/>
              <a:gd name="connsiteX58" fmla="*/ 5477595 w 6128435"/>
              <a:gd name="connsiteY58" fmla="*/ 3250534 h 6858000"/>
              <a:gd name="connsiteX59" fmla="*/ 5532836 w 6128435"/>
              <a:gd name="connsiteY59" fmla="*/ 3353840 h 6858000"/>
              <a:gd name="connsiteX60" fmla="*/ 5561229 w 6128435"/>
              <a:gd name="connsiteY60" fmla="*/ 3395784 h 6858000"/>
              <a:gd name="connsiteX61" fmla="*/ 5589758 w 6128435"/>
              <a:gd name="connsiteY61" fmla="*/ 3506453 h 6858000"/>
              <a:gd name="connsiteX62" fmla="*/ 5596144 w 6128435"/>
              <a:gd name="connsiteY62" fmla="*/ 3534624 h 6858000"/>
              <a:gd name="connsiteX63" fmla="*/ 5597750 w 6128435"/>
              <a:gd name="connsiteY63" fmla="*/ 3534129 h 6858000"/>
              <a:gd name="connsiteX64" fmla="*/ 5599700 w 6128435"/>
              <a:gd name="connsiteY64" fmla="*/ 3547221 h 6858000"/>
              <a:gd name="connsiteX65" fmla="*/ 5615031 w 6128435"/>
              <a:gd name="connsiteY65" fmla="*/ 3557482 h 6858000"/>
              <a:gd name="connsiteX66" fmla="*/ 5618377 w 6128435"/>
              <a:gd name="connsiteY66" fmla="*/ 3588431 h 6858000"/>
              <a:gd name="connsiteX67" fmla="*/ 5612155 w 6128435"/>
              <a:gd name="connsiteY67" fmla="*/ 3589869 h 6858000"/>
              <a:gd name="connsiteX68" fmla="*/ 5620843 w 6128435"/>
              <a:gd name="connsiteY68" fmla="*/ 3606745 h 6858000"/>
              <a:gd name="connsiteX69" fmla="*/ 5655472 w 6128435"/>
              <a:gd name="connsiteY69" fmla="*/ 3678877 h 6858000"/>
              <a:gd name="connsiteX70" fmla="*/ 5680448 w 6128435"/>
              <a:gd name="connsiteY70" fmla="*/ 3717760 h 6858000"/>
              <a:gd name="connsiteX71" fmla="*/ 5683015 w 6128435"/>
              <a:gd name="connsiteY71" fmla="*/ 3762025 h 6858000"/>
              <a:gd name="connsiteX72" fmla="*/ 5696643 w 6128435"/>
              <a:gd name="connsiteY72" fmla="*/ 3773888 h 6858000"/>
              <a:gd name="connsiteX73" fmla="*/ 5699203 w 6128435"/>
              <a:gd name="connsiteY73" fmla="*/ 3775823 h 6858000"/>
              <a:gd name="connsiteX74" fmla="*/ 5704824 w 6128435"/>
              <a:gd name="connsiteY74" fmla="*/ 3785966 h 6858000"/>
              <a:gd name="connsiteX75" fmla="*/ 5712204 w 6128435"/>
              <a:gd name="connsiteY75" fmla="*/ 3785830 h 6858000"/>
              <a:gd name="connsiteX76" fmla="*/ 5724816 w 6128435"/>
              <a:gd name="connsiteY76" fmla="*/ 3798949 h 6858000"/>
              <a:gd name="connsiteX77" fmla="*/ 5733539 w 6128435"/>
              <a:gd name="connsiteY77" fmla="*/ 3818457 h 6858000"/>
              <a:gd name="connsiteX78" fmla="*/ 5768491 w 6128435"/>
              <a:gd name="connsiteY78" fmla="*/ 3914399 h 6858000"/>
              <a:gd name="connsiteX79" fmla="*/ 5793123 w 6128435"/>
              <a:gd name="connsiteY79" fmla="*/ 3969952 h 6858000"/>
              <a:gd name="connsiteX80" fmla="*/ 5808321 w 6128435"/>
              <a:gd name="connsiteY80" fmla="*/ 3988153 h 6858000"/>
              <a:gd name="connsiteX81" fmla="*/ 5825621 w 6128435"/>
              <a:gd name="connsiteY81" fmla="*/ 4015525 h 6858000"/>
              <a:gd name="connsiteX82" fmla="*/ 5860672 w 6128435"/>
              <a:gd name="connsiteY82" fmla="*/ 4061579 h 6858000"/>
              <a:gd name="connsiteX83" fmla="*/ 5872173 w 6128435"/>
              <a:gd name="connsiteY83" fmla="*/ 4088497 h 6858000"/>
              <a:gd name="connsiteX84" fmla="*/ 5883705 w 6128435"/>
              <a:gd name="connsiteY84" fmla="*/ 4101899 h 6858000"/>
              <a:gd name="connsiteX85" fmla="*/ 5885314 w 6128435"/>
              <a:gd name="connsiteY85" fmla="*/ 4108387 h 6858000"/>
              <a:gd name="connsiteX86" fmla="*/ 5894095 w 6128435"/>
              <a:gd name="connsiteY86" fmla="*/ 4128857 h 6858000"/>
              <a:gd name="connsiteX87" fmla="*/ 5898339 w 6128435"/>
              <a:gd name="connsiteY87" fmla="*/ 4140800 h 6858000"/>
              <a:gd name="connsiteX88" fmla="*/ 5899734 w 6128435"/>
              <a:gd name="connsiteY88" fmla="*/ 4145632 h 6858000"/>
              <a:gd name="connsiteX89" fmla="*/ 5903513 w 6128435"/>
              <a:gd name="connsiteY89" fmla="*/ 4187661 h 6858000"/>
              <a:gd name="connsiteX90" fmla="*/ 5917114 w 6128435"/>
              <a:gd name="connsiteY90" fmla="*/ 4213096 h 6858000"/>
              <a:gd name="connsiteX91" fmla="*/ 5921153 w 6128435"/>
              <a:gd name="connsiteY91" fmla="*/ 4236222 h 6858000"/>
              <a:gd name="connsiteX92" fmla="*/ 5924233 w 6128435"/>
              <a:gd name="connsiteY92" fmla="*/ 4242060 h 6858000"/>
              <a:gd name="connsiteX93" fmla="*/ 5928910 w 6128435"/>
              <a:gd name="connsiteY93" fmla="*/ 4300973 h 6858000"/>
              <a:gd name="connsiteX94" fmla="*/ 5939320 w 6128435"/>
              <a:gd name="connsiteY94" fmla="*/ 4340435 h 6858000"/>
              <a:gd name="connsiteX95" fmla="*/ 5946705 w 6128435"/>
              <a:gd name="connsiteY95" fmla="*/ 4428051 h 6858000"/>
              <a:gd name="connsiteX96" fmla="*/ 5949261 w 6128435"/>
              <a:gd name="connsiteY96" fmla="*/ 4449185 h 6858000"/>
              <a:gd name="connsiteX97" fmla="*/ 5957504 w 6128435"/>
              <a:gd name="connsiteY97" fmla="*/ 4465911 h 6858000"/>
              <a:gd name="connsiteX98" fmla="*/ 5964689 w 6128435"/>
              <a:gd name="connsiteY98" fmla="*/ 4468532 h 6858000"/>
              <a:gd name="connsiteX99" fmla="*/ 5967062 w 6128435"/>
              <a:gd name="connsiteY99" fmla="*/ 4479923 h 6858000"/>
              <a:gd name="connsiteX100" fmla="*/ 5968960 w 6128435"/>
              <a:gd name="connsiteY100" fmla="*/ 4482655 h 6858000"/>
              <a:gd name="connsiteX101" fmla="*/ 5978567 w 6128435"/>
              <a:gd name="connsiteY101" fmla="*/ 4498605 h 6858000"/>
              <a:gd name="connsiteX102" fmla="*/ 5980106 w 6128435"/>
              <a:gd name="connsiteY102" fmla="*/ 4585087 h 6858000"/>
              <a:gd name="connsiteX103" fmla="*/ 5998138 w 6128435"/>
              <a:gd name="connsiteY103" fmla="*/ 4697518 h 6858000"/>
              <a:gd name="connsiteX104" fmla="*/ 6013516 w 6128435"/>
              <a:gd name="connsiteY104" fmla="*/ 4786619 h 6858000"/>
              <a:gd name="connsiteX105" fmla="*/ 6025404 w 6128435"/>
              <a:gd name="connsiteY105" fmla="*/ 4858148 h 6858000"/>
              <a:gd name="connsiteX106" fmla="*/ 6007749 w 6128435"/>
              <a:gd name="connsiteY106" fmla="*/ 4964715 h 6858000"/>
              <a:gd name="connsiteX107" fmla="*/ 6005269 w 6128435"/>
              <a:gd name="connsiteY107" fmla="*/ 5150567 h 6858000"/>
              <a:gd name="connsiteX108" fmla="*/ 6001127 w 6128435"/>
              <a:gd name="connsiteY108" fmla="*/ 5164609 h 6858000"/>
              <a:gd name="connsiteX109" fmla="*/ 5996647 w 6128435"/>
              <a:gd name="connsiteY109" fmla="*/ 5185640 h 6858000"/>
              <a:gd name="connsiteX110" fmla="*/ 5998514 w 6128435"/>
              <a:gd name="connsiteY110" fmla="*/ 5189673 h 6858000"/>
              <a:gd name="connsiteX111" fmla="*/ 5995970 w 6128435"/>
              <a:gd name="connsiteY111" fmla="*/ 5221547 h 6858000"/>
              <a:gd name="connsiteX112" fmla="*/ 5997218 w 6128435"/>
              <a:gd name="connsiteY112" fmla="*/ 5222031 h 6858000"/>
              <a:gd name="connsiteX113" fmla="*/ 6002116 w 6128435"/>
              <a:gd name="connsiteY113" fmla="*/ 5231223 h 6858000"/>
              <a:gd name="connsiteX114" fmla="*/ 6008541 w 6128435"/>
              <a:gd name="connsiteY114" fmla="*/ 5248680 h 6858000"/>
              <a:gd name="connsiteX115" fmla="*/ 6039260 w 6128435"/>
              <a:gd name="connsiteY115" fmla="*/ 5289518 h 6858000"/>
              <a:gd name="connsiteX116" fmla="*/ 6036748 w 6128435"/>
              <a:gd name="connsiteY116" fmla="*/ 5322752 h 6858000"/>
              <a:gd name="connsiteX117" fmla="*/ 6036943 w 6128435"/>
              <a:gd name="connsiteY117" fmla="*/ 5329480 h 6858000"/>
              <a:gd name="connsiteX118" fmla="*/ 6037236 w 6128435"/>
              <a:gd name="connsiteY118" fmla="*/ 5329634 h 6858000"/>
              <a:gd name="connsiteX119" fmla="*/ 6038019 w 6128435"/>
              <a:gd name="connsiteY119" fmla="*/ 5336764 h 6858000"/>
              <a:gd name="connsiteX120" fmla="*/ 6037298 w 6128435"/>
              <a:gd name="connsiteY120" fmla="*/ 5341753 h 6858000"/>
              <a:gd name="connsiteX121" fmla="*/ 6037677 w 6128435"/>
              <a:gd name="connsiteY121" fmla="*/ 5354807 h 6858000"/>
              <a:gd name="connsiteX122" fmla="*/ 6039728 w 6128435"/>
              <a:gd name="connsiteY122" fmla="*/ 5359416 h 6858000"/>
              <a:gd name="connsiteX123" fmla="*/ 6043311 w 6128435"/>
              <a:gd name="connsiteY123" fmla="*/ 5361407 h 6858000"/>
              <a:gd name="connsiteX124" fmla="*/ 6042954 w 6128435"/>
              <a:gd name="connsiteY124" fmla="*/ 5362576 h 6858000"/>
              <a:gd name="connsiteX125" fmla="*/ 6053435 w 6128435"/>
              <a:gd name="connsiteY125" fmla="*/ 5387547 h 6858000"/>
              <a:gd name="connsiteX126" fmla="*/ 6065933 w 6128435"/>
              <a:gd name="connsiteY126" fmla="*/ 5443002 h 6858000"/>
              <a:gd name="connsiteX127" fmla="*/ 6068640 w 6128435"/>
              <a:gd name="connsiteY127" fmla="*/ 5474503 h 6858000"/>
              <a:gd name="connsiteX128" fmla="*/ 6080922 w 6128435"/>
              <a:gd name="connsiteY128" fmla="*/ 5561070 h 6858000"/>
              <a:gd name="connsiteX129" fmla="*/ 6096949 w 6128435"/>
              <a:gd name="connsiteY129" fmla="*/ 5648179 h 6858000"/>
              <a:gd name="connsiteX130" fmla="*/ 6125703 w 6128435"/>
              <a:gd name="connsiteY130" fmla="*/ 5692894 h 6858000"/>
              <a:gd name="connsiteX131" fmla="*/ 6126670 w 6128435"/>
              <a:gd name="connsiteY131" fmla="*/ 5697882 h 6858000"/>
              <a:gd name="connsiteX132" fmla="*/ 6124061 w 6128435"/>
              <a:gd name="connsiteY132" fmla="*/ 5710294 h 6858000"/>
              <a:gd name="connsiteX133" fmla="*/ 6122213 w 6128435"/>
              <a:gd name="connsiteY133" fmla="*/ 5714762 h 6858000"/>
              <a:gd name="connsiteX134" fmla="*/ 6121353 w 6128435"/>
              <a:gd name="connsiteY134" fmla="*/ 5721725 h 6858000"/>
              <a:gd name="connsiteX135" fmla="*/ 6121607 w 6128435"/>
              <a:gd name="connsiteY135" fmla="*/ 5721959 h 6858000"/>
              <a:gd name="connsiteX136" fmla="*/ 6120262 w 6128435"/>
              <a:gd name="connsiteY136" fmla="*/ 5728358 h 6858000"/>
              <a:gd name="connsiteX137" fmla="*/ 6110194 w 6128435"/>
              <a:gd name="connsiteY137" fmla="*/ 5758853 h 6858000"/>
              <a:gd name="connsiteX138" fmla="*/ 6127519 w 6128435"/>
              <a:gd name="connsiteY138" fmla="*/ 5865775 h 6858000"/>
              <a:gd name="connsiteX139" fmla="*/ 6128435 w 6128435"/>
              <a:gd name="connsiteY139" fmla="*/ 5870164 h 6858000"/>
              <a:gd name="connsiteX140" fmla="*/ 6119217 w 6128435"/>
              <a:gd name="connsiteY140" fmla="*/ 5888542 h 6858000"/>
              <a:gd name="connsiteX141" fmla="*/ 6115966 w 6128435"/>
              <a:gd name="connsiteY141" fmla="*/ 5898387 h 6858000"/>
              <a:gd name="connsiteX142" fmla="*/ 6111924 w 6128435"/>
              <a:gd name="connsiteY142" fmla="*/ 5900444 h 6858000"/>
              <a:gd name="connsiteX143" fmla="*/ 6108716 w 6128435"/>
              <a:gd name="connsiteY143" fmla="*/ 5915345 h 6858000"/>
              <a:gd name="connsiteX144" fmla="*/ 6109524 w 6128435"/>
              <a:gd name="connsiteY144" fmla="*/ 5917328 h 6858000"/>
              <a:gd name="connsiteX145" fmla="*/ 6102493 w 6128435"/>
              <a:gd name="connsiteY145" fmla="*/ 5928602 h 6858000"/>
              <a:gd name="connsiteX146" fmla="*/ 6056863 w 6128435"/>
              <a:gd name="connsiteY146" fmla="*/ 6000643 h 6858000"/>
              <a:gd name="connsiteX147" fmla="*/ 6045436 w 6128435"/>
              <a:gd name="connsiteY147" fmla="*/ 6124480 h 6858000"/>
              <a:gd name="connsiteX148" fmla="*/ 6030489 w 6128435"/>
              <a:gd name="connsiteY148" fmla="*/ 6317666 h 6858000"/>
              <a:gd name="connsiteX149" fmla="*/ 6007492 w 6128435"/>
              <a:gd name="connsiteY149" fmla="*/ 6440818 h 6858000"/>
              <a:gd name="connsiteX150" fmla="*/ 6009467 w 6128435"/>
              <a:gd name="connsiteY150" fmla="*/ 6487076 h 6858000"/>
              <a:gd name="connsiteX151" fmla="*/ 5995064 w 6128435"/>
              <a:gd name="connsiteY151" fmla="*/ 6540791 h 6858000"/>
              <a:gd name="connsiteX152" fmla="*/ 5996309 w 6128435"/>
              <a:gd name="connsiteY152" fmla="*/ 6543961 h 6858000"/>
              <a:gd name="connsiteX153" fmla="*/ 5996048 w 6128435"/>
              <a:gd name="connsiteY153" fmla="*/ 6555444 h 6858000"/>
              <a:gd name="connsiteX154" fmla="*/ 6002524 w 6128435"/>
              <a:gd name="connsiteY154" fmla="*/ 6560188 h 6858000"/>
              <a:gd name="connsiteX155" fmla="*/ 6006823 w 6128435"/>
              <a:gd name="connsiteY155" fmla="*/ 6578546 h 6858000"/>
              <a:gd name="connsiteX156" fmla="*/ 6004510 w 6128435"/>
              <a:gd name="connsiteY156" fmla="*/ 6599256 h 6858000"/>
              <a:gd name="connsiteX157" fmla="*/ 5986207 w 6128435"/>
              <a:gd name="connsiteY157" fmla="*/ 6695855 h 6858000"/>
              <a:gd name="connsiteX158" fmla="*/ 5979428 w 6128435"/>
              <a:gd name="connsiteY158" fmla="*/ 6754678 h 6858000"/>
              <a:gd name="connsiteX159" fmla="*/ 5983398 w 6128435"/>
              <a:gd name="connsiteY159" fmla="*/ 6778641 h 6858000"/>
              <a:gd name="connsiteX160" fmla="*/ 5984543 w 6128435"/>
              <a:gd name="connsiteY160" fmla="*/ 6811016 h 6858000"/>
              <a:gd name="connsiteX161" fmla="*/ 5981802 w 6128435"/>
              <a:gd name="connsiteY161" fmla="*/ 6838578 h 6858000"/>
              <a:gd name="connsiteX162" fmla="*/ 5979671 w 6128435"/>
              <a:gd name="connsiteY162" fmla="*/ 6858000 h 6858000"/>
              <a:gd name="connsiteX163" fmla="*/ 0 w 6128435"/>
              <a:gd name="connsiteY163" fmla="*/ 6858000 h 6858000"/>
              <a:gd name="connsiteX164" fmla="*/ 0 w 6128435"/>
              <a:gd name="connsiteY16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51453 w 6128435"/>
              <a:gd name="connsiteY25" fmla="*/ 1583934 h 6858000"/>
              <a:gd name="connsiteX26" fmla="*/ 5263491 w 6128435"/>
              <a:gd name="connsiteY26" fmla="*/ 1642938 h 6858000"/>
              <a:gd name="connsiteX27" fmla="*/ 5261314 w 6128435"/>
              <a:gd name="connsiteY27" fmla="*/ 1689177 h 6858000"/>
              <a:gd name="connsiteX28" fmla="*/ 5259788 w 6128435"/>
              <a:gd name="connsiteY28" fmla="*/ 1768516 h 6858000"/>
              <a:gd name="connsiteX29" fmla="*/ 5255696 w 6128435"/>
              <a:gd name="connsiteY29" fmla="*/ 1953770 h 6858000"/>
              <a:gd name="connsiteX30" fmla="*/ 5252592 w 6128435"/>
              <a:gd name="connsiteY30" fmla="*/ 2092210 h 6858000"/>
              <a:gd name="connsiteX31" fmla="*/ 5264303 w 6128435"/>
              <a:gd name="connsiteY31" fmla="*/ 2225157 h 6858000"/>
              <a:gd name="connsiteX32" fmla="*/ 5254949 w 6128435"/>
              <a:gd name="connsiteY32" fmla="*/ 2236160 h 6858000"/>
              <a:gd name="connsiteX33" fmla="*/ 5250104 w 6128435"/>
              <a:gd name="connsiteY33" fmla="*/ 2249166 h 6858000"/>
              <a:gd name="connsiteX34" fmla="*/ 5251214 w 6128435"/>
              <a:gd name="connsiteY34" fmla="*/ 2250944 h 6858000"/>
              <a:gd name="connsiteX35" fmla="*/ 5250644 w 6128435"/>
              <a:gd name="connsiteY35" fmla="*/ 2266619 h 6858000"/>
              <a:gd name="connsiteX36" fmla="*/ 5247111 w 6128435"/>
              <a:gd name="connsiteY36" fmla="*/ 2269679 h 6858000"/>
              <a:gd name="connsiteX37" fmla="*/ 5279312 w 6128435"/>
              <a:gd name="connsiteY37" fmla="*/ 2302757 h 6858000"/>
              <a:gd name="connsiteX38" fmla="*/ 5293877 w 6128435"/>
              <a:gd name="connsiteY38" fmla="*/ 2368649 h 6858000"/>
              <a:gd name="connsiteX39" fmla="*/ 5311338 w 6128435"/>
              <a:gd name="connsiteY39" fmla="*/ 2404034 h 6858000"/>
              <a:gd name="connsiteX40" fmla="*/ 5338366 w 6128435"/>
              <a:gd name="connsiteY40" fmla="*/ 2465052 h 6858000"/>
              <a:gd name="connsiteX41" fmla="*/ 5371263 w 6128435"/>
              <a:gd name="connsiteY41" fmla="*/ 2586413 h 6858000"/>
              <a:gd name="connsiteX42" fmla="*/ 5407503 w 6128435"/>
              <a:gd name="connsiteY42" fmla="*/ 2786290 h 6858000"/>
              <a:gd name="connsiteX43" fmla="*/ 5407356 w 6128435"/>
              <a:gd name="connsiteY43" fmla="*/ 2787545 h 6858000"/>
              <a:gd name="connsiteX44" fmla="*/ 5411130 w 6128435"/>
              <a:gd name="connsiteY44" fmla="*/ 2788640 h 6858000"/>
              <a:gd name="connsiteX45" fmla="*/ 5416439 w 6128435"/>
              <a:gd name="connsiteY45" fmla="*/ 2805666 h 6858000"/>
              <a:gd name="connsiteX46" fmla="*/ 5416589 w 6128435"/>
              <a:gd name="connsiteY46" fmla="*/ 2810822 h 6858000"/>
              <a:gd name="connsiteX47" fmla="*/ 5418542 w 6128435"/>
              <a:gd name="connsiteY47" fmla="*/ 2817745 h 6858000"/>
              <a:gd name="connsiteX48" fmla="*/ 5418847 w 6128435"/>
              <a:gd name="connsiteY48" fmla="*/ 2817825 h 6858000"/>
              <a:gd name="connsiteX49" fmla="*/ 5457023 w 6128435"/>
              <a:gd name="connsiteY49" fmla="*/ 2858292 h 6858000"/>
              <a:gd name="connsiteX50" fmla="*/ 5479298 w 6128435"/>
              <a:gd name="connsiteY50" fmla="*/ 2947791 h 6858000"/>
              <a:gd name="connsiteX51" fmla="*/ 5481770 w 6128435"/>
              <a:gd name="connsiteY51" fmla="*/ 2951352 h 6858000"/>
              <a:gd name="connsiteX52" fmla="*/ 5482045 w 6128435"/>
              <a:gd name="connsiteY52" fmla="*/ 2984371 h 6858000"/>
              <a:gd name="connsiteX53" fmla="*/ 5482415 w 6128435"/>
              <a:gd name="connsiteY53" fmla="*/ 3004079 h 6858000"/>
              <a:gd name="connsiteX54" fmla="*/ 5483865 w 6128435"/>
              <a:gd name="connsiteY54" fmla="*/ 3005467 h 6858000"/>
              <a:gd name="connsiteX55" fmla="*/ 5482236 w 6128435"/>
              <a:gd name="connsiteY55" fmla="*/ 3019791 h 6858000"/>
              <a:gd name="connsiteX56" fmla="*/ 5481505 w 6128435"/>
              <a:gd name="connsiteY56" fmla="*/ 3095286 h 6858000"/>
              <a:gd name="connsiteX57" fmla="*/ 5477595 w 6128435"/>
              <a:gd name="connsiteY57" fmla="*/ 3250534 h 6858000"/>
              <a:gd name="connsiteX58" fmla="*/ 5532836 w 6128435"/>
              <a:gd name="connsiteY58" fmla="*/ 3353840 h 6858000"/>
              <a:gd name="connsiteX59" fmla="*/ 5561229 w 6128435"/>
              <a:gd name="connsiteY59" fmla="*/ 3395784 h 6858000"/>
              <a:gd name="connsiteX60" fmla="*/ 5589758 w 6128435"/>
              <a:gd name="connsiteY60" fmla="*/ 3506453 h 6858000"/>
              <a:gd name="connsiteX61" fmla="*/ 5596144 w 6128435"/>
              <a:gd name="connsiteY61" fmla="*/ 3534624 h 6858000"/>
              <a:gd name="connsiteX62" fmla="*/ 5597750 w 6128435"/>
              <a:gd name="connsiteY62" fmla="*/ 3534129 h 6858000"/>
              <a:gd name="connsiteX63" fmla="*/ 5599700 w 6128435"/>
              <a:gd name="connsiteY63" fmla="*/ 3547221 h 6858000"/>
              <a:gd name="connsiteX64" fmla="*/ 5615031 w 6128435"/>
              <a:gd name="connsiteY64" fmla="*/ 3557482 h 6858000"/>
              <a:gd name="connsiteX65" fmla="*/ 5618377 w 6128435"/>
              <a:gd name="connsiteY65" fmla="*/ 3588431 h 6858000"/>
              <a:gd name="connsiteX66" fmla="*/ 5612155 w 6128435"/>
              <a:gd name="connsiteY66" fmla="*/ 3589869 h 6858000"/>
              <a:gd name="connsiteX67" fmla="*/ 5620843 w 6128435"/>
              <a:gd name="connsiteY67" fmla="*/ 3606745 h 6858000"/>
              <a:gd name="connsiteX68" fmla="*/ 5655472 w 6128435"/>
              <a:gd name="connsiteY68" fmla="*/ 3678877 h 6858000"/>
              <a:gd name="connsiteX69" fmla="*/ 5680448 w 6128435"/>
              <a:gd name="connsiteY69" fmla="*/ 3717760 h 6858000"/>
              <a:gd name="connsiteX70" fmla="*/ 5683015 w 6128435"/>
              <a:gd name="connsiteY70" fmla="*/ 3762025 h 6858000"/>
              <a:gd name="connsiteX71" fmla="*/ 5696643 w 6128435"/>
              <a:gd name="connsiteY71" fmla="*/ 3773888 h 6858000"/>
              <a:gd name="connsiteX72" fmla="*/ 5699203 w 6128435"/>
              <a:gd name="connsiteY72" fmla="*/ 3775823 h 6858000"/>
              <a:gd name="connsiteX73" fmla="*/ 5704824 w 6128435"/>
              <a:gd name="connsiteY73" fmla="*/ 3785966 h 6858000"/>
              <a:gd name="connsiteX74" fmla="*/ 5712204 w 6128435"/>
              <a:gd name="connsiteY74" fmla="*/ 3785830 h 6858000"/>
              <a:gd name="connsiteX75" fmla="*/ 5724816 w 6128435"/>
              <a:gd name="connsiteY75" fmla="*/ 3798949 h 6858000"/>
              <a:gd name="connsiteX76" fmla="*/ 5733539 w 6128435"/>
              <a:gd name="connsiteY76" fmla="*/ 3818457 h 6858000"/>
              <a:gd name="connsiteX77" fmla="*/ 5768491 w 6128435"/>
              <a:gd name="connsiteY77" fmla="*/ 3914399 h 6858000"/>
              <a:gd name="connsiteX78" fmla="*/ 5793123 w 6128435"/>
              <a:gd name="connsiteY78" fmla="*/ 3969952 h 6858000"/>
              <a:gd name="connsiteX79" fmla="*/ 5808321 w 6128435"/>
              <a:gd name="connsiteY79" fmla="*/ 3988153 h 6858000"/>
              <a:gd name="connsiteX80" fmla="*/ 5825621 w 6128435"/>
              <a:gd name="connsiteY80" fmla="*/ 4015525 h 6858000"/>
              <a:gd name="connsiteX81" fmla="*/ 5860672 w 6128435"/>
              <a:gd name="connsiteY81" fmla="*/ 4061579 h 6858000"/>
              <a:gd name="connsiteX82" fmla="*/ 5872173 w 6128435"/>
              <a:gd name="connsiteY82" fmla="*/ 4088497 h 6858000"/>
              <a:gd name="connsiteX83" fmla="*/ 5883705 w 6128435"/>
              <a:gd name="connsiteY83" fmla="*/ 4101899 h 6858000"/>
              <a:gd name="connsiteX84" fmla="*/ 5885314 w 6128435"/>
              <a:gd name="connsiteY84" fmla="*/ 4108387 h 6858000"/>
              <a:gd name="connsiteX85" fmla="*/ 5894095 w 6128435"/>
              <a:gd name="connsiteY85" fmla="*/ 4128857 h 6858000"/>
              <a:gd name="connsiteX86" fmla="*/ 5898339 w 6128435"/>
              <a:gd name="connsiteY86" fmla="*/ 4140800 h 6858000"/>
              <a:gd name="connsiteX87" fmla="*/ 5899734 w 6128435"/>
              <a:gd name="connsiteY87" fmla="*/ 4145632 h 6858000"/>
              <a:gd name="connsiteX88" fmla="*/ 5903513 w 6128435"/>
              <a:gd name="connsiteY88" fmla="*/ 4187661 h 6858000"/>
              <a:gd name="connsiteX89" fmla="*/ 5917114 w 6128435"/>
              <a:gd name="connsiteY89" fmla="*/ 4213096 h 6858000"/>
              <a:gd name="connsiteX90" fmla="*/ 5921153 w 6128435"/>
              <a:gd name="connsiteY90" fmla="*/ 4236222 h 6858000"/>
              <a:gd name="connsiteX91" fmla="*/ 5924233 w 6128435"/>
              <a:gd name="connsiteY91" fmla="*/ 4242060 h 6858000"/>
              <a:gd name="connsiteX92" fmla="*/ 5928910 w 6128435"/>
              <a:gd name="connsiteY92" fmla="*/ 4300973 h 6858000"/>
              <a:gd name="connsiteX93" fmla="*/ 5939320 w 6128435"/>
              <a:gd name="connsiteY93" fmla="*/ 4340435 h 6858000"/>
              <a:gd name="connsiteX94" fmla="*/ 5946705 w 6128435"/>
              <a:gd name="connsiteY94" fmla="*/ 4428051 h 6858000"/>
              <a:gd name="connsiteX95" fmla="*/ 5949261 w 6128435"/>
              <a:gd name="connsiteY95" fmla="*/ 4449185 h 6858000"/>
              <a:gd name="connsiteX96" fmla="*/ 5957504 w 6128435"/>
              <a:gd name="connsiteY96" fmla="*/ 4465911 h 6858000"/>
              <a:gd name="connsiteX97" fmla="*/ 5964689 w 6128435"/>
              <a:gd name="connsiteY97" fmla="*/ 4468532 h 6858000"/>
              <a:gd name="connsiteX98" fmla="*/ 5967062 w 6128435"/>
              <a:gd name="connsiteY98" fmla="*/ 4479923 h 6858000"/>
              <a:gd name="connsiteX99" fmla="*/ 5968960 w 6128435"/>
              <a:gd name="connsiteY99" fmla="*/ 4482655 h 6858000"/>
              <a:gd name="connsiteX100" fmla="*/ 5978567 w 6128435"/>
              <a:gd name="connsiteY100" fmla="*/ 4498605 h 6858000"/>
              <a:gd name="connsiteX101" fmla="*/ 5980106 w 6128435"/>
              <a:gd name="connsiteY101" fmla="*/ 4585087 h 6858000"/>
              <a:gd name="connsiteX102" fmla="*/ 5998138 w 6128435"/>
              <a:gd name="connsiteY102" fmla="*/ 4697518 h 6858000"/>
              <a:gd name="connsiteX103" fmla="*/ 6013516 w 6128435"/>
              <a:gd name="connsiteY103" fmla="*/ 4786619 h 6858000"/>
              <a:gd name="connsiteX104" fmla="*/ 6025404 w 6128435"/>
              <a:gd name="connsiteY104" fmla="*/ 4858148 h 6858000"/>
              <a:gd name="connsiteX105" fmla="*/ 6007749 w 6128435"/>
              <a:gd name="connsiteY105" fmla="*/ 4964715 h 6858000"/>
              <a:gd name="connsiteX106" fmla="*/ 6005269 w 6128435"/>
              <a:gd name="connsiteY106" fmla="*/ 5150567 h 6858000"/>
              <a:gd name="connsiteX107" fmla="*/ 6001127 w 6128435"/>
              <a:gd name="connsiteY107" fmla="*/ 5164609 h 6858000"/>
              <a:gd name="connsiteX108" fmla="*/ 5996647 w 6128435"/>
              <a:gd name="connsiteY108" fmla="*/ 5185640 h 6858000"/>
              <a:gd name="connsiteX109" fmla="*/ 5998514 w 6128435"/>
              <a:gd name="connsiteY109" fmla="*/ 5189673 h 6858000"/>
              <a:gd name="connsiteX110" fmla="*/ 5995970 w 6128435"/>
              <a:gd name="connsiteY110" fmla="*/ 5221547 h 6858000"/>
              <a:gd name="connsiteX111" fmla="*/ 5997218 w 6128435"/>
              <a:gd name="connsiteY111" fmla="*/ 5222031 h 6858000"/>
              <a:gd name="connsiteX112" fmla="*/ 6002116 w 6128435"/>
              <a:gd name="connsiteY112" fmla="*/ 5231223 h 6858000"/>
              <a:gd name="connsiteX113" fmla="*/ 6008541 w 6128435"/>
              <a:gd name="connsiteY113" fmla="*/ 5248680 h 6858000"/>
              <a:gd name="connsiteX114" fmla="*/ 6039260 w 6128435"/>
              <a:gd name="connsiteY114" fmla="*/ 5289518 h 6858000"/>
              <a:gd name="connsiteX115" fmla="*/ 6036748 w 6128435"/>
              <a:gd name="connsiteY115" fmla="*/ 5322752 h 6858000"/>
              <a:gd name="connsiteX116" fmla="*/ 6036943 w 6128435"/>
              <a:gd name="connsiteY116" fmla="*/ 5329480 h 6858000"/>
              <a:gd name="connsiteX117" fmla="*/ 6037236 w 6128435"/>
              <a:gd name="connsiteY117" fmla="*/ 5329634 h 6858000"/>
              <a:gd name="connsiteX118" fmla="*/ 6038019 w 6128435"/>
              <a:gd name="connsiteY118" fmla="*/ 5336764 h 6858000"/>
              <a:gd name="connsiteX119" fmla="*/ 6037298 w 6128435"/>
              <a:gd name="connsiteY119" fmla="*/ 5341753 h 6858000"/>
              <a:gd name="connsiteX120" fmla="*/ 6037677 w 6128435"/>
              <a:gd name="connsiteY120" fmla="*/ 5354807 h 6858000"/>
              <a:gd name="connsiteX121" fmla="*/ 6039728 w 6128435"/>
              <a:gd name="connsiteY121" fmla="*/ 5359416 h 6858000"/>
              <a:gd name="connsiteX122" fmla="*/ 6043311 w 6128435"/>
              <a:gd name="connsiteY122" fmla="*/ 5361407 h 6858000"/>
              <a:gd name="connsiteX123" fmla="*/ 6042954 w 6128435"/>
              <a:gd name="connsiteY123" fmla="*/ 5362576 h 6858000"/>
              <a:gd name="connsiteX124" fmla="*/ 6053435 w 6128435"/>
              <a:gd name="connsiteY124" fmla="*/ 5387547 h 6858000"/>
              <a:gd name="connsiteX125" fmla="*/ 6065933 w 6128435"/>
              <a:gd name="connsiteY125" fmla="*/ 5443002 h 6858000"/>
              <a:gd name="connsiteX126" fmla="*/ 6068640 w 6128435"/>
              <a:gd name="connsiteY126" fmla="*/ 5474503 h 6858000"/>
              <a:gd name="connsiteX127" fmla="*/ 6080922 w 6128435"/>
              <a:gd name="connsiteY127" fmla="*/ 5561070 h 6858000"/>
              <a:gd name="connsiteX128" fmla="*/ 6096949 w 6128435"/>
              <a:gd name="connsiteY128" fmla="*/ 5648179 h 6858000"/>
              <a:gd name="connsiteX129" fmla="*/ 6125703 w 6128435"/>
              <a:gd name="connsiteY129" fmla="*/ 5692894 h 6858000"/>
              <a:gd name="connsiteX130" fmla="*/ 6126670 w 6128435"/>
              <a:gd name="connsiteY130" fmla="*/ 5697882 h 6858000"/>
              <a:gd name="connsiteX131" fmla="*/ 6124061 w 6128435"/>
              <a:gd name="connsiteY131" fmla="*/ 5710294 h 6858000"/>
              <a:gd name="connsiteX132" fmla="*/ 6122213 w 6128435"/>
              <a:gd name="connsiteY132" fmla="*/ 5714762 h 6858000"/>
              <a:gd name="connsiteX133" fmla="*/ 6121353 w 6128435"/>
              <a:gd name="connsiteY133" fmla="*/ 5721725 h 6858000"/>
              <a:gd name="connsiteX134" fmla="*/ 6121607 w 6128435"/>
              <a:gd name="connsiteY134" fmla="*/ 5721959 h 6858000"/>
              <a:gd name="connsiteX135" fmla="*/ 6120262 w 6128435"/>
              <a:gd name="connsiteY135" fmla="*/ 5728358 h 6858000"/>
              <a:gd name="connsiteX136" fmla="*/ 6110194 w 6128435"/>
              <a:gd name="connsiteY136" fmla="*/ 5758853 h 6858000"/>
              <a:gd name="connsiteX137" fmla="*/ 6127519 w 6128435"/>
              <a:gd name="connsiteY137" fmla="*/ 5865775 h 6858000"/>
              <a:gd name="connsiteX138" fmla="*/ 6128435 w 6128435"/>
              <a:gd name="connsiteY138" fmla="*/ 5870164 h 6858000"/>
              <a:gd name="connsiteX139" fmla="*/ 6119217 w 6128435"/>
              <a:gd name="connsiteY139" fmla="*/ 5888542 h 6858000"/>
              <a:gd name="connsiteX140" fmla="*/ 6115966 w 6128435"/>
              <a:gd name="connsiteY140" fmla="*/ 5898387 h 6858000"/>
              <a:gd name="connsiteX141" fmla="*/ 6111924 w 6128435"/>
              <a:gd name="connsiteY141" fmla="*/ 5900444 h 6858000"/>
              <a:gd name="connsiteX142" fmla="*/ 6108716 w 6128435"/>
              <a:gd name="connsiteY142" fmla="*/ 5915345 h 6858000"/>
              <a:gd name="connsiteX143" fmla="*/ 6109524 w 6128435"/>
              <a:gd name="connsiteY143" fmla="*/ 5917328 h 6858000"/>
              <a:gd name="connsiteX144" fmla="*/ 6102493 w 6128435"/>
              <a:gd name="connsiteY144" fmla="*/ 5928602 h 6858000"/>
              <a:gd name="connsiteX145" fmla="*/ 6056863 w 6128435"/>
              <a:gd name="connsiteY145" fmla="*/ 6000643 h 6858000"/>
              <a:gd name="connsiteX146" fmla="*/ 6045436 w 6128435"/>
              <a:gd name="connsiteY146" fmla="*/ 6124480 h 6858000"/>
              <a:gd name="connsiteX147" fmla="*/ 6030489 w 6128435"/>
              <a:gd name="connsiteY147" fmla="*/ 6317666 h 6858000"/>
              <a:gd name="connsiteX148" fmla="*/ 6007492 w 6128435"/>
              <a:gd name="connsiteY148" fmla="*/ 6440818 h 6858000"/>
              <a:gd name="connsiteX149" fmla="*/ 6009467 w 6128435"/>
              <a:gd name="connsiteY149" fmla="*/ 6487076 h 6858000"/>
              <a:gd name="connsiteX150" fmla="*/ 5995064 w 6128435"/>
              <a:gd name="connsiteY150" fmla="*/ 6540791 h 6858000"/>
              <a:gd name="connsiteX151" fmla="*/ 5996309 w 6128435"/>
              <a:gd name="connsiteY151" fmla="*/ 6543961 h 6858000"/>
              <a:gd name="connsiteX152" fmla="*/ 5996048 w 6128435"/>
              <a:gd name="connsiteY152" fmla="*/ 6555444 h 6858000"/>
              <a:gd name="connsiteX153" fmla="*/ 6002524 w 6128435"/>
              <a:gd name="connsiteY153" fmla="*/ 6560188 h 6858000"/>
              <a:gd name="connsiteX154" fmla="*/ 6006823 w 6128435"/>
              <a:gd name="connsiteY154" fmla="*/ 6578546 h 6858000"/>
              <a:gd name="connsiteX155" fmla="*/ 6004510 w 6128435"/>
              <a:gd name="connsiteY155" fmla="*/ 6599256 h 6858000"/>
              <a:gd name="connsiteX156" fmla="*/ 5986207 w 6128435"/>
              <a:gd name="connsiteY156" fmla="*/ 6695855 h 6858000"/>
              <a:gd name="connsiteX157" fmla="*/ 5979428 w 6128435"/>
              <a:gd name="connsiteY157" fmla="*/ 6754678 h 6858000"/>
              <a:gd name="connsiteX158" fmla="*/ 5983398 w 6128435"/>
              <a:gd name="connsiteY158" fmla="*/ 6778641 h 6858000"/>
              <a:gd name="connsiteX159" fmla="*/ 5984543 w 6128435"/>
              <a:gd name="connsiteY159" fmla="*/ 6811016 h 6858000"/>
              <a:gd name="connsiteX160" fmla="*/ 5981802 w 6128435"/>
              <a:gd name="connsiteY160" fmla="*/ 6838578 h 6858000"/>
              <a:gd name="connsiteX161" fmla="*/ 5979671 w 6128435"/>
              <a:gd name="connsiteY161" fmla="*/ 6858000 h 6858000"/>
              <a:gd name="connsiteX162" fmla="*/ 0 w 6128435"/>
              <a:gd name="connsiteY162" fmla="*/ 6858000 h 6858000"/>
              <a:gd name="connsiteX163" fmla="*/ 0 w 6128435"/>
              <a:gd name="connsiteY163"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44434 w 6128435"/>
              <a:gd name="connsiteY24" fmla="*/ 1580810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47111 w 6128435"/>
              <a:gd name="connsiteY35" fmla="*/ 2269679 h 6858000"/>
              <a:gd name="connsiteX36" fmla="*/ 5279312 w 6128435"/>
              <a:gd name="connsiteY36" fmla="*/ 2302757 h 6858000"/>
              <a:gd name="connsiteX37" fmla="*/ 5293877 w 6128435"/>
              <a:gd name="connsiteY37" fmla="*/ 2368649 h 6858000"/>
              <a:gd name="connsiteX38" fmla="*/ 5311338 w 6128435"/>
              <a:gd name="connsiteY38" fmla="*/ 2404034 h 6858000"/>
              <a:gd name="connsiteX39" fmla="*/ 5338366 w 6128435"/>
              <a:gd name="connsiteY39" fmla="*/ 2465052 h 6858000"/>
              <a:gd name="connsiteX40" fmla="*/ 5371263 w 6128435"/>
              <a:gd name="connsiteY40" fmla="*/ 2586413 h 6858000"/>
              <a:gd name="connsiteX41" fmla="*/ 5407503 w 6128435"/>
              <a:gd name="connsiteY41" fmla="*/ 2786290 h 6858000"/>
              <a:gd name="connsiteX42" fmla="*/ 5407356 w 6128435"/>
              <a:gd name="connsiteY42" fmla="*/ 2787545 h 6858000"/>
              <a:gd name="connsiteX43" fmla="*/ 5411130 w 6128435"/>
              <a:gd name="connsiteY43" fmla="*/ 2788640 h 6858000"/>
              <a:gd name="connsiteX44" fmla="*/ 5416439 w 6128435"/>
              <a:gd name="connsiteY44" fmla="*/ 2805666 h 6858000"/>
              <a:gd name="connsiteX45" fmla="*/ 5416589 w 6128435"/>
              <a:gd name="connsiteY45" fmla="*/ 2810822 h 6858000"/>
              <a:gd name="connsiteX46" fmla="*/ 5418542 w 6128435"/>
              <a:gd name="connsiteY46" fmla="*/ 2817745 h 6858000"/>
              <a:gd name="connsiteX47" fmla="*/ 5418847 w 6128435"/>
              <a:gd name="connsiteY47" fmla="*/ 2817825 h 6858000"/>
              <a:gd name="connsiteX48" fmla="*/ 5457023 w 6128435"/>
              <a:gd name="connsiteY48" fmla="*/ 2858292 h 6858000"/>
              <a:gd name="connsiteX49" fmla="*/ 5479298 w 6128435"/>
              <a:gd name="connsiteY49" fmla="*/ 2947791 h 6858000"/>
              <a:gd name="connsiteX50" fmla="*/ 5481770 w 6128435"/>
              <a:gd name="connsiteY50" fmla="*/ 2951352 h 6858000"/>
              <a:gd name="connsiteX51" fmla="*/ 5482045 w 6128435"/>
              <a:gd name="connsiteY51" fmla="*/ 2984371 h 6858000"/>
              <a:gd name="connsiteX52" fmla="*/ 5482415 w 6128435"/>
              <a:gd name="connsiteY52" fmla="*/ 3004079 h 6858000"/>
              <a:gd name="connsiteX53" fmla="*/ 5483865 w 6128435"/>
              <a:gd name="connsiteY53" fmla="*/ 3005467 h 6858000"/>
              <a:gd name="connsiteX54" fmla="*/ 5482236 w 6128435"/>
              <a:gd name="connsiteY54" fmla="*/ 3019791 h 6858000"/>
              <a:gd name="connsiteX55" fmla="*/ 5481505 w 6128435"/>
              <a:gd name="connsiteY55" fmla="*/ 3095286 h 6858000"/>
              <a:gd name="connsiteX56" fmla="*/ 5477595 w 6128435"/>
              <a:gd name="connsiteY56" fmla="*/ 3250534 h 6858000"/>
              <a:gd name="connsiteX57" fmla="*/ 5532836 w 6128435"/>
              <a:gd name="connsiteY57" fmla="*/ 3353840 h 6858000"/>
              <a:gd name="connsiteX58" fmla="*/ 5561229 w 6128435"/>
              <a:gd name="connsiteY58" fmla="*/ 3395784 h 6858000"/>
              <a:gd name="connsiteX59" fmla="*/ 5589758 w 6128435"/>
              <a:gd name="connsiteY59" fmla="*/ 3506453 h 6858000"/>
              <a:gd name="connsiteX60" fmla="*/ 5596144 w 6128435"/>
              <a:gd name="connsiteY60" fmla="*/ 3534624 h 6858000"/>
              <a:gd name="connsiteX61" fmla="*/ 5597750 w 6128435"/>
              <a:gd name="connsiteY61" fmla="*/ 3534129 h 6858000"/>
              <a:gd name="connsiteX62" fmla="*/ 5599700 w 6128435"/>
              <a:gd name="connsiteY62" fmla="*/ 3547221 h 6858000"/>
              <a:gd name="connsiteX63" fmla="*/ 5615031 w 6128435"/>
              <a:gd name="connsiteY63" fmla="*/ 3557482 h 6858000"/>
              <a:gd name="connsiteX64" fmla="*/ 5618377 w 6128435"/>
              <a:gd name="connsiteY64" fmla="*/ 3588431 h 6858000"/>
              <a:gd name="connsiteX65" fmla="*/ 5612155 w 6128435"/>
              <a:gd name="connsiteY65" fmla="*/ 3589869 h 6858000"/>
              <a:gd name="connsiteX66" fmla="*/ 5620843 w 6128435"/>
              <a:gd name="connsiteY66" fmla="*/ 3606745 h 6858000"/>
              <a:gd name="connsiteX67" fmla="*/ 5655472 w 6128435"/>
              <a:gd name="connsiteY67" fmla="*/ 3678877 h 6858000"/>
              <a:gd name="connsiteX68" fmla="*/ 5680448 w 6128435"/>
              <a:gd name="connsiteY68" fmla="*/ 3717760 h 6858000"/>
              <a:gd name="connsiteX69" fmla="*/ 5683015 w 6128435"/>
              <a:gd name="connsiteY69" fmla="*/ 3762025 h 6858000"/>
              <a:gd name="connsiteX70" fmla="*/ 5696643 w 6128435"/>
              <a:gd name="connsiteY70" fmla="*/ 3773888 h 6858000"/>
              <a:gd name="connsiteX71" fmla="*/ 5699203 w 6128435"/>
              <a:gd name="connsiteY71" fmla="*/ 3775823 h 6858000"/>
              <a:gd name="connsiteX72" fmla="*/ 5704824 w 6128435"/>
              <a:gd name="connsiteY72" fmla="*/ 3785966 h 6858000"/>
              <a:gd name="connsiteX73" fmla="*/ 5712204 w 6128435"/>
              <a:gd name="connsiteY73" fmla="*/ 3785830 h 6858000"/>
              <a:gd name="connsiteX74" fmla="*/ 5724816 w 6128435"/>
              <a:gd name="connsiteY74" fmla="*/ 3798949 h 6858000"/>
              <a:gd name="connsiteX75" fmla="*/ 5733539 w 6128435"/>
              <a:gd name="connsiteY75" fmla="*/ 3818457 h 6858000"/>
              <a:gd name="connsiteX76" fmla="*/ 5768491 w 6128435"/>
              <a:gd name="connsiteY76" fmla="*/ 3914399 h 6858000"/>
              <a:gd name="connsiteX77" fmla="*/ 5793123 w 6128435"/>
              <a:gd name="connsiteY77" fmla="*/ 3969952 h 6858000"/>
              <a:gd name="connsiteX78" fmla="*/ 5808321 w 6128435"/>
              <a:gd name="connsiteY78" fmla="*/ 3988153 h 6858000"/>
              <a:gd name="connsiteX79" fmla="*/ 5825621 w 6128435"/>
              <a:gd name="connsiteY79" fmla="*/ 4015525 h 6858000"/>
              <a:gd name="connsiteX80" fmla="*/ 5860672 w 6128435"/>
              <a:gd name="connsiteY80" fmla="*/ 4061579 h 6858000"/>
              <a:gd name="connsiteX81" fmla="*/ 5872173 w 6128435"/>
              <a:gd name="connsiteY81" fmla="*/ 4088497 h 6858000"/>
              <a:gd name="connsiteX82" fmla="*/ 5883705 w 6128435"/>
              <a:gd name="connsiteY82" fmla="*/ 4101899 h 6858000"/>
              <a:gd name="connsiteX83" fmla="*/ 5885314 w 6128435"/>
              <a:gd name="connsiteY83" fmla="*/ 4108387 h 6858000"/>
              <a:gd name="connsiteX84" fmla="*/ 5894095 w 6128435"/>
              <a:gd name="connsiteY84" fmla="*/ 4128857 h 6858000"/>
              <a:gd name="connsiteX85" fmla="*/ 5898339 w 6128435"/>
              <a:gd name="connsiteY85" fmla="*/ 4140800 h 6858000"/>
              <a:gd name="connsiteX86" fmla="*/ 5899734 w 6128435"/>
              <a:gd name="connsiteY86" fmla="*/ 4145632 h 6858000"/>
              <a:gd name="connsiteX87" fmla="*/ 5903513 w 6128435"/>
              <a:gd name="connsiteY87" fmla="*/ 4187661 h 6858000"/>
              <a:gd name="connsiteX88" fmla="*/ 5917114 w 6128435"/>
              <a:gd name="connsiteY88" fmla="*/ 4213096 h 6858000"/>
              <a:gd name="connsiteX89" fmla="*/ 5921153 w 6128435"/>
              <a:gd name="connsiteY89" fmla="*/ 4236222 h 6858000"/>
              <a:gd name="connsiteX90" fmla="*/ 5924233 w 6128435"/>
              <a:gd name="connsiteY90" fmla="*/ 4242060 h 6858000"/>
              <a:gd name="connsiteX91" fmla="*/ 5928910 w 6128435"/>
              <a:gd name="connsiteY91" fmla="*/ 4300973 h 6858000"/>
              <a:gd name="connsiteX92" fmla="*/ 5939320 w 6128435"/>
              <a:gd name="connsiteY92" fmla="*/ 4340435 h 6858000"/>
              <a:gd name="connsiteX93" fmla="*/ 5946705 w 6128435"/>
              <a:gd name="connsiteY93" fmla="*/ 4428051 h 6858000"/>
              <a:gd name="connsiteX94" fmla="*/ 5949261 w 6128435"/>
              <a:gd name="connsiteY94" fmla="*/ 4449185 h 6858000"/>
              <a:gd name="connsiteX95" fmla="*/ 5957504 w 6128435"/>
              <a:gd name="connsiteY95" fmla="*/ 4465911 h 6858000"/>
              <a:gd name="connsiteX96" fmla="*/ 5964689 w 6128435"/>
              <a:gd name="connsiteY96" fmla="*/ 4468532 h 6858000"/>
              <a:gd name="connsiteX97" fmla="*/ 5967062 w 6128435"/>
              <a:gd name="connsiteY97" fmla="*/ 4479923 h 6858000"/>
              <a:gd name="connsiteX98" fmla="*/ 5968960 w 6128435"/>
              <a:gd name="connsiteY98" fmla="*/ 4482655 h 6858000"/>
              <a:gd name="connsiteX99" fmla="*/ 5978567 w 6128435"/>
              <a:gd name="connsiteY99" fmla="*/ 4498605 h 6858000"/>
              <a:gd name="connsiteX100" fmla="*/ 5980106 w 6128435"/>
              <a:gd name="connsiteY100" fmla="*/ 4585087 h 6858000"/>
              <a:gd name="connsiteX101" fmla="*/ 5998138 w 6128435"/>
              <a:gd name="connsiteY101" fmla="*/ 4697518 h 6858000"/>
              <a:gd name="connsiteX102" fmla="*/ 6013516 w 6128435"/>
              <a:gd name="connsiteY102" fmla="*/ 4786619 h 6858000"/>
              <a:gd name="connsiteX103" fmla="*/ 6025404 w 6128435"/>
              <a:gd name="connsiteY103" fmla="*/ 4858148 h 6858000"/>
              <a:gd name="connsiteX104" fmla="*/ 6007749 w 6128435"/>
              <a:gd name="connsiteY104" fmla="*/ 4964715 h 6858000"/>
              <a:gd name="connsiteX105" fmla="*/ 6005269 w 6128435"/>
              <a:gd name="connsiteY105" fmla="*/ 5150567 h 6858000"/>
              <a:gd name="connsiteX106" fmla="*/ 6001127 w 6128435"/>
              <a:gd name="connsiteY106" fmla="*/ 5164609 h 6858000"/>
              <a:gd name="connsiteX107" fmla="*/ 5996647 w 6128435"/>
              <a:gd name="connsiteY107" fmla="*/ 5185640 h 6858000"/>
              <a:gd name="connsiteX108" fmla="*/ 5998514 w 6128435"/>
              <a:gd name="connsiteY108" fmla="*/ 5189673 h 6858000"/>
              <a:gd name="connsiteX109" fmla="*/ 5995970 w 6128435"/>
              <a:gd name="connsiteY109" fmla="*/ 5221547 h 6858000"/>
              <a:gd name="connsiteX110" fmla="*/ 5997218 w 6128435"/>
              <a:gd name="connsiteY110" fmla="*/ 5222031 h 6858000"/>
              <a:gd name="connsiteX111" fmla="*/ 6002116 w 6128435"/>
              <a:gd name="connsiteY111" fmla="*/ 5231223 h 6858000"/>
              <a:gd name="connsiteX112" fmla="*/ 6008541 w 6128435"/>
              <a:gd name="connsiteY112" fmla="*/ 5248680 h 6858000"/>
              <a:gd name="connsiteX113" fmla="*/ 6039260 w 6128435"/>
              <a:gd name="connsiteY113" fmla="*/ 5289518 h 6858000"/>
              <a:gd name="connsiteX114" fmla="*/ 6036748 w 6128435"/>
              <a:gd name="connsiteY114" fmla="*/ 5322752 h 6858000"/>
              <a:gd name="connsiteX115" fmla="*/ 6036943 w 6128435"/>
              <a:gd name="connsiteY115" fmla="*/ 5329480 h 6858000"/>
              <a:gd name="connsiteX116" fmla="*/ 6037236 w 6128435"/>
              <a:gd name="connsiteY116" fmla="*/ 5329634 h 6858000"/>
              <a:gd name="connsiteX117" fmla="*/ 6038019 w 6128435"/>
              <a:gd name="connsiteY117" fmla="*/ 5336764 h 6858000"/>
              <a:gd name="connsiteX118" fmla="*/ 6037298 w 6128435"/>
              <a:gd name="connsiteY118" fmla="*/ 5341753 h 6858000"/>
              <a:gd name="connsiteX119" fmla="*/ 6037677 w 6128435"/>
              <a:gd name="connsiteY119" fmla="*/ 5354807 h 6858000"/>
              <a:gd name="connsiteX120" fmla="*/ 6039728 w 6128435"/>
              <a:gd name="connsiteY120" fmla="*/ 5359416 h 6858000"/>
              <a:gd name="connsiteX121" fmla="*/ 6043311 w 6128435"/>
              <a:gd name="connsiteY121" fmla="*/ 5361407 h 6858000"/>
              <a:gd name="connsiteX122" fmla="*/ 6042954 w 6128435"/>
              <a:gd name="connsiteY122" fmla="*/ 5362576 h 6858000"/>
              <a:gd name="connsiteX123" fmla="*/ 6053435 w 6128435"/>
              <a:gd name="connsiteY123" fmla="*/ 5387547 h 6858000"/>
              <a:gd name="connsiteX124" fmla="*/ 6065933 w 6128435"/>
              <a:gd name="connsiteY124" fmla="*/ 5443002 h 6858000"/>
              <a:gd name="connsiteX125" fmla="*/ 6068640 w 6128435"/>
              <a:gd name="connsiteY125" fmla="*/ 5474503 h 6858000"/>
              <a:gd name="connsiteX126" fmla="*/ 6080922 w 6128435"/>
              <a:gd name="connsiteY126" fmla="*/ 5561070 h 6858000"/>
              <a:gd name="connsiteX127" fmla="*/ 6096949 w 6128435"/>
              <a:gd name="connsiteY127" fmla="*/ 5648179 h 6858000"/>
              <a:gd name="connsiteX128" fmla="*/ 6125703 w 6128435"/>
              <a:gd name="connsiteY128" fmla="*/ 5692894 h 6858000"/>
              <a:gd name="connsiteX129" fmla="*/ 6126670 w 6128435"/>
              <a:gd name="connsiteY129" fmla="*/ 5697882 h 6858000"/>
              <a:gd name="connsiteX130" fmla="*/ 6124061 w 6128435"/>
              <a:gd name="connsiteY130" fmla="*/ 5710294 h 6858000"/>
              <a:gd name="connsiteX131" fmla="*/ 6122213 w 6128435"/>
              <a:gd name="connsiteY131" fmla="*/ 5714762 h 6858000"/>
              <a:gd name="connsiteX132" fmla="*/ 6121353 w 6128435"/>
              <a:gd name="connsiteY132" fmla="*/ 5721725 h 6858000"/>
              <a:gd name="connsiteX133" fmla="*/ 6121607 w 6128435"/>
              <a:gd name="connsiteY133" fmla="*/ 5721959 h 6858000"/>
              <a:gd name="connsiteX134" fmla="*/ 6120262 w 6128435"/>
              <a:gd name="connsiteY134" fmla="*/ 5728358 h 6858000"/>
              <a:gd name="connsiteX135" fmla="*/ 6110194 w 6128435"/>
              <a:gd name="connsiteY135" fmla="*/ 5758853 h 6858000"/>
              <a:gd name="connsiteX136" fmla="*/ 6127519 w 6128435"/>
              <a:gd name="connsiteY136" fmla="*/ 5865775 h 6858000"/>
              <a:gd name="connsiteX137" fmla="*/ 6128435 w 6128435"/>
              <a:gd name="connsiteY137" fmla="*/ 5870164 h 6858000"/>
              <a:gd name="connsiteX138" fmla="*/ 6119217 w 6128435"/>
              <a:gd name="connsiteY138" fmla="*/ 5888542 h 6858000"/>
              <a:gd name="connsiteX139" fmla="*/ 6115966 w 6128435"/>
              <a:gd name="connsiteY139" fmla="*/ 5898387 h 6858000"/>
              <a:gd name="connsiteX140" fmla="*/ 6111924 w 6128435"/>
              <a:gd name="connsiteY140" fmla="*/ 5900444 h 6858000"/>
              <a:gd name="connsiteX141" fmla="*/ 6108716 w 6128435"/>
              <a:gd name="connsiteY141" fmla="*/ 5915345 h 6858000"/>
              <a:gd name="connsiteX142" fmla="*/ 6109524 w 6128435"/>
              <a:gd name="connsiteY142" fmla="*/ 5917328 h 6858000"/>
              <a:gd name="connsiteX143" fmla="*/ 6102493 w 6128435"/>
              <a:gd name="connsiteY143" fmla="*/ 5928602 h 6858000"/>
              <a:gd name="connsiteX144" fmla="*/ 6056863 w 6128435"/>
              <a:gd name="connsiteY144" fmla="*/ 6000643 h 6858000"/>
              <a:gd name="connsiteX145" fmla="*/ 6045436 w 6128435"/>
              <a:gd name="connsiteY145" fmla="*/ 6124480 h 6858000"/>
              <a:gd name="connsiteX146" fmla="*/ 6030489 w 6128435"/>
              <a:gd name="connsiteY146" fmla="*/ 6317666 h 6858000"/>
              <a:gd name="connsiteX147" fmla="*/ 6007492 w 6128435"/>
              <a:gd name="connsiteY147" fmla="*/ 6440818 h 6858000"/>
              <a:gd name="connsiteX148" fmla="*/ 6009467 w 6128435"/>
              <a:gd name="connsiteY148" fmla="*/ 6487076 h 6858000"/>
              <a:gd name="connsiteX149" fmla="*/ 5995064 w 6128435"/>
              <a:gd name="connsiteY149" fmla="*/ 6540791 h 6858000"/>
              <a:gd name="connsiteX150" fmla="*/ 5996309 w 6128435"/>
              <a:gd name="connsiteY150" fmla="*/ 6543961 h 6858000"/>
              <a:gd name="connsiteX151" fmla="*/ 5996048 w 6128435"/>
              <a:gd name="connsiteY151" fmla="*/ 6555444 h 6858000"/>
              <a:gd name="connsiteX152" fmla="*/ 6002524 w 6128435"/>
              <a:gd name="connsiteY152" fmla="*/ 6560188 h 6858000"/>
              <a:gd name="connsiteX153" fmla="*/ 6006823 w 6128435"/>
              <a:gd name="connsiteY153" fmla="*/ 6578546 h 6858000"/>
              <a:gd name="connsiteX154" fmla="*/ 6004510 w 6128435"/>
              <a:gd name="connsiteY154" fmla="*/ 6599256 h 6858000"/>
              <a:gd name="connsiteX155" fmla="*/ 5986207 w 6128435"/>
              <a:gd name="connsiteY155" fmla="*/ 6695855 h 6858000"/>
              <a:gd name="connsiteX156" fmla="*/ 5979428 w 6128435"/>
              <a:gd name="connsiteY156" fmla="*/ 6754678 h 6858000"/>
              <a:gd name="connsiteX157" fmla="*/ 5983398 w 6128435"/>
              <a:gd name="connsiteY157" fmla="*/ 6778641 h 6858000"/>
              <a:gd name="connsiteX158" fmla="*/ 5984543 w 6128435"/>
              <a:gd name="connsiteY158" fmla="*/ 6811016 h 6858000"/>
              <a:gd name="connsiteX159" fmla="*/ 5981802 w 6128435"/>
              <a:gd name="connsiteY159" fmla="*/ 6838578 h 6858000"/>
              <a:gd name="connsiteX160" fmla="*/ 5979671 w 6128435"/>
              <a:gd name="connsiteY160" fmla="*/ 6858000 h 6858000"/>
              <a:gd name="connsiteX161" fmla="*/ 0 w 6128435"/>
              <a:gd name="connsiteY161" fmla="*/ 6858000 h 6858000"/>
              <a:gd name="connsiteX162" fmla="*/ 0 w 6128435"/>
              <a:gd name="connsiteY16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47111 w 6128435"/>
              <a:gd name="connsiteY35" fmla="*/ 2269679 h 6858000"/>
              <a:gd name="connsiteX36" fmla="*/ 5279312 w 6128435"/>
              <a:gd name="connsiteY36" fmla="*/ 2302757 h 6858000"/>
              <a:gd name="connsiteX37" fmla="*/ 5293877 w 6128435"/>
              <a:gd name="connsiteY37" fmla="*/ 2368649 h 6858000"/>
              <a:gd name="connsiteX38" fmla="*/ 5311338 w 6128435"/>
              <a:gd name="connsiteY38" fmla="*/ 2404034 h 6858000"/>
              <a:gd name="connsiteX39" fmla="*/ 5338366 w 6128435"/>
              <a:gd name="connsiteY39" fmla="*/ 2465052 h 6858000"/>
              <a:gd name="connsiteX40" fmla="*/ 5371263 w 6128435"/>
              <a:gd name="connsiteY40" fmla="*/ 2586413 h 6858000"/>
              <a:gd name="connsiteX41" fmla="*/ 5407503 w 6128435"/>
              <a:gd name="connsiteY41" fmla="*/ 2786290 h 6858000"/>
              <a:gd name="connsiteX42" fmla="*/ 5407356 w 6128435"/>
              <a:gd name="connsiteY42" fmla="*/ 2787545 h 6858000"/>
              <a:gd name="connsiteX43" fmla="*/ 5411130 w 6128435"/>
              <a:gd name="connsiteY43" fmla="*/ 2788640 h 6858000"/>
              <a:gd name="connsiteX44" fmla="*/ 5416439 w 6128435"/>
              <a:gd name="connsiteY44" fmla="*/ 2805666 h 6858000"/>
              <a:gd name="connsiteX45" fmla="*/ 5416589 w 6128435"/>
              <a:gd name="connsiteY45" fmla="*/ 2810822 h 6858000"/>
              <a:gd name="connsiteX46" fmla="*/ 5418542 w 6128435"/>
              <a:gd name="connsiteY46" fmla="*/ 2817745 h 6858000"/>
              <a:gd name="connsiteX47" fmla="*/ 5418847 w 6128435"/>
              <a:gd name="connsiteY47" fmla="*/ 2817825 h 6858000"/>
              <a:gd name="connsiteX48" fmla="*/ 5457023 w 6128435"/>
              <a:gd name="connsiteY48" fmla="*/ 2858292 h 6858000"/>
              <a:gd name="connsiteX49" fmla="*/ 5479298 w 6128435"/>
              <a:gd name="connsiteY49" fmla="*/ 2947791 h 6858000"/>
              <a:gd name="connsiteX50" fmla="*/ 5481770 w 6128435"/>
              <a:gd name="connsiteY50" fmla="*/ 2951352 h 6858000"/>
              <a:gd name="connsiteX51" fmla="*/ 5482045 w 6128435"/>
              <a:gd name="connsiteY51" fmla="*/ 2984371 h 6858000"/>
              <a:gd name="connsiteX52" fmla="*/ 5482415 w 6128435"/>
              <a:gd name="connsiteY52" fmla="*/ 3004079 h 6858000"/>
              <a:gd name="connsiteX53" fmla="*/ 5483865 w 6128435"/>
              <a:gd name="connsiteY53" fmla="*/ 3005467 h 6858000"/>
              <a:gd name="connsiteX54" fmla="*/ 5482236 w 6128435"/>
              <a:gd name="connsiteY54" fmla="*/ 3019791 h 6858000"/>
              <a:gd name="connsiteX55" fmla="*/ 5481505 w 6128435"/>
              <a:gd name="connsiteY55" fmla="*/ 3095286 h 6858000"/>
              <a:gd name="connsiteX56" fmla="*/ 5477595 w 6128435"/>
              <a:gd name="connsiteY56" fmla="*/ 3250534 h 6858000"/>
              <a:gd name="connsiteX57" fmla="*/ 5532836 w 6128435"/>
              <a:gd name="connsiteY57" fmla="*/ 3353840 h 6858000"/>
              <a:gd name="connsiteX58" fmla="*/ 5561229 w 6128435"/>
              <a:gd name="connsiteY58" fmla="*/ 3395784 h 6858000"/>
              <a:gd name="connsiteX59" fmla="*/ 5589758 w 6128435"/>
              <a:gd name="connsiteY59" fmla="*/ 3506453 h 6858000"/>
              <a:gd name="connsiteX60" fmla="*/ 5596144 w 6128435"/>
              <a:gd name="connsiteY60" fmla="*/ 3534624 h 6858000"/>
              <a:gd name="connsiteX61" fmla="*/ 5597750 w 6128435"/>
              <a:gd name="connsiteY61" fmla="*/ 3534129 h 6858000"/>
              <a:gd name="connsiteX62" fmla="*/ 5599700 w 6128435"/>
              <a:gd name="connsiteY62" fmla="*/ 3547221 h 6858000"/>
              <a:gd name="connsiteX63" fmla="*/ 5615031 w 6128435"/>
              <a:gd name="connsiteY63" fmla="*/ 3557482 h 6858000"/>
              <a:gd name="connsiteX64" fmla="*/ 5618377 w 6128435"/>
              <a:gd name="connsiteY64" fmla="*/ 3588431 h 6858000"/>
              <a:gd name="connsiteX65" fmla="*/ 5612155 w 6128435"/>
              <a:gd name="connsiteY65" fmla="*/ 3589869 h 6858000"/>
              <a:gd name="connsiteX66" fmla="*/ 5620843 w 6128435"/>
              <a:gd name="connsiteY66" fmla="*/ 3606745 h 6858000"/>
              <a:gd name="connsiteX67" fmla="*/ 5655472 w 6128435"/>
              <a:gd name="connsiteY67" fmla="*/ 3678877 h 6858000"/>
              <a:gd name="connsiteX68" fmla="*/ 5680448 w 6128435"/>
              <a:gd name="connsiteY68" fmla="*/ 3717760 h 6858000"/>
              <a:gd name="connsiteX69" fmla="*/ 5683015 w 6128435"/>
              <a:gd name="connsiteY69" fmla="*/ 3762025 h 6858000"/>
              <a:gd name="connsiteX70" fmla="*/ 5696643 w 6128435"/>
              <a:gd name="connsiteY70" fmla="*/ 3773888 h 6858000"/>
              <a:gd name="connsiteX71" fmla="*/ 5699203 w 6128435"/>
              <a:gd name="connsiteY71" fmla="*/ 3775823 h 6858000"/>
              <a:gd name="connsiteX72" fmla="*/ 5704824 w 6128435"/>
              <a:gd name="connsiteY72" fmla="*/ 3785966 h 6858000"/>
              <a:gd name="connsiteX73" fmla="*/ 5712204 w 6128435"/>
              <a:gd name="connsiteY73" fmla="*/ 3785830 h 6858000"/>
              <a:gd name="connsiteX74" fmla="*/ 5724816 w 6128435"/>
              <a:gd name="connsiteY74" fmla="*/ 3798949 h 6858000"/>
              <a:gd name="connsiteX75" fmla="*/ 5733539 w 6128435"/>
              <a:gd name="connsiteY75" fmla="*/ 3818457 h 6858000"/>
              <a:gd name="connsiteX76" fmla="*/ 5768491 w 6128435"/>
              <a:gd name="connsiteY76" fmla="*/ 3914399 h 6858000"/>
              <a:gd name="connsiteX77" fmla="*/ 5793123 w 6128435"/>
              <a:gd name="connsiteY77" fmla="*/ 3969952 h 6858000"/>
              <a:gd name="connsiteX78" fmla="*/ 5808321 w 6128435"/>
              <a:gd name="connsiteY78" fmla="*/ 3988153 h 6858000"/>
              <a:gd name="connsiteX79" fmla="*/ 5825621 w 6128435"/>
              <a:gd name="connsiteY79" fmla="*/ 4015525 h 6858000"/>
              <a:gd name="connsiteX80" fmla="*/ 5860672 w 6128435"/>
              <a:gd name="connsiteY80" fmla="*/ 4061579 h 6858000"/>
              <a:gd name="connsiteX81" fmla="*/ 5872173 w 6128435"/>
              <a:gd name="connsiteY81" fmla="*/ 4088497 h 6858000"/>
              <a:gd name="connsiteX82" fmla="*/ 5883705 w 6128435"/>
              <a:gd name="connsiteY82" fmla="*/ 4101899 h 6858000"/>
              <a:gd name="connsiteX83" fmla="*/ 5885314 w 6128435"/>
              <a:gd name="connsiteY83" fmla="*/ 4108387 h 6858000"/>
              <a:gd name="connsiteX84" fmla="*/ 5894095 w 6128435"/>
              <a:gd name="connsiteY84" fmla="*/ 4128857 h 6858000"/>
              <a:gd name="connsiteX85" fmla="*/ 5898339 w 6128435"/>
              <a:gd name="connsiteY85" fmla="*/ 4140800 h 6858000"/>
              <a:gd name="connsiteX86" fmla="*/ 5899734 w 6128435"/>
              <a:gd name="connsiteY86" fmla="*/ 4145632 h 6858000"/>
              <a:gd name="connsiteX87" fmla="*/ 5903513 w 6128435"/>
              <a:gd name="connsiteY87" fmla="*/ 4187661 h 6858000"/>
              <a:gd name="connsiteX88" fmla="*/ 5917114 w 6128435"/>
              <a:gd name="connsiteY88" fmla="*/ 4213096 h 6858000"/>
              <a:gd name="connsiteX89" fmla="*/ 5921153 w 6128435"/>
              <a:gd name="connsiteY89" fmla="*/ 4236222 h 6858000"/>
              <a:gd name="connsiteX90" fmla="*/ 5924233 w 6128435"/>
              <a:gd name="connsiteY90" fmla="*/ 4242060 h 6858000"/>
              <a:gd name="connsiteX91" fmla="*/ 5928910 w 6128435"/>
              <a:gd name="connsiteY91" fmla="*/ 4300973 h 6858000"/>
              <a:gd name="connsiteX92" fmla="*/ 5939320 w 6128435"/>
              <a:gd name="connsiteY92" fmla="*/ 4340435 h 6858000"/>
              <a:gd name="connsiteX93" fmla="*/ 5946705 w 6128435"/>
              <a:gd name="connsiteY93" fmla="*/ 4428051 h 6858000"/>
              <a:gd name="connsiteX94" fmla="*/ 5949261 w 6128435"/>
              <a:gd name="connsiteY94" fmla="*/ 4449185 h 6858000"/>
              <a:gd name="connsiteX95" fmla="*/ 5957504 w 6128435"/>
              <a:gd name="connsiteY95" fmla="*/ 4465911 h 6858000"/>
              <a:gd name="connsiteX96" fmla="*/ 5964689 w 6128435"/>
              <a:gd name="connsiteY96" fmla="*/ 4468532 h 6858000"/>
              <a:gd name="connsiteX97" fmla="*/ 5967062 w 6128435"/>
              <a:gd name="connsiteY97" fmla="*/ 4479923 h 6858000"/>
              <a:gd name="connsiteX98" fmla="*/ 5968960 w 6128435"/>
              <a:gd name="connsiteY98" fmla="*/ 4482655 h 6858000"/>
              <a:gd name="connsiteX99" fmla="*/ 5978567 w 6128435"/>
              <a:gd name="connsiteY99" fmla="*/ 4498605 h 6858000"/>
              <a:gd name="connsiteX100" fmla="*/ 5980106 w 6128435"/>
              <a:gd name="connsiteY100" fmla="*/ 4585087 h 6858000"/>
              <a:gd name="connsiteX101" fmla="*/ 5998138 w 6128435"/>
              <a:gd name="connsiteY101" fmla="*/ 4697518 h 6858000"/>
              <a:gd name="connsiteX102" fmla="*/ 6013516 w 6128435"/>
              <a:gd name="connsiteY102" fmla="*/ 4786619 h 6858000"/>
              <a:gd name="connsiteX103" fmla="*/ 6025404 w 6128435"/>
              <a:gd name="connsiteY103" fmla="*/ 4858148 h 6858000"/>
              <a:gd name="connsiteX104" fmla="*/ 6007749 w 6128435"/>
              <a:gd name="connsiteY104" fmla="*/ 4964715 h 6858000"/>
              <a:gd name="connsiteX105" fmla="*/ 6005269 w 6128435"/>
              <a:gd name="connsiteY105" fmla="*/ 5150567 h 6858000"/>
              <a:gd name="connsiteX106" fmla="*/ 6001127 w 6128435"/>
              <a:gd name="connsiteY106" fmla="*/ 5164609 h 6858000"/>
              <a:gd name="connsiteX107" fmla="*/ 5996647 w 6128435"/>
              <a:gd name="connsiteY107" fmla="*/ 5185640 h 6858000"/>
              <a:gd name="connsiteX108" fmla="*/ 5998514 w 6128435"/>
              <a:gd name="connsiteY108" fmla="*/ 5189673 h 6858000"/>
              <a:gd name="connsiteX109" fmla="*/ 5995970 w 6128435"/>
              <a:gd name="connsiteY109" fmla="*/ 5221547 h 6858000"/>
              <a:gd name="connsiteX110" fmla="*/ 5997218 w 6128435"/>
              <a:gd name="connsiteY110" fmla="*/ 5222031 h 6858000"/>
              <a:gd name="connsiteX111" fmla="*/ 6002116 w 6128435"/>
              <a:gd name="connsiteY111" fmla="*/ 5231223 h 6858000"/>
              <a:gd name="connsiteX112" fmla="*/ 6008541 w 6128435"/>
              <a:gd name="connsiteY112" fmla="*/ 5248680 h 6858000"/>
              <a:gd name="connsiteX113" fmla="*/ 6039260 w 6128435"/>
              <a:gd name="connsiteY113" fmla="*/ 5289518 h 6858000"/>
              <a:gd name="connsiteX114" fmla="*/ 6036748 w 6128435"/>
              <a:gd name="connsiteY114" fmla="*/ 5322752 h 6858000"/>
              <a:gd name="connsiteX115" fmla="*/ 6036943 w 6128435"/>
              <a:gd name="connsiteY115" fmla="*/ 5329480 h 6858000"/>
              <a:gd name="connsiteX116" fmla="*/ 6037236 w 6128435"/>
              <a:gd name="connsiteY116" fmla="*/ 5329634 h 6858000"/>
              <a:gd name="connsiteX117" fmla="*/ 6038019 w 6128435"/>
              <a:gd name="connsiteY117" fmla="*/ 5336764 h 6858000"/>
              <a:gd name="connsiteX118" fmla="*/ 6037298 w 6128435"/>
              <a:gd name="connsiteY118" fmla="*/ 5341753 h 6858000"/>
              <a:gd name="connsiteX119" fmla="*/ 6037677 w 6128435"/>
              <a:gd name="connsiteY119" fmla="*/ 5354807 h 6858000"/>
              <a:gd name="connsiteX120" fmla="*/ 6039728 w 6128435"/>
              <a:gd name="connsiteY120" fmla="*/ 5359416 h 6858000"/>
              <a:gd name="connsiteX121" fmla="*/ 6043311 w 6128435"/>
              <a:gd name="connsiteY121" fmla="*/ 5361407 h 6858000"/>
              <a:gd name="connsiteX122" fmla="*/ 6042954 w 6128435"/>
              <a:gd name="connsiteY122" fmla="*/ 5362576 h 6858000"/>
              <a:gd name="connsiteX123" fmla="*/ 6053435 w 6128435"/>
              <a:gd name="connsiteY123" fmla="*/ 5387547 h 6858000"/>
              <a:gd name="connsiteX124" fmla="*/ 6065933 w 6128435"/>
              <a:gd name="connsiteY124" fmla="*/ 5443002 h 6858000"/>
              <a:gd name="connsiteX125" fmla="*/ 6068640 w 6128435"/>
              <a:gd name="connsiteY125" fmla="*/ 5474503 h 6858000"/>
              <a:gd name="connsiteX126" fmla="*/ 6080922 w 6128435"/>
              <a:gd name="connsiteY126" fmla="*/ 5561070 h 6858000"/>
              <a:gd name="connsiteX127" fmla="*/ 6096949 w 6128435"/>
              <a:gd name="connsiteY127" fmla="*/ 5648179 h 6858000"/>
              <a:gd name="connsiteX128" fmla="*/ 6125703 w 6128435"/>
              <a:gd name="connsiteY128" fmla="*/ 5692894 h 6858000"/>
              <a:gd name="connsiteX129" fmla="*/ 6126670 w 6128435"/>
              <a:gd name="connsiteY129" fmla="*/ 5697882 h 6858000"/>
              <a:gd name="connsiteX130" fmla="*/ 6124061 w 6128435"/>
              <a:gd name="connsiteY130" fmla="*/ 5710294 h 6858000"/>
              <a:gd name="connsiteX131" fmla="*/ 6122213 w 6128435"/>
              <a:gd name="connsiteY131" fmla="*/ 5714762 h 6858000"/>
              <a:gd name="connsiteX132" fmla="*/ 6121353 w 6128435"/>
              <a:gd name="connsiteY132" fmla="*/ 5721725 h 6858000"/>
              <a:gd name="connsiteX133" fmla="*/ 6121607 w 6128435"/>
              <a:gd name="connsiteY133" fmla="*/ 5721959 h 6858000"/>
              <a:gd name="connsiteX134" fmla="*/ 6120262 w 6128435"/>
              <a:gd name="connsiteY134" fmla="*/ 5728358 h 6858000"/>
              <a:gd name="connsiteX135" fmla="*/ 6110194 w 6128435"/>
              <a:gd name="connsiteY135" fmla="*/ 5758853 h 6858000"/>
              <a:gd name="connsiteX136" fmla="*/ 6127519 w 6128435"/>
              <a:gd name="connsiteY136" fmla="*/ 5865775 h 6858000"/>
              <a:gd name="connsiteX137" fmla="*/ 6128435 w 6128435"/>
              <a:gd name="connsiteY137" fmla="*/ 5870164 h 6858000"/>
              <a:gd name="connsiteX138" fmla="*/ 6119217 w 6128435"/>
              <a:gd name="connsiteY138" fmla="*/ 5888542 h 6858000"/>
              <a:gd name="connsiteX139" fmla="*/ 6115966 w 6128435"/>
              <a:gd name="connsiteY139" fmla="*/ 5898387 h 6858000"/>
              <a:gd name="connsiteX140" fmla="*/ 6111924 w 6128435"/>
              <a:gd name="connsiteY140" fmla="*/ 5900444 h 6858000"/>
              <a:gd name="connsiteX141" fmla="*/ 6108716 w 6128435"/>
              <a:gd name="connsiteY141" fmla="*/ 5915345 h 6858000"/>
              <a:gd name="connsiteX142" fmla="*/ 6109524 w 6128435"/>
              <a:gd name="connsiteY142" fmla="*/ 5917328 h 6858000"/>
              <a:gd name="connsiteX143" fmla="*/ 6102493 w 6128435"/>
              <a:gd name="connsiteY143" fmla="*/ 5928602 h 6858000"/>
              <a:gd name="connsiteX144" fmla="*/ 6056863 w 6128435"/>
              <a:gd name="connsiteY144" fmla="*/ 6000643 h 6858000"/>
              <a:gd name="connsiteX145" fmla="*/ 6045436 w 6128435"/>
              <a:gd name="connsiteY145" fmla="*/ 6124480 h 6858000"/>
              <a:gd name="connsiteX146" fmla="*/ 6030489 w 6128435"/>
              <a:gd name="connsiteY146" fmla="*/ 6317666 h 6858000"/>
              <a:gd name="connsiteX147" fmla="*/ 6007492 w 6128435"/>
              <a:gd name="connsiteY147" fmla="*/ 6440818 h 6858000"/>
              <a:gd name="connsiteX148" fmla="*/ 6009467 w 6128435"/>
              <a:gd name="connsiteY148" fmla="*/ 6487076 h 6858000"/>
              <a:gd name="connsiteX149" fmla="*/ 5995064 w 6128435"/>
              <a:gd name="connsiteY149" fmla="*/ 6540791 h 6858000"/>
              <a:gd name="connsiteX150" fmla="*/ 5996309 w 6128435"/>
              <a:gd name="connsiteY150" fmla="*/ 6543961 h 6858000"/>
              <a:gd name="connsiteX151" fmla="*/ 5996048 w 6128435"/>
              <a:gd name="connsiteY151" fmla="*/ 6555444 h 6858000"/>
              <a:gd name="connsiteX152" fmla="*/ 6002524 w 6128435"/>
              <a:gd name="connsiteY152" fmla="*/ 6560188 h 6858000"/>
              <a:gd name="connsiteX153" fmla="*/ 6006823 w 6128435"/>
              <a:gd name="connsiteY153" fmla="*/ 6578546 h 6858000"/>
              <a:gd name="connsiteX154" fmla="*/ 6004510 w 6128435"/>
              <a:gd name="connsiteY154" fmla="*/ 6599256 h 6858000"/>
              <a:gd name="connsiteX155" fmla="*/ 5986207 w 6128435"/>
              <a:gd name="connsiteY155" fmla="*/ 6695855 h 6858000"/>
              <a:gd name="connsiteX156" fmla="*/ 5979428 w 6128435"/>
              <a:gd name="connsiteY156" fmla="*/ 6754678 h 6858000"/>
              <a:gd name="connsiteX157" fmla="*/ 5983398 w 6128435"/>
              <a:gd name="connsiteY157" fmla="*/ 6778641 h 6858000"/>
              <a:gd name="connsiteX158" fmla="*/ 5984543 w 6128435"/>
              <a:gd name="connsiteY158" fmla="*/ 6811016 h 6858000"/>
              <a:gd name="connsiteX159" fmla="*/ 5981802 w 6128435"/>
              <a:gd name="connsiteY159" fmla="*/ 6838578 h 6858000"/>
              <a:gd name="connsiteX160" fmla="*/ 5979671 w 6128435"/>
              <a:gd name="connsiteY160" fmla="*/ 6858000 h 6858000"/>
              <a:gd name="connsiteX161" fmla="*/ 0 w 6128435"/>
              <a:gd name="connsiteY161" fmla="*/ 6858000 h 6858000"/>
              <a:gd name="connsiteX162" fmla="*/ 0 w 6128435"/>
              <a:gd name="connsiteY162"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79312 w 6128435"/>
              <a:gd name="connsiteY35" fmla="*/ 2302757 h 6858000"/>
              <a:gd name="connsiteX36" fmla="*/ 5293877 w 6128435"/>
              <a:gd name="connsiteY36" fmla="*/ 2368649 h 6858000"/>
              <a:gd name="connsiteX37" fmla="*/ 5311338 w 6128435"/>
              <a:gd name="connsiteY37" fmla="*/ 2404034 h 6858000"/>
              <a:gd name="connsiteX38" fmla="*/ 5338366 w 6128435"/>
              <a:gd name="connsiteY38" fmla="*/ 2465052 h 6858000"/>
              <a:gd name="connsiteX39" fmla="*/ 5371263 w 6128435"/>
              <a:gd name="connsiteY39" fmla="*/ 2586413 h 6858000"/>
              <a:gd name="connsiteX40" fmla="*/ 5407503 w 6128435"/>
              <a:gd name="connsiteY40" fmla="*/ 2786290 h 6858000"/>
              <a:gd name="connsiteX41" fmla="*/ 5407356 w 6128435"/>
              <a:gd name="connsiteY41" fmla="*/ 2787545 h 6858000"/>
              <a:gd name="connsiteX42" fmla="*/ 5411130 w 6128435"/>
              <a:gd name="connsiteY42" fmla="*/ 2788640 h 6858000"/>
              <a:gd name="connsiteX43" fmla="*/ 5416439 w 6128435"/>
              <a:gd name="connsiteY43" fmla="*/ 2805666 h 6858000"/>
              <a:gd name="connsiteX44" fmla="*/ 5416589 w 6128435"/>
              <a:gd name="connsiteY44" fmla="*/ 2810822 h 6858000"/>
              <a:gd name="connsiteX45" fmla="*/ 5418542 w 6128435"/>
              <a:gd name="connsiteY45" fmla="*/ 2817745 h 6858000"/>
              <a:gd name="connsiteX46" fmla="*/ 5418847 w 6128435"/>
              <a:gd name="connsiteY46" fmla="*/ 2817825 h 6858000"/>
              <a:gd name="connsiteX47" fmla="*/ 5457023 w 6128435"/>
              <a:gd name="connsiteY47" fmla="*/ 2858292 h 6858000"/>
              <a:gd name="connsiteX48" fmla="*/ 5479298 w 6128435"/>
              <a:gd name="connsiteY48" fmla="*/ 2947791 h 6858000"/>
              <a:gd name="connsiteX49" fmla="*/ 5481770 w 6128435"/>
              <a:gd name="connsiteY49" fmla="*/ 2951352 h 6858000"/>
              <a:gd name="connsiteX50" fmla="*/ 5482045 w 6128435"/>
              <a:gd name="connsiteY50" fmla="*/ 2984371 h 6858000"/>
              <a:gd name="connsiteX51" fmla="*/ 5482415 w 6128435"/>
              <a:gd name="connsiteY51" fmla="*/ 3004079 h 6858000"/>
              <a:gd name="connsiteX52" fmla="*/ 5483865 w 6128435"/>
              <a:gd name="connsiteY52" fmla="*/ 3005467 h 6858000"/>
              <a:gd name="connsiteX53" fmla="*/ 5482236 w 6128435"/>
              <a:gd name="connsiteY53" fmla="*/ 3019791 h 6858000"/>
              <a:gd name="connsiteX54" fmla="*/ 5481505 w 6128435"/>
              <a:gd name="connsiteY54" fmla="*/ 3095286 h 6858000"/>
              <a:gd name="connsiteX55" fmla="*/ 5477595 w 6128435"/>
              <a:gd name="connsiteY55" fmla="*/ 3250534 h 6858000"/>
              <a:gd name="connsiteX56" fmla="*/ 5532836 w 6128435"/>
              <a:gd name="connsiteY56" fmla="*/ 3353840 h 6858000"/>
              <a:gd name="connsiteX57" fmla="*/ 5561229 w 6128435"/>
              <a:gd name="connsiteY57" fmla="*/ 3395784 h 6858000"/>
              <a:gd name="connsiteX58" fmla="*/ 5589758 w 6128435"/>
              <a:gd name="connsiteY58" fmla="*/ 3506453 h 6858000"/>
              <a:gd name="connsiteX59" fmla="*/ 5596144 w 6128435"/>
              <a:gd name="connsiteY59" fmla="*/ 3534624 h 6858000"/>
              <a:gd name="connsiteX60" fmla="*/ 5597750 w 6128435"/>
              <a:gd name="connsiteY60" fmla="*/ 3534129 h 6858000"/>
              <a:gd name="connsiteX61" fmla="*/ 5599700 w 6128435"/>
              <a:gd name="connsiteY61" fmla="*/ 3547221 h 6858000"/>
              <a:gd name="connsiteX62" fmla="*/ 5615031 w 6128435"/>
              <a:gd name="connsiteY62" fmla="*/ 3557482 h 6858000"/>
              <a:gd name="connsiteX63" fmla="*/ 5618377 w 6128435"/>
              <a:gd name="connsiteY63" fmla="*/ 3588431 h 6858000"/>
              <a:gd name="connsiteX64" fmla="*/ 5612155 w 6128435"/>
              <a:gd name="connsiteY64" fmla="*/ 3589869 h 6858000"/>
              <a:gd name="connsiteX65" fmla="*/ 5620843 w 6128435"/>
              <a:gd name="connsiteY65" fmla="*/ 3606745 h 6858000"/>
              <a:gd name="connsiteX66" fmla="*/ 5655472 w 6128435"/>
              <a:gd name="connsiteY66" fmla="*/ 3678877 h 6858000"/>
              <a:gd name="connsiteX67" fmla="*/ 5680448 w 6128435"/>
              <a:gd name="connsiteY67" fmla="*/ 3717760 h 6858000"/>
              <a:gd name="connsiteX68" fmla="*/ 5683015 w 6128435"/>
              <a:gd name="connsiteY68" fmla="*/ 3762025 h 6858000"/>
              <a:gd name="connsiteX69" fmla="*/ 5696643 w 6128435"/>
              <a:gd name="connsiteY69" fmla="*/ 3773888 h 6858000"/>
              <a:gd name="connsiteX70" fmla="*/ 5699203 w 6128435"/>
              <a:gd name="connsiteY70" fmla="*/ 3775823 h 6858000"/>
              <a:gd name="connsiteX71" fmla="*/ 5704824 w 6128435"/>
              <a:gd name="connsiteY71" fmla="*/ 3785966 h 6858000"/>
              <a:gd name="connsiteX72" fmla="*/ 5712204 w 6128435"/>
              <a:gd name="connsiteY72" fmla="*/ 3785830 h 6858000"/>
              <a:gd name="connsiteX73" fmla="*/ 5724816 w 6128435"/>
              <a:gd name="connsiteY73" fmla="*/ 3798949 h 6858000"/>
              <a:gd name="connsiteX74" fmla="*/ 5733539 w 6128435"/>
              <a:gd name="connsiteY74" fmla="*/ 3818457 h 6858000"/>
              <a:gd name="connsiteX75" fmla="*/ 5768491 w 6128435"/>
              <a:gd name="connsiteY75" fmla="*/ 3914399 h 6858000"/>
              <a:gd name="connsiteX76" fmla="*/ 5793123 w 6128435"/>
              <a:gd name="connsiteY76" fmla="*/ 3969952 h 6858000"/>
              <a:gd name="connsiteX77" fmla="*/ 5808321 w 6128435"/>
              <a:gd name="connsiteY77" fmla="*/ 3988153 h 6858000"/>
              <a:gd name="connsiteX78" fmla="*/ 5825621 w 6128435"/>
              <a:gd name="connsiteY78" fmla="*/ 4015525 h 6858000"/>
              <a:gd name="connsiteX79" fmla="*/ 5860672 w 6128435"/>
              <a:gd name="connsiteY79" fmla="*/ 4061579 h 6858000"/>
              <a:gd name="connsiteX80" fmla="*/ 5872173 w 6128435"/>
              <a:gd name="connsiteY80" fmla="*/ 4088497 h 6858000"/>
              <a:gd name="connsiteX81" fmla="*/ 5883705 w 6128435"/>
              <a:gd name="connsiteY81" fmla="*/ 4101899 h 6858000"/>
              <a:gd name="connsiteX82" fmla="*/ 5885314 w 6128435"/>
              <a:gd name="connsiteY82" fmla="*/ 4108387 h 6858000"/>
              <a:gd name="connsiteX83" fmla="*/ 5894095 w 6128435"/>
              <a:gd name="connsiteY83" fmla="*/ 4128857 h 6858000"/>
              <a:gd name="connsiteX84" fmla="*/ 5898339 w 6128435"/>
              <a:gd name="connsiteY84" fmla="*/ 4140800 h 6858000"/>
              <a:gd name="connsiteX85" fmla="*/ 5899734 w 6128435"/>
              <a:gd name="connsiteY85" fmla="*/ 4145632 h 6858000"/>
              <a:gd name="connsiteX86" fmla="*/ 5903513 w 6128435"/>
              <a:gd name="connsiteY86" fmla="*/ 4187661 h 6858000"/>
              <a:gd name="connsiteX87" fmla="*/ 5917114 w 6128435"/>
              <a:gd name="connsiteY87" fmla="*/ 4213096 h 6858000"/>
              <a:gd name="connsiteX88" fmla="*/ 5921153 w 6128435"/>
              <a:gd name="connsiteY88" fmla="*/ 4236222 h 6858000"/>
              <a:gd name="connsiteX89" fmla="*/ 5924233 w 6128435"/>
              <a:gd name="connsiteY89" fmla="*/ 4242060 h 6858000"/>
              <a:gd name="connsiteX90" fmla="*/ 5928910 w 6128435"/>
              <a:gd name="connsiteY90" fmla="*/ 4300973 h 6858000"/>
              <a:gd name="connsiteX91" fmla="*/ 5939320 w 6128435"/>
              <a:gd name="connsiteY91" fmla="*/ 4340435 h 6858000"/>
              <a:gd name="connsiteX92" fmla="*/ 5946705 w 6128435"/>
              <a:gd name="connsiteY92" fmla="*/ 4428051 h 6858000"/>
              <a:gd name="connsiteX93" fmla="*/ 5949261 w 6128435"/>
              <a:gd name="connsiteY93" fmla="*/ 4449185 h 6858000"/>
              <a:gd name="connsiteX94" fmla="*/ 5957504 w 6128435"/>
              <a:gd name="connsiteY94" fmla="*/ 4465911 h 6858000"/>
              <a:gd name="connsiteX95" fmla="*/ 5964689 w 6128435"/>
              <a:gd name="connsiteY95" fmla="*/ 4468532 h 6858000"/>
              <a:gd name="connsiteX96" fmla="*/ 5967062 w 6128435"/>
              <a:gd name="connsiteY96" fmla="*/ 4479923 h 6858000"/>
              <a:gd name="connsiteX97" fmla="*/ 5968960 w 6128435"/>
              <a:gd name="connsiteY97" fmla="*/ 4482655 h 6858000"/>
              <a:gd name="connsiteX98" fmla="*/ 5978567 w 6128435"/>
              <a:gd name="connsiteY98" fmla="*/ 4498605 h 6858000"/>
              <a:gd name="connsiteX99" fmla="*/ 5980106 w 6128435"/>
              <a:gd name="connsiteY99" fmla="*/ 4585087 h 6858000"/>
              <a:gd name="connsiteX100" fmla="*/ 5998138 w 6128435"/>
              <a:gd name="connsiteY100" fmla="*/ 4697518 h 6858000"/>
              <a:gd name="connsiteX101" fmla="*/ 6013516 w 6128435"/>
              <a:gd name="connsiteY101" fmla="*/ 4786619 h 6858000"/>
              <a:gd name="connsiteX102" fmla="*/ 6025404 w 6128435"/>
              <a:gd name="connsiteY102" fmla="*/ 4858148 h 6858000"/>
              <a:gd name="connsiteX103" fmla="*/ 6007749 w 6128435"/>
              <a:gd name="connsiteY103" fmla="*/ 4964715 h 6858000"/>
              <a:gd name="connsiteX104" fmla="*/ 6005269 w 6128435"/>
              <a:gd name="connsiteY104" fmla="*/ 5150567 h 6858000"/>
              <a:gd name="connsiteX105" fmla="*/ 6001127 w 6128435"/>
              <a:gd name="connsiteY105" fmla="*/ 5164609 h 6858000"/>
              <a:gd name="connsiteX106" fmla="*/ 5996647 w 6128435"/>
              <a:gd name="connsiteY106" fmla="*/ 5185640 h 6858000"/>
              <a:gd name="connsiteX107" fmla="*/ 5998514 w 6128435"/>
              <a:gd name="connsiteY107" fmla="*/ 5189673 h 6858000"/>
              <a:gd name="connsiteX108" fmla="*/ 5995970 w 6128435"/>
              <a:gd name="connsiteY108" fmla="*/ 5221547 h 6858000"/>
              <a:gd name="connsiteX109" fmla="*/ 5997218 w 6128435"/>
              <a:gd name="connsiteY109" fmla="*/ 5222031 h 6858000"/>
              <a:gd name="connsiteX110" fmla="*/ 6002116 w 6128435"/>
              <a:gd name="connsiteY110" fmla="*/ 5231223 h 6858000"/>
              <a:gd name="connsiteX111" fmla="*/ 6008541 w 6128435"/>
              <a:gd name="connsiteY111" fmla="*/ 5248680 h 6858000"/>
              <a:gd name="connsiteX112" fmla="*/ 6039260 w 6128435"/>
              <a:gd name="connsiteY112" fmla="*/ 5289518 h 6858000"/>
              <a:gd name="connsiteX113" fmla="*/ 6036748 w 6128435"/>
              <a:gd name="connsiteY113" fmla="*/ 5322752 h 6858000"/>
              <a:gd name="connsiteX114" fmla="*/ 6036943 w 6128435"/>
              <a:gd name="connsiteY114" fmla="*/ 5329480 h 6858000"/>
              <a:gd name="connsiteX115" fmla="*/ 6037236 w 6128435"/>
              <a:gd name="connsiteY115" fmla="*/ 5329634 h 6858000"/>
              <a:gd name="connsiteX116" fmla="*/ 6038019 w 6128435"/>
              <a:gd name="connsiteY116" fmla="*/ 5336764 h 6858000"/>
              <a:gd name="connsiteX117" fmla="*/ 6037298 w 6128435"/>
              <a:gd name="connsiteY117" fmla="*/ 5341753 h 6858000"/>
              <a:gd name="connsiteX118" fmla="*/ 6037677 w 6128435"/>
              <a:gd name="connsiteY118" fmla="*/ 5354807 h 6858000"/>
              <a:gd name="connsiteX119" fmla="*/ 6039728 w 6128435"/>
              <a:gd name="connsiteY119" fmla="*/ 5359416 h 6858000"/>
              <a:gd name="connsiteX120" fmla="*/ 6043311 w 6128435"/>
              <a:gd name="connsiteY120" fmla="*/ 5361407 h 6858000"/>
              <a:gd name="connsiteX121" fmla="*/ 6042954 w 6128435"/>
              <a:gd name="connsiteY121" fmla="*/ 5362576 h 6858000"/>
              <a:gd name="connsiteX122" fmla="*/ 6053435 w 6128435"/>
              <a:gd name="connsiteY122" fmla="*/ 5387547 h 6858000"/>
              <a:gd name="connsiteX123" fmla="*/ 6065933 w 6128435"/>
              <a:gd name="connsiteY123" fmla="*/ 5443002 h 6858000"/>
              <a:gd name="connsiteX124" fmla="*/ 6068640 w 6128435"/>
              <a:gd name="connsiteY124" fmla="*/ 5474503 h 6858000"/>
              <a:gd name="connsiteX125" fmla="*/ 6080922 w 6128435"/>
              <a:gd name="connsiteY125" fmla="*/ 5561070 h 6858000"/>
              <a:gd name="connsiteX126" fmla="*/ 6096949 w 6128435"/>
              <a:gd name="connsiteY126" fmla="*/ 5648179 h 6858000"/>
              <a:gd name="connsiteX127" fmla="*/ 6125703 w 6128435"/>
              <a:gd name="connsiteY127" fmla="*/ 5692894 h 6858000"/>
              <a:gd name="connsiteX128" fmla="*/ 6126670 w 6128435"/>
              <a:gd name="connsiteY128" fmla="*/ 5697882 h 6858000"/>
              <a:gd name="connsiteX129" fmla="*/ 6124061 w 6128435"/>
              <a:gd name="connsiteY129" fmla="*/ 5710294 h 6858000"/>
              <a:gd name="connsiteX130" fmla="*/ 6122213 w 6128435"/>
              <a:gd name="connsiteY130" fmla="*/ 5714762 h 6858000"/>
              <a:gd name="connsiteX131" fmla="*/ 6121353 w 6128435"/>
              <a:gd name="connsiteY131" fmla="*/ 5721725 h 6858000"/>
              <a:gd name="connsiteX132" fmla="*/ 6121607 w 6128435"/>
              <a:gd name="connsiteY132" fmla="*/ 5721959 h 6858000"/>
              <a:gd name="connsiteX133" fmla="*/ 6120262 w 6128435"/>
              <a:gd name="connsiteY133" fmla="*/ 5728358 h 6858000"/>
              <a:gd name="connsiteX134" fmla="*/ 6110194 w 6128435"/>
              <a:gd name="connsiteY134" fmla="*/ 5758853 h 6858000"/>
              <a:gd name="connsiteX135" fmla="*/ 6127519 w 6128435"/>
              <a:gd name="connsiteY135" fmla="*/ 5865775 h 6858000"/>
              <a:gd name="connsiteX136" fmla="*/ 6128435 w 6128435"/>
              <a:gd name="connsiteY136" fmla="*/ 5870164 h 6858000"/>
              <a:gd name="connsiteX137" fmla="*/ 6119217 w 6128435"/>
              <a:gd name="connsiteY137" fmla="*/ 5888542 h 6858000"/>
              <a:gd name="connsiteX138" fmla="*/ 6115966 w 6128435"/>
              <a:gd name="connsiteY138" fmla="*/ 5898387 h 6858000"/>
              <a:gd name="connsiteX139" fmla="*/ 6111924 w 6128435"/>
              <a:gd name="connsiteY139" fmla="*/ 5900444 h 6858000"/>
              <a:gd name="connsiteX140" fmla="*/ 6108716 w 6128435"/>
              <a:gd name="connsiteY140" fmla="*/ 5915345 h 6858000"/>
              <a:gd name="connsiteX141" fmla="*/ 6109524 w 6128435"/>
              <a:gd name="connsiteY141" fmla="*/ 5917328 h 6858000"/>
              <a:gd name="connsiteX142" fmla="*/ 6102493 w 6128435"/>
              <a:gd name="connsiteY142" fmla="*/ 5928602 h 6858000"/>
              <a:gd name="connsiteX143" fmla="*/ 6056863 w 6128435"/>
              <a:gd name="connsiteY143" fmla="*/ 6000643 h 6858000"/>
              <a:gd name="connsiteX144" fmla="*/ 6045436 w 6128435"/>
              <a:gd name="connsiteY144" fmla="*/ 6124480 h 6858000"/>
              <a:gd name="connsiteX145" fmla="*/ 6030489 w 6128435"/>
              <a:gd name="connsiteY145" fmla="*/ 6317666 h 6858000"/>
              <a:gd name="connsiteX146" fmla="*/ 6007492 w 6128435"/>
              <a:gd name="connsiteY146" fmla="*/ 6440818 h 6858000"/>
              <a:gd name="connsiteX147" fmla="*/ 6009467 w 6128435"/>
              <a:gd name="connsiteY147" fmla="*/ 6487076 h 6858000"/>
              <a:gd name="connsiteX148" fmla="*/ 5995064 w 6128435"/>
              <a:gd name="connsiteY148" fmla="*/ 6540791 h 6858000"/>
              <a:gd name="connsiteX149" fmla="*/ 5996309 w 6128435"/>
              <a:gd name="connsiteY149" fmla="*/ 6543961 h 6858000"/>
              <a:gd name="connsiteX150" fmla="*/ 5996048 w 6128435"/>
              <a:gd name="connsiteY150" fmla="*/ 6555444 h 6858000"/>
              <a:gd name="connsiteX151" fmla="*/ 6002524 w 6128435"/>
              <a:gd name="connsiteY151" fmla="*/ 6560188 h 6858000"/>
              <a:gd name="connsiteX152" fmla="*/ 6006823 w 6128435"/>
              <a:gd name="connsiteY152" fmla="*/ 6578546 h 6858000"/>
              <a:gd name="connsiteX153" fmla="*/ 6004510 w 6128435"/>
              <a:gd name="connsiteY153" fmla="*/ 6599256 h 6858000"/>
              <a:gd name="connsiteX154" fmla="*/ 5986207 w 6128435"/>
              <a:gd name="connsiteY154" fmla="*/ 6695855 h 6858000"/>
              <a:gd name="connsiteX155" fmla="*/ 5979428 w 6128435"/>
              <a:gd name="connsiteY155" fmla="*/ 6754678 h 6858000"/>
              <a:gd name="connsiteX156" fmla="*/ 5983398 w 6128435"/>
              <a:gd name="connsiteY156" fmla="*/ 6778641 h 6858000"/>
              <a:gd name="connsiteX157" fmla="*/ 5984543 w 6128435"/>
              <a:gd name="connsiteY157" fmla="*/ 6811016 h 6858000"/>
              <a:gd name="connsiteX158" fmla="*/ 5981802 w 6128435"/>
              <a:gd name="connsiteY158" fmla="*/ 6838578 h 6858000"/>
              <a:gd name="connsiteX159" fmla="*/ 5979671 w 6128435"/>
              <a:gd name="connsiteY159" fmla="*/ 6858000 h 6858000"/>
              <a:gd name="connsiteX160" fmla="*/ 0 w 6128435"/>
              <a:gd name="connsiteY160" fmla="*/ 6858000 h 6858000"/>
              <a:gd name="connsiteX161" fmla="*/ 0 w 6128435"/>
              <a:gd name="connsiteY161"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3865 w 6128435"/>
              <a:gd name="connsiteY51" fmla="*/ 3005467 h 6858000"/>
              <a:gd name="connsiteX52" fmla="*/ 5482236 w 6128435"/>
              <a:gd name="connsiteY52" fmla="*/ 3019791 h 6858000"/>
              <a:gd name="connsiteX53" fmla="*/ 5481505 w 6128435"/>
              <a:gd name="connsiteY53" fmla="*/ 3095286 h 6858000"/>
              <a:gd name="connsiteX54" fmla="*/ 5477595 w 6128435"/>
              <a:gd name="connsiteY54" fmla="*/ 3250534 h 6858000"/>
              <a:gd name="connsiteX55" fmla="*/ 5532836 w 6128435"/>
              <a:gd name="connsiteY55" fmla="*/ 3353840 h 6858000"/>
              <a:gd name="connsiteX56" fmla="*/ 5561229 w 6128435"/>
              <a:gd name="connsiteY56" fmla="*/ 3395784 h 6858000"/>
              <a:gd name="connsiteX57" fmla="*/ 5589758 w 6128435"/>
              <a:gd name="connsiteY57" fmla="*/ 3506453 h 6858000"/>
              <a:gd name="connsiteX58" fmla="*/ 5596144 w 6128435"/>
              <a:gd name="connsiteY58" fmla="*/ 3534624 h 6858000"/>
              <a:gd name="connsiteX59" fmla="*/ 5597750 w 6128435"/>
              <a:gd name="connsiteY59" fmla="*/ 3534129 h 6858000"/>
              <a:gd name="connsiteX60" fmla="*/ 5599700 w 6128435"/>
              <a:gd name="connsiteY60" fmla="*/ 3547221 h 6858000"/>
              <a:gd name="connsiteX61" fmla="*/ 5615031 w 6128435"/>
              <a:gd name="connsiteY61" fmla="*/ 3557482 h 6858000"/>
              <a:gd name="connsiteX62" fmla="*/ 5618377 w 6128435"/>
              <a:gd name="connsiteY62" fmla="*/ 3588431 h 6858000"/>
              <a:gd name="connsiteX63" fmla="*/ 5612155 w 6128435"/>
              <a:gd name="connsiteY63" fmla="*/ 3589869 h 6858000"/>
              <a:gd name="connsiteX64" fmla="*/ 5620843 w 6128435"/>
              <a:gd name="connsiteY64" fmla="*/ 3606745 h 6858000"/>
              <a:gd name="connsiteX65" fmla="*/ 5655472 w 6128435"/>
              <a:gd name="connsiteY65" fmla="*/ 3678877 h 6858000"/>
              <a:gd name="connsiteX66" fmla="*/ 5680448 w 6128435"/>
              <a:gd name="connsiteY66" fmla="*/ 3717760 h 6858000"/>
              <a:gd name="connsiteX67" fmla="*/ 5683015 w 6128435"/>
              <a:gd name="connsiteY67" fmla="*/ 3762025 h 6858000"/>
              <a:gd name="connsiteX68" fmla="*/ 5696643 w 6128435"/>
              <a:gd name="connsiteY68" fmla="*/ 3773888 h 6858000"/>
              <a:gd name="connsiteX69" fmla="*/ 5699203 w 6128435"/>
              <a:gd name="connsiteY69" fmla="*/ 3775823 h 6858000"/>
              <a:gd name="connsiteX70" fmla="*/ 5704824 w 6128435"/>
              <a:gd name="connsiteY70" fmla="*/ 3785966 h 6858000"/>
              <a:gd name="connsiteX71" fmla="*/ 5712204 w 6128435"/>
              <a:gd name="connsiteY71" fmla="*/ 3785830 h 6858000"/>
              <a:gd name="connsiteX72" fmla="*/ 5724816 w 6128435"/>
              <a:gd name="connsiteY72" fmla="*/ 3798949 h 6858000"/>
              <a:gd name="connsiteX73" fmla="*/ 5733539 w 6128435"/>
              <a:gd name="connsiteY73" fmla="*/ 3818457 h 6858000"/>
              <a:gd name="connsiteX74" fmla="*/ 5768491 w 6128435"/>
              <a:gd name="connsiteY74" fmla="*/ 3914399 h 6858000"/>
              <a:gd name="connsiteX75" fmla="*/ 5793123 w 6128435"/>
              <a:gd name="connsiteY75" fmla="*/ 3969952 h 6858000"/>
              <a:gd name="connsiteX76" fmla="*/ 5808321 w 6128435"/>
              <a:gd name="connsiteY76" fmla="*/ 3988153 h 6858000"/>
              <a:gd name="connsiteX77" fmla="*/ 5825621 w 6128435"/>
              <a:gd name="connsiteY77" fmla="*/ 4015525 h 6858000"/>
              <a:gd name="connsiteX78" fmla="*/ 5860672 w 6128435"/>
              <a:gd name="connsiteY78" fmla="*/ 4061579 h 6858000"/>
              <a:gd name="connsiteX79" fmla="*/ 5872173 w 6128435"/>
              <a:gd name="connsiteY79" fmla="*/ 4088497 h 6858000"/>
              <a:gd name="connsiteX80" fmla="*/ 5883705 w 6128435"/>
              <a:gd name="connsiteY80" fmla="*/ 4101899 h 6858000"/>
              <a:gd name="connsiteX81" fmla="*/ 5885314 w 6128435"/>
              <a:gd name="connsiteY81" fmla="*/ 4108387 h 6858000"/>
              <a:gd name="connsiteX82" fmla="*/ 5894095 w 6128435"/>
              <a:gd name="connsiteY82" fmla="*/ 4128857 h 6858000"/>
              <a:gd name="connsiteX83" fmla="*/ 5898339 w 6128435"/>
              <a:gd name="connsiteY83" fmla="*/ 4140800 h 6858000"/>
              <a:gd name="connsiteX84" fmla="*/ 5899734 w 6128435"/>
              <a:gd name="connsiteY84" fmla="*/ 4145632 h 6858000"/>
              <a:gd name="connsiteX85" fmla="*/ 5903513 w 6128435"/>
              <a:gd name="connsiteY85" fmla="*/ 4187661 h 6858000"/>
              <a:gd name="connsiteX86" fmla="*/ 5917114 w 6128435"/>
              <a:gd name="connsiteY86" fmla="*/ 4213096 h 6858000"/>
              <a:gd name="connsiteX87" fmla="*/ 5921153 w 6128435"/>
              <a:gd name="connsiteY87" fmla="*/ 4236222 h 6858000"/>
              <a:gd name="connsiteX88" fmla="*/ 5924233 w 6128435"/>
              <a:gd name="connsiteY88" fmla="*/ 4242060 h 6858000"/>
              <a:gd name="connsiteX89" fmla="*/ 5928910 w 6128435"/>
              <a:gd name="connsiteY89" fmla="*/ 4300973 h 6858000"/>
              <a:gd name="connsiteX90" fmla="*/ 5939320 w 6128435"/>
              <a:gd name="connsiteY90" fmla="*/ 4340435 h 6858000"/>
              <a:gd name="connsiteX91" fmla="*/ 5946705 w 6128435"/>
              <a:gd name="connsiteY91" fmla="*/ 4428051 h 6858000"/>
              <a:gd name="connsiteX92" fmla="*/ 5949261 w 6128435"/>
              <a:gd name="connsiteY92" fmla="*/ 4449185 h 6858000"/>
              <a:gd name="connsiteX93" fmla="*/ 5957504 w 6128435"/>
              <a:gd name="connsiteY93" fmla="*/ 4465911 h 6858000"/>
              <a:gd name="connsiteX94" fmla="*/ 5964689 w 6128435"/>
              <a:gd name="connsiteY94" fmla="*/ 4468532 h 6858000"/>
              <a:gd name="connsiteX95" fmla="*/ 5967062 w 6128435"/>
              <a:gd name="connsiteY95" fmla="*/ 4479923 h 6858000"/>
              <a:gd name="connsiteX96" fmla="*/ 5968960 w 6128435"/>
              <a:gd name="connsiteY96" fmla="*/ 4482655 h 6858000"/>
              <a:gd name="connsiteX97" fmla="*/ 5978567 w 6128435"/>
              <a:gd name="connsiteY97" fmla="*/ 4498605 h 6858000"/>
              <a:gd name="connsiteX98" fmla="*/ 5980106 w 6128435"/>
              <a:gd name="connsiteY98" fmla="*/ 4585087 h 6858000"/>
              <a:gd name="connsiteX99" fmla="*/ 5998138 w 6128435"/>
              <a:gd name="connsiteY99" fmla="*/ 4697518 h 6858000"/>
              <a:gd name="connsiteX100" fmla="*/ 6013516 w 6128435"/>
              <a:gd name="connsiteY100" fmla="*/ 4786619 h 6858000"/>
              <a:gd name="connsiteX101" fmla="*/ 6025404 w 6128435"/>
              <a:gd name="connsiteY101" fmla="*/ 4858148 h 6858000"/>
              <a:gd name="connsiteX102" fmla="*/ 6007749 w 6128435"/>
              <a:gd name="connsiteY102" fmla="*/ 4964715 h 6858000"/>
              <a:gd name="connsiteX103" fmla="*/ 6005269 w 6128435"/>
              <a:gd name="connsiteY103" fmla="*/ 5150567 h 6858000"/>
              <a:gd name="connsiteX104" fmla="*/ 6001127 w 6128435"/>
              <a:gd name="connsiteY104" fmla="*/ 5164609 h 6858000"/>
              <a:gd name="connsiteX105" fmla="*/ 5996647 w 6128435"/>
              <a:gd name="connsiteY105" fmla="*/ 5185640 h 6858000"/>
              <a:gd name="connsiteX106" fmla="*/ 5998514 w 6128435"/>
              <a:gd name="connsiteY106" fmla="*/ 5189673 h 6858000"/>
              <a:gd name="connsiteX107" fmla="*/ 5995970 w 6128435"/>
              <a:gd name="connsiteY107" fmla="*/ 5221547 h 6858000"/>
              <a:gd name="connsiteX108" fmla="*/ 5997218 w 6128435"/>
              <a:gd name="connsiteY108" fmla="*/ 5222031 h 6858000"/>
              <a:gd name="connsiteX109" fmla="*/ 6002116 w 6128435"/>
              <a:gd name="connsiteY109" fmla="*/ 5231223 h 6858000"/>
              <a:gd name="connsiteX110" fmla="*/ 6008541 w 6128435"/>
              <a:gd name="connsiteY110" fmla="*/ 5248680 h 6858000"/>
              <a:gd name="connsiteX111" fmla="*/ 6039260 w 6128435"/>
              <a:gd name="connsiteY111" fmla="*/ 5289518 h 6858000"/>
              <a:gd name="connsiteX112" fmla="*/ 6036748 w 6128435"/>
              <a:gd name="connsiteY112" fmla="*/ 5322752 h 6858000"/>
              <a:gd name="connsiteX113" fmla="*/ 6036943 w 6128435"/>
              <a:gd name="connsiteY113" fmla="*/ 5329480 h 6858000"/>
              <a:gd name="connsiteX114" fmla="*/ 6037236 w 6128435"/>
              <a:gd name="connsiteY114" fmla="*/ 5329634 h 6858000"/>
              <a:gd name="connsiteX115" fmla="*/ 6038019 w 6128435"/>
              <a:gd name="connsiteY115" fmla="*/ 5336764 h 6858000"/>
              <a:gd name="connsiteX116" fmla="*/ 6037298 w 6128435"/>
              <a:gd name="connsiteY116" fmla="*/ 5341753 h 6858000"/>
              <a:gd name="connsiteX117" fmla="*/ 6037677 w 6128435"/>
              <a:gd name="connsiteY117" fmla="*/ 5354807 h 6858000"/>
              <a:gd name="connsiteX118" fmla="*/ 6039728 w 6128435"/>
              <a:gd name="connsiteY118" fmla="*/ 5359416 h 6858000"/>
              <a:gd name="connsiteX119" fmla="*/ 6043311 w 6128435"/>
              <a:gd name="connsiteY119" fmla="*/ 5361407 h 6858000"/>
              <a:gd name="connsiteX120" fmla="*/ 6042954 w 6128435"/>
              <a:gd name="connsiteY120" fmla="*/ 5362576 h 6858000"/>
              <a:gd name="connsiteX121" fmla="*/ 6053435 w 6128435"/>
              <a:gd name="connsiteY121" fmla="*/ 5387547 h 6858000"/>
              <a:gd name="connsiteX122" fmla="*/ 6065933 w 6128435"/>
              <a:gd name="connsiteY122" fmla="*/ 5443002 h 6858000"/>
              <a:gd name="connsiteX123" fmla="*/ 6068640 w 6128435"/>
              <a:gd name="connsiteY123" fmla="*/ 5474503 h 6858000"/>
              <a:gd name="connsiteX124" fmla="*/ 6080922 w 6128435"/>
              <a:gd name="connsiteY124" fmla="*/ 5561070 h 6858000"/>
              <a:gd name="connsiteX125" fmla="*/ 6096949 w 6128435"/>
              <a:gd name="connsiteY125" fmla="*/ 5648179 h 6858000"/>
              <a:gd name="connsiteX126" fmla="*/ 6125703 w 6128435"/>
              <a:gd name="connsiteY126" fmla="*/ 5692894 h 6858000"/>
              <a:gd name="connsiteX127" fmla="*/ 6126670 w 6128435"/>
              <a:gd name="connsiteY127" fmla="*/ 5697882 h 6858000"/>
              <a:gd name="connsiteX128" fmla="*/ 6124061 w 6128435"/>
              <a:gd name="connsiteY128" fmla="*/ 5710294 h 6858000"/>
              <a:gd name="connsiteX129" fmla="*/ 6122213 w 6128435"/>
              <a:gd name="connsiteY129" fmla="*/ 5714762 h 6858000"/>
              <a:gd name="connsiteX130" fmla="*/ 6121353 w 6128435"/>
              <a:gd name="connsiteY130" fmla="*/ 5721725 h 6858000"/>
              <a:gd name="connsiteX131" fmla="*/ 6121607 w 6128435"/>
              <a:gd name="connsiteY131" fmla="*/ 5721959 h 6858000"/>
              <a:gd name="connsiteX132" fmla="*/ 6120262 w 6128435"/>
              <a:gd name="connsiteY132" fmla="*/ 5728358 h 6858000"/>
              <a:gd name="connsiteX133" fmla="*/ 6110194 w 6128435"/>
              <a:gd name="connsiteY133" fmla="*/ 5758853 h 6858000"/>
              <a:gd name="connsiteX134" fmla="*/ 6127519 w 6128435"/>
              <a:gd name="connsiteY134" fmla="*/ 5865775 h 6858000"/>
              <a:gd name="connsiteX135" fmla="*/ 6128435 w 6128435"/>
              <a:gd name="connsiteY135" fmla="*/ 5870164 h 6858000"/>
              <a:gd name="connsiteX136" fmla="*/ 6119217 w 6128435"/>
              <a:gd name="connsiteY136" fmla="*/ 5888542 h 6858000"/>
              <a:gd name="connsiteX137" fmla="*/ 6115966 w 6128435"/>
              <a:gd name="connsiteY137" fmla="*/ 5898387 h 6858000"/>
              <a:gd name="connsiteX138" fmla="*/ 6111924 w 6128435"/>
              <a:gd name="connsiteY138" fmla="*/ 5900444 h 6858000"/>
              <a:gd name="connsiteX139" fmla="*/ 6108716 w 6128435"/>
              <a:gd name="connsiteY139" fmla="*/ 5915345 h 6858000"/>
              <a:gd name="connsiteX140" fmla="*/ 6109524 w 6128435"/>
              <a:gd name="connsiteY140" fmla="*/ 5917328 h 6858000"/>
              <a:gd name="connsiteX141" fmla="*/ 6102493 w 6128435"/>
              <a:gd name="connsiteY141" fmla="*/ 5928602 h 6858000"/>
              <a:gd name="connsiteX142" fmla="*/ 6056863 w 6128435"/>
              <a:gd name="connsiteY142" fmla="*/ 6000643 h 6858000"/>
              <a:gd name="connsiteX143" fmla="*/ 6045436 w 6128435"/>
              <a:gd name="connsiteY143" fmla="*/ 6124480 h 6858000"/>
              <a:gd name="connsiteX144" fmla="*/ 6030489 w 6128435"/>
              <a:gd name="connsiteY144" fmla="*/ 6317666 h 6858000"/>
              <a:gd name="connsiteX145" fmla="*/ 6007492 w 6128435"/>
              <a:gd name="connsiteY145" fmla="*/ 6440818 h 6858000"/>
              <a:gd name="connsiteX146" fmla="*/ 6009467 w 6128435"/>
              <a:gd name="connsiteY146" fmla="*/ 6487076 h 6858000"/>
              <a:gd name="connsiteX147" fmla="*/ 5995064 w 6128435"/>
              <a:gd name="connsiteY147" fmla="*/ 6540791 h 6858000"/>
              <a:gd name="connsiteX148" fmla="*/ 5996309 w 6128435"/>
              <a:gd name="connsiteY148" fmla="*/ 6543961 h 6858000"/>
              <a:gd name="connsiteX149" fmla="*/ 5996048 w 6128435"/>
              <a:gd name="connsiteY149" fmla="*/ 6555444 h 6858000"/>
              <a:gd name="connsiteX150" fmla="*/ 6002524 w 6128435"/>
              <a:gd name="connsiteY150" fmla="*/ 6560188 h 6858000"/>
              <a:gd name="connsiteX151" fmla="*/ 6006823 w 6128435"/>
              <a:gd name="connsiteY151" fmla="*/ 6578546 h 6858000"/>
              <a:gd name="connsiteX152" fmla="*/ 6004510 w 6128435"/>
              <a:gd name="connsiteY152" fmla="*/ 6599256 h 6858000"/>
              <a:gd name="connsiteX153" fmla="*/ 5986207 w 6128435"/>
              <a:gd name="connsiteY153" fmla="*/ 6695855 h 6858000"/>
              <a:gd name="connsiteX154" fmla="*/ 5979428 w 6128435"/>
              <a:gd name="connsiteY154" fmla="*/ 6754678 h 6858000"/>
              <a:gd name="connsiteX155" fmla="*/ 5983398 w 6128435"/>
              <a:gd name="connsiteY155" fmla="*/ 6778641 h 6858000"/>
              <a:gd name="connsiteX156" fmla="*/ 5984543 w 6128435"/>
              <a:gd name="connsiteY156" fmla="*/ 6811016 h 6858000"/>
              <a:gd name="connsiteX157" fmla="*/ 5981802 w 6128435"/>
              <a:gd name="connsiteY157" fmla="*/ 6838578 h 6858000"/>
              <a:gd name="connsiteX158" fmla="*/ 5979671 w 6128435"/>
              <a:gd name="connsiteY158" fmla="*/ 6858000 h 6858000"/>
              <a:gd name="connsiteX159" fmla="*/ 0 w 6128435"/>
              <a:gd name="connsiteY159" fmla="*/ 6858000 h 6858000"/>
              <a:gd name="connsiteX160" fmla="*/ 0 w 6128435"/>
              <a:gd name="connsiteY160"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3865 w 6128435"/>
              <a:gd name="connsiteY51" fmla="*/ 3005467 h 6858000"/>
              <a:gd name="connsiteX52" fmla="*/ 5481505 w 6128435"/>
              <a:gd name="connsiteY52" fmla="*/ 3095286 h 6858000"/>
              <a:gd name="connsiteX53" fmla="*/ 5477595 w 6128435"/>
              <a:gd name="connsiteY53" fmla="*/ 3250534 h 6858000"/>
              <a:gd name="connsiteX54" fmla="*/ 5532836 w 6128435"/>
              <a:gd name="connsiteY54" fmla="*/ 3353840 h 6858000"/>
              <a:gd name="connsiteX55" fmla="*/ 5561229 w 6128435"/>
              <a:gd name="connsiteY55" fmla="*/ 3395784 h 6858000"/>
              <a:gd name="connsiteX56" fmla="*/ 5589758 w 6128435"/>
              <a:gd name="connsiteY56" fmla="*/ 3506453 h 6858000"/>
              <a:gd name="connsiteX57" fmla="*/ 5596144 w 6128435"/>
              <a:gd name="connsiteY57" fmla="*/ 3534624 h 6858000"/>
              <a:gd name="connsiteX58" fmla="*/ 5597750 w 6128435"/>
              <a:gd name="connsiteY58" fmla="*/ 3534129 h 6858000"/>
              <a:gd name="connsiteX59" fmla="*/ 5599700 w 6128435"/>
              <a:gd name="connsiteY59" fmla="*/ 3547221 h 6858000"/>
              <a:gd name="connsiteX60" fmla="*/ 5615031 w 6128435"/>
              <a:gd name="connsiteY60" fmla="*/ 3557482 h 6858000"/>
              <a:gd name="connsiteX61" fmla="*/ 5618377 w 6128435"/>
              <a:gd name="connsiteY61" fmla="*/ 3588431 h 6858000"/>
              <a:gd name="connsiteX62" fmla="*/ 5612155 w 6128435"/>
              <a:gd name="connsiteY62" fmla="*/ 3589869 h 6858000"/>
              <a:gd name="connsiteX63" fmla="*/ 5620843 w 6128435"/>
              <a:gd name="connsiteY63" fmla="*/ 3606745 h 6858000"/>
              <a:gd name="connsiteX64" fmla="*/ 5655472 w 6128435"/>
              <a:gd name="connsiteY64" fmla="*/ 3678877 h 6858000"/>
              <a:gd name="connsiteX65" fmla="*/ 5680448 w 6128435"/>
              <a:gd name="connsiteY65" fmla="*/ 3717760 h 6858000"/>
              <a:gd name="connsiteX66" fmla="*/ 5683015 w 6128435"/>
              <a:gd name="connsiteY66" fmla="*/ 3762025 h 6858000"/>
              <a:gd name="connsiteX67" fmla="*/ 5696643 w 6128435"/>
              <a:gd name="connsiteY67" fmla="*/ 3773888 h 6858000"/>
              <a:gd name="connsiteX68" fmla="*/ 5699203 w 6128435"/>
              <a:gd name="connsiteY68" fmla="*/ 3775823 h 6858000"/>
              <a:gd name="connsiteX69" fmla="*/ 5704824 w 6128435"/>
              <a:gd name="connsiteY69" fmla="*/ 3785966 h 6858000"/>
              <a:gd name="connsiteX70" fmla="*/ 5712204 w 6128435"/>
              <a:gd name="connsiteY70" fmla="*/ 3785830 h 6858000"/>
              <a:gd name="connsiteX71" fmla="*/ 5724816 w 6128435"/>
              <a:gd name="connsiteY71" fmla="*/ 3798949 h 6858000"/>
              <a:gd name="connsiteX72" fmla="*/ 5733539 w 6128435"/>
              <a:gd name="connsiteY72" fmla="*/ 3818457 h 6858000"/>
              <a:gd name="connsiteX73" fmla="*/ 5768491 w 6128435"/>
              <a:gd name="connsiteY73" fmla="*/ 3914399 h 6858000"/>
              <a:gd name="connsiteX74" fmla="*/ 5793123 w 6128435"/>
              <a:gd name="connsiteY74" fmla="*/ 3969952 h 6858000"/>
              <a:gd name="connsiteX75" fmla="*/ 5808321 w 6128435"/>
              <a:gd name="connsiteY75" fmla="*/ 3988153 h 6858000"/>
              <a:gd name="connsiteX76" fmla="*/ 5825621 w 6128435"/>
              <a:gd name="connsiteY76" fmla="*/ 4015525 h 6858000"/>
              <a:gd name="connsiteX77" fmla="*/ 5860672 w 6128435"/>
              <a:gd name="connsiteY77" fmla="*/ 4061579 h 6858000"/>
              <a:gd name="connsiteX78" fmla="*/ 5872173 w 6128435"/>
              <a:gd name="connsiteY78" fmla="*/ 4088497 h 6858000"/>
              <a:gd name="connsiteX79" fmla="*/ 5883705 w 6128435"/>
              <a:gd name="connsiteY79" fmla="*/ 4101899 h 6858000"/>
              <a:gd name="connsiteX80" fmla="*/ 5885314 w 6128435"/>
              <a:gd name="connsiteY80" fmla="*/ 4108387 h 6858000"/>
              <a:gd name="connsiteX81" fmla="*/ 5894095 w 6128435"/>
              <a:gd name="connsiteY81" fmla="*/ 4128857 h 6858000"/>
              <a:gd name="connsiteX82" fmla="*/ 5898339 w 6128435"/>
              <a:gd name="connsiteY82" fmla="*/ 4140800 h 6858000"/>
              <a:gd name="connsiteX83" fmla="*/ 5899734 w 6128435"/>
              <a:gd name="connsiteY83" fmla="*/ 4145632 h 6858000"/>
              <a:gd name="connsiteX84" fmla="*/ 5903513 w 6128435"/>
              <a:gd name="connsiteY84" fmla="*/ 4187661 h 6858000"/>
              <a:gd name="connsiteX85" fmla="*/ 5917114 w 6128435"/>
              <a:gd name="connsiteY85" fmla="*/ 4213096 h 6858000"/>
              <a:gd name="connsiteX86" fmla="*/ 5921153 w 6128435"/>
              <a:gd name="connsiteY86" fmla="*/ 4236222 h 6858000"/>
              <a:gd name="connsiteX87" fmla="*/ 5924233 w 6128435"/>
              <a:gd name="connsiteY87" fmla="*/ 4242060 h 6858000"/>
              <a:gd name="connsiteX88" fmla="*/ 5928910 w 6128435"/>
              <a:gd name="connsiteY88" fmla="*/ 4300973 h 6858000"/>
              <a:gd name="connsiteX89" fmla="*/ 5939320 w 6128435"/>
              <a:gd name="connsiteY89" fmla="*/ 4340435 h 6858000"/>
              <a:gd name="connsiteX90" fmla="*/ 5946705 w 6128435"/>
              <a:gd name="connsiteY90" fmla="*/ 4428051 h 6858000"/>
              <a:gd name="connsiteX91" fmla="*/ 5949261 w 6128435"/>
              <a:gd name="connsiteY91" fmla="*/ 4449185 h 6858000"/>
              <a:gd name="connsiteX92" fmla="*/ 5957504 w 6128435"/>
              <a:gd name="connsiteY92" fmla="*/ 4465911 h 6858000"/>
              <a:gd name="connsiteX93" fmla="*/ 5964689 w 6128435"/>
              <a:gd name="connsiteY93" fmla="*/ 4468532 h 6858000"/>
              <a:gd name="connsiteX94" fmla="*/ 5967062 w 6128435"/>
              <a:gd name="connsiteY94" fmla="*/ 4479923 h 6858000"/>
              <a:gd name="connsiteX95" fmla="*/ 5968960 w 6128435"/>
              <a:gd name="connsiteY95" fmla="*/ 4482655 h 6858000"/>
              <a:gd name="connsiteX96" fmla="*/ 5978567 w 6128435"/>
              <a:gd name="connsiteY96" fmla="*/ 4498605 h 6858000"/>
              <a:gd name="connsiteX97" fmla="*/ 5980106 w 6128435"/>
              <a:gd name="connsiteY97" fmla="*/ 4585087 h 6858000"/>
              <a:gd name="connsiteX98" fmla="*/ 5998138 w 6128435"/>
              <a:gd name="connsiteY98" fmla="*/ 4697518 h 6858000"/>
              <a:gd name="connsiteX99" fmla="*/ 6013516 w 6128435"/>
              <a:gd name="connsiteY99" fmla="*/ 4786619 h 6858000"/>
              <a:gd name="connsiteX100" fmla="*/ 6025404 w 6128435"/>
              <a:gd name="connsiteY100" fmla="*/ 4858148 h 6858000"/>
              <a:gd name="connsiteX101" fmla="*/ 6007749 w 6128435"/>
              <a:gd name="connsiteY101" fmla="*/ 4964715 h 6858000"/>
              <a:gd name="connsiteX102" fmla="*/ 6005269 w 6128435"/>
              <a:gd name="connsiteY102" fmla="*/ 5150567 h 6858000"/>
              <a:gd name="connsiteX103" fmla="*/ 6001127 w 6128435"/>
              <a:gd name="connsiteY103" fmla="*/ 5164609 h 6858000"/>
              <a:gd name="connsiteX104" fmla="*/ 5996647 w 6128435"/>
              <a:gd name="connsiteY104" fmla="*/ 5185640 h 6858000"/>
              <a:gd name="connsiteX105" fmla="*/ 5998514 w 6128435"/>
              <a:gd name="connsiteY105" fmla="*/ 5189673 h 6858000"/>
              <a:gd name="connsiteX106" fmla="*/ 5995970 w 6128435"/>
              <a:gd name="connsiteY106" fmla="*/ 5221547 h 6858000"/>
              <a:gd name="connsiteX107" fmla="*/ 5997218 w 6128435"/>
              <a:gd name="connsiteY107" fmla="*/ 5222031 h 6858000"/>
              <a:gd name="connsiteX108" fmla="*/ 6002116 w 6128435"/>
              <a:gd name="connsiteY108" fmla="*/ 5231223 h 6858000"/>
              <a:gd name="connsiteX109" fmla="*/ 6008541 w 6128435"/>
              <a:gd name="connsiteY109" fmla="*/ 5248680 h 6858000"/>
              <a:gd name="connsiteX110" fmla="*/ 6039260 w 6128435"/>
              <a:gd name="connsiteY110" fmla="*/ 5289518 h 6858000"/>
              <a:gd name="connsiteX111" fmla="*/ 6036748 w 6128435"/>
              <a:gd name="connsiteY111" fmla="*/ 5322752 h 6858000"/>
              <a:gd name="connsiteX112" fmla="*/ 6036943 w 6128435"/>
              <a:gd name="connsiteY112" fmla="*/ 5329480 h 6858000"/>
              <a:gd name="connsiteX113" fmla="*/ 6037236 w 6128435"/>
              <a:gd name="connsiteY113" fmla="*/ 5329634 h 6858000"/>
              <a:gd name="connsiteX114" fmla="*/ 6038019 w 6128435"/>
              <a:gd name="connsiteY114" fmla="*/ 5336764 h 6858000"/>
              <a:gd name="connsiteX115" fmla="*/ 6037298 w 6128435"/>
              <a:gd name="connsiteY115" fmla="*/ 5341753 h 6858000"/>
              <a:gd name="connsiteX116" fmla="*/ 6037677 w 6128435"/>
              <a:gd name="connsiteY116" fmla="*/ 5354807 h 6858000"/>
              <a:gd name="connsiteX117" fmla="*/ 6039728 w 6128435"/>
              <a:gd name="connsiteY117" fmla="*/ 5359416 h 6858000"/>
              <a:gd name="connsiteX118" fmla="*/ 6043311 w 6128435"/>
              <a:gd name="connsiteY118" fmla="*/ 5361407 h 6858000"/>
              <a:gd name="connsiteX119" fmla="*/ 6042954 w 6128435"/>
              <a:gd name="connsiteY119" fmla="*/ 5362576 h 6858000"/>
              <a:gd name="connsiteX120" fmla="*/ 6053435 w 6128435"/>
              <a:gd name="connsiteY120" fmla="*/ 5387547 h 6858000"/>
              <a:gd name="connsiteX121" fmla="*/ 6065933 w 6128435"/>
              <a:gd name="connsiteY121" fmla="*/ 5443002 h 6858000"/>
              <a:gd name="connsiteX122" fmla="*/ 6068640 w 6128435"/>
              <a:gd name="connsiteY122" fmla="*/ 5474503 h 6858000"/>
              <a:gd name="connsiteX123" fmla="*/ 6080922 w 6128435"/>
              <a:gd name="connsiteY123" fmla="*/ 5561070 h 6858000"/>
              <a:gd name="connsiteX124" fmla="*/ 6096949 w 6128435"/>
              <a:gd name="connsiteY124" fmla="*/ 5648179 h 6858000"/>
              <a:gd name="connsiteX125" fmla="*/ 6125703 w 6128435"/>
              <a:gd name="connsiteY125" fmla="*/ 5692894 h 6858000"/>
              <a:gd name="connsiteX126" fmla="*/ 6126670 w 6128435"/>
              <a:gd name="connsiteY126" fmla="*/ 5697882 h 6858000"/>
              <a:gd name="connsiteX127" fmla="*/ 6124061 w 6128435"/>
              <a:gd name="connsiteY127" fmla="*/ 5710294 h 6858000"/>
              <a:gd name="connsiteX128" fmla="*/ 6122213 w 6128435"/>
              <a:gd name="connsiteY128" fmla="*/ 5714762 h 6858000"/>
              <a:gd name="connsiteX129" fmla="*/ 6121353 w 6128435"/>
              <a:gd name="connsiteY129" fmla="*/ 5721725 h 6858000"/>
              <a:gd name="connsiteX130" fmla="*/ 6121607 w 6128435"/>
              <a:gd name="connsiteY130" fmla="*/ 5721959 h 6858000"/>
              <a:gd name="connsiteX131" fmla="*/ 6120262 w 6128435"/>
              <a:gd name="connsiteY131" fmla="*/ 5728358 h 6858000"/>
              <a:gd name="connsiteX132" fmla="*/ 6110194 w 6128435"/>
              <a:gd name="connsiteY132" fmla="*/ 5758853 h 6858000"/>
              <a:gd name="connsiteX133" fmla="*/ 6127519 w 6128435"/>
              <a:gd name="connsiteY133" fmla="*/ 5865775 h 6858000"/>
              <a:gd name="connsiteX134" fmla="*/ 6128435 w 6128435"/>
              <a:gd name="connsiteY134" fmla="*/ 5870164 h 6858000"/>
              <a:gd name="connsiteX135" fmla="*/ 6119217 w 6128435"/>
              <a:gd name="connsiteY135" fmla="*/ 5888542 h 6858000"/>
              <a:gd name="connsiteX136" fmla="*/ 6115966 w 6128435"/>
              <a:gd name="connsiteY136" fmla="*/ 5898387 h 6858000"/>
              <a:gd name="connsiteX137" fmla="*/ 6111924 w 6128435"/>
              <a:gd name="connsiteY137" fmla="*/ 5900444 h 6858000"/>
              <a:gd name="connsiteX138" fmla="*/ 6108716 w 6128435"/>
              <a:gd name="connsiteY138" fmla="*/ 5915345 h 6858000"/>
              <a:gd name="connsiteX139" fmla="*/ 6109524 w 6128435"/>
              <a:gd name="connsiteY139" fmla="*/ 5917328 h 6858000"/>
              <a:gd name="connsiteX140" fmla="*/ 6102493 w 6128435"/>
              <a:gd name="connsiteY140" fmla="*/ 5928602 h 6858000"/>
              <a:gd name="connsiteX141" fmla="*/ 6056863 w 6128435"/>
              <a:gd name="connsiteY141" fmla="*/ 6000643 h 6858000"/>
              <a:gd name="connsiteX142" fmla="*/ 6045436 w 6128435"/>
              <a:gd name="connsiteY142" fmla="*/ 6124480 h 6858000"/>
              <a:gd name="connsiteX143" fmla="*/ 6030489 w 6128435"/>
              <a:gd name="connsiteY143" fmla="*/ 6317666 h 6858000"/>
              <a:gd name="connsiteX144" fmla="*/ 6007492 w 6128435"/>
              <a:gd name="connsiteY144" fmla="*/ 6440818 h 6858000"/>
              <a:gd name="connsiteX145" fmla="*/ 6009467 w 6128435"/>
              <a:gd name="connsiteY145" fmla="*/ 6487076 h 6858000"/>
              <a:gd name="connsiteX146" fmla="*/ 5995064 w 6128435"/>
              <a:gd name="connsiteY146" fmla="*/ 6540791 h 6858000"/>
              <a:gd name="connsiteX147" fmla="*/ 5996309 w 6128435"/>
              <a:gd name="connsiteY147" fmla="*/ 6543961 h 6858000"/>
              <a:gd name="connsiteX148" fmla="*/ 5996048 w 6128435"/>
              <a:gd name="connsiteY148" fmla="*/ 6555444 h 6858000"/>
              <a:gd name="connsiteX149" fmla="*/ 6002524 w 6128435"/>
              <a:gd name="connsiteY149" fmla="*/ 6560188 h 6858000"/>
              <a:gd name="connsiteX150" fmla="*/ 6006823 w 6128435"/>
              <a:gd name="connsiteY150" fmla="*/ 6578546 h 6858000"/>
              <a:gd name="connsiteX151" fmla="*/ 6004510 w 6128435"/>
              <a:gd name="connsiteY151" fmla="*/ 6599256 h 6858000"/>
              <a:gd name="connsiteX152" fmla="*/ 5986207 w 6128435"/>
              <a:gd name="connsiteY152" fmla="*/ 6695855 h 6858000"/>
              <a:gd name="connsiteX153" fmla="*/ 5979428 w 6128435"/>
              <a:gd name="connsiteY153" fmla="*/ 6754678 h 6858000"/>
              <a:gd name="connsiteX154" fmla="*/ 5983398 w 6128435"/>
              <a:gd name="connsiteY154" fmla="*/ 6778641 h 6858000"/>
              <a:gd name="connsiteX155" fmla="*/ 5984543 w 6128435"/>
              <a:gd name="connsiteY155" fmla="*/ 6811016 h 6858000"/>
              <a:gd name="connsiteX156" fmla="*/ 5981802 w 6128435"/>
              <a:gd name="connsiteY156" fmla="*/ 6838578 h 6858000"/>
              <a:gd name="connsiteX157" fmla="*/ 5979671 w 6128435"/>
              <a:gd name="connsiteY157" fmla="*/ 6858000 h 6858000"/>
              <a:gd name="connsiteX158" fmla="*/ 0 w 6128435"/>
              <a:gd name="connsiteY158" fmla="*/ 6858000 h 6858000"/>
              <a:gd name="connsiteX159" fmla="*/ 0 w 6128435"/>
              <a:gd name="connsiteY159"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477595 w 6128435"/>
              <a:gd name="connsiteY52" fmla="*/ 3250534 h 6858000"/>
              <a:gd name="connsiteX53" fmla="*/ 5532836 w 6128435"/>
              <a:gd name="connsiteY53" fmla="*/ 3353840 h 6858000"/>
              <a:gd name="connsiteX54" fmla="*/ 5561229 w 6128435"/>
              <a:gd name="connsiteY54" fmla="*/ 3395784 h 6858000"/>
              <a:gd name="connsiteX55" fmla="*/ 5589758 w 6128435"/>
              <a:gd name="connsiteY55" fmla="*/ 3506453 h 6858000"/>
              <a:gd name="connsiteX56" fmla="*/ 5596144 w 6128435"/>
              <a:gd name="connsiteY56" fmla="*/ 3534624 h 6858000"/>
              <a:gd name="connsiteX57" fmla="*/ 5597750 w 6128435"/>
              <a:gd name="connsiteY57" fmla="*/ 3534129 h 6858000"/>
              <a:gd name="connsiteX58" fmla="*/ 5599700 w 6128435"/>
              <a:gd name="connsiteY58" fmla="*/ 3547221 h 6858000"/>
              <a:gd name="connsiteX59" fmla="*/ 5615031 w 6128435"/>
              <a:gd name="connsiteY59" fmla="*/ 3557482 h 6858000"/>
              <a:gd name="connsiteX60" fmla="*/ 5618377 w 6128435"/>
              <a:gd name="connsiteY60" fmla="*/ 3588431 h 6858000"/>
              <a:gd name="connsiteX61" fmla="*/ 5612155 w 6128435"/>
              <a:gd name="connsiteY61" fmla="*/ 3589869 h 6858000"/>
              <a:gd name="connsiteX62" fmla="*/ 5620843 w 6128435"/>
              <a:gd name="connsiteY62" fmla="*/ 3606745 h 6858000"/>
              <a:gd name="connsiteX63" fmla="*/ 5655472 w 6128435"/>
              <a:gd name="connsiteY63" fmla="*/ 3678877 h 6858000"/>
              <a:gd name="connsiteX64" fmla="*/ 5680448 w 6128435"/>
              <a:gd name="connsiteY64" fmla="*/ 3717760 h 6858000"/>
              <a:gd name="connsiteX65" fmla="*/ 5683015 w 6128435"/>
              <a:gd name="connsiteY65" fmla="*/ 3762025 h 6858000"/>
              <a:gd name="connsiteX66" fmla="*/ 5696643 w 6128435"/>
              <a:gd name="connsiteY66" fmla="*/ 3773888 h 6858000"/>
              <a:gd name="connsiteX67" fmla="*/ 5699203 w 6128435"/>
              <a:gd name="connsiteY67" fmla="*/ 3775823 h 6858000"/>
              <a:gd name="connsiteX68" fmla="*/ 5704824 w 6128435"/>
              <a:gd name="connsiteY68" fmla="*/ 3785966 h 6858000"/>
              <a:gd name="connsiteX69" fmla="*/ 5712204 w 6128435"/>
              <a:gd name="connsiteY69" fmla="*/ 3785830 h 6858000"/>
              <a:gd name="connsiteX70" fmla="*/ 5724816 w 6128435"/>
              <a:gd name="connsiteY70" fmla="*/ 3798949 h 6858000"/>
              <a:gd name="connsiteX71" fmla="*/ 5733539 w 6128435"/>
              <a:gd name="connsiteY71" fmla="*/ 3818457 h 6858000"/>
              <a:gd name="connsiteX72" fmla="*/ 5768491 w 6128435"/>
              <a:gd name="connsiteY72" fmla="*/ 3914399 h 6858000"/>
              <a:gd name="connsiteX73" fmla="*/ 5793123 w 6128435"/>
              <a:gd name="connsiteY73" fmla="*/ 3969952 h 6858000"/>
              <a:gd name="connsiteX74" fmla="*/ 5808321 w 6128435"/>
              <a:gd name="connsiteY74" fmla="*/ 3988153 h 6858000"/>
              <a:gd name="connsiteX75" fmla="*/ 5825621 w 6128435"/>
              <a:gd name="connsiteY75" fmla="*/ 4015525 h 6858000"/>
              <a:gd name="connsiteX76" fmla="*/ 5860672 w 6128435"/>
              <a:gd name="connsiteY76" fmla="*/ 4061579 h 6858000"/>
              <a:gd name="connsiteX77" fmla="*/ 5872173 w 6128435"/>
              <a:gd name="connsiteY77" fmla="*/ 4088497 h 6858000"/>
              <a:gd name="connsiteX78" fmla="*/ 5883705 w 6128435"/>
              <a:gd name="connsiteY78" fmla="*/ 4101899 h 6858000"/>
              <a:gd name="connsiteX79" fmla="*/ 5885314 w 6128435"/>
              <a:gd name="connsiteY79" fmla="*/ 4108387 h 6858000"/>
              <a:gd name="connsiteX80" fmla="*/ 5894095 w 6128435"/>
              <a:gd name="connsiteY80" fmla="*/ 4128857 h 6858000"/>
              <a:gd name="connsiteX81" fmla="*/ 5898339 w 6128435"/>
              <a:gd name="connsiteY81" fmla="*/ 4140800 h 6858000"/>
              <a:gd name="connsiteX82" fmla="*/ 5899734 w 6128435"/>
              <a:gd name="connsiteY82" fmla="*/ 4145632 h 6858000"/>
              <a:gd name="connsiteX83" fmla="*/ 5903513 w 6128435"/>
              <a:gd name="connsiteY83" fmla="*/ 4187661 h 6858000"/>
              <a:gd name="connsiteX84" fmla="*/ 5917114 w 6128435"/>
              <a:gd name="connsiteY84" fmla="*/ 4213096 h 6858000"/>
              <a:gd name="connsiteX85" fmla="*/ 5921153 w 6128435"/>
              <a:gd name="connsiteY85" fmla="*/ 4236222 h 6858000"/>
              <a:gd name="connsiteX86" fmla="*/ 5924233 w 6128435"/>
              <a:gd name="connsiteY86" fmla="*/ 4242060 h 6858000"/>
              <a:gd name="connsiteX87" fmla="*/ 5928910 w 6128435"/>
              <a:gd name="connsiteY87" fmla="*/ 4300973 h 6858000"/>
              <a:gd name="connsiteX88" fmla="*/ 5939320 w 6128435"/>
              <a:gd name="connsiteY88" fmla="*/ 4340435 h 6858000"/>
              <a:gd name="connsiteX89" fmla="*/ 5946705 w 6128435"/>
              <a:gd name="connsiteY89" fmla="*/ 4428051 h 6858000"/>
              <a:gd name="connsiteX90" fmla="*/ 5949261 w 6128435"/>
              <a:gd name="connsiteY90" fmla="*/ 4449185 h 6858000"/>
              <a:gd name="connsiteX91" fmla="*/ 5957504 w 6128435"/>
              <a:gd name="connsiteY91" fmla="*/ 4465911 h 6858000"/>
              <a:gd name="connsiteX92" fmla="*/ 5964689 w 6128435"/>
              <a:gd name="connsiteY92" fmla="*/ 4468532 h 6858000"/>
              <a:gd name="connsiteX93" fmla="*/ 5967062 w 6128435"/>
              <a:gd name="connsiteY93" fmla="*/ 4479923 h 6858000"/>
              <a:gd name="connsiteX94" fmla="*/ 5968960 w 6128435"/>
              <a:gd name="connsiteY94" fmla="*/ 4482655 h 6858000"/>
              <a:gd name="connsiteX95" fmla="*/ 5978567 w 6128435"/>
              <a:gd name="connsiteY95" fmla="*/ 4498605 h 6858000"/>
              <a:gd name="connsiteX96" fmla="*/ 5980106 w 6128435"/>
              <a:gd name="connsiteY96" fmla="*/ 4585087 h 6858000"/>
              <a:gd name="connsiteX97" fmla="*/ 5998138 w 6128435"/>
              <a:gd name="connsiteY97" fmla="*/ 4697518 h 6858000"/>
              <a:gd name="connsiteX98" fmla="*/ 6013516 w 6128435"/>
              <a:gd name="connsiteY98" fmla="*/ 4786619 h 6858000"/>
              <a:gd name="connsiteX99" fmla="*/ 6025404 w 6128435"/>
              <a:gd name="connsiteY99" fmla="*/ 4858148 h 6858000"/>
              <a:gd name="connsiteX100" fmla="*/ 6007749 w 6128435"/>
              <a:gd name="connsiteY100" fmla="*/ 4964715 h 6858000"/>
              <a:gd name="connsiteX101" fmla="*/ 6005269 w 6128435"/>
              <a:gd name="connsiteY101" fmla="*/ 5150567 h 6858000"/>
              <a:gd name="connsiteX102" fmla="*/ 6001127 w 6128435"/>
              <a:gd name="connsiteY102" fmla="*/ 5164609 h 6858000"/>
              <a:gd name="connsiteX103" fmla="*/ 5996647 w 6128435"/>
              <a:gd name="connsiteY103" fmla="*/ 5185640 h 6858000"/>
              <a:gd name="connsiteX104" fmla="*/ 5998514 w 6128435"/>
              <a:gd name="connsiteY104" fmla="*/ 5189673 h 6858000"/>
              <a:gd name="connsiteX105" fmla="*/ 5995970 w 6128435"/>
              <a:gd name="connsiteY105" fmla="*/ 5221547 h 6858000"/>
              <a:gd name="connsiteX106" fmla="*/ 5997218 w 6128435"/>
              <a:gd name="connsiteY106" fmla="*/ 5222031 h 6858000"/>
              <a:gd name="connsiteX107" fmla="*/ 6002116 w 6128435"/>
              <a:gd name="connsiteY107" fmla="*/ 5231223 h 6858000"/>
              <a:gd name="connsiteX108" fmla="*/ 6008541 w 6128435"/>
              <a:gd name="connsiteY108" fmla="*/ 5248680 h 6858000"/>
              <a:gd name="connsiteX109" fmla="*/ 6039260 w 6128435"/>
              <a:gd name="connsiteY109" fmla="*/ 5289518 h 6858000"/>
              <a:gd name="connsiteX110" fmla="*/ 6036748 w 6128435"/>
              <a:gd name="connsiteY110" fmla="*/ 5322752 h 6858000"/>
              <a:gd name="connsiteX111" fmla="*/ 6036943 w 6128435"/>
              <a:gd name="connsiteY111" fmla="*/ 5329480 h 6858000"/>
              <a:gd name="connsiteX112" fmla="*/ 6037236 w 6128435"/>
              <a:gd name="connsiteY112" fmla="*/ 5329634 h 6858000"/>
              <a:gd name="connsiteX113" fmla="*/ 6038019 w 6128435"/>
              <a:gd name="connsiteY113" fmla="*/ 5336764 h 6858000"/>
              <a:gd name="connsiteX114" fmla="*/ 6037298 w 6128435"/>
              <a:gd name="connsiteY114" fmla="*/ 5341753 h 6858000"/>
              <a:gd name="connsiteX115" fmla="*/ 6037677 w 6128435"/>
              <a:gd name="connsiteY115" fmla="*/ 5354807 h 6858000"/>
              <a:gd name="connsiteX116" fmla="*/ 6039728 w 6128435"/>
              <a:gd name="connsiteY116" fmla="*/ 5359416 h 6858000"/>
              <a:gd name="connsiteX117" fmla="*/ 6043311 w 6128435"/>
              <a:gd name="connsiteY117" fmla="*/ 5361407 h 6858000"/>
              <a:gd name="connsiteX118" fmla="*/ 6042954 w 6128435"/>
              <a:gd name="connsiteY118" fmla="*/ 5362576 h 6858000"/>
              <a:gd name="connsiteX119" fmla="*/ 6053435 w 6128435"/>
              <a:gd name="connsiteY119" fmla="*/ 5387547 h 6858000"/>
              <a:gd name="connsiteX120" fmla="*/ 6065933 w 6128435"/>
              <a:gd name="connsiteY120" fmla="*/ 5443002 h 6858000"/>
              <a:gd name="connsiteX121" fmla="*/ 6068640 w 6128435"/>
              <a:gd name="connsiteY121" fmla="*/ 5474503 h 6858000"/>
              <a:gd name="connsiteX122" fmla="*/ 6080922 w 6128435"/>
              <a:gd name="connsiteY122" fmla="*/ 5561070 h 6858000"/>
              <a:gd name="connsiteX123" fmla="*/ 6096949 w 6128435"/>
              <a:gd name="connsiteY123" fmla="*/ 5648179 h 6858000"/>
              <a:gd name="connsiteX124" fmla="*/ 6125703 w 6128435"/>
              <a:gd name="connsiteY124" fmla="*/ 5692894 h 6858000"/>
              <a:gd name="connsiteX125" fmla="*/ 6126670 w 6128435"/>
              <a:gd name="connsiteY125" fmla="*/ 5697882 h 6858000"/>
              <a:gd name="connsiteX126" fmla="*/ 6124061 w 6128435"/>
              <a:gd name="connsiteY126" fmla="*/ 5710294 h 6858000"/>
              <a:gd name="connsiteX127" fmla="*/ 6122213 w 6128435"/>
              <a:gd name="connsiteY127" fmla="*/ 5714762 h 6858000"/>
              <a:gd name="connsiteX128" fmla="*/ 6121353 w 6128435"/>
              <a:gd name="connsiteY128" fmla="*/ 5721725 h 6858000"/>
              <a:gd name="connsiteX129" fmla="*/ 6121607 w 6128435"/>
              <a:gd name="connsiteY129" fmla="*/ 5721959 h 6858000"/>
              <a:gd name="connsiteX130" fmla="*/ 6120262 w 6128435"/>
              <a:gd name="connsiteY130" fmla="*/ 5728358 h 6858000"/>
              <a:gd name="connsiteX131" fmla="*/ 6110194 w 6128435"/>
              <a:gd name="connsiteY131" fmla="*/ 5758853 h 6858000"/>
              <a:gd name="connsiteX132" fmla="*/ 6127519 w 6128435"/>
              <a:gd name="connsiteY132" fmla="*/ 5865775 h 6858000"/>
              <a:gd name="connsiteX133" fmla="*/ 6128435 w 6128435"/>
              <a:gd name="connsiteY133" fmla="*/ 5870164 h 6858000"/>
              <a:gd name="connsiteX134" fmla="*/ 6119217 w 6128435"/>
              <a:gd name="connsiteY134" fmla="*/ 5888542 h 6858000"/>
              <a:gd name="connsiteX135" fmla="*/ 6115966 w 6128435"/>
              <a:gd name="connsiteY135" fmla="*/ 5898387 h 6858000"/>
              <a:gd name="connsiteX136" fmla="*/ 6111924 w 6128435"/>
              <a:gd name="connsiteY136" fmla="*/ 5900444 h 6858000"/>
              <a:gd name="connsiteX137" fmla="*/ 6108716 w 6128435"/>
              <a:gd name="connsiteY137" fmla="*/ 5915345 h 6858000"/>
              <a:gd name="connsiteX138" fmla="*/ 6109524 w 6128435"/>
              <a:gd name="connsiteY138" fmla="*/ 5917328 h 6858000"/>
              <a:gd name="connsiteX139" fmla="*/ 6102493 w 6128435"/>
              <a:gd name="connsiteY139" fmla="*/ 5928602 h 6858000"/>
              <a:gd name="connsiteX140" fmla="*/ 6056863 w 6128435"/>
              <a:gd name="connsiteY140" fmla="*/ 6000643 h 6858000"/>
              <a:gd name="connsiteX141" fmla="*/ 6045436 w 6128435"/>
              <a:gd name="connsiteY141" fmla="*/ 6124480 h 6858000"/>
              <a:gd name="connsiteX142" fmla="*/ 6030489 w 6128435"/>
              <a:gd name="connsiteY142" fmla="*/ 6317666 h 6858000"/>
              <a:gd name="connsiteX143" fmla="*/ 6007492 w 6128435"/>
              <a:gd name="connsiteY143" fmla="*/ 6440818 h 6858000"/>
              <a:gd name="connsiteX144" fmla="*/ 6009467 w 6128435"/>
              <a:gd name="connsiteY144" fmla="*/ 6487076 h 6858000"/>
              <a:gd name="connsiteX145" fmla="*/ 5995064 w 6128435"/>
              <a:gd name="connsiteY145" fmla="*/ 6540791 h 6858000"/>
              <a:gd name="connsiteX146" fmla="*/ 5996309 w 6128435"/>
              <a:gd name="connsiteY146" fmla="*/ 6543961 h 6858000"/>
              <a:gd name="connsiteX147" fmla="*/ 5996048 w 6128435"/>
              <a:gd name="connsiteY147" fmla="*/ 6555444 h 6858000"/>
              <a:gd name="connsiteX148" fmla="*/ 6002524 w 6128435"/>
              <a:gd name="connsiteY148" fmla="*/ 6560188 h 6858000"/>
              <a:gd name="connsiteX149" fmla="*/ 6006823 w 6128435"/>
              <a:gd name="connsiteY149" fmla="*/ 6578546 h 6858000"/>
              <a:gd name="connsiteX150" fmla="*/ 6004510 w 6128435"/>
              <a:gd name="connsiteY150" fmla="*/ 6599256 h 6858000"/>
              <a:gd name="connsiteX151" fmla="*/ 5986207 w 6128435"/>
              <a:gd name="connsiteY151" fmla="*/ 6695855 h 6858000"/>
              <a:gd name="connsiteX152" fmla="*/ 5979428 w 6128435"/>
              <a:gd name="connsiteY152" fmla="*/ 6754678 h 6858000"/>
              <a:gd name="connsiteX153" fmla="*/ 5983398 w 6128435"/>
              <a:gd name="connsiteY153" fmla="*/ 6778641 h 6858000"/>
              <a:gd name="connsiteX154" fmla="*/ 5984543 w 6128435"/>
              <a:gd name="connsiteY154" fmla="*/ 6811016 h 6858000"/>
              <a:gd name="connsiteX155" fmla="*/ 5981802 w 6128435"/>
              <a:gd name="connsiteY155" fmla="*/ 6838578 h 6858000"/>
              <a:gd name="connsiteX156" fmla="*/ 5979671 w 6128435"/>
              <a:gd name="connsiteY156" fmla="*/ 6858000 h 6858000"/>
              <a:gd name="connsiteX157" fmla="*/ 0 w 6128435"/>
              <a:gd name="connsiteY157" fmla="*/ 6858000 h 6858000"/>
              <a:gd name="connsiteX158" fmla="*/ 0 w 6128435"/>
              <a:gd name="connsiteY158"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532836 w 6128435"/>
              <a:gd name="connsiteY52" fmla="*/ 3353840 h 6858000"/>
              <a:gd name="connsiteX53" fmla="*/ 5561229 w 6128435"/>
              <a:gd name="connsiteY53" fmla="*/ 3395784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516007 w 6128435"/>
              <a:gd name="connsiteY52" fmla="*/ 3258473 h 6858000"/>
              <a:gd name="connsiteX53" fmla="*/ 5561229 w 6128435"/>
              <a:gd name="connsiteY53" fmla="*/ 3395784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481505 w 6128435"/>
              <a:gd name="connsiteY51" fmla="*/ 3095286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11924 w 6128435"/>
              <a:gd name="connsiteY135" fmla="*/ 5900444 h 6858000"/>
              <a:gd name="connsiteX136" fmla="*/ 6108716 w 6128435"/>
              <a:gd name="connsiteY136" fmla="*/ 5915345 h 6858000"/>
              <a:gd name="connsiteX137" fmla="*/ 6109524 w 6128435"/>
              <a:gd name="connsiteY137" fmla="*/ 5917328 h 6858000"/>
              <a:gd name="connsiteX138" fmla="*/ 6102493 w 6128435"/>
              <a:gd name="connsiteY138" fmla="*/ 5928602 h 6858000"/>
              <a:gd name="connsiteX139" fmla="*/ 6056863 w 6128435"/>
              <a:gd name="connsiteY139" fmla="*/ 6000643 h 6858000"/>
              <a:gd name="connsiteX140" fmla="*/ 6045436 w 6128435"/>
              <a:gd name="connsiteY140" fmla="*/ 6124480 h 6858000"/>
              <a:gd name="connsiteX141" fmla="*/ 6030489 w 6128435"/>
              <a:gd name="connsiteY141" fmla="*/ 6317666 h 6858000"/>
              <a:gd name="connsiteX142" fmla="*/ 6007492 w 6128435"/>
              <a:gd name="connsiteY142" fmla="*/ 6440818 h 6858000"/>
              <a:gd name="connsiteX143" fmla="*/ 6009467 w 6128435"/>
              <a:gd name="connsiteY143" fmla="*/ 6487076 h 6858000"/>
              <a:gd name="connsiteX144" fmla="*/ 5995064 w 6128435"/>
              <a:gd name="connsiteY144" fmla="*/ 6540791 h 6858000"/>
              <a:gd name="connsiteX145" fmla="*/ 5996309 w 6128435"/>
              <a:gd name="connsiteY145" fmla="*/ 6543961 h 6858000"/>
              <a:gd name="connsiteX146" fmla="*/ 5996048 w 6128435"/>
              <a:gd name="connsiteY146" fmla="*/ 6555444 h 6858000"/>
              <a:gd name="connsiteX147" fmla="*/ 6002524 w 6128435"/>
              <a:gd name="connsiteY147" fmla="*/ 6560188 h 6858000"/>
              <a:gd name="connsiteX148" fmla="*/ 6006823 w 6128435"/>
              <a:gd name="connsiteY148" fmla="*/ 6578546 h 6858000"/>
              <a:gd name="connsiteX149" fmla="*/ 6004510 w 6128435"/>
              <a:gd name="connsiteY149" fmla="*/ 6599256 h 6858000"/>
              <a:gd name="connsiteX150" fmla="*/ 5986207 w 6128435"/>
              <a:gd name="connsiteY150" fmla="*/ 6695855 h 6858000"/>
              <a:gd name="connsiteX151" fmla="*/ 5979428 w 6128435"/>
              <a:gd name="connsiteY151" fmla="*/ 6754678 h 6858000"/>
              <a:gd name="connsiteX152" fmla="*/ 5983398 w 6128435"/>
              <a:gd name="connsiteY152" fmla="*/ 6778641 h 6858000"/>
              <a:gd name="connsiteX153" fmla="*/ 5984543 w 6128435"/>
              <a:gd name="connsiteY153" fmla="*/ 6811016 h 6858000"/>
              <a:gd name="connsiteX154" fmla="*/ 5981802 w 6128435"/>
              <a:gd name="connsiteY154" fmla="*/ 6838578 h 6858000"/>
              <a:gd name="connsiteX155" fmla="*/ 5979671 w 6128435"/>
              <a:gd name="connsiteY155" fmla="*/ 6858000 h 6858000"/>
              <a:gd name="connsiteX156" fmla="*/ 0 w 6128435"/>
              <a:gd name="connsiteY156" fmla="*/ 6858000 h 6858000"/>
              <a:gd name="connsiteX157" fmla="*/ 0 w 6128435"/>
              <a:gd name="connsiteY157"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08716 w 6128435"/>
              <a:gd name="connsiteY135" fmla="*/ 5915345 h 6858000"/>
              <a:gd name="connsiteX136" fmla="*/ 6109524 w 6128435"/>
              <a:gd name="connsiteY136" fmla="*/ 5917328 h 6858000"/>
              <a:gd name="connsiteX137" fmla="*/ 6102493 w 6128435"/>
              <a:gd name="connsiteY137" fmla="*/ 5928602 h 6858000"/>
              <a:gd name="connsiteX138" fmla="*/ 6056863 w 6128435"/>
              <a:gd name="connsiteY138" fmla="*/ 6000643 h 6858000"/>
              <a:gd name="connsiteX139" fmla="*/ 6045436 w 6128435"/>
              <a:gd name="connsiteY139" fmla="*/ 6124480 h 6858000"/>
              <a:gd name="connsiteX140" fmla="*/ 6030489 w 6128435"/>
              <a:gd name="connsiteY140" fmla="*/ 6317666 h 6858000"/>
              <a:gd name="connsiteX141" fmla="*/ 6007492 w 6128435"/>
              <a:gd name="connsiteY141" fmla="*/ 6440818 h 6858000"/>
              <a:gd name="connsiteX142" fmla="*/ 6009467 w 6128435"/>
              <a:gd name="connsiteY142" fmla="*/ 6487076 h 6858000"/>
              <a:gd name="connsiteX143" fmla="*/ 5995064 w 6128435"/>
              <a:gd name="connsiteY143" fmla="*/ 6540791 h 6858000"/>
              <a:gd name="connsiteX144" fmla="*/ 5996309 w 6128435"/>
              <a:gd name="connsiteY144" fmla="*/ 6543961 h 6858000"/>
              <a:gd name="connsiteX145" fmla="*/ 5996048 w 6128435"/>
              <a:gd name="connsiteY145" fmla="*/ 6555444 h 6858000"/>
              <a:gd name="connsiteX146" fmla="*/ 6002524 w 6128435"/>
              <a:gd name="connsiteY146" fmla="*/ 6560188 h 6858000"/>
              <a:gd name="connsiteX147" fmla="*/ 6006823 w 6128435"/>
              <a:gd name="connsiteY147" fmla="*/ 6578546 h 6858000"/>
              <a:gd name="connsiteX148" fmla="*/ 6004510 w 6128435"/>
              <a:gd name="connsiteY148" fmla="*/ 6599256 h 6858000"/>
              <a:gd name="connsiteX149" fmla="*/ 5986207 w 6128435"/>
              <a:gd name="connsiteY149" fmla="*/ 6695855 h 6858000"/>
              <a:gd name="connsiteX150" fmla="*/ 5979428 w 6128435"/>
              <a:gd name="connsiteY150" fmla="*/ 6754678 h 6858000"/>
              <a:gd name="connsiteX151" fmla="*/ 5983398 w 6128435"/>
              <a:gd name="connsiteY151" fmla="*/ 6778641 h 6858000"/>
              <a:gd name="connsiteX152" fmla="*/ 5984543 w 6128435"/>
              <a:gd name="connsiteY152" fmla="*/ 6811016 h 6858000"/>
              <a:gd name="connsiteX153" fmla="*/ 5981802 w 6128435"/>
              <a:gd name="connsiteY153" fmla="*/ 6838578 h 6858000"/>
              <a:gd name="connsiteX154" fmla="*/ 5979671 w 6128435"/>
              <a:gd name="connsiteY154" fmla="*/ 6858000 h 6858000"/>
              <a:gd name="connsiteX155" fmla="*/ 0 w 6128435"/>
              <a:gd name="connsiteY155" fmla="*/ 6858000 h 6858000"/>
              <a:gd name="connsiteX156" fmla="*/ 0 w 6128435"/>
              <a:gd name="connsiteY156"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08716 w 6128435"/>
              <a:gd name="connsiteY135" fmla="*/ 5915345 h 6858000"/>
              <a:gd name="connsiteX136" fmla="*/ 6102493 w 6128435"/>
              <a:gd name="connsiteY136" fmla="*/ 5928602 h 6858000"/>
              <a:gd name="connsiteX137" fmla="*/ 6056863 w 6128435"/>
              <a:gd name="connsiteY137" fmla="*/ 6000643 h 6858000"/>
              <a:gd name="connsiteX138" fmla="*/ 6045436 w 6128435"/>
              <a:gd name="connsiteY138" fmla="*/ 6124480 h 6858000"/>
              <a:gd name="connsiteX139" fmla="*/ 6030489 w 6128435"/>
              <a:gd name="connsiteY139" fmla="*/ 6317666 h 6858000"/>
              <a:gd name="connsiteX140" fmla="*/ 6007492 w 6128435"/>
              <a:gd name="connsiteY140" fmla="*/ 6440818 h 6858000"/>
              <a:gd name="connsiteX141" fmla="*/ 6009467 w 6128435"/>
              <a:gd name="connsiteY141" fmla="*/ 6487076 h 6858000"/>
              <a:gd name="connsiteX142" fmla="*/ 5995064 w 6128435"/>
              <a:gd name="connsiteY142" fmla="*/ 6540791 h 6858000"/>
              <a:gd name="connsiteX143" fmla="*/ 5996309 w 6128435"/>
              <a:gd name="connsiteY143" fmla="*/ 6543961 h 6858000"/>
              <a:gd name="connsiteX144" fmla="*/ 5996048 w 6128435"/>
              <a:gd name="connsiteY144" fmla="*/ 6555444 h 6858000"/>
              <a:gd name="connsiteX145" fmla="*/ 6002524 w 6128435"/>
              <a:gd name="connsiteY145" fmla="*/ 6560188 h 6858000"/>
              <a:gd name="connsiteX146" fmla="*/ 6006823 w 6128435"/>
              <a:gd name="connsiteY146" fmla="*/ 6578546 h 6858000"/>
              <a:gd name="connsiteX147" fmla="*/ 6004510 w 6128435"/>
              <a:gd name="connsiteY147" fmla="*/ 6599256 h 6858000"/>
              <a:gd name="connsiteX148" fmla="*/ 5986207 w 6128435"/>
              <a:gd name="connsiteY148" fmla="*/ 6695855 h 6858000"/>
              <a:gd name="connsiteX149" fmla="*/ 5979428 w 6128435"/>
              <a:gd name="connsiteY149" fmla="*/ 6754678 h 6858000"/>
              <a:gd name="connsiteX150" fmla="*/ 5983398 w 6128435"/>
              <a:gd name="connsiteY150" fmla="*/ 6778641 h 6858000"/>
              <a:gd name="connsiteX151" fmla="*/ 5984543 w 6128435"/>
              <a:gd name="connsiteY151" fmla="*/ 6811016 h 6858000"/>
              <a:gd name="connsiteX152" fmla="*/ 5981802 w 6128435"/>
              <a:gd name="connsiteY152" fmla="*/ 6838578 h 6858000"/>
              <a:gd name="connsiteX153" fmla="*/ 5979671 w 6128435"/>
              <a:gd name="connsiteY153" fmla="*/ 6858000 h 6858000"/>
              <a:gd name="connsiteX154" fmla="*/ 0 w 6128435"/>
              <a:gd name="connsiteY154" fmla="*/ 6858000 h 6858000"/>
              <a:gd name="connsiteX155" fmla="*/ 0 w 6128435"/>
              <a:gd name="connsiteY155"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15966 w 6128435"/>
              <a:gd name="connsiteY134" fmla="*/ 5898387 h 6858000"/>
              <a:gd name="connsiteX135" fmla="*/ 6102493 w 6128435"/>
              <a:gd name="connsiteY135" fmla="*/ 5928602 h 6858000"/>
              <a:gd name="connsiteX136" fmla="*/ 6056863 w 6128435"/>
              <a:gd name="connsiteY136" fmla="*/ 6000643 h 6858000"/>
              <a:gd name="connsiteX137" fmla="*/ 6045436 w 6128435"/>
              <a:gd name="connsiteY137" fmla="*/ 6124480 h 6858000"/>
              <a:gd name="connsiteX138" fmla="*/ 6030489 w 6128435"/>
              <a:gd name="connsiteY138" fmla="*/ 6317666 h 6858000"/>
              <a:gd name="connsiteX139" fmla="*/ 6007492 w 6128435"/>
              <a:gd name="connsiteY139" fmla="*/ 6440818 h 6858000"/>
              <a:gd name="connsiteX140" fmla="*/ 6009467 w 6128435"/>
              <a:gd name="connsiteY140" fmla="*/ 6487076 h 6858000"/>
              <a:gd name="connsiteX141" fmla="*/ 5995064 w 6128435"/>
              <a:gd name="connsiteY141" fmla="*/ 6540791 h 6858000"/>
              <a:gd name="connsiteX142" fmla="*/ 5996309 w 6128435"/>
              <a:gd name="connsiteY142" fmla="*/ 6543961 h 6858000"/>
              <a:gd name="connsiteX143" fmla="*/ 5996048 w 6128435"/>
              <a:gd name="connsiteY143" fmla="*/ 6555444 h 6858000"/>
              <a:gd name="connsiteX144" fmla="*/ 6002524 w 6128435"/>
              <a:gd name="connsiteY144" fmla="*/ 6560188 h 6858000"/>
              <a:gd name="connsiteX145" fmla="*/ 6006823 w 6128435"/>
              <a:gd name="connsiteY145" fmla="*/ 6578546 h 6858000"/>
              <a:gd name="connsiteX146" fmla="*/ 6004510 w 6128435"/>
              <a:gd name="connsiteY146" fmla="*/ 6599256 h 6858000"/>
              <a:gd name="connsiteX147" fmla="*/ 5986207 w 6128435"/>
              <a:gd name="connsiteY147" fmla="*/ 6695855 h 6858000"/>
              <a:gd name="connsiteX148" fmla="*/ 5979428 w 6128435"/>
              <a:gd name="connsiteY148" fmla="*/ 6754678 h 6858000"/>
              <a:gd name="connsiteX149" fmla="*/ 5983398 w 6128435"/>
              <a:gd name="connsiteY149" fmla="*/ 6778641 h 6858000"/>
              <a:gd name="connsiteX150" fmla="*/ 5984543 w 6128435"/>
              <a:gd name="connsiteY150" fmla="*/ 6811016 h 6858000"/>
              <a:gd name="connsiteX151" fmla="*/ 5981802 w 6128435"/>
              <a:gd name="connsiteY151" fmla="*/ 6838578 h 6858000"/>
              <a:gd name="connsiteX152" fmla="*/ 5979671 w 6128435"/>
              <a:gd name="connsiteY152" fmla="*/ 6858000 h 6858000"/>
              <a:gd name="connsiteX153" fmla="*/ 0 w 6128435"/>
              <a:gd name="connsiteY153" fmla="*/ 6858000 h 6858000"/>
              <a:gd name="connsiteX154" fmla="*/ 0 w 6128435"/>
              <a:gd name="connsiteY154" fmla="*/ 0 h 6858000"/>
              <a:gd name="connsiteX0" fmla="*/ 0 w 6128435"/>
              <a:gd name="connsiteY0" fmla="*/ 0 h 6858000"/>
              <a:gd name="connsiteX1" fmla="*/ 4965888 w 6128435"/>
              <a:gd name="connsiteY1" fmla="*/ 0 h 6858000"/>
              <a:gd name="connsiteX2" fmla="*/ 4967767 w 6128435"/>
              <a:gd name="connsiteY2" fmla="*/ 7930 h 6858000"/>
              <a:gd name="connsiteX3" fmla="*/ 4979444 w 6128435"/>
              <a:gd name="connsiteY3" fmla="*/ 43921 h 6858000"/>
              <a:gd name="connsiteX4" fmla="*/ 5021173 w 6128435"/>
              <a:gd name="connsiteY4" fmla="*/ 123738 h 6858000"/>
              <a:gd name="connsiteX5" fmla="*/ 5075458 w 6128435"/>
              <a:gd name="connsiteY5" fmla="*/ 264355 h 6858000"/>
              <a:gd name="connsiteX6" fmla="*/ 5081175 w 6128435"/>
              <a:gd name="connsiteY6" fmla="*/ 277448 h 6858000"/>
              <a:gd name="connsiteX7" fmla="*/ 5097011 w 6128435"/>
              <a:gd name="connsiteY7" fmla="*/ 355616 h 6858000"/>
              <a:gd name="connsiteX8" fmla="*/ 5130982 w 6128435"/>
              <a:gd name="connsiteY8" fmla="*/ 412030 h 6858000"/>
              <a:gd name="connsiteX9" fmla="*/ 5153000 w 6128435"/>
              <a:gd name="connsiteY9" fmla="*/ 507134 h 6858000"/>
              <a:gd name="connsiteX10" fmla="*/ 5171282 w 6128435"/>
              <a:gd name="connsiteY10" fmla="*/ 602071 h 6858000"/>
              <a:gd name="connsiteX11" fmla="*/ 5176196 w 6128435"/>
              <a:gd name="connsiteY11" fmla="*/ 636822 h 6858000"/>
              <a:gd name="connsiteX12" fmla="*/ 5189051 w 6128435"/>
              <a:gd name="connsiteY12" fmla="*/ 782518 h 6858000"/>
              <a:gd name="connsiteX13" fmla="*/ 5210428 w 6128435"/>
              <a:gd name="connsiteY13" fmla="*/ 815772 h 6858000"/>
              <a:gd name="connsiteX14" fmla="*/ 5221088 w 6128435"/>
              <a:gd name="connsiteY14" fmla="*/ 860193 h 6858000"/>
              <a:gd name="connsiteX15" fmla="*/ 5230806 w 6128435"/>
              <a:gd name="connsiteY15" fmla="*/ 961354 h 6858000"/>
              <a:gd name="connsiteX16" fmla="*/ 5201018 w 6128435"/>
              <a:gd name="connsiteY16" fmla="*/ 1095027 h 6858000"/>
              <a:gd name="connsiteX17" fmla="*/ 5202153 w 6128435"/>
              <a:gd name="connsiteY17" fmla="*/ 1133224 h 6858000"/>
              <a:gd name="connsiteX18" fmla="*/ 5207370 w 6128435"/>
              <a:gd name="connsiteY18" fmla="*/ 1138097 h 6858000"/>
              <a:gd name="connsiteX19" fmla="*/ 5189234 w 6128435"/>
              <a:gd name="connsiteY19" fmla="*/ 1193495 h 6858000"/>
              <a:gd name="connsiteX20" fmla="*/ 5202769 w 6128435"/>
              <a:gd name="connsiteY20" fmla="*/ 1269450 h 6858000"/>
              <a:gd name="connsiteX21" fmla="*/ 5225968 w 6128435"/>
              <a:gd name="connsiteY21" fmla="*/ 1357994 h 6858000"/>
              <a:gd name="connsiteX22" fmla="*/ 5233819 w 6128435"/>
              <a:gd name="connsiteY22" fmla="*/ 1380922 h 6858000"/>
              <a:gd name="connsiteX23" fmla="*/ 5237226 w 6128435"/>
              <a:gd name="connsiteY23" fmla="*/ 1441327 h 6858000"/>
              <a:gd name="connsiteX24" fmla="*/ 5255653 w 6128435"/>
              <a:gd name="connsiteY24" fmla="*/ 1524712 h 6858000"/>
              <a:gd name="connsiteX25" fmla="*/ 5263491 w 6128435"/>
              <a:gd name="connsiteY25" fmla="*/ 1642938 h 6858000"/>
              <a:gd name="connsiteX26" fmla="*/ 5261314 w 6128435"/>
              <a:gd name="connsiteY26" fmla="*/ 1689177 h 6858000"/>
              <a:gd name="connsiteX27" fmla="*/ 5259788 w 6128435"/>
              <a:gd name="connsiteY27" fmla="*/ 1768516 h 6858000"/>
              <a:gd name="connsiteX28" fmla="*/ 5255696 w 6128435"/>
              <a:gd name="connsiteY28" fmla="*/ 1953770 h 6858000"/>
              <a:gd name="connsiteX29" fmla="*/ 5252592 w 6128435"/>
              <a:gd name="connsiteY29" fmla="*/ 2092210 h 6858000"/>
              <a:gd name="connsiteX30" fmla="*/ 5264303 w 6128435"/>
              <a:gd name="connsiteY30" fmla="*/ 2225157 h 6858000"/>
              <a:gd name="connsiteX31" fmla="*/ 5254949 w 6128435"/>
              <a:gd name="connsiteY31" fmla="*/ 2236160 h 6858000"/>
              <a:gd name="connsiteX32" fmla="*/ 5250104 w 6128435"/>
              <a:gd name="connsiteY32" fmla="*/ 2249166 h 6858000"/>
              <a:gd name="connsiteX33" fmla="*/ 5251214 w 6128435"/>
              <a:gd name="connsiteY33" fmla="*/ 2250944 h 6858000"/>
              <a:gd name="connsiteX34" fmla="*/ 5250644 w 6128435"/>
              <a:gd name="connsiteY34" fmla="*/ 2266619 h 6858000"/>
              <a:gd name="connsiteX35" fmla="*/ 5293877 w 6128435"/>
              <a:gd name="connsiteY35" fmla="*/ 2368649 h 6858000"/>
              <a:gd name="connsiteX36" fmla="*/ 5311338 w 6128435"/>
              <a:gd name="connsiteY36" fmla="*/ 2404034 h 6858000"/>
              <a:gd name="connsiteX37" fmla="*/ 5338366 w 6128435"/>
              <a:gd name="connsiteY37" fmla="*/ 2465052 h 6858000"/>
              <a:gd name="connsiteX38" fmla="*/ 5371263 w 6128435"/>
              <a:gd name="connsiteY38" fmla="*/ 2586413 h 6858000"/>
              <a:gd name="connsiteX39" fmla="*/ 5407503 w 6128435"/>
              <a:gd name="connsiteY39" fmla="*/ 2786290 h 6858000"/>
              <a:gd name="connsiteX40" fmla="*/ 5407356 w 6128435"/>
              <a:gd name="connsiteY40" fmla="*/ 2787545 h 6858000"/>
              <a:gd name="connsiteX41" fmla="*/ 5411130 w 6128435"/>
              <a:gd name="connsiteY41" fmla="*/ 2788640 h 6858000"/>
              <a:gd name="connsiteX42" fmla="*/ 5416439 w 6128435"/>
              <a:gd name="connsiteY42" fmla="*/ 2805666 h 6858000"/>
              <a:gd name="connsiteX43" fmla="*/ 5416589 w 6128435"/>
              <a:gd name="connsiteY43" fmla="*/ 2810822 h 6858000"/>
              <a:gd name="connsiteX44" fmla="*/ 5418542 w 6128435"/>
              <a:gd name="connsiteY44" fmla="*/ 2817745 h 6858000"/>
              <a:gd name="connsiteX45" fmla="*/ 5418847 w 6128435"/>
              <a:gd name="connsiteY45" fmla="*/ 2817825 h 6858000"/>
              <a:gd name="connsiteX46" fmla="*/ 5457023 w 6128435"/>
              <a:gd name="connsiteY46" fmla="*/ 2858292 h 6858000"/>
              <a:gd name="connsiteX47" fmla="*/ 5479298 w 6128435"/>
              <a:gd name="connsiteY47" fmla="*/ 2947791 h 6858000"/>
              <a:gd name="connsiteX48" fmla="*/ 5481770 w 6128435"/>
              <a:gd name="connsiteY48" fmla="*/ 2951352 h 6858000"/>
              <a:gd name="connsiteX49" fmla="*/ 5482045 w 6128435"/>
              <a:gd name="connsiteY49" fmla="*/ 2984371 h 6858000"/>
              <a:gd name="connsiteX50" fmla="*/ 5482415 w 6128435"/>
              <a:gd name="connsiteY50" fmla="*/ 3004079 h 6858000"/>
              <a:gd name="connsiteX51" fmla="*/ 5503944 w 6128435"/>
              <a:gd name="connsiteY51" fmla="*/ 3123335 h 6858000"/>
              <a:gd name="connsiteX52" fmla="*/ 5516007 w 6128435"/>
              <a:gd name="connsiteY52" fmla="*/ 3258473 h 6858000"/>
              <a:gd name="connsiteX53" fmla="*/ 5566839 w 6128435"/>
              <a:gd name="connsiteY53" fmla="*/ 3345295 h 6858000"/>
              <a:gd name="connsiteX54" fmla="*/ 5589758 w 6128435"/>
              <a:gd name="connsiteY54" fmla="*/ 3506453 h 6858000"/>
              <a:gd name="connsiteX55" fmla="*/ 5596144 w 6128435"/>
              <a:gd name="connsiteY55" fmla="*/ 3534624 h 6858000"/>
              <a:gd name="connsiteX56" fmla="*/ 5597750 w 6128435"/>
              <a:gd name="connsiteY56" fmla="*/ 3534129 h 6858000"/>
              <a:gd name="connsiteX57" fmla="*/ 5599700 w 6128435"/>
              <a:gd name="connsiteY57" fmla="*/ 3547221 h 6858000"/>
              <a:gd name="connsiteX58" fmla="*/ 5615031 w 6128435"/>
              <a:gd name="connsiteY58" fmla="*/ 3557482 h 6858000"/>
              <a:gd name="connsiteX59" fmla="*/ 5618377 w 6128435"/>
              <a:gd name="connsiteY59" fmla="*/ 3588431 h 6858000"/>
              <a:gd name="connsiteX60" fmla="*/ 5612155 w 6128435"/>
              <a:gd name="connsiteY60" fmla="*/ 3589869 h 6858000"/>
              <a:gd name="connsiteX61" fmla="*/ 5620843 w 6128435"/>
              <a:gd name="connsiteY61" fmla="*/ 3606745 h 6858000"/>
              <a:gd name="connsiteX62" fmla="*/ 5655472 w 6128435"/>
              <a:gd name="connsiteY62" fmla="*/ 3678877 h 6858000"/>
              <a:gd name="connsiteX63" fmla="*/ 5680448 w 6128435"/>
              <a:gd name="connsiteY63" fmla="*/ 3717760 h 6858000"/>
              <a:gd name="connsiteX64" fmla="*/ 5683015 w 6128435"/>
              <a:gd name="connsiteY64" fmla="*/ 3762025 h 6858000"/>
              <a:gd name="connsiteX65" fmla="*/ 5696643 w 6128435"/>
              <a:gd name="connsiteY65" fmla="*/ 3773888 h 6858000"/>
              <a:gd name="connsiteX66" fmla="*/ 5699203 w 6128435"/>
              <a:gd name="connsiteY66" fmla="*/ 3775823 h 6858000"/>
              <a:gd name="connsiteX67" fmla="*/ 5704824 w 6128435"/>
              <a:gd name="connsiteY67" fmla="*/ 3785966 h 6858000"/>
              <a:gd name="connsiteX68" fmla="*/ 5712204 w 6128435"/>
              <a:gd name="connsiteY68" fmla="*/ 3785830 h 6858000"/>
              <a:gd name="connsiteX69" fmla="*/ 5724816 w 6128435"/>
              <a:gd name="connsiteY69" fmla="*/ 3798949 h 6858000"/>
              <a:gd name="connsiteX70" fmla="*/ 5733539 w 6128435"/>
              <a:gd name="connsiteY70" fmla="*/ 3818457 h 6858000"/>
              <a:gd name="connsiteX71" fmla="*/ 5768491 w 6128435"/>
              <a:gd name="connsiteY71" fmla="*/ 3914399 h 6858000"/>
              <a:gd name="connsiteX72" fmla="*/ 5793123 w 6128435"/>
              <a:gd name="connsiteY72" fmla="*/ 3969952 h 6858000"/>
              <a:gd name="connsiteX73" fmla="*/ 5808321 w 6128435"/>
              <a:gd name="connsiteY73" fmla="*/ 3988153 h 6858000"/>
              <a:gd name="connsiteX74" fmla="*/ 5825621 w 6128435"/>
              <a:gd name="connsiteY74" fmla="*/ 4015525 h 6858000"/>
              <a:gd name="connsiteX75" fmla="*/ 5860672 w 6128435"/>
              <a:gd name="connsiteY75" fmla="*/ 4061579 h 6858000"/>
              <a:gd name="connsiteX76" fmla="*/ 5872173 w 6128435"/>
              <a:gd name="connsiteY76" fmla="*/ 4088497 h 6858000"/>
              <a:gd name="connsiteX77" fmla="*/ 5883705 w 6128435"/>
              <a:gd name="connsiteY77" fmla="*/ 4101899 h 6858000"/>
              <a:gd name="connsiteX78" fmla="*/ 5885314 w 6128435"/>
              <a:gd name="connsiteY78" fmla="*/ 4108387 h 6858000"/>
              <a:gd name="connsiteX79" fmla="*/ 5894095 w 6128435"/>
              <a:gd name="connsiteY79" fmla="*/ 4128857 h 6858000"/>
              <a:gd name="connsiteX80" fmla="*/ 5898339 w 6128435"/>
              <a:gd name="connsiteY80" fmla="*/ 4140800 h 6858000"/>
              <a:gd name="connsiteX81" fmla="*/ 5899734 w 6128435"/>
              <a:gd name="connsiteY81" fmla="*/ 4145632 h 6858000"/>
              <a:gd name="connsiteX82" fmla="*/ 5903513 w 6128435"/>
              <a:gd name="connsiteY82" fmla="*/ 4187661 h 6858000"/>
              <a:gd name="connsiteX83" fmla="*/ 5917114 w 6128435"/>
              <a:gd name="connsiteY83" fmla="*/ 4213096 h 6858000"/>
              <a:gd name="connsiteX84" fmla="*/ 5921153 w 6128435"/>
              <a:gd name="connsiteY84" fmla="*/ 4236222 h 6858000"/>
              <a:gd name="connsiteX85" fmla="*/ 5924233 w 6128435"/>
              <a:gd name="connsiteY85" fmla="*/ 4242060 h 6858000"/>
              <a:gd name="connsiteX86" fmla="*/ 5928910 w 6128435"/>
              <a:gd name="connsiteY86" fmla="*/ 4300973 h 6858000"/>
              <a:gd name="connsiteX87" fmla="*/ 5939320 w 6128435"/>
              <a:gd name="connsiteY87" fmla="*/ 4340435 h 6858000"/>
              <a:gd name="connsiteX88" fmla="*/ 5946705 w 6128435"/>
              <a:gd name="connsiteY88" fmla="*/ 4428051 h 6858000"/>
              <a:gd name="connsiteX89" fmla="*/ 5949261 w 6128435"/>
              <a:gd name="connsiteY89" fmla="*/ 4449185 h 6858000"/>
              <a:gd name="connsiteX90" fmla="*/ 5957504 w 6128435"/>
              <a:gd name="connsiteY90" fmla="*/ 4465911 h 6858000"/>
              <a:gd name="connsiteX91" fmla="*/ 5964689 w 6128435"/>
              <a:gd name="connsiteY91" fmla="*/ 4468532 h 6858000"/>
              <a:gd name="connsiteX92" fmla="*/ 5967062 w 6128435"/>
              <a:gd name="connsiteY92" fmla="*/ 4479923 h 6858000"/>
              <a:gd name="connsiteX93" fmla="*/ 5968960 w 6128435"/>
              <a:gd name="connsiteY93" fmla="*/ 4482655 h 6858000"/>
              <a:gd name="connsiteX94" fmla="*/ 5978567 w 6128435"/>
              <a:gd name="connsiteY94" fmla="*/ 4498605 h 6858000"/>
              <a:gd name="connsiteX95" fmla="*/ 5980106 w 6128435"/>
              <a:gd name="connsiteY95" fmla="*/ 4585087 h 6858000"/>
              <a:gd name="connsiteX96" fmla="*/ 5998138 w 6128435"/>
              <a:gd name="connsiteY96" fmla="*/ 4697518 h 6858000"/>
              <a:gd name="connsiteX97" fmla="*/ 6013516 w 6128435"/>
              <a:gd name="connsiteY97" fmla="*/ 4786619 h 6858000"/>
              <a:gd name="connsiteX98" fmla="*/ 6025404 w 6128435"/>
              <a:gd name="connsiteY98" fmla="*/ 4858148 h 6858000"/>
              <a:gd name="connsiteX99" fmla="*/ 6007749 w 6128435"/>
              <a:gd name="connsiteY99" fmla="*/ 4964715 h 6858000"/>
              <a:gd name="connsiteX100" fmla="*/ 6005269 w 6128435"/>
              <a:gd name="connsiteY100" fmla="*/ 5150567 h 6858000"/>
              <a:gd name="connsiteX101" fmla="*/ 6001127 w 6128435"/>
              <a:gd name="connsiteY101" fmla="*/ 5164609 h 6858000"/>
              <a:gd name="connsiteX102" fmla="*/ 5996647 w 6128435"/>
              <a:gd name="connsiteY102" fmla="*/ 5185640 h 6858000"/>
              <a:gd name="connsiteX103" fmla="*/ 5998514 w 6128435"/>
              <a:gd name="connsiteY103" fmla="*/ 5189673 h 6858000"/>
              <a:gd name="connsiteX104" fmla="*/ 5995970 w 6128435"/>
              <a:gd name="connsiteY104" fmla="*/ 5221547 h 6858000"/>
              <a:gd name="connsiteX105" fmla="*/ 5997218 w 6128435"/>
              <a:gd name="connsiteY105" fmla="*/ 5222031 h 6858000"/>
              <a:gd name="connsiteX106" fmla="*/ 6002116 w 6128435"/>
              <a:gd name="connsiteY106" fmla="*/ 5231223 h 6858000"/>
              <a:gd name="connsiteX107" fmla="*/ 6008541 w 6128435"/>
              <a:gd name="connsiteY107" fmla="*/ 5248680 h 6858000"/>
              <a:gd name="connsiteX108" fmla="*/ 6039260 w 6128435"/>
              <a:gd name="connsiteY108" fmla="*/ 5289518 h 6858000"/>
              <a:gd name="connsiteX109" fmla="*/ 6036748 w 6128435"/>
              <a:gd name="connsiteY109" fmla="*/ 5322752 h 6858000"/>
              <a:gd name="connsiteX110" fmla="*/ 6036943 w 6128435"/>
              <a:gd name="connsiteY110" fmla="*/ 5329480 h 6858000"/>
              <a:gd name="connsiteX111" fmla="*/ 6037236 w 6128435"/>
              <a:gd name="connsiteY111" fmla="*/ 5329634 h 6858000"/>
              <a:gd name="connsiteX112" fmla="*/ 6038019 w 6128435"/>
              <a:gd name="connsiteY112" fmla="*/ 5336764 h 6858000"/>
              <a:gd name="connsiteX113" fmla="*/ 6037298 w 6128435"/>
              <a:gd name="connsiteY113" fmla="*/ 5341753 h 6858000"/>
              <a:gd name="connsiteX114" fmla="*/ 6037677 w 6128435"/>
              <a:gd name="connsiteY114" fmla="*/ 5354807 h 6858000"/>
              <a:gd name="connsiteX115" fmla="*/ 6039728 w 6128435"/>
              <a:gd name="connsiteY115" fmla="*/ 5359416 h 6858000"/>
              <a:gd name="connsiteX116" fmla="*/ 6043311 w 6128435"/>
              <a:gd name="connsiteY116" fmla="*/ 5361407 h 6858000"/>
              <a:gd name="connsiteX117" fmla="*/ 6042954 w 6128435"/>
              <a:gd name="connsiteY117" fmla="*/ 5362576 h 6858000"/>
              <a:gd name="connsiteX118" fmla="*/ 6053435 w 6128435"/>
              <a:gd name="connsiteY118" fmla="*/ 5387547 h 6858000"/>
              <a:gd name="connsiteX119" fmla="*/ 6065933 w 6128435"/>
              <a:gd name="connsiteY119" fmla="*/ 5443002 h 6858000"/>
              <a:gd name="connsiteX120" fmla="*/ 6068640 w 6128435"/>
              <a:gd name="connsiteY120" fmla="*/ 5474503 h 6858000"/>
              <a:gd name="connsiteX121" fmla="*/ 6080922 w 6128435"/>
              <a:gd name="connsiteY121" fmla="*/ 5561070 h 6858000"/>
              <a:gd name="connsiteX122" fmla="*/ 6096949 w 6128435"/>
              <a:gd name="connsiteY122" fmla="*/ 5648179 h 6858000"/>
              <a:gd name="connsiteX123" fmla="*/ 6125703 w 6128435"/>
              <a:gd name="connsiteY123" fmla="*/ 5692894 h 6858000"/>
              <a:gd name="connsiteX124" fmla="*/ 6126670 w 6128435"/>
              <a:gd name="connsiteY124" fmla="*/ 5697882 h 6858000"/>
              <a:gd name="connsiteX125" fmla="*/ 6124061 w 6128435"/>
              <a:gd name="connsiteY125" fmla="*/ 5710294 h 6858000"/>
              <a:gd name="connsiteX126" fmla="*/ 6122213 w 6128435"/>
              <a:gd name="connsiteY126" fmla="*/ 5714762 h 6858000"/>
              <a:gd name="connsiteX127" fmla="*/ 6121353 w 6128435"/>
              <a:gd name="connsiteY127" fmla="*/ 5721725 h 6858000"/>
              <a:gd name="connsiteX128" fmla="*/ 6121607 w 6128435"/>
              <a:gd name="connsiteY128" fmla="*/ 5721959 h 6858000"/>
              <a:gd name="connsiteX129" fmla="*/ 6120262 w 6128435"/>
              <a:gd name="connsiteY129" fmla="*/ 5728358 h 6858000"/>
              <a:gd name="connsiteX130" fmla="*/ 6110194 w 6128435"/>
              <a:gd name="connsiteY130" fmla="*/ 5758853 h 6858000"/>
              <a:gd name="connsiteX131" fmla="*/ 6127519 w 6128435"/>
              <a:gd name="connsiteY131" fmla="*/ 5865775 h 6858000"/>
              <a:gd name="connsiteX132" fmla="*/ 6128435 w 6128435"/>
              <a:gd name="connsiteY132" fmla="*/ 5870164 h 6858000"/>
              <a:gd name="connsiteX133" fmla="*/ 6119217 w 6128435"/>
              <a:gd name="connsiteY133" fmla="*/ 5888542 h 6858000"/>
              <a:gd name="connsiteX134" fmla="*/ 6102493 w 6128435"/>
              <a:gd name="connsiteY134" fmla="*/ 5928602 h 6858000"/>
              <a:gd name="connsiteX135" fmla="*/ 6056863 w 6128435"/>
              <a:gd name="connsiteY135" fmla="*/ 6000643 h 6858000"/>
              <a:gd name="connsiteX136" fmla="*/ 6045436 w 6128435"/>
              <a:gd name="connsiteY136" fmla="*/ 6124480 h 6858000"/>
              <a:gd name="connsiteX137" fmla="*/ 6030489 w 6128435"/>
              <a:gd name="connsiteY137" fmla="*/ 6317666 h 6858000"/>
              <a:gd name="connsiteX138" fmla="*/ 6007492 w 6128435"/>
              <a:gd name="connsiteY138" fmla="*/ 6440818 h 6858000"/>
              <a:gd name="connsiteX139" fmla="*/ 6009467 w 6128435"/>
              <a:gd name="connsiteY139" fmla="*/ 6487076 h 6858000"/>
              <a:gd name="connsiteX140" fmla="*/ 5995064 w 6128435"/>
              <a:gd name="connsiteY140" fmla="*/ 6540791 h 6858000"/>
              <a:gd name="connsiteX141" fmla="*/ 5996309 w 6128435"/>
              <a:gd name="connsiteY141" fmla="*/ 6543961 h 6858000"/>
              <a:gd name="connsiteX142" fmla="*/ 5996048 w 6128435"/>
              <a:gd name="connsiteY142" fmla="*/ 6555444 h 6858000"/>
              <a:gd name="connsiteX143" fmla="*/ 6002524 w 6128435"/>
              <a:gd name="connsiteY143" fmla="*/ 6560188 h 6858000"/>
              <a:gd name="connsiteX144" fmla="*/ 6006823 w 6128435"/>
              <a:gd name="connsiteY144" fmla="*/ 6578546 h 6858000"/>
              <a:gd name="connsiteX145" fmla="*/ 6004510 w 6128435"/>
              <a:gd name="connsiteY145" fmla="*/ 6599256 h 6858000"/>
              <a:gd name="connsiteX146" fmla="*/ 5986207 w 6128435"/>
              <a:gd name="connsiteY146" fmla="*/ 6695855 h 6858000"/>
              <a:gd name="connsiteX147" fmla="*/ 5979428 w 6128435"/>
              <a:gd name="connsiteY147" fmla="*/ 6754678 h 6858000"/>
              <a:gd name="connsiteX148" fmla="*/ 5983398 w 6128435"/>
              <a:gd name="connsiteY148" fmla="*/ 6778641 h 6858000"/>
              <a:gd name="connsiteX149" fmla="*/ 5984543 w 6128435"/>
              <a:gd name="connsiteY149" fmla="*/ 6811016 h 6858000"/>
              <a:gd name="connsiteX150" fmla="*/ 5981802 w 6128435"/>
              <a:gd name="connsiteY150" fmla="*/ 6838578 h 6858000"/>
              <a:gd name="connsiteX151" fmla="*/ 5979671 w 6128435"/>
              <a:gd name="connsiteY151" fmla="*/ 6858000 h 6858000"/>
              <a:gd name="connsiteX152" fmla="*/ 0 w 6128435"/>
              <a:gd name="connsiteY152" fmla="*/ 6858000 h 6858000"/>
              <a:gd name="connsiteX153" fmla="*/ 0 w 6128435"/>
              <a:gd name="connsiteY153"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16589 w 6127519"/>
              <a:gd name="connsiteY43" fmla="*/ 2810822 h 6858000"/>
              <a:gd name="connsiteX44" fmla="*/ 5418542 w 6127519"/>
              <a:gd name="connsiteY44" fmla="*/ 2817745 h 6858000"/>
              <a:gd name="connsiteX45" fmla="*/ 5418847 w 6127519"/>
              <a:gd name="connsiteY45" fmla="*/ 2817825 h 6858000"/>
              <a:gd name="connsiteX46" fmla="*/ 5457023 w 6127519"/>
              <a:gd name="connsiteY46" fmla="*/ 2858292 h 6858000"/>
              <a:gd name="connsiteX47" fmla="*/ 5479298 w 6127519"/>
              <a:gd name="connsiteY47" fmla="*/ 2947791 h 6858000"/>
              <a:gd name="connsiteX48" fmla="*/ 5481770 w 6127519"/>
              <a:gd name="connsiteY48" fmla="*/ 2951352 h 6858000"/>
              <a:gd name="connsiteX49" fmla="*/ 5482045 w 6127519"/>
              <a:gd name="connsiteY49" fmla="*/ 2984371 h 6858000"/>
              <a:gd name="connsiteX50" fmla="*/ 5482415 w 6127519"/>
              <a:gd name="connsiteY50" fmla="*/ 3004079 h 6858000"/>
              <a:gd name="connsiteX51" fmla="*/ 5503944 w 6127519"/>
              <a:gd name="connsiteY51" fmla="*/ 3123335 h 6858000"/>
              <a:gd name="connsiteX52" fmla="*/ 5516007 w 6127519"/>
              <a:gd name="connsiteY52" fmla="*/ 3258473 h 6858000"/>
              <a:gd name="connsiteX53" fmla="*/ 5566839 w 6127519"/>
              <a:gd name="connsiteY53" fmla="*/ 3345295 h 6858000"/>
              <a:gd name="connsiteX54" fmla="*/ 5589758 w 6127519"/>
              <a:gd name="connsiteY54" fmla="*/ 3506453 h 6858000"/>
              <a:gd name="connsiteX55" fmla="*/ 5596144 w 6127519"/>
              <a:gd name="connsiteY55" fmla="*/ 3534624 h 6858000"/>
              <a:gd name="connsiteX56" fmla="*/ 5597750 w 6127519"/>
              <a:gd name="connsiteY56" fmla="*/ 3534129 h 6858000"/>
              <a:gd name="connsiteX57" fmla="*/ 5599700 w 6127519"/>
              <a:gd name="connsiteY57" fmla="*/ 3547221 h 6858000"/>
              <a:gd name="connsiteX58" fmla="*/ 5615031 w 6127519"/>
              <a:gd name="connsiteY58" fmla="*/ 3557482 h 6858000"/>
              <a:gd name="connsiteX59" fmla="*/ 5618377 w 6127519"/>
              <a:gd name="connsiteY59" fmla="*/ 3588431 h 6858000"/>
              <a:gd name="connsiteX60" fmla="*/ 5612155 w 6127519"/>
              <a:gd name="connsiteY60" fmla="*/ 3589869 h 6858000"/>
              <a:gd name="connsiteX61" fmla="*/ 5620843 w 6127519"/>
              <a:gd name="connsiteY61" fmla="*/ 3606745 h 6858000"/>
              <a:gd name="connsiteX62" fmla="*/ 5655472 w 6127519"/>
              <a:gd name="connsiteY62" fmla="*/ 3678877 h 6858000"/>
              <a:gd name="connsiteX63" fmla="*/ 5680448 w 6127519"/>
              <a:gd name="connsiteY63" fmla="*/ 3717760 h 6858000"/>
              <a:gd name="connsiteX64" fmla="*/ 5683015 w 6127519"/>
              <a:gd name="connsiteY64" fmla="*/ 3762025 h 6858000"/>
              <a:gd name="connsiteX65" fmla="*/ 5696643 w 6127519"/>
              <a:gd name="connsiteY65" fmla="*/ 3773888 h 6858000"/>
              <a:gd name="connsiteX66" fmla="*/ 5699203 w 6127519"/>
              <a:gd name="connsiteY66" fmla="*/ 3775823 h 6858000"/>
              <a:gd name="connsiteX67" fmla="*/ 5704824 w 6127519"/>
              <a:gd name="connsiteY67" fmla="*/ 3785966 h 6858000"/>
              <a:gd name="connsiteX68" fmla="*/ 5712204 w 6127519"/>
              <a:gd name="connsiteY68" fmla="*/ 3785830 h 6858000"/>
              <a:gd name="connsiteX69" fmla="*/ 5724816 w 6127519"/>
              <a:gd name="connsiteY69" fmla="*/ 3798949 h 6858000"/>
              <a:gd name="connsiteX70" fmla="*/ 5733539 w 6127519"/>
              <a:gd name="connsiteY70" fmla="*/ 3818457 h 6858000"/>
              <a:gd name="connsiteX71" fmla="*/ 5768491 w 6127519"/>
              <a:gd name="connsiteY71" fmla="*/ 3914399 h 6858000"/>
              <a:gd name="connsiteX72" fmla="*/ 5793123 w 6127519"/>
              <a:gd name="connsiteY72" fmla="*/ 3969952 h 6858000"/>
              <a:gd name="connsiteX73" fmla="*/ 5808321 w 6127519"/>
              <a:gd name="connsiteY73" fmla="*/ 3988153 h 6858000"/>
              <a:gd name="connsiteX74" fmla="*/ 5825621 w 6127519"/>
              <a:gd name="connsiteY74" fmla="*/ 4015525 h 6858000"/>
              <a:gd name="connsiteX75" fmla="*/ 5860672 w 6127519"/>
              <a:gd name="connsiteY75" fmla="*/ 4061579 h 6858000"/>
              <a:gd name="connsiteX76" fmla="*/ 5872173 w 6127519"/>
              <a:gd name="connsiteY76" fmla="*/ 4088497 h 6858000"/>
              <a:gd name="connsiteX77" fmla="*/ 5883705 w 6127519"/>
              <a:gd name="connsiteY77" fmla="*/ 4101899 h 6858000"/>
              <a:gd name="connsiteX78" fmla="*/ 5885314 w 6127519"/>
              <a:gd name="connsiteY78" fmla="*/ 4108387 h 6858000"/>
              <a:gd name="connsiteX79" fmla="*/ 5894095 w 6127519"/>
              <a:gd name="connsiteY79" fmla="*/ 4128857 h 6858000"/>
              <a:gd name="connsiteX80" fmla="*/ 5898339 w 6127519"/>
              <a:gd name="connsiteY80" fmla="*/ 4140800 h 6858000"/>
              <a:gd name="connsiteX81" fmla="*/ 5899734 w 6127519"/>
              <a:gd name="connsiteY81" fmla="*/ 4145632 h 6858000"/>
              <a:gd name="connsiteX82" fmla="*/ 5903513 w 6127519"/>
              <a:gd name="connsiteY82" fmla="*/ 4187661 h 6858000"/>
              <a:gd name="connsiteX83" fmla="*/ 5917114 w 6127519"/>
              <a:gd name="connsiteY83" fmla="*/ 4213096 h 6858000"/>
              <a:gd name="connsiteX84" fmla="*/ 5921153 w 6127519"/>
              <a:gd name="connsiteY84" fmla="*/ 4236222 h 6858000"/>
              <a:gd name="connsiteX85" fmla="*/ 5924233 w 6127519"/>
              <a:gd name="connsiteY85" fmla="*/ 4242060 h 6858000"/>
              <a:gd name="connsiteX86" fmla="*/ 5928910 w 6127519"/>
              <a:gd name="connsiteY86" fmla="*/ 4300973 h 6858000"/>
              <a:gd name="connsiteX87" fmla="*/ 5939320 w 6127519"/>
              <a:gd name="connsiteY87" fmla="*/ 4340435 h 6858000"/>
              <a:gd name="connsiteX88" fmla="*/ 5946705 w 6127519"/>
              <a:gd name="connsiteY88" fmla="*/ 4428051 h 6858000"/>
              <a:gd name="connsiteX89" fmla="*/ 5949261 w 6127519"/>
              <a:gd name="connsiteY89" fmla="*/ 4449185 h 6858000"/>
              <a:gd name="connsiteX90" fmla="*/ 5957504 w 6127519"/>
              <a:gd name="connsiteY90" fmla="*/ 4465911 h 6858000"/>
              <a:gd name="connsiteX91" fmla="*/ 5964689 w 6127519"/>
              <a:gd name="connsiteY91" fmla="*/ 4468532 h 6858000"/>
              <a:gd name="connsiteX92" fmla="*/ 5967062 w 6127519"/>
              <a:gd name="connsiteY92" fmla="*/ 4479923 h 6858000"/>
              <a:gd name="connsiteX93" fmla="*/ 5968960 w 6127519"/>
              <a:gd name="connsiteY93" fmla="*/ 4482655 h 6858000"/>
              <a:gd name="connsiteX94" fmla="*/ 5978567 w 6127519"/>
              <a:gd name="connsiteY94" fmla="*/ 4498605 h 6858000"/>
              <a:gd name="connsiteX95" fmla="*/ 5980106 w 6127519"/>
              <a:gd name="connsiteY95" fmla="*/ 4585087 h 6858000"/>
              <a:gd name="connsiteX96" fmla="*/ 5998138 w 6127519"/>
              <a:gd name="connsiteY96" fmla="*/ 4697518 h 6858000"/>
              <a:gd name="connsiteX97" fmla="*/ 6013516 w 6127519"/>
              <a:gd name="connsiteY97" fmla="*/ 4786619 h 6858000"/>
              <a:gd name="connsiteX98" fmla="*/ 6025404 w 6127519"/>
              <a:gd name="connsiteY98" fmla="*/ 4858148 h 6858000"/>
              <a:gd name="connsiteX99" fmla="*/ 6007749 w 6127519"/>
              <a:gd name="connsiteY99" fmla="*/ 4964715 h 6858000"/>
              <a:gd name="connsiteX100" fmla="*/ 6005269 w 6127519"/>
              <a:gd name="connsiteY100" fmla="*/ 5150567 h 6858000"/>
              <a:gd name="connsiteX101" fmla="*/ 6001127 w 6127519"/>
              <a:gd name="connsiteY101" fmla="*/ 5164609 h 6858000"/>
              <a:gd name="connsiteX102" fmla="*/ 5996647 w 6127519"/>
              <a:gd name="connsiteY102" fmla="*/ 5185640 h 6858000"/>
              <a:gd name="connsiteX103" fmla="*/ 5998514 w 6127519"/>
              <a:gd name="connsiteY103" fmla="*/ 5189673 h 6858000"/>
              <a:gd name="connsiteX104" fmla="*/ 5995970 w 6127519"/>
              <a:gd name="connsiteY104" fmla="*/ 5221547 h 6858000"/>
              <a:gd name="connsiteX105" fmla="*/ 5997218 w 6127519"/>
              <a:gd name="connsiteY105" fmla="*/ 5222031 h 6858000"/>
              <a:gd name="connsiteX106" fmla="*/ 6002116 w 6127519"/>
              <a:gd name="connsiteY106" fmla="*/ 5231223 h 6858000"/>
              <a:gd name="connsiteX107" fmla="*/ 6008541 w 6127519"/>
              <a:gd name="connsiteY107" fmla="*/ 5248680 h 6858000"/>
              <a:gd name="connsiteX108" fmla="*/ 6039260 w 6127519"/>
              <a:gd name="connsiteY108" fmla="*/ 5289518 h 6858000"/>
              <a:gd name="connsiteX109" fmla="*/ 6036748 w 6127519"/>
              <a:gd name="connsiteY109" fmla="*/ 5322752 h 6858000"/>
              <a:gd name="connsiteX110" fmla="*/ 6036943 w 6127519"/>
              <a:gd name="connsiteY110" fmla="*/ 5329480 h 6858000"/>
              <a:gd name="connsiteX111" fmla="*/ 6037236 w 6127519"/>
              <a:gd name="connsiteY111" fmla="*/ 5329634 h 6858000"/>
              <a:gd name="connsiteX112" fmla="*/ 6038019 w 6127519"/>
              <a:gd name="connsiteY112" fmla="*/ 5336764 h 6858000"/>
              <a:gd name="connsiteX113" fmla="*/ 6037298 w 6127519"/>
              <a:gd name="connsiteY113" fmla="*/ 5341753 h 6858000"/>
              <a:gd name="connsiteX114" fmla="*/ 6037677 w 6127519"/>
              <a:gd name="connsiteY114" fmla="*/ 5354807 h 6858000"/>
              <a:gd name="connsiteX115" fmla="*/ 6039728 w 6127519"/>
              <a:gd name="connsiteY115" fmla="*/ 5359416 h 6858000"/>
              <a:gd name="connsiteX116" fmla="*/ 6043311 w 6127519"/>
              <a:gd name="connsiteY116" fmla="*/ 5361407 h 6858000"/>
              <a:gd name="connsiteX117" fmla="*/ 6042954 w 6127519"/>
              <a:gd name="connsiteY117" fmla="*/ 5362576 h 6858000"/>
              <a:gd name="connsiteX118" fmla="*/ 6053435 w 6127519"/>
              <a:gd name="connsiteY118" fmla="*/ 5387547 h 6858000"/>
              <a:gd name="connsiteX119" fmla="*/ 6065933 w 6127519"/>
              <a:gd name="connsiteY119" fmla="*/ 5443002 h 6858000"/>
              <a:gd name="connsiteX120" fmla="*/ 6068640 w 6127519"/>
              <a:gd name="connsiteY120" fmla="*/ 5474503 h 6858000"/>
              <a:gd name="connsiteX121" fmla="*/ 6080922 w 6127519"/>
              <a:gd name="connsiteY121" fmla="*/ 5561070 h 6858000"/>
              <a:gd name="connsiteX122" fmla="*/ 6096949 w 6127519"/>
              <a:gd name="connsiteY122" fmla="*/ 5648179 h 6858000"/>
              <a:gd name="connsiteX123" fmla="*/ 6125703 w 6127519"/>
              <a:gd name="connsiteY123" fmla="*/ 5692894 h 6858000"/>
              <a:gd name="connsiteX124" fmla="*/ 6126670 w 6127519"/>
              <a:gd name="connsiteY124" fmla="*/ 5697882 h 6858000"/>
              <a:gd name="connsiteX125" fmla="*/ 6124061 w 6127519"/>
              <a:gd name="connsiteY125" fmla="*/ 5710294 h 6858000"/>
              <a:gd name="connsiteX126" fmla="*/ 6122213 w 6127519"/>
              <a:gd name="connsiteY126" fmla="*/ 5714762 h 6858000"/>
              <a:gd name="connsiteX127" fmla="*/ 6121353 w 6127519"/>
              <a:gd name="connsiteY127" fmla="*/ 5721725 h 6858000"/>
              <a:gd name="connsiteX128" fmla="*/ 6121607 w 6127519"/>
              <a:gd name="connsiteY128" fmla="*/ 5721959 h 6858000"/>
              <a:gd name="connsiteX129" fmla="*/ 6120262 w 6127519"/>
              <a:gd name="connsiteY129" fmla="*/ 5728358 h 6858000"/>
              <a:gd name="connsiteX130" fmla="*/ 6110194 w 6127519"/>
              <a:gd name="connsiteY130" fmla="*/ 5758853 h 6858000"/>
              <a:gd name="connsiteX131" fmla="*/ 6127519 w 6127519"/>
              <a:gd name="connsiteY131" fmla="*/ 5865775 h 6858000"/>
              <a:gd name="connsiteX132" fmla="*/ 6119217 w 6127519"/>
              <a:gd name="connsiteY132" fmla="*/ 5888542 h 6858000"/>
              <a:gd name="connsiteX133" fmla="*/ 6102493 w 6127519"/>
              <a:gd name="connsiteY133" fmla="*/ 5928602 h 6858000"/>
              <a:gd name="connsiteX134" fmla="*/ 6056863 w 6127519"/>
              <a:gd name="connsiteY134" fmla="*/ 6000643 h 6858000"/>
              <a:gd name="connsiteX135" fmla="*/ 6045436 w 6127519"/>
              <a:gd name="connsiteY135" fmla="*/ 6124480 h 6858000"/>
              <a:gd name="connsiteX136" fmla="*/ 6030489 w 6127519"/>
              <a:gd name="connsiteY136" fmla="*/ 6317666 h 6858000"/>
              <a:gd name="connsiteX137" fmla="*/ 6007492 w 6127519"/>
              <a:gd name="connsiteY137" fmla="*/ 6440818 h 6858000"/>
              <a:gd name="connsiteX138" fmla="*/ 6009467 w 6127519"/>
              <a:gd name="connsiteY138" fmla="*/ 6487076 h 6858000"/>
              <a:gd name="connsiteX139" fmla="*/ 5995064 w 6127519"/>
              <a:gd name="connsiteY139" fmla="*/ 6540791 h 6858000"/>
              <a:gd name="connsiteX140" fmla="*/ 5996309 w 6127519"/>
              <a:gd name="connsiteY140" fmla="*/ 6543961 h 6858000"/>
              <a:gd name="connsiteX141" fmla="*/ 5996048 w 6127519"/>
              <a:gd name="connsiteY141" fmla="*/ 6555444 h 6858000"/>
              <a:gd name="connsiteX142" fmla="*/ 6002524 w 6127519"/>
              <a:gd name="connsiteY142" fmla="*/ 6560188 h 6858000"/>
              <a:gd name="connsiteX143" fmla="*/ 6006823 w 6127519"/>
              <a:gd name="connsiteY143" fmla="*/ 6578546 h 6858000"/>
              <a:gd name="connsiteX144" fmla="*/ 6004510 w 6127519"/>
              <a:gd name="connsiteY144" fmla="*/ 6599256 h 6858000"/>
              <a:gd name="connsiteX145" fmla="*/ 5986207 w 6127519"/>
              <a:gd name="connsiteY145" fmla="*/ 6695855 h 6858000"/>
              <a:gd name="connsiteX146" fmla="*/ 5979428 w 6127519"/>
              <a:gd name="connsiteY146" fmla="*/ 6754678 h 6858000"/>
              <a:gd name="connsiteX147" fmla="*/ 5983398 w 6127519"/>
              <a:gd name="connsiteY147" fmla="*/ 6778641 h 6858000"/>
              <a:gd name="connsiteX148" fmla="*/ 5984543 w 6127519"/>
              <a:gd name="connsiteY148" fmla="*/ 6811016 h 6858000"/>
              <a:gd name="connsiteX149" fmla="*/ 5981802 w 6127519"/>
              <a:gd name="connsiteY149" fmla="*/ 6838578 h 6858000"/>
              <a:gd name="connsiteX150" fmla="*/ 5979671 w 6127519"/>
              <a:gd name="connsiteY150" fmla="*/ 6858000 h 6858000"/>
              <a:gd name="connsiteX151" fmla="*/ 0 w 6127519"/>
              <a:gd name="connsiteY151" fmla="*/ 6858000 h 6858000"/>
              <a:gd name="connsiteX152" fmla="*/ 0 w 6127519"/>
              <a:gd name="connsiteY152"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02116 w 6127689"/>
              <a:gd name="connsiteY106" fmla="*/ 5231223 h 6858000"/>
              <a:gd name="connsiteX107" fmla="*/ 6008541 w 6127689"/>
              <a:gd name="connsiteY107" fmla="*/ 5248680 h 6858000"/>
              <a:gd name="connsiteX108" fmla="*/ 6039260 w 6127689"/>
              <a:gd name="connsiteY108" fmla="*/ 5289518 h 6858000"/>
              <a:gd name="connsiteX109" fmla="*/ 6036748 w 6127689"/>
              <a:gd name="connsiteY109" fmla="*/ 5322752 h 6858000"/>
              <a:gd name="connsiteX110" fmla="*/ 6036943 w 6127689"/>
              <a:gd name="connsiteY110" fmla="*/ 5329480 h 6858000"/>
              <a:gd name="connsiteX111" fmla="*/ 6037236 w 6127689"/>
              <a:gd name="connsiteY111" fmla="*/ 5329634 h 6858000"/>
              <a:gd name="connsiteX112" fmla="*/ 6038019 w 6127689"/>
              <a:gd name="connsiteY112" fmla="*/ 5336764 h 6858000"/>
              <a:gd name="connsiteX113" fmla="*/ 6037298 w 6127689"/>
              <a:gd name="connsiteY113" fmla="*/ 5341753 h 6858000"/>
              <a:gd name="connsiteX114" fmla="*/ 6037677 w 6127689"/>
              <a:gd name="connsiteY114" fmla="*/ 5354807 h 6858000"/>
              <a:gd name="connsiteX115" fmla="*/ 6039728 w 6127689"/>
              <a:gd name="connsiteY115" fmla="*/ 5359416 h 6858000"/>
              <a:gd name="connsiteX116" fmla="*/ 6043311 w 6127689"/>
              <a:gd name="connsiteY116" fmla="*/ 5361407 h 6858000"/>
              <a:gd name="connsiteX117" fmla="*/ 6042954 w 6127689"/>
              <a:gd name="connsiteY117" fmla="*/ 5362576 h 6858000"/>
              <a:gd name="connsiteX118" fmla="*/ 6053435 w 6127689"/>
              <a:gd name="connsiteY118" fmla="*/ 5387547 h 6858000"/>
              <a:gd name="connsiteX119" fmla="*/ 6065933 w 6127689"/>
              <a:gd name="connsiteY119" fmla="*/ 5443002 h 6858000"/>
              <a:gd name="connsiteX120" fmla="*/ 6068640 w 6127689"/>
              <a:gd name="connsiteY120" fmla="*/ 5474503 h 6858000"/>
              <a:gd name="connsiteX121" fmla="*/ 6080922 w 6127689"/>
              <a:gd name="connsiteY121" fmla="*/ 5561070 h 6858000"/>
              <a:gd name="connsiteX122" fmla="*/ 6096949 w 6127689"/>
              <a:gd name="connsiteY122" fmla="*/ 5648179 h 6858000"/>
              <a:gd name="connsiteX123" fmla="*/ 6125703 w 6127689"/>
              <a:gd name="connsiteY123" fmla="*/ 5692894 h 6858000"/>
              <a:gd name="connsiteX124" fmla="*/ 6126670 w 6127689"/>
              <a:gd name="connsiteY124" fmla="*/ 5697882 h 6858000"/>
              <a:gd name="connsiteX125" fmla="*/ 6124061 w 6127689"/>
              <a:gd name="connsiteY125" fmla="*/ 5710294 h 6858000"/>
              <a:gd name="connsiteX126" fmla="*/ 6122213 w 6127689"/>
              <a:gd name="connsiteY126" fmla="*/ 5714762 h 6858000"/>
              <a:gd name="connsiteX127" fmla="*/ 6121353 w 6127689"/>
              <a:gd name="connsiteY127" fmla="*/ 5721725 h 6858000"/>
              <a:gd name="connsiteX128" fmla="*/ 6121607 w 6127689"/>
              <a:gd name="connsiteY128" fmla="*/ 5721959 h 6858000"/>
              <a:gd name="connsiteX129" fmla="*/ 6120262 w 6127689"/>
              <a:gd name="connsiteY129" fmla="*/ 5728358 h 6858000"/>
              <a:gd name="connsiteX130" fmla="*/ 6127024 w 6127689"/>
              <a:gd name="connsiteY130" fmla="*/ 5786902 h 6858000"/>
              <a:gd name="connsiteX131" fmla="*/ 6127519 w 6127689"/>
              <a:gd name="connsiteY131" fmla="*/ 5865775 h 6858000"/>
              <a:gd name="connsiteX132" fmla="*/ 6119217 w 6127689"/>
              <a:gd name="connsiteY132" fmla="*/ 5888542 h 6858000"/>
              <a:gd name="connsiteX133" fmla="*/ 6102493 w 6127689"/>
              <a:gd name="connsiteY133" fmla="*/ 5928602 h 6858000"/>
              <a:gd name="connsiteX134" fmla="*/ 6056863 w 6127689"/>
              <a:gd name="connsiteY134" fmla="*/ 6000643 h 6858000"/>
              <a:gd name="connsiteX135" fmla="*/ 6045436 w 6127689"/>
              <a:gd name="connsiteY135" fmla="*/ 6124480 h 6858000"/>
              <a:gd name="connsiteX136" fmla="*/ 6030489 w 6127689"/>
              <a:gd name="connsiteY136" fmla="*/ 6317666 h 6858000"/>
              <a:gd name="connsiteX137" fmla="*/ 6007492 w 6127689"/>
              <a:gd name="connsiteY137" fmla="*/ 6440818 h 6858000"/>
              <a:gd name="connsiteX138" fmla="*/ 6009467 w 6127689"/>
              <a:gd name="connsiteY138" fmla="*/ 6487076 h 6858000"/>
              <a:gd name="connsiteX139" fmla="*/ 5995064 w 6127689"/>
              <a:gd name="connsiteY139" fmla="*/ 6540791 h 6858000"/>
              <a:gd name="connsiteX140" fmla="*/ 5996309 w 6127689"/>
              <a:gd name="connsiteY140" fmla="*/ 6543961 h 6858000"/>
              <a:gd name="connsiteX141" fmla="*/ 5996048 w 6127689"/>
              <a:gd name="connsiteY141" fmla="*/ 6555444 h 6858000"/>
              <a:gd name="connsiteX142" fmla="*/ 6002524 w 6127689"/>
              <a:gd name="connsiteY142" fmla="*/ 6560188 h 6858000"/>
              <a:gd name="connsiteX143" fmla="*/ 6006823 w 6127689"/>
              <a:gd name="connsiteY143" fmla="*/ 6578546 h 6858000"/>
              <a:gd name="connsiteX144" fmla="*/ 6004510 w 6127689"/>
              <a:gd name="connsiteY144" fmla="*/ 6599256 h 6858000"/>
              <a:gd name="connsiteX145" fmla="*/ 5986207 w 6127689"/>
              <a:gd name="connsiteY145" fmla="*/ 6695855 h 6858000"/>
              <a:gd name="connsiteX146" fmla="*/ 5979428 w 6127689"/>
              <a:gd name="connsiteY146" fmla="*/ 6754678 h 6858000"/>
              <a:gd name="connsiteX147" fmla="*/ 5983398 w 6127689"/>
              <a:gd name="connsiteY147" fmla="*/ 6778641 h 6858000"/>
              <a:gd name="connsiteX148" fmla="*/ 5984543 w 6127689"/>
              <a:gd name="connsiteY148" fmla="*/ 6811016 h 6858000"/>
              <a:gd name="connsiteX149" fmla="*/ 5981802 w 6127689"/>
              <a:gd name="connsiteY149" fmla="*/ 6838578 h 6858000"/>
              <a:gd name="connsiteX150" fmla="*/ 5979671 w 6127689"/>
              <a:gd name="connsiteY150" fmla="*/ 6858000 h 6858000"/>
              <a:gd name="connsiteX151" fmla="*/ 0 w 6127689"/>
              <a:gd name="connsiteY151" fmla="*/ 6858000 h 6858000"/>
              <a:gd name="connsiteX152" fmla="*/ 0 w 6127689"/>
              <a:gd name="connsiteY152"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02116 w 6127689"/>
              <a:gd name="connsiteY106" fmla="*/ 5231223 h 6858000"/>
              <a:gd name="connsiteX107" fmla="*/ 6039260 w 6127689"/>
              <a:gd name="connsiteY107" fmla="*/ 5289518 h 6858000"/>
              <a:gd name="connsiteX108" fmla="*/ 6036748 w 6127689"/>
              <a:gd name="connsiteY108" fmla="*/ 5322752 h 6858000"/>
              <a:gd name="connsiteX109" fmla="*/ 6036943 w 6127689"/>
              <a:gd name="connsiteY109" fmla="*/ 5329480 h 6858000"/>
              <a:gd name="connsiteX110" fmla="*/ 6037236 w 6127689"/>
              <a:gd name="connsiteY110" fmla="*/ 5329634 h 6858000"/>
              <a:gd name="connsiteX111" fmla="*/ 6038019 w 6127689"/>
              <a:gd name="connsiteY111" fmla="*/ 5336764 h 6858000"/>
              <a:gd name="connsiteX112" fmla="*/ 6037298 w 6127689"/>
              <a:gd name="connsiteY112" fmla="*/ 5341753 h 6858000"/>
              <a:gd name="connsiteX113" fmla="*/ 6037677 w 6127689"/>
              <a:gd name="connsiteY113" fmla="*/ 5354807 h 6858000"/>
              <a:gd name="connsiteX114" fmla="*/ 6039728 w 6127689"/>
              <a:gd name="connsiteY114" fmla="*/ 5359416 h 6858000"/>
              <a:gd name="connsiteX115" fmla="*/ 6043311 w 6127689"/>
              <a:gd name="connsiteY115" fmla="*/ 5361407 h 6858000"/>
              <a:gd name="connsiteX116" fmla="*/ 6042954 w 6127689"/>
              <a:gd name="connsiteY116" fmla="*/ 5362576 h 6858000"/>
              <a:gd name="connsiteX117" fmla="*/ 6053435 w 6127689"/>
              <a:gd name="connsiteY117" fmla="*/ 5387547 h 6858000"/>
              <a:gd name="connsiteX118" fmla="*/ 6065933 w 6127689"/>
              <a:gd name="connsiteY118" fmla="*/ 5443002 h 6858000"/>
              <a:gd name="connsiteX119" fmla="*/ 6068640 w 6127689"/>
              <a:gd name="connsiteY119" fmla="*/ 5474503 h 6858000"/>
              <a:gd name="connsiteX120" fmla="*/ 6080922 w 6127689"/>
              <a:gd name="connsiteY120" fmla="*/ 5561070 h 6858000"/>
              <a:gd name="connsiteX121" fmla="*/ 6096949 w 6127689"/>
              <a:gd name="connsiteY121" fmla="*/ 5648179 h 6858000"/>
              <a:gd name="connsiteX122" fmla="*/ 6125703 w 6127689"/>
              <a:gd name="connsiteY122" fmla="*/ 5692894 h 6858000"/>
              <a:gd name="connsiteX123" fmla="*/ 6126670 w 6127689"/>
              <a:gd name="connsiteY123" fmla="*/ 5697882 h 6858000"/>
              <a:gd name="connsiteX124" fmla="*/ 6124061 w 6127689"/>
              <a:gd name="connsiteY124" fmla="*/ 5710294 h 6858000"/>
              <a:gd name="connsiteX125" fmla="*/ 6122213 w 6127689"/>
              <a:gd name="connsiteY125" fmla="*/ 5714762 h 6858000"/>
              <a:gd name="connsiteX126" fmla="*/ 6121353 w 6127689"/>
              <a:gd name="connsiteY126" fmla="*/ 5721725 h 6858000"/>
              <a:gd name="connsiteX127" fmla="*/ 6121607 w 6127689"/>
              <a:gd name="connsiteY127" fmla="*/ 5721959 h 6858000"/>
              <a:gd name="connsiteX128" fmla="*/ 6120262 w 6127689"/>
              <a:gd name="connsiteY128" fmla="*/ 5728358 h 6858000"/>
              <a:gd name="connsiteX129" fmla="*/ 6127024 w 6127689"/>
              <a:gd name="connsiteY129" fmla="*/ 5786902 h 6858000"/>
              <a:gd name="connsiteX130" fmla="*/ 6127519 w 6127689"/>
              <a:gd name="connsiteY130" fmla="*/ 5865775 h 6858000"/>
              <a:gd name="connsiteX131" fmla="*/ 6119217 w 6127689"/>
              <a:gd name="connsiteY131" fmla="*/ 5888542 h 6858000"/>
              <a:gd name="connsiteX132" fmla="*/ 6102493 w 6127689"/>
              <a:gd name="connsiteY132" fmla="*/ 5928602 h 6858000"/>
              <a:gd name="connsiteX133" fmla="*/ 6056863 w 6127689"/>
              <a:gd name="connsiteY133" fmla="*/ 6000643 h 6858000"/>
              <a:gd name="connsiteX134" fmla="*/ 6045436 w 6127689"/>
              <a:gd name="connsiteY134" fmla="*/ 6124480 h 6858000"/>
              <a:gd name="connsiteX135" fmla="*/ 6030489 w 6127689"/>
              <a:gd name="connsiteY135" fmla="*/ 6317666 h 6858000"/>
              <a:gd name="connsiteX136" fmla="*/ 6007492 w 6127689"/>
              <a:gd name="connsiteY136" fmla="*/ 6440818 h 6858000"/>
              <a:gd name="connsiteX137" fmla="*/ 6009467 w 6127689"/>
              <a:gd name="connsiteY137" fmla="*/ 6487076 h 6858000"/>
              <a:gd name="connsiteX138" fmla="*/ 5995064 w 6127689"/>
              <a:gd name="connsiteY138" fmla="*/ 6540791 h 6858000"/>
              <a:gd name="connsiteX139" fmla="*/ 5996309 w 6127689"/>
              <a:gd name="connsiteY139" fmla="*/ 6543961 h 6858000"/>
              <a:gd name="connsiteX140" fmla="*/ 5996048 w 6127689"/>
              <a:gd name="connsiteY140" fmla="*/ 6555444 h 6858000"/>
              <a:gd name="connsiteX141" fmla="*/ 6002524 w 6127689"/>
              <a:gd name="connsiteY141" fmla="*/ 6560188 h 6858000"/>
              <a:gd name="connsiteX142" fmla="*/ 6006823 w 6127689"/>
              <a:gd name="connsiteY142" fmla="*/ 6578546 h 6858000"/>
              <a:gd name="connsiteX143" fmla="*/ 6004510 w 6127689"/>
              <a:gd name="connsiteY143" fmla="*/ 6599256 h 6858000"/>
              <a:gd name="connsiteX144" fmla="*/ 5986207 w 6127689"/>
              <a:gd name="connsiteY144" fmla="*/ 6695855 h 6858000"/>
              <a:gd name="connsiteX145" fmla="*/ 5979428 w 6127689"/>
              <a:gd name="connsiteY145" fmla="*/ 6754678 h 6858000"/>
              <a:gd name="connsiteX146" fmla="*/ 5983398 w 6127689"/>
              <a:gd name="connsiteY146" fmla="*/ 6778641 h 6858000"/>
              <a:gd name="connsiteX147" fmla="*/ 5984543 w 6127689"/>
              <a:gd name="connsiteY147" fmla="*/ 6811016 h 6858000"/>
              <a:gd name="connsiteX148" fmla="*/ 5981802 w 6127689"/>
              <a:gd name="connsiteY148" fmla="*/ 6838578 h 6858000"/>
              <a:gd name="connsiteX149" fmla="*/ 5979671 w 6127689"/>
              <a:gd name="connsiteY149" fmla="*/ 6858000 h 6858000"/>
              <a:gd name="connsiteX150" fmla="*/ 0 w 6127689"/>
              <a:gd name="connsiteY150" fmla="*/ 6858000 h 6858000"/>
              <a:gd name="connsiteX151" fmla="*/ 0 w 6127689"/>
              <a:gd name="connsiteY151"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39260 w 6127689"/>
              <a:gd name="connsiteY106" fmla="*/ 5289518 h 6858000"/>
              <a:gd name="connsiteX107" fmla="*/ 6036748 w 6127689"/>
              <a:gd name="connsiteY107" fmla="*/ 5322752 h 6858000"/>
              <a:gd name="connsiteX108" fmla="*/ 6036943 w 6127689"/>
              <a:gd name="connsiteY108" fmla="*/ 5329480 h 6858000"/>
              <a:gd name="connsiteX109" fmla="*/ 6037236 w 6127689"/>
              <a:gd name="connsiteY109" fmla="*/ 5329634 h 6858000"/>
              <a:gd name="connsiteX110" fmla="*/ 6038019 w 6127689"/>
              <a:gd name="connsiteY110" fmla="*/ 5336764 h 6858000"/>
              <a:gd name="connsiteX111" fmla="*/ 6037298 w 6127689"/>
              <a:gd name="connsiteY111" fmla="*/ 5341753 h 6858000"/>
              <a:gd name="connsiteX112" fmla="*/ 6037677 w 6127689"/>
              <a:gd name="connsiteY112" fmla="*/ 5354807 h 6858000"/>
              <a:gd name="connsiteX113" fmla="*/ 6039728 w 6127689"/>
              <a:gd name="connsiteY113" fmla="*/ 5359416 h 6858000"/>
              <a:gd name="connsiteX114" fmla="*/ 6043311 w 6127689"/>
              <a:gd name="connsiteY114" fmla="*/ 5361407 h 6858000"/>
              <a:gd name="connsiteX115" fmla="*/ 6042954 w 6127689"/>
              <a:gd name="connsiteY115" fmla="*/ 5362576 h 6858000"/>
              <a:gd name="connsiteX116" fmla="*/ 6053435 w 6127689"/>
              <a:gd name="connsiteY116" fmla="*/ 5387547 h 6858000"/>
              <a:gd name="connsiteX117" fmla="*/ 6065933 w 6127689"/>
              <a:gd name="connsiteY117" fmla="*/ 5443002 h 6858000"/>
              <a:gd name="connsiteX118" fmla="*/ 6068640 w 6127689"/>
              <a:gd name="connsiteY118" fmla="*/ 5474503 h 6858000"/>
              <a:gd name="connsiteX119" fmla="*/ 6080922 w 6127689"/>
              <a:gd name="connsiteY119" fmla="*/ 5561070 h 6858000"/>
              <a:gd name="connsiteX120" fmla="*/ 6096949 w 6127689"/>
              <a:gd name="connsiteY120" fmla="*/ 5648179 h 6858000"/>
              <a:gd name="connsiteX121" fmla="*/ 6125703 w 6127689"/>
              <a:gd name="connsiteY121" fmla="*/ 5692894 h 6858000"/>
              <a:gd name="connsiteX122" fmla="*/ 6126670 w 6127689"/>
              <a:gd name="connsiteY122" fmla="*/ 5697882 h 6858000"/>
              <a:gd name="connsiteX123" fmla="*/ 6124061 w 6127689"/>
              <a:gd name="connsiteY123" fmla="*/ 5710294 h 6858000"/>
              <a:gd name="connsiteX124" fmla="*/ 6122213 w 6127689"/>
              <a:gd name="connsiteY124" fmla="*/ 5714762 h 6858000"/>
              <a:gd name="connsiteX125" fmla="*/ 6121353 w 6127689"/>
              <a:gd name="connsiteY125" fmla="*/ 5721725 h 6858000"/>
              <a:gd name="connsiteX126" fmla="*/ 6121607 w 6127689"/>
              <a:gd name="connsiteY126" fmla="*/ 5721959 h 6858000"/>
              <a:gd name="connsiteX127" fmla="*/ 6120262 w 6127689"/>
              <a:gd name="connsiteY127" fmla="*/ 5728358 h 6858000"/>
              <a:gd name="connsiteX128" fmla="*/ 6127024 w 6127689"/>
              <a:gd name="connsiteY128" fmla="*/ 5786902 h 6858000"/>
              <a:gd name="connsiteX129" fmla="*/ 6127519 w 6127689"/>
              <a:gd name="connsiteY129" fmla="*/ 5865775 h 6858000"/>
              <a:gd name="connsiteX130" fmla="*/ 6119217 w 6127689"/>
              <a:gd name="connsiteY130" fmla="*/ 5888542 h 6858000"/>
              <a:gd name="connsiteX131" fmla="*/ 6102493 w 6127689"/>
              <a:gd name="connsiteY131" fmla="*/ 5928602 h 6858000"/>
              <a:gd name="connsiteX132" fmla="*/ 6056863 w 6127689"/>
              <a:gd name="connsiteY132" fmla="*/ 6000643 h 6858000"/>
              <a:gd name="connsiteX133" fmla="*/ 6045436 w 6127689"/>
              <a:gd name="connsiteY133" fmla="*/ 6124480 h 6858000"/>
              <a:gd name="connsiteX134" fmla="*/ 6030489 w 6127689"/>
              <a:gd name="connsiteY134" fmla="*/ 6317666 h 6858000"/>
              <a:gd name="connsiteX135" fmla="*/ 6007492 w 6127689"/>
              <a:gd name="connsiteY135" fmla="*/ 6440818 h 6858000"/>
              <a:gd name="connsiteX136" fmla="*/ 6009467 w 6127689"/>
              <a:gd name="connsiteY136" fmla="*/ 6487076 h 6858000"/>
              <a:gd name="connsiteX137" fmla="*/ 5995064 w 6127689"/>
              <a:gd name="connsiteY137" fmla="*/ 6540791 h 6858000"/>
              <a:gd name="connsiteX138" fmla="*/ 5996309 w 6127689"/>
              <a:gd name="connsiteY138" fmla="*/ 6543961 h 6858000"/>
              <a:gd name="connsiteX139" fmla="*/ 5996048 w 6127689"/>
              <a:gd name="connsiteY139" fmla="*/ 6555444 h 6858000"/>
              <a:gd name="connsiteX140" fmla="*/ 6002524 w 6127689"/>
              <a:gd name="connsiteY140" fmla="*/ 6560188 h 6858000"/>
              <a:gd name="connsiteX141" fmla="*/ 6006823 w 6127689"/>
              <a:gd name="connsiteY141" fmla="*/ 6578546 h 6858000"/>
              <a:gd name="connsiteX142" fmla="*/ 6004510 w 6127689"/>
              <a:gd name="connsiteY142" fmla="*/ 6599256 h 6858000"/>
              <a:gd name="connsiteX143" fmla="*/ 5986207 w 6127689"/>
              <a:gd name="connsiteY143" fmla="*/ 6695855 h 6858000"/>
              <a:gd name="connsiteX144" fmla="*/ 5979428 w 6127689"/>
              <a:gd name="connsiteY144" fmla="*/ 6754678 h 6858000"/>
              <a:gd name="connsiteX145" fmla="*/ 5983398 w 6127689"/>
              <a:gd name="connsiteY145" fmla="*/ 6778641 h 6858000"/>
              <a:gd name="connsiteX146" fmla="*/ 5984543 w 6127689"/>
              <a:gd name="connsiteY146" fmla="*/ 6811016 h 6858000"/>
              <a:gd name="connsiteX147" fmla="*/ 5981802 w 6127689"/>
              <a:gd name="connsiteY147" fmla="*/ 6838578 h 6858000"/>
              <a:gd name="connsiteX148" fmla="*/ 5979671 w 6127689"/>
              <a:gd name="connsiteY148" fmla="*/ 6858000 h 6858000"/>
              <a:gd name="connsiteX149" fmla="*/ 0 w 6127689"/>
              <a:gd name="connsiteY149" fmla="*/ 6858000 h 6858000"/>
              <a:gd name="connsiteX150" fmla="*/ 0 w 6127689"/>
              <a:gd name="connsiteY150"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5997218 w 6127689"/>
              <a:gd name="connsiteY105" fmla="*/ 5222031 h 6858000"/>
              <a:gd name="connsiteX106" fmla="*/ 6036748 w 6127689"/>
              <a:gd name="connsiteY106" fmla="*/ 5322752 h 6858000"/>
              <a:gd name="connsiteX107" fmla="*/ 6036943 w 6127689"/>
              <a:gd name="connsiteY107" fmla="*/ 5329480 h 6858000"/>
              <a:gd name="connsiteX108" fmla="*/ 6037236 w 6127689"/>
              <a:gd name="connsiteY108" fmla="*/ 5329634 h 6858000"/>
              <a:gd name="connsiteX109" fmla="*/ 6038019 w 6127689"/>
              <a:gd name="connsiteY109" fmla="*/ 5336764 h 6858000"/>
              <a:gd name="connsiteX110" fmla="*/ 6037298 w 6127689"/>
              <a:gd name="connsiteY110" fmla="*/ 5341753 h 6858000"/>
              <a:gd name="connsiteX111" fmla="*/ 6037677 w 6127689"/>
              <a:gd name="connsiteY111" fmla="*/ 5354807 h 6858000"/>
              <a:gd name="connsiteX112" fmla="*/ 6039728 w 6127689"/>
              <a:gd name="connsiteY112" fmla="*/ 5359416 h 6858000"/>
              <a:gd name="connsiteX113" fmla="*/ 6043311 w 6127689"/>
              <a:gd name="connsiteY113" fmla="*/ 5361407 h 6858000"/>
              <a:gd name="connsiteX114" fmla="*/ 6042954 w 6127689"/>
              <a:gd name="connsiteY114" fmla="*/ 5362576 h 6858000"/>
              <a:gd name="connsiteX115" fmla="*/ 6053435 w 6127689"/>
              <a:gd name="connsiteY115" fmla="*/ 5387547 h 6858000"/>
              <a:gd name="connsiteX116" fmla="*/ 6065933 w 6127689"/>
              <a:gd name="connsiteY116" fmla="*/ 5443002 h 6858000"/>
              <a:gd name="connsiteX117" fmla="*/ 6068640 w 6127689"/>
              <a:gd name="connsiteY117" fmla="*/ 5474503 h 6858000"/>
              <a:gd name="connsiteX118" fmla="*/ 6080922 w 6127689"/>
              <a:gd name="connsiteY118" fmla="*/ 5561070 h 6858000"/>
              <a:gd name="connsiteX119" fmla="*/ 6096949 w 6127689"/>
              <a:gd name="connsiteY119" fmla="*/ 5648179 h 6858000"/>
              <a:gd name="connsiteX120" fmla="*/ 6125703 w 6127689"/>
              <a:gd name="connsiteY120" fmla="*/ 5692894 h 6858000"/>
              <a:gd name="connsiteX121" fmla="*/ 6126670 w 6127689"/>
              <a:gd name="connsiteY121" fmla="*/ 5697882 h 6858000"/>
              <a:gd name="connsiteX122" fmla="*/ 6124061 w 6127689"/>
              <a:gd name="connsiteY122" fmla="*/ 5710294 h 6858000"/>
              <a:gd name="connsiteX123" fmla="*/ 6122213 w 6127689"/>
              <a:gd name="connsiteY123" fmla="*/ 5714762 h 6858000"/>
              <a:gd name="connsiteX124" fmla="*/ 6121353 w 6127689"/>
              <a:gd name="connsiteY124" fmla="*/ 5721725 h 6858000"/>
              <a:gd name="connsiteX125" fmla="*/ 6121607 w 6127689"/>
              <a:gd name="connsiteY125" fmla="*/ 5721959 h 6858000"/>
              <a:gd name="connsiteX126" fmla="*/ 6120262 w 6127689"/>
              <a:gd name="connsiteY126" fmla="*/ 5728358 h 6858000"/>
              <a:gd name="connsiteX127" fmla="*/ 6127024 w 6127689"/>
              <a:gd name="connsiteY127" fmla="*/ 5786902 h 6858000"/>
              <a:gd name="connsiteX128" fmla="*/ 6127519 w 6127689"/>
              <a:gd name="connsiteY128" fmla="*/ 5865775 h 6858000"/>
              <a:gd name="connsiteX129" fmla="*/ 6119217 w 6127689"/>
              <a:gd name="connsiteY129" fmla="*/ 5888542 h 6858000"/>
              <a:gd name="connsiteX130" fmla="*/ 6102493 w 6127689"/>
              <a:gd name="connsiteY130" fmla="*/ 5928602 h 6858000"/>
              <a:gd name="connsiteX131" fmla="*/ 6056863 w 6127689"/>
              <a:gd name="connsiteY131" fmla="*/ 6000643 h 6858000"/>
              <a:gd name="connsiteX132" fmla="*/ 6045436 w 6127689"/>
              <a:gd name="connsiteY132" fmla="*/ 6124480 h 6858000"/>
              <a:gd name="connsiteX133" fmla="*/ 6030489 w 6127689"/>
              <a:gd name="connsiteY133" fmla="*/ 6317666 h 6858000"/>
              <a:gd name="connsiteX134" fmla="*/ 6007492 w 6127689"/>
              <a:gd name="connsiteY134" fmla="*/ 6440818 h 6858000"/>
              <a:gd name="connsiteX135" fmla="*/ 6009467 w 6127689"/>
              <a:gd name="connsiteY135" fmla="*/ 6487076 h 6858000"/>
              <a:gd name="connsiteX136" fmla="*/ 5995064 w 6127689"/>
              <a:gd name="connsiteY136" fmla="*/ 6540791 h 6858000"/>
              <a:gd name="connsiteX137" fmla="*/ 5996309 w 6127689"/>
              <a:gd name="connsiteY137" fmla="*/ 6543961 h 6858000"/>
              <a:gd name="connsiteX138" fmla="*/ 5996048 w 6127689"/>
              <a:gd name="connsiteY138" fmla="*/ 6555444 h 6858000"/>
              <a:gd name="connsiteX139" fmla="*/ 6002524 w 6127689"/>
              <a:gd name="connsiteY139" fmla="*/ 6560188 h 6858000"/>
              <a:gd name="connsiteX140" fmla="*/ 6006823 w 6127689"/>
              <a:gd name="connsiteY140" fmla="*/ 6578546 h 6858000"/>
              <a:gd name="connsiteX141" fmla="*/ 6004510 w 6127689"/>
              <a:gd name="connsiteY141" fmla="*/ 6599256 h 6858000"/>
              <a:gd name="connsiteX142" fmla="*/ 5986207 w 6127689"/>
              <a:gd name="connsiteY142" fmla="*/ 6695855 h 6858000"/>
              <a:gd name="connsiteX143" fmla="*/ 5979428 w 6127689"/>
              <a:gd name="connsiteY143" fmla="*/ 6754678 h 6858000"/>
              <a:gd name="connsiteX144" fmla="*/ 5983398 w 6127689"/>
              <a:gd name="connsiteY144" fmla="*/ 6778641 h 6858000"/>
              <a:gd name="connsiteX145" fmla="*/ 5984543 w 6127689"/>
              <a:gd name="connsiteY145" fmla="*/ 6811016 h 6858000"/>
              <a:gd name="connsiteX146" fmla="*/ 5981802 w 6127689"/>
              <a:gd name="connsiteY146" fmla="*/ 6838578 h 6858000"/>
              <a:gd name="connsiteX147" fmla="*/ 5979671 w 6127689"/>
              <a:gd name="connsiteY147" fmla="*/ 6858000 h 6858000"/>
              <a:gd name="connsiteX148" fmla="*/ 0 w 6127689"/>
              <a:gd name="connsiteY148" fmla="*/ 6858000 h 6858000"/>
              <a:gd name="connsiteX149" fmla="*/ 0 w 6127689"/>
              <a:gd name="connsiteY149"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6042096 w 6127689"/>
              <a:gd name="connsiteY105" fmla="*/ 5233251 h 6858000"/>
              <a:gd name="connsiteX106" fmla="*/ 6036748 w 6127689"/>
              <a:gd name="connsiteY106" fmla="*/ 5322752 h 6858000"/>
              <a:gd name="connsiteX107" fmla="*/ 6036943 w 6127689"/>
              <a:gd name="connsiteY107" fmla="*/ 5329480 h 6858000"/>
              <a:gd name="connsiteX108" fmla="*/ 6037236 w 6127689"/>
              <a:gd name="connsiteY108" fmla="*/ 5329634 h 6858000"/>
              <a:gd name="connsiteX109" fmla="*/ 6038019 w 6127689"/>
              <a:gd name="connsiteY109" fmla="*/ 5336764 h 6858000"/>
              <a:gd name="connsiteX110" fmla="*/ 6037298 w 6127689"/>
              <a:gd name="connsiteY110" fmla="*/ 5341753 h 6858000"/>
              <a:gd name="connsiteX111" fmla="*/ 6037677 w 6127689"/>
              <a:gd name="connsiteY111" fmla="*/ 5354807 h 6858000"/>
              <a:gd name="connsiteX112" fmla="*/ 6039728 w 6127689"/>
              <a:gd name="connsiteY112" fmla="*/ 5359416 h 6858000"/>
              <a:gd name="connsiteX113" fmla="*/ 6043311 w 6127689"/>
              <a:gd name="connsiteY113" fmla="*/ 5361407 h 6858000"/>
              <a:gd name="connsiteX114" fmla="*/ 6042954 w 6127689"/>
              <a:gd name="connsiteY114" fmla="*/ 5362576 h 6858000"/>
              <a:gd name="connsiteX115" fmla="*/ 6053435 w 6127689"/>
              <a:gd name="connsiteY115" fmla="*/ 5387547 h 6858000"/>
              <a:gd name="connsiteX116" fmla="*/ 6065933 w 6127689"/>
              <a:gd name="connsiteY116" fmla="*/ 5443002 h 6858000"/>
              <a:gd name="connsiteX117" fmla="*/ 6068640 w 6127689"/>
              <a:gd name="connsiteY117" fmla="*/ 5474503 h 6858000"/>
              <a:gd name="connsiteX118" fmla="*/ 6080922 w 6127689"/>
              <a:gd name="connsiteY118" fmla="*/ 5561070 h 6858000"/>
              <a:gd name="connsiteX119" fmla="*/ 6096949 w 6127689"/>
              <a:gd name="connsiteY119" fmla="*/ 5648179 h 6858000"/>
              <a:gd name="connsiteX120" fmla="*/ 6125703 w 6127689"/>
              <a:gd name="connsiteY120" fmla="*/ 5692894 h 6858000"/>
              <a:gd name="connsiteX121" fmla="*/ 6126670 w 6127689"/>
              <a:gd name="connsiteY121" fmla="*/ 5697882 h 6858000"/>
              <a:gd name="connsiteX122" fmla="*/ 6124061 w 6127689"/>
              <a:gd name="connsiteY122" fmla="*/ 5710294 h 6858000"/>
              <a:gd name="connsiteX123" fmla="*/ 6122213 w 6127689"/>
              <a:gd name="connsiteY123" fmla="*/ 5714762 h 6858000"/>
              <a:gd name="connsiteX124" fmla="*/ 6121353 w 6127689"/>
              <a:gd name="connsiteY124" fmla="*/ 5721725 h 6858000"/>
              <a:gd name="connsiteX125" fmla="*/ 6121607 w 6127689"/>
              <a:gd name="connsiteY125" fmla="*/ 5721959 h 6858000"/>
              <a:gd name="connsiteX126" fmla="*/ 6120262 w 6127689"/>
              <a:gd name="connsiteY126" fmla="*/ 5728358 h 6858000"/>
              <a:gd name="connsiteX127" fmla="*/ 6127024 w 6127689"/>
              <a:gd name="connsiteY127" fmla="*/ 5786902 h 6858000"/>
              <a:gd name="connsiteX128" fmla="*/ 6127519 w 6127689"/>
              <a:gd name="connsiteY128" fmla="*/ 5865775 h 6858000"/>
              <a:gd name="connsiteX129" fmla="*/ 6119217 w 6127689"/>
              <a:gd name="connsiteY129" fmla="*/ 5888542 h 6858000"/>
              <a:gd name="connsiteX130" fmla="*/ 6102493 w 6127689"/>
              <a:gd name="connsiteY130" fmla="*/ 5928602 h 6858000"/>
              <a:gd name="connsiteX131" fmla="*/ 6056863 w 6127689"/>
              <a:gd name="connsiteY131" fmla="*/ 6000643 h 6858000"/>
              <a:gd name="connsiteX132" fmla="*/ 6045436 w 6127689"/>
              <a:gd name="connsiteY132" fmla="*/ 6124480 h 6858000"/>
              <a:gd name="connsiteX133" fmla="*/ 6030489 w 6127689"/>
              <a:gd name="connsiteY133" fmla="*/ 6317666 h 6858000"/>
              <a:gd name="connsiteX134" fmla="*/ 6007492 w 6127689"/>
              <a:gd name="connsiteY134" fmla="*/ 6440818 h 6858000"/>
              <a:gd name="connsiteX135" fmla="*/ 6009467 w 6127689"/>
              <a:gd name="connsiteY135" fmla="*/ 6487076 h 6858000"/>
              <a:gd name="connsiteX136" fmla="*/ 5995064 w 6127689"/>
              <a:gd name="connsiteY136" fmla="*/ 6540791 h 6858000"/>
              <a:gd name="connsiteX137" fmla="*/ 5996309 w 6127689"/>
              <a:gd name="connsiteY137" fmla="*/ 6543961 h 6858000"/>
              <a:gd name="connsiteX138" fmla="*/ 5996048 w 6127689"/>
              <a:gd name="connsiteY138" fmla="*/ 6555444 h 6858000"/>
              <a:gd name="connsiteX139" fmla="*/ 6002524 w 6127689"/>
              <a:gd name="connsiteY139" fmla="*/ 6560188 h 6858000"/>
              <a:gd name="connsiteX140" fmla="*/ 6006823 w 6127689"/>
              <a:gd name="connsiteY140" fmla="*/ 6578546 h 6858000"/>
              <a:gd name="connsiteX141" fmla="*/ 6004510 w 6127689"/>
              <a:gd name="connsiteY141" fmla="*/ 6599256 h 6858000"/>
              <a:gd name="connsiteX142" fmla="*/ 5986207 w 6127689"/>
              <a:gd name="connsiteY142" fmla="*/ 6695855 h 6858000"/>
              <a:gd name="connsiteX143" fmla="*/ 5979428 w 6127689"/>
              <a:gd name="connsiteY143" fmla="*/ 6754678 h 6858000"/>
              <a:gd name="connsiteX144" fmla="*/ 5983398 w 6127689"/>
              <a:gd name="connsiteY144" fmla="*/ 6778641 h 6858000"/>
              <a:gd name="connsiteX145" fmla="*/ 5984543 w 6127689"/>
              <a:gd name="connsiteY145" fmla="*/ 6811016 h 6858000"/>
              <a:gd name="connsiteX146" fmla="*/ 5981802 w 6127689"/>
              <a:gd name="connsiteY146" fmla="*/ 6838578 h 6858000"/>
              <a:gd name="connsiteX147" fmla="*/ 5979671 w 6127689"/>
              <a:gd name="connsiteY147" fmla="*/ 6858000 h 6858000"/>
              <a:gd name="connsiteX148" fmla="*/ 0 w 6127689"/>
              <a:gd name="connsiteY148" fmla="*/ 6858000 h 6858000"/>
              <a:gd name="connsiteX149" fmla="*/ 0 w 6127689"/>
              <a:gd name="connsiteY149"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5995970 w 6127689"/>
              <a:gd name="connsiteY104" fmla="*/ 5221547 h 6858000"/>
              <a:gd name="connsiteX105" fmla="*/ 6036748 w 6127689"/>
              <a:gd name="connsiteY105" fmla="*/ 5322752 h 6858000"/>
              <a:gd name="connsiteX106" fmla="*/ 6036943 w 6127689"/>
              <a:gd name="connsiteY106" fmla="*/ 5329480 h 6858000"/>
              <a:gd name="connsiteX107" fmla="*/ 6037236 w 6127689"/>
              <a:gd name="connsiteY107" fmla="*/ 5329634 h 6858000"/>
              <a:gd name="connsiteX108" fmla="*/ 6038019 w 6127689"/>
              <a:gd name="connsiteY108" fmla="*/ 5336764 h 6858000"/>
              <a:gd name="connsiteX109" fmla="*/ 6037298 w 6127689"/>
              <a:gd name="connsiteY109" fmla="*/ 5341753 h 6858000"/>
              <a:gd name="connsiteX110" fmla="*/ 6037677 w 6127689"/>
              <a:gd name="connsiteY110" fmla="*/ 5354807 h 6858000"/>
              <a:gd name="connsiteX111" fmla="*/ 6039728 w 6127689"/>
              <a:gd name="connsiteY111" fmla="*/ 5359416 h 6858000"/>
              <a:gd name="connsiteX112" fmla="*/ 6043311 w 6127689"/>
              <a:gd name="connsiteY112" fmla="*/ 5361407 h 6858000"/>
              <a:gd name="connsiteX113" fmla="*/ 6042954 w 6127689"/>
              <a:gd name="connsiteY113" fmla="*/ 5362576 h 6858000"/>
              <a:gd name="connsiteX114" fmla="*/ 6053435 w 6127689"/>
              <a:gd name="connsiteY114" fmla="*/ 5387547 h 6858000"/>
              <a:gd name="connsiteX115" fmla="*/ 6065933 w 6127689"/>
              <a:gd name="connsiteY115" fmla="*/ 5443002 h 6858000"/>
              <a:gd name="connsiteX116" fmla="*/ 6068640 w 6127689"/>
              <a:gd name="connsiteY116" fmla="*/ 5474503 h 6858000"/>
              <a:gd name="connsiteX117" fmla="*/ 6080922 w 6127689"/>
              <a:gd name="connsiteY117" fmla="*/ 5561070 h 6858000"/>
              <a:gd name="connsiteX118" fmla="*/ 6096949 w 6127689"/>
              <a:gd name="connsiteY118" fmla="*/ 5648179 h 6858000"/>
              <a:gd name="connsiteX119" fmla="*/ 6125703 w 6127689"/>
              <a:gd name="connsiteY119" fmla="*/ 5692894 h 6858000"/>
              <a:gd name="connsiteX120" fmla="*/ 6126670 w 6127689"/>
              <a:gd name="connsiteY120" fmla="*/ 5697882 h 6858000"/>
              <a:gd name="connsiteX121" fmla="*/ 6124061 w 6127689"/>
              <a:gd name="connsiteY121" fmla="*/ 5710294 h 6858000"/>
              <a:gd name="connsiteX122" fmla="*/ 6122213 w 6127689"/>
              <a:gd name="connsiteY122" fmla="*/ 5714762 h 6858000"/>
              <a:gd name="connsiteX123" fmla="*/ 6121353 w 6127689"/>
              <a:gd name="connsiteY123" fmla="*/ 5721725 h 6858000"/>
              <a:gd name="connsiteX124" fmla="*/ 6121607 w 6127689"/>
              <a:gd name="connsiteY124" fmla="*/ 5721959 h 6858000"/>
              <a:gd name="connsiteX125" fmla="*/ 6120262 w 6127689"/>
              <a:gd name="connsiteY125" fmla="*/ 5728358 h 6858000"/>
              <a:gd name="connsiteX126" fmla="*/ 6127024 w 6127689"/>
              <a:gd name="connsiteY126" fmla="*/ 5786902 h 6858000"/>
              <a:gd name="connsiteX127" fmla="*/ 6127519 w 6127689"/>
              <a:gd name="connsiteY127" fmla="*/ 5865775 h 6858000"/>
              <a:gd name="connsiteX128" fmla="*/ 6119217 w 6127689"/>
              <a:gd name="connsiteY128" fmla="*/ 5888542 h 6858000"/>
              <a:gd name="connsiteX129" fmla="*/ 6102493 w 6127689"/>
              <a:gd name="connsiteY129" fmla="*/ 5928602 h 6858000"/>
              <a:gd name="connsiteX130" fmla="*/ 6056863 w 6127689"/>
              <a:gd name="connsiteY130" fmla="*/ 6000643 h 6858000"/>
              <a:gd name="connsiteX131" fmla="*/ 6045436 w 6127689"/>
              <a:gd name="connsiteY131" fmla="*/ 6124480 h 6858000"/>
              <a:gd name="connsiteX132" fmla="*/ 6030489 w 6127689"/>
              <a:gd name="connsiteY132" fmla="*/ 6317666 h 6858000"/>
              <a:gd name="connsiteX133" fmla="*/ 6007492 w 6127689"/>
              <a:gd name="connsiteY133" fmla="*/ 6440818 h 6858000"/>
              <a:gd name="connsiteX134" fmla="*/ 6009467 w 6127689"/>
              <a:gd name="connsiteY134" fmla="*/ 6487076 h 6858000"/>
              <a:gd name="connsiteX135" fmla="*/ 5995064 w 6127689"/>
              <a:gd name="connsiteY135" fmla="*/ 6540791 h 6858000"/>
              <a:gd name="connsiteX136" fmla="*/ 5996309 w 6127689"/>
              <a:gd name="connsiteY136" fmla="*/ 6543961 h 6858000"/>
              <a:gd name="connsiteX137" fmla="*/ 5996048 w 6127689"/>
              <a:gd name="connsiteY137" fmla="*/ 6555444 h 6858000"/>
              <a:gd name="connsiteX138" fmla="*/ 6002524 w 6127689"/>
              <a:gd name="connsiteY138" fmla="*/ 6560188 h 6858000"/>
              <a:gd name="connsiteX139" fmla="*/ 6006823 w 6127689"/>
              <a:gd name="connsiteY139" fmla="*/ 6578546 h 6858000"/>
              <a:gd name="connsiteX140" fmla="*/ 6004510 w 6127689"/>
              <a:gd name="connsiteY140" fmla="*/ 6599256 h 6858000"/>
              <a:gd name="connsiteX141" fmla="*/ 5986207 w 6127689"/>
              <a:gd name="connsiteY141" fmla="*/ 6695855 h 6858000"/>
              <a:gd name="connsiteX142" fmla="*/ 5979428 w 6127689"/>
              <a:gd name="connsiteY142" fmla="*/ 6754678 h 6858000"/>
              <a:gd name="connsiteX143" fmla="*/ 5983398 w 6127689"/>
              <a:gd name="connsiteY143" fmla="*/ 6778641 h 6858000"/>
              <a:gd name="connsiteX144" fmla="*/ 5984543 w 6127689"/>
              <a:gd name="connsiteY144" fmla="*/ 6811016 h 6858000"/>
              <a:gd name="connsiteX145" fmla="*/ 5981802 w 6127689"/>
              <a:gd name="connsiteY145" fmla="*/ 6838578 h 6858000"/>
              <a:gd name="connsiteX146" fmla="*/ 5979671 w 6127689"/>
              <a:gd name="connsiteY146" fmla="*/ 6858000 h 6858000"/>
              <a:gd name="connsiteX147" fmla="*/ 0 w 6127689"/>
              <a:gd name="connsiteY147" fmla="*/ 6858000 h 6858000"/>
              <a:gd name="connsiteX148" fmla="*/ 0 w 6127689"/>
              <a:gd name="connsiteY148"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85314 w 6127689"/>
              <a:gd name="connsiteY78" fmla="*/ 4108387 h 6858000"/>
              <a:gd name="connsiteX79" fmla="*/ 5894095 w 6127689"/>
              <a:gd name="connsiteY79" fmla="*/ 4128857 h 6858000"/>
              <a:gd name="connsiteX80" fmla="*/ 5898339 w 6127689"/>
              <a:gd name="connsiteY80" fmla="*/ 4140800 h 6858000"/>
              <a:gd name="connsiteX81" fmla="*/ 5899734 w 6127689"/>
              <a:gd name="connsiteY81" fmla="*/ 4145632 h 6858000"/>
              <a:gd name="connsiteX82" fmla="*/ 5903513 w 6127689"/>
              <a:gd name="connsiteY82" fmla="*/ 4187661 h 6858000"/>
              <a:gd name="connsiteX83" fmla="*/ 5917114 w 6127689"/>
              <a:gd name="connsiteY83" fmla="*/ 4213096 h 6858000"/>
              <a:gd name="connsiteX84" fmla="*/ 5921153 w 6127689"/>
              <a:gd name="connsiteY84" fmla="*/ 4236222 h 6858000"/>
              <a:gd name="connsiteX85" fmla="*/ 5924233 w 6127689"/>
              <a:gd name="connsiteY85" fmla="*/ 4242060 h 6858000"/>
              <a:gd name="connsiteX86" fmla="*/ 5928910 w 6127689"/>
              <a:gd name="connsiteY86" fmla="*/ 4300973 h 6858000"/>
              <a:gd name="connsiteX87" fmla="*/ 5939320 w 6127689"/>
              <a:gd name="connsiteY87" fmla="*/ 4340435 h 6858000"/>
              <a:gd name="connsiteX88" fmla="*/ 5946705 w 6127689"/>
              <a:gd name="connsiteY88" fmla="*/ 4428051 h 6858000"/>
              <a:gd name="connsiteX89" fmla="*/ 5949261 w 6127689"/>
              <a:gd name="connsiteY89" fmla="*/ 4449185 h 6858000"/>
              <a:gd name="connsiteX90" fmla="*/ 5957504 w 6127689"/>
              <a:gd name="connsiteY90" fmla="*/ 4465911 h 6858000"/>
              <a:gd name="connsiteX91" fmla="*/ 5964689 w 6127689"/>
              <a:gd name="connsiteY91" fmla="*/ 4468532 h 6858000"/>
              <a:gd name="connsiteX92" fmla="*/ 5967062 w 6127689"/>
              <a:gd name="connsiteY92" fmla="*/ 4479923 h 6858000"/>
              <a:gd name="connsiteX93" fmla="*/ 5968960 w 6127689"/>
              <a:gd name="connsiteY93" fmla="*/ 4482655 h 6858000"/>
              <a:gd name="connsiteX94" fmla="*/ 5978567 w 6127689"/>
              <a:gd name="connsiteY94" fmla="*/ 4498605 h 6858000"/>
              <a:gd name="connsiteX95" fmla="*/ 5980106 w 6127689"/>
              <a:gd name="connsiteY95" fmla="*/ 4585087 h 6858000"/>
              <a:gd name="connsiteX96" fmla="*/ 5998138 w 6127689"/>
              <a:gd name="connsiteY96" fmla="*/ 4697518 h 6858000"/>
              <a:gd name="connsiteX97" fmla="*/ 6013516 w 6127689"/>
              <a:gd name="connsiteY97" fmla="*/ 4786619 h 6858000"/>
              <a:gd name="connsiteX98" fmla="*/ 6025404 w 6127689"/>
              <a:gd name="connsiteY98" fmla="*/ 4858148 h 6858000"/>
              <a:gd name="connsiteX99" fmla="*/ 6007749 w 6127689"/>
              <a:gd name="connsiteY99" fmla="*/ 4964715 h 6858000"/>
              <a:gd name="connsiteX100" fmla="*/ 6005269 w 6127689"/>
              <a:gd name="connsiteY100" fmla="*/ 5150567 h 6858000"/>
              <a:gd name="connsiteX101" fmla="*/ 6001127 w 6127689"/>
              <a:gd name="connsiteY101" fmla="*/ 5164609 h 6858000"/>
              <a:gd name="connsiteX102" fmla="*/ 5996647 w 6127689"/>
              <a:gd name="connsiteY102" fmla="*/ 5185640 h 6858000"/>
              <a:gd name="connsiteX103" fmla="*/ 5998514 w 6127689"/>
              <a:gd name="connsiteY103" fmla="*/ 5189673 h 6858000"/>
              <a:gd name="connsiteX104" fmla="*/ 6018409 w 6127689"/>
              <a:gd name="connsiteY104" fmla="*/ 5227157 h 6858000"/>
              <a:gd name="connsiteX105" fmla="*/ 6036748 w 6127689"/>
              <a:gd name="connsiteY105" fmla="*/ 5322752 h 6858000"/>
              <a:gd name="connsiteX106" fmla="*/ 6036943 w 6127689"/>
              <a:gd name="connsiteY106" fmla="*/ 5329480 h 6858000"/>
              <a:gd name="connsiteX107" fmla="*/ 6037236 w 6127689"/>
              <a:gd name="connsiteY107" fmla="*/ 5329634 h 6858000"/>
              <a:gd name="connsiteX108" fmla="*/ 6038019 w 6127689"/>
              <a:gd name="connsiteY108" fmla="*/ 5336764 h 6858000"/>
              <a:gd name="connsiteX109" fmla="*/ 6037298 w 6127689"/>
              <a:gd name="connsiteY109" fmla="*/ 5341753 h 6858000"/>
              <a:gd name="connsiteX110" fmla="*/ 6037677 w 6127689"/>
              <a:gd name="connsiteY110" fmla="*/ 5354807 h 6858000"/>
              <a:gd name="connsiteX111" fmla="*/ 6039728 w 6127689"/>
              <a:gd name="connsiteY111" fmla="*/ 5359416 h 6858000"/>
              <a:gd name="connsiteX112" fmla="*/ 6043311 w 6127689"/>
              <a:gd name="connsiteY112" fmla="*/ 5361407 h 6858000"/>
              <a:gd name="connsiteX113" fmla="*/ 6042954 w 6127689"/>
              <a:gd name="connsiteY113" fmla="*/ 5362576 h 6858000"/>
              <a:gd name="connsiteX114" fmla="*/ 6053435 w 6127689"/>
              <a:gd name="connsiteY114" fmla="*/ 5387547 h 6858000"/>
              <a:gd name="connsiteX115" fmla="*/ 6065933 w 6127689"/>
              <a:gd name="connsiteY115" fmla="*/ 5443002 h 6858000"/>
              <a:gd name="connsiteX116" fmla="*/ 6068640 w 6127689"/>
              <a:gd name="connsiteY116" fmla="*/ 5474503 h 6858000"/>
              <a:gd name="connsiteX117" fmla="*/ 6080922 w 6127689"/>
              <a:gd name="connsiteY117" fmla="*/ 5561070 h 6858000"/>
              <a:gd name="connsiteX118" fmla="*/ 6096949 w 6127689"/>
              <a:gd name="connsiteY118" fmla="*/ 5648179 h 6858000"/>
              <a:gd name="connsiteX119" fmla="*/ 6125703 w 6127689"/>
              <a:gd name="connsiteY119" fmla="*/ 5692894 h 6858000"/>
              <a:gd name="connsiteX120" fmla="*/ 6126670 w 6127689"/>
              <a:gd name="connsiteY120" fmla="*/ 5697882 h 6858000"/>
              <a:gd name="connsiteX121" fmla="*/ 6124061 w 6127689"/>
              <a:gd name="connsiteY121" fmla="*/ 5710294 h 6858000"/>
              <a:gd name="connsiteX122" fmla="*/ 6122213 w 6127689"/>
              <a:gd name="connsiteY122" fmla="*/ 5714762 h 6858000"/>
              <a:gd name="connsiteX123" fmla="*/ 6121353 w 6127689"/>
              <a:gd name="connsiteY123" fmla="*/ 5721725 h 6858000"/>
              <a:gd name="connsiteX124" fmla="*/ 6121607 w 6127689"/>
              <a:gd name="connsiteY124" fmla="*/ 5721959 h 6858000"/>
              <a:gd name="connsiteX125" fmla="*/ 6120262 w 6127689"/>
              <a:gd name="connsiteY125" fmla="*/ 5728358 h 6858000"/>
              <a:gd name="connsiteX126" fmla="*/ 6127024 w 6127689"/>
              <a:gd name="connsiteY126" fmla="*/ 5786902 h 6858000"/>
              <a:gd name="connsiteX127" fmla="*/ 6127519 w 6127689"/>
              <a:gd name="connsiteY127" fmla="*/ 5865775 h 6858000"/>
              <a:gd name="connsiteX128" fmla="*/ 6119217 w 6127689"/>
              <a:gd name="connsiteY128" fmla="*/ 5888542 h 6858000"/>
              <a:gd name="connsiteX129" fmla="*/ 6102493 w 6127689"/>
              <a:gd name="connsiteY129" fmla="*/ 5928602 h 6858000"/>
              <a:gd name="connsiteX130" fmla="*/ 6056863 w 6127689"/>
              <a:gd name="connsiteY130" fmla="*/ 6000643 h 6858000"/>
              <a:gd name="connsiteX131" fmla="*/ 6045436 w 6127689"/>
              <a:gd name="connsiteY131" fmla="*/ 6124480 h 6858000"/>
              <a:gd name="connsiteX132" fmla="*/ 6030489 w 6127689"/>
              <a:gd name="connsiteY132" fmla="*/ 6317666 h 6858000"/>
              <a:gd name="connsiteX133" fmla="*/ 6007492 w 6127689"/>
              <a:gd name="connsiteY133" fmla="*/ 6440818 h 6858000"/>
              <a:gd name="connsiteX134" fmla="*/ 6009467 w 6127689"/>
              <a:gd name="connsiteY134" fmla="*/ 6487076 h 6858000"/>
              <a:gd name="connsiteX135" fmla="*/ 5995064 w 6127689"/>
              <a:gd name="connsiteY135" fmla="*/ 6540791 h 6858000"/>
              <a:gd name="connsiteX136" fmla="*/ 5996309 w 6127689"/>
              <a:gd name="connsiteY136" fmla="*/ 6543961 h 6858000"/>
              <a:gd name="connsiteX137" fmla="*/ 5996048 w 6127689"/>
              <a:gd name="connsiteY137" fmla="*/ 6555444 h 6858000"/>
              <a:gd name="connsiteX138" fmla="*/ 6002524 w 6127689"/>
              <a:gd name="connsiteY138" fmla="*/ 6560188 h 6858000"/>
              <a:gd name="connsiteX139" fmla="*/ 6006823 w 6127689"/>
              <a:gd name="connsiteY139" fmla="*/ 6578546 h 6858000"/>
              <a:gd name="connsiteX140" fmla="*/ 6004510 w 6127689"/>
              <a:gd name="connsiteY140" fmla="*/ 6599256 h 6858000"/>
              <a:gd name="connsiteX141" fmla="*/ 5986207 w 6127689"/>
              <a:gd name="connsiteY141" fmla="*/ 6695855 h 6858000"/>
              <a:gd name="connsiteX142" fmla="*/ 5979428 w 6127689"/>
              <a:gd name="connsiteY142" fmla="*/ 6754678 h 6858000"/>
              <a:gd name="connsiteX143" fmla="*/ 5983398 w 6127689"/>
              <a:gd name="connsiteY143" fmla="*/ 6778641 h 6858000"/>
              <a:gd name="connsiteX144" fmla="*/ 5984543 w 6127689"/>
              <a:gd name="connsiteY144" fmla="*/ 6811016 h 6858000"/>
              <a:gd name="connsiteX145" fmla="*/ 5981802 w 6127689"/>
              <a:gd name="connsiteY145" fmla="*/ 6838578 h 6858000"/>
              <a:gd name="connsiteX146" fmla="*/ 5979671 w 6127689"/>
              <a:gd name="connsiteY146" fmla="*/ 6858000 h 6858000"/>
              <a:gd name="connsiteX147" fmla="*/ 0 w 6127689"/>
              <a:gd name="connsiteY147" fmla="*/ 6858000 h 6858000"/>
              <a:gd name="connsiteX148" fmla="*/ 0 w 6127689"/>
              <a:gd name="connsiteY148"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94095 w 6127689"/>
              <a:gd name="connsiteY78" fmla="*/ 4128857 h 6858000"/>
              <a:gd name="connsiteX79" fmla="*/ 5898339 w 6127689"/>
              <a:gd name="connsiteY79" fmla="*/ 4140800 h 6858000"/>
              <a:gd name="connsiteX80" fmla="*/ 5899734 w 6127689"/>
              <a:gd name="connsiteY80" fmla="*/ 4145632 h 6858000"/>
              <a:gd name="connsiteX81" fmla="*/ 5903513 w 6127689"/>
              <a:gd name="connsiteY81" fmla="*/ 4187661 h 6858000"/>
              <a:gd name="connsiteX82" fmla="*/ 5917114 w 6127689"/>
              <a:gd name="connsiteY82" fmla="*/ 4213096 h 6858000"/>
              <a:gd name="connsiteX83" fmla="*/ 5921153 w 6127689"/>
              <a:gd name="connsiteY83" fmla="*/ 4236222 h 6858000"/>
              <a:gd name="connsiteX84" fmla="*/ 5924233 w 6127689"/>
              <a:gd name="connsiteY84" fmla="*/ 4242060 h 6858000"/>
              <a:gd name="connsiteX85" fmla="*/ 5928910 w 6127689"/>
              <a:gd name="connsiteY85" fmla="*/ 4300973 h 6858000"/>
              <a:gd name="connsiteX86" fmla="*/ 5939320 w 6127689"/>
              <a:gd name="connsiteY86" fmla="*/ 4340435 h 6858000"/>
              <a:gd name="connsiteX87" fmla="*/ 5946705 w 6127689"/>
              <a:gd name="connsiteY87" fmla="*/ 4428051 h 6858000"/>
              <a:gd name="connsiteX88" fmla="*/ 5949261 w 6127689"/>
              <a:gd name="connsiteY88" fmla="*/ 4449185 h 6858000"/>
              <a:gd name="connsiteX89" fmla="*/ 5957504 w 6127689"/>
              <a:gd name="connsiteY89" fmla="*/ 4465911 h 6858000"/>
              <a:gd name="connsiteX90" fmla="*/ 5964689 w 6127689"/>
              <a:gd name="connsiteY90" fmla="*/ 4468532 h 6858000"/>
              <a:gd name="connsiteX91" fmla="*/ 5967062 w 6127689"/>
              <a:gd name="connsiteY91" fmla="*/ 4479923 h 6858000"/>
              <a:gd name="connsiteX92" fmla="*/ 5968960 w 6127689"/>
              <a:gd name="connsiteY92" fmla="*/ 4482655 h 6858000"/>
              <a:gd name="connsiteX93" fmla="*/ 5978567 w 6127689"/>
              <a:gd name="connsiteY93" fmla="*/ 4498605 h 6858000"/>
              <a:gd name="connsiteX94" fmla="*/ 5980106 w 6127689"/>
              <a:gd name="connsiteY94" fmla="*/ 4585087 h 6858000"/>
              <a:gd name="connsiteX95" fmla="*/ 5998138 w 6127689"/>
              <a:gd name="connsiteY95" fmla="*/ 4697518 h 6858000"/>
              <a:gd name="connsiteX96" fmla="*/ 6013516 w 6127689"/>
              <a:gd name="connsiteY96" fmla="*/ 4786619 h 6858000"/>
              <a:gd name="connsiteX97" fmla="*/ 6025404 w 6127689"/>
              <a:gd name="connsiteY97" fmla="*/ 4858148 h 6858000"/>
              <a:gd name="connsiteX98" fmla="*/ 6007749 w 6127689"/>
              <a:gd name="connsiteY98" fmla="*/ 4964715 h 6858000"/>
              <a:gd name="connsiteX99" fmla="*/ 6005269 w 6127689"/>
              <a:gd name="connsiteY99" fmla="*/ 5150567 h 6858000"/>
              <a:gd name="connsiteX100" fmla="*/ 6001127 w 6127689"/>
              <a:gd name="connsiteY100" fmla="*/ 5164609 h 6858000"/>
              <a:gd name="connsiteX101" fmla="*/ 5996647 w 6127689"/>
              <a:gd name="connsiteY101" fmla="*/ 5185640 h 6858000"/>
              <a:gd name="connsiteX102" fmla="*/ 5998514 w 6127689"/>
              <a:gd name="connsiteY102" fmla="*/ 5189673 h 6858000"/>
              <a:gd name="connsiteX103" fmla="*/ 6018409 w 6127689"/>
              <a:gd name="connsiteY103" fmla="*/ 5227157 h 6858000"/>
              <a:gd name="connsiteX104" fmla="*/ 6036748 w 6127689"/>
              <a:gd name="connsiteY104" fmla="*/ 5322752 h 6858000"/>
              <a:gd name="connsiteX105" fmla="*/ 6036943 w 6127689"/>
              <a:gd name="connsiteY105" fmla="*/ 5329480 h 6858000"/>
              <a:gd name="connsiteX106" fmla="*/ 6037236 w 6127689"/>
              <a:gd name="connsiteY106" fmla="*/ 5329634 h 6858000"/>
              <a:gd name="connsiteX107" fmla="*/ 6038019 w 6127689"/>
              <a:gd name="connsiteY107" fmla="*/ 5336764 h 6858000"/>
              <a:gd name="connsiteX108" fmla="*/ 6037298 w 6127689"/>
              <a:gd name="connsiteY108" fmla="*/ 5341753 h 6858000"/>
              <a:gd name="connsiteX109" fmla="*/ 6037677 w 6127689"/>
              <a:gd name="connsiteY109" fmla="*/ 5354807 h 6858000"/>
              <a:gd name="connsiteX110" fmla="*/ 6039728 w 6127689"/>
              <a:gd name="connsiteY110" fmla="*/ 5359416 h 6858000"/>
              <a:gd name="connsiteX111" fmla="*/ 6043311 w 6127689"/>
              <a:gd name="connsiteY111" fmla="*/ 5361407 h 6858000"/>
              <a:gd name="connsiteX112" fmla="*/ 6042954 w 6127689"/>
              <a:gd name="connsiteY112" fmla="*/ 5362576 h 6858000"/>
              <a:gd name="connsiteX113" fmla="*/ 6053435 w 6127689"/>
              <a:gd name="connsiteY113" fmla="*/ 5387547 h 6858000"/>
              <a:gd name="connsiteX114" fmla="*/ 6065933 w 6127689"/>
              <a:gd name="connsiteY114" fmla="*/ 5443002 h 6858000"/>
              <a:gd name="connsiteX115" fmla="*/ 6068640 w 6127689"/>
              <a:gd name="connsiteY115" fmla="*/ 5474503 h 6858000"/>
              <a:gd name="connsiteX116" fmla="*/ 6080922 w 6127689"/>
              <a:gd name="connsiteY116" fmla="*/ 5561070 h 6858000"/>
              <a:gd name="connsiteX117" fmla="*/ 6096949 w 6127689"/>
              <a:gd name="connsiteY117" fmla="*/ 5648179 h 6858000"/>
              <a:gd name="connsiteX118" fmla="*/ 6125703 w 6127689"/>
              <a:gd name="connsiteY118" fmla="*/ 5692894 h 6858000"/>
              <a:gd name="connsiteX119" fmla="*/ 6126670 w 6127689"/>
              <a:gd name="connsiteY119" fmla="*/ 5697882 h 6858000"/>
              <a:gd name="connsiteX120" fmla="*/ 6124061 w 6127689"/>
              <a:gd name="connsiteY120" fmla="*/ 5710294 h 6858000"/>
              <a:gd name="connsiteX121" fmla="*/ 6122213 w 6127689"/>
              <a:gd name="connsiteY121" fmla="*/ 5714762 h 6858000"/>
              <a:gd name="connsiteX122" fmla="*/ 6121353 w 6127689"/>
              <a:gd name="connsiteY122" fmla="*/ 5721725 h 6858000"/>
              <a:gd name="connsiteX123" fmla="*/ 6121607 w 6127689"/>
              <a:gd name="connsiteY123" fmla="*/ 5721959 h 6858000"/>
              <a:gd name="connsiteX124" fmla="*/ 6120262 w 6127689"/>
              <a:gd name="connsiteY124" fmla="*/ 5728358 h 6858000"/>
              <a:gd name="connsiteX125" fmla="*/ 6127024 w 6127689"/>
              <a:gd name="connsiteY125" fmla="*/ 5786902 h 6858000"/>
              <a:gd name="connsiteX126" fmla="*/ 6127519 w 6127689"/>
              <a:gd name="connsiteY126" fmla="*/ 5865775 h 6858000"/>
              <a:gd name="connsiteX127" fmla="*/ 6119217 w 6127689"/>
              <a:gd name="connsiteY127" fmla="*/ 5888542 h 6858000"/>
              <a:gd name="connsiteX128" fmla="*/ 6102493 w 6127689"/>
              <a:gd name="connsiteY128" fmla="*/ 5928602 h 6858000"/>
              <a:gd name="connsiteX129" fmla="*/ 6056863 w 6127689"/>
              <a:gd name="connsiteY129" fmla="*/ 6000643 h 6858000"/>
              <a:gd name="connsiteX130" fmla="*/ 6045436 w 6127689"/>
              <a:gd name="connsiteY130" fmla="*/ 6124480 h 6858000"/>
              <a:gd name="connsiteX131" fmla="*/ 6030489 w 6127689"/>
              <a:gd name="connsiteY131" fmla="*/ 6317666 h 6858000"/>
              <a:gd name="connsiteX132" fmla="*/ 6007492 w 6127689"/>
              <a:gd name="connsiteY132" fmla="*/ 6440818 h 6858000"/>
              <a:gd name="connsiteX133" fmla="*/ 6009467 w 6127689"/>
              <a:gd name="connsiteY133" fmla="*/ 6487076 h 6858000"/>
              <a:gd name="connsiteX134" fmla="*/ 5995064 w 6127689"/>
              <a:gd name="connsiteY134" fmla="*/ 6540791 h 6858000"/>
              <a:gd name="connsiteX135" fmla="*/ 5996309 w 6127689"/>
              <a:gd name="connsiteY135" fmla="*/ 6543961 h 6858000"/>
              <a:gd name="connsiteX136" fmla="*/ 5996048 w 6127689"/>
              <a:gd name="connsiteY136" fmla="*/ 6555444 h 6858000"/>
              <a:gd name="connsiteX137" fmla="*/ 6002524 w 6127689"/>
              <a:gd name="connsiteY137" fmla="*/ 6560188 h 6858000"/>
              <a:gd name="connsiteX138" fmla="*/ 6006823 w 6127689"/>
              <a:gd name="connsiteY138" fmla="*/ 6578546 h 6858000"/>
              <a:gd name="connsiteX139" fmla="*/ 6004510 w 6127689"/>
              <a:gd name="connsiteY139" fmla="*/ 6599256 h 6858000"/>
              <a:gd name="connsiteX140" fmla="*/ 5986207 w 6127689"/>
              <a:gd name="connsiteY140" fmla="*/ 6695855 h 6858000"/>
              <a:gd name="connsiteX141" fmla="*/ 5979428 w 6127689"/>
              <a:gd name="connsiteY141" fmla="*/ 6754678 h 6858000"/>
              <a:gd name="connsiteX142" fmla="*/ 5983398 w 6127689"/>
              <a:gd name="connsiteY142" fmla="*/ 6778641 h 6858000"/>
              <a:gd name="connsiteX143" fmla="*/ 5984543 w 6127689"/>
              <a:gd name="connsiteY143" fmla="*/ 6811016 h 6858000"/>
              <a:gd name="connsiteX144" fmla="*/ 5981802 w 6127689"/>
              <a:gd name="connsiteY144" fmla="*/ 6838578 h 6858000"/>
              <a:gd name="connsiteX145" fmla="*/ 5979671 w 6127689"/>
              <a:gd name="connsiteY145" fmla="*/ 6858000 h 6858000"/>
              <a:gd name="connsiteX146" fmla="*/ 0 w 6127689"/>
              <a:gd name="connsiteY146" fmla="*/ 6858000 h 6858000"/>
              <a:gd name="connsiteX147" fmla="*/ 0 w 6127689"/>
              <a:gd name="connsiteY147"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24816 w 6127689"/>
              <a:gd name="connsiteY69" fmla="*/ 3798949 h 6858000"/>
              <a:gd name="connsiteX70" fmla="*/ 5733539 w 6127689"/>
              <a:gd name="connsiteY70" fmla="*/ 3818457 h 6858000"/>
              <a:gd name="connsiteX71" fmla="*/ 5768491 w 6127689"/>
              <a:gd name="connsiteY71" fmla="*/ 3914399 h 6858000"/>
              <a:gd name="connsiteX72" fmla="*/ 5793123 w 6127689"/>
              <a:gd name="connsiteY72" fmla="*/ 3969952 h 6858000"/>
              <a:gd name="connsiteX73" fmla="*/ 5808321 w 6127689"/>
              <a:gd name="connsiteY73" fmla="*/ 3988153 h 6858000"/>
              <a:gd name="connsiteX74" fmla="*/ 5825621 w 6127689"/>
              <a:gd name="connsiteY74" fmla="*/ 4015525 h 6858000"/>
              <a:gd name="connsiteX75" fmla="*/ 5860672 w 6127689"/>
              <a:gd name="connsiteY75" fmla="*/ 4061579 h 6858000"/>
              <a:gd name="connsiteX76" fmla="*/ 5872173 w 6127689"/>
              <a:gd name="connsiteY76" fmla="*/ 4088497 h 6858000"/>
              <a:gd name="connsiteX77" fmla="*/ 5883705 w 6127689"/>
              <a:gd name="connsiteY77" fmla="*/ 4101899 h 6858000"/>
              <a:gd name="connsiteX78" fmla="*/ 5894095 w 6127689"/>
              <a:gd name="connsiteY78" fmla="*/ 4128857 h 6858000"/>
              <a:gd name="connsiteX79" fmla="*/ 5898339 w 6127689"/>
              <a:gd name="connsiteY79" fmla="*/ 4140800 h 6858000"/>
              <a:gd name="connsiteX80" fmla="*/ 5899734 w 6127689"/>
              <a:gd name="connsiteY80" fmla="*/ 4145632 h 6858000"/>
              <a:gd name="connsiteX81" fmla="*/ 5903513 w 6127689"/>
              <a:gd name="connsiteY81" fmla="*/ 4187661 h 6858000"/>
              <a:gd name="connsiteX82" fmla="*/ 5917114 w 6127689"/>
              <a:gd name="connsiteY82" fmla="*/ 4213096 h 6858000"/>
              <a:gd name="connsiteX83" fmla="*/ 5924233 w 6127689"/>
              <a:gd name="connsiteY83" fmla="*/ 4242060 h 6858000"/>
              <a:gd name="connsiteX84" fmla="*/ 5928910 w 6127689"/>
              <a:gd name="connsiteY84" fmla="*/ 4300973 h 6858000"/>
              <a:gd name="connsiteX85" fmla="*/ 5939320 w 6127689"/>
              <a:gd name="connsiteY85" fmla="*/ 4340435 h 6858000"/>
              <a:gd name="connsiteX86" fmla="*/ 5946705 w 6127689"/>
              <a:gd name="connsiteY86" fmla="*/ 4428051 h 6858000"/>
              <a:gd name="connsiteX87" fmla="*/ 5949261 w 6127689"/>
              <a:gd name="connsiteY87" fmla="*/ 4449185 h 6858000"/>
              <a:gd name="connsiteX88" fmla="*/ 5957504 w 6127689"/>
              <a:gd name="connsiteY88" fmla="*/ 4465911 h 6858000"/>
              <a:gd name="connsiteX89" fmla="*/ 5964689 w 6127689"/>
              <a:gd name="connsiteY89" fmla="*/ 4468532 h 6858000"/>
              <a:gd name="connsiteX90" fmla="*/ 5967062 w 6127689"/>
              <a:gd name="connsiteY90" fmla="*/ 4479923 h 6858000"/>
              <a:gd name="connsiteX91" fmla="*/ 5968960 w 6127689"/>
              <a:gd name="connsiteY91" fmla="*/ 4482655 h 6858000"/>
              <a:gd name="connsiteX92" fmla="*/ 5978567 w 6127689"/>
              <a:gd name="connsiteY92" fmla="*/ 4498605 h 6858000"/>
              <a:gd name="connsiteX93" fmla="*/ 5980106 w 6127689"/>
              <a:gd name="connsiteY93" fmla="*/ 4585087 h 6858000"/>
              <a:gd name="connsiteX94" fmla="*/ 5998138 w 6127689"/>
              <a:gd name="connsiteY94" fmla="*/ 4697518 h 6858000"/>
              <a:gd name="connsiteX95" fmla="*/ 6013516 w 6127689"/>
              <a:gd name="connsiteY95" fmla="*/ 4786619 h 6858000"/>
              <a:gd name="connsiteX96" fmla="*/ 6025404 w 6127689"/>
              <a:gd name="connsiteY96" fmla="*/ 4858148 h 6858000"/>
              <a:gd name="connsiteX97" fmla="*/ 6007749 w 6127689"/>
              <a:gd name="connsiteY97" fmla="*/ 4964715 h 6858000"/>
              <a:gd name="connsiteX98" fmla="*/ 6005269 w 6127689"/>
              <a:gd name="connsiteY98" fmla="*/ 5150567 h 6858000"/>
              <a:gd name="connsiteX99" fmla="*/ 6001127 w 6127689"/>
              <a:gd name="connsiteY99" fmla="*/ 5164609 h 6858000"/>
              <a:gd name="connsiteX100" fmla="*/ 5996647 w 6127689"/>
              <a:gd name="connsiteY100" fmla="*/ 5185640 h 6858000"/>
              <a:gd name="connsiteX101" fmla="*/ 5998514 w 6127689"/>
              <a:gd name="connsiteY101" fmla="*/ 5189673 h 6858000"/>
              <a:gd name="connsiteX102" fmla="*/ 6018409 w 6127689"/>
              <a:gd name="connsiteY102" fmla="*/ 5227157 h 6858000"/>
              <a:gd name="connsiteX103" fmla="*/ 6036748 w 6127689"/>
              <a:gd name="connsiteY103" fmla="*/ 5322752 h 6858000"/>
              <a:gd name="connsiteX104" fmla="*/ 6036943 w 6127689"/>
              <a:gd name="connsiteY104" fmla="*/ 5329480 h 6858000"/>
              <a:gd name="connsiteX105" fmla="*/ 6037236 w 6127689"/>
              <a:gd name="connsiteY105" fmla="*/ 5329634 h 6858000"/>
              <a:gd name="connsiteX106" fmla="*/ 6038019 w 6127689"/>
              <a:gd name="connsiteY106" fmla="*/ 5336764 h 6858000"/>
              <a:gd name="connsiteX107" fmla="*/ 6037298 w 6127689"/>
              <a:gd name="connsiteY107" fmla="*/ 5341753 h 6858000"/>
              <a:gd name="connsiteX108" fmla="*/ 6037677 w 6127689"/>
              <a:gd name="connsiteY108" fmla="*/ 5354807 h 6858000"/>
              <a:gd name="connsiteX109" fmla="*/ 6039728 w 6127689"/>
              <a:gd name="connsiteY109" fmla="*/ 5359416 h 6858000"/>
              <a:gd name="connsiteX110" fmla="*/ 6043311 w 6127689"/>
              <a:gd name="connsiteY110" fmla="*/ 5361407 h 6858000"/>
              <a:gd name="connsiteX111" fmla="*/ 6042954 w 6127689"/>
              <a:gd name="connsiteY111" fmla="*/ 5362576 h 6858000"/>
              <a:gd name="connsiteX112" fmla="*/ 6053435 w 6127689"/>
              <a:gd name="connsiteY112" fmla="*/ 5387547 h 6858000"/>
              <a:gd name="connsiteX113" fmla="*/ 6065933 w 6127689"/>
              <a:gd name="connsiteY113" fmla="*/ 5443002 h 6858000"/>
              <a:gd name="connsiteX114" fmla="*/ 6068640 w 6127689"/>
              <a:gd name="connsiteY114" fmla="*/ 5474503 h 6858000"/>
              <a:gd name="connsiteX115" fmla="*/ 6080922 w 6127689"/>
              <a:gd name="connsiteY115" fmla="*/ 5561070 h 6858000"/>
              <a:gd name="connsiteX116" fmla="*/ 6096949 w 6127689"/>
              <a:gd name="connsiteY116" fmla="*/ 5648179 h 6858000"/>
              <a:gd name="connsiteX117" fmla="*/ 6125703 w 6127689"/>
              <a:gd name="connsiteY117" fmla="*/ 5692894 h 6858000"/>
              <a:gd name="connsiteX118" fmla="*/ 6126670 w 6127689"/>
              <a:gd name="connsiteY118" fmla="*/ 5697882 h 6858000"/>
              <a:gd name="connsiteX119" fmla="*/ 6124061 w 6127689"/>
              <a:gd name="connsiteY119" fmla="*/ 5710294 h 6858000"/>
              <a:gd name="connsiteX120" fmla="*/ 6122213 w 6127689"/>
              <a:gd name="connsiteY120" fmla="*/ 5714762 h 6858000"/>
              <a:gd name="connsiteX121" fmla="*/ 6121353 w 6127689"/>
              <a:gd name="connsiteY121" fmla="*/ 5721725 h 6858000"/>
              <a:gd name="connsiteX122" fmla="*/ 6121607 w 6127689"/>
              <a:gd name="connsiteY122" fmla="*/ 5721959 h 6858000"/>
              <a:gd name="connsiteX123" fmla="*/ 6120262 w 6127689"/>
              <a:gd name="connsiteY123" fmla="*/ 5728358 h 6858000"/>
              <a:gd name="connsiteX124" fmla="*/ 6127024 w 6127689"/>
              <a:gd name="connsiteY124" fmla="*/ 5786902 h 6858000"/>
              <a:gd name="connsiteX125" fmla="*/ 6127519 w 6127689"/>
              <a:gd name="connsiteY125" fmla="*/ 5865775 h 6858000"/>
              <a:gd name="connsiteX126" fmla="*/ 6119217 w 6127689"/>
              <a:gd name="connsiteY126" fmla="*/ 5888542 h 6858000"/>
              <a:gd name="connsiteX127" fmla="*/ 6102493 w 6127689"/>
              <a:gd name="connsiteY127" fmla="*/ 5928602 h 6858000"/>
              <a:gd name="connsiteX128" fmla="*/ 6056863 w 6127689"/>
              <a:gd name="connsiteY128" fmla="*/ 6000643 h 6858000"/>
              <a:gd name="connsiteX129" fmla="*/ 6045436 w 6127689"/>
              <a:gd name="connsiteY129" fmla="*/ 6124480 h 6858000"/>
              <a:gd name="connsiteX130" fmla="*/ 6030489 w 6127689"/>
              <a:gd name="connsiteY130" fmla="*/ 6317666 h 6858000"/>
              <a:gd name="connsiteX131" fmla="*/ 6007492 w 6127689"/>
              <a:gd name="connsiteY131" fmla="*/ 6440818 h 6858000"/>
              <a:gd name="connsiteX132" fmla="*/ 6009467 w 6127689"/>
              <a:gd name="connsiteY132" fmla="*/ 6487076 h 6858000"/>
              <a:gd name="connsiteX133" fmla="*/ 5995064 w 6127689"/>
              <a:gd name="connsiteY133" fmla="*/ 6540791 h 6858000"/>
              <a:gd name="connsiteX134" fmla="*/ 5996309 w 6127689"/>
              <a:gd name="connsiteY134" fmla="*/ 6543961 h 6858000"/>
              <a:gd name="connsiteX135" fmla="*/ 5996048 w 6127689"/>
              <a:gd name="connsiteY135" fmla="*/ 6555444 h 6858000"/>
              <a:gd name="connsiteX136" fmla="*/ 6002524 w 6127689"/>
              <a:gd name="connsiteY136" fmla="*/ 6560188 h 6858000"/>
              <a:gd name="connsiteX137" fmla="*/ 6006823 w 6127689"/>
              <a:gd name="connsiteY137" fmla="*/ 6578546 h 6858000"/>
              <a:gd name="connsiteX138" fmla="*/ 6004510 w 6127689"/>
              <a:gd name="connsiteY138" fmla="*/ 6599256 h 6858000"/>
              <a:gd name="connsiteX139" fmla="*/ 5986207 w 6127689"/>
              <a:gd name="connsiteY139" fmla="*/ 6695855 h 6858000"/>
              <a:gd name="connsiteX140" fmla="*/ 5979428 w 6127689"/>
              <a:gd name="connsiteY140" fmla="*/ 6754678 h 6858000"/>
              <a:gd name="connsiteX141" fmla="*/ 5983398 w 6127689"/>
              <a:gd name="connsiteY141" fmla="*/ 6778641 h 6858000"/>
              <a:gd name="connsiteX142" fmla="*/ 5984543 w 6127689"/>
              <a:gd name="connsiteY142" fmla="*/ 6811016 h 6858000"/>
              <a:gd name="connsiteX143" fmla="*/ 5981802 w 6127689"/>
              <a:gd name="connsiteY143" fmla="*/ 6838578 h 6858000"/>
              <a:gd name="connsiteX144" fmla="*/ 5979671 w 6127689"/>
              <a:gd name="connsiteY144" fmla="*/ 6858000 h 6858000"/>
              <a:gd name="connsiteX145" fmla="*/ 0 w 6127689"/>
              <a:gd name="connsiteY145" fmla="*/ 6858000 h 6858000"/>
              <a:gd name="connsiteX146" fmla="*/ 0 w 6127689"/>
              <a:gd name="connsiteY146"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0448 w 6127689"/>
              <a:gd name="connsiteY63" fmla="*/ 3717760 h 6858000"/>
              <a:gd name="connsiteX64" fmla="*/ 5683015 w 6127689"/>
              <a:gd name="connsiteY64" fmla="*/ 3762025 h 6858000"/>
              <a:gd name="connsiteX65" fmla="*/ 5696643 w 6127689"/>
              <a:gd name="connsiteY65" fmla="*/ 3773888 h 6858000"/>
              <a:gd name="connsiteX66" fmla="*/ 5699203 w 6127689"/>
              <a:gd name="connsiteY66" fmla="*/ 3775823 h 6858000"/>
              <a:gd name="connsiteX67" fmla="*/ 5704824 w 6127689"/>
              <a:gd name="connsiteY67" fmla="*/ 3785966 h 6858000"/>
              <a:gd name="connsiteX68" fmla="*/ 5712204 w 6127689"/>
              <a:gd name="connsiteY68" fmla="*/ 3785830 h 6858000"/>
              <a:gd name="connsiteX69" fmla="*/ 5733539 w 6127689"/>
              <a:gd name="connsiteY69" fmla="*/ 3818457 h 6858000"/>
              <a:gd name="connsiteX70" fmla="*/ 5768491 w 6127689"/>
              <a:gd name="connsiteY70" fmla="*/ 3914399 h 6858000"/>
              <a:gd name="connsiteX71" fmla="*/ 5793123 w 6127689"/>
              <a:gd name="connsiteY71" fmla="*/ 3969952 h 6858000"/>
              <a:gd name="connsiteX72" fmla="*/ 5808321 w 6127689"/>
              <a:gd name="connsiteY72" fmla="*/ 3988153 h 6858000"/>
              <a:gd name="connsiteX73" fmla="*/ 5825621 w 6127689"/>
              <a:gd name="connsiteY73" fmla="*/ 4015525 h 6858000"/>
              <a:gd name="connsiteX74" fmla="*/ 5860672 w 6127689"/>
              <a:gd name="connsiteY74" fmla="*/ 4061579 h 6858000"/>
              <a:gd name="connsiteX75" fmla="*/ 5872173 w 6127689"/>
              <a:gd name="connsiteY75" fmla="*/ 4088497 h 6858000"/>
              <a:gd name="connsiteX76" fmla="*/ 5883705 w 6127689"/>
              <a:gd name="connsiteY76" fmla="*/ 4101899 h 6858000"/>
              <a:gd name="connsiteX77" fmla="*/ 5894095 w 6127689"/>
              <a:gd name="connsiteY77" fmla="*/ 4128857 h 6858000"/>
              <a:gd name="connsiteX78" fmla="*/ 5898339 w 6127689"/>
              <a:gd name="connsiteY78" fmla="*/ 4140800 h 6858000"/>
              <a:gd name="connsiteX79" fmla="*/ 5899734 w 6127689"/>
              <a:gd name="connsiteY79" fmla="*/ 4145632 h 6858000"/>
              <a:gd name="connsiteX80" fmla="*/ 5903513 w 6127689"/>
              <a:gd name="connsiteY80" fmla="*/ 4187661 h 6858000"/>
              <a:gd name="connsiteX81" fmla="*/ 5917114 w 6127689"/>
              <a:gd name="connsiteY81" fmla="*/ 4213096 h 6858000"/>
              <a:gd name="connsiteX82" fmla="*/ 5924233 w 6127689"/>
              <a:gd name="connsiteY82" fmla="*/ 4242060 h 6858000"/>
              <a:gd name="connsiteX83" fmla="*/ 5928910 w 6127689"/>
              <a:gd name="connsiteY83" fmla="*/ 4300973 h 6858000"/>
              <a:gd name="connsiteX84" fmla="*/ 5939320 w 6127689"/>
              <a:gd name="connsiteY84" fmla="*/ 4340435 h 6858000"/>
              <a:gd name="connsiteX85" fmla="*/ 5946705 w 6127689"/>
              <a:gd name="connsiteY85" fmla="*/ 4428051 h 6858000"/>
              <a:gd name="connsiteX86" fmla="*/ 5949261 w 6127689"/>
              <a:gd name="connsiteY86" fmla="*/ 4449185 h 6858000"/>
              <a:gd name="connsiteX87" fmla="*/ 5957504 w 6127689"/>
              <a:gd name="connsiteY87" fmla="*/ 4465911 h 6858000"/>
              <a:gd name="connsiteX88" fmla="*/ 5964689 w 6127689"/>
              <a:gd name="connsiteY88" fmla="*/ 4468532 h 6858000"/>
              <a:gd name="connsiteX89" fmla="*/ 5967062 w 6127689"/>
              <a:gd name="connsiteY89" fmla="*/ 4479923 h 6858000"/>
              <a:gd name="connsiteX90" fmla="*/ 5968960 w 6127689"/>
              <a:gd name="connsiteY90" fmla="*/ 4482655 h 6858000"/>
              <a:gd name="connsiteX91" fmla="*/ 5978567 w 6127689"/>
              <a:gd name="connsiteY91" fmla="*/ 4498605 h 6858000"/>
              <a:gd name="connsiteX92" fmla="*/ 5980106 w 6127689"/>
              <a:gd name="connsiteY92" fmla="*/ 4585087 h 6858000"/>
              <a:gd name="connsiteX93" fmla="*/ 5998138 w 6127689"/>
              <a:gd name="connsiteY93" fmla="*/ 4697518 h 6858000"/>
              <a:gd name="connsiteX94" fmla="*/ 6013516 w 6127689"/>
              <a:gd name="connsiteY94" fmla="*/ 4786619 h 6858000"/>
              <a:gd name="connsiteX95" fmla="*/ 6025404 w 6127689"/>
              <a:gd name="connsiteY95" fmla="*/ 4858148 h 6858000"/>
              <a:gd name="connsiteX96" fmla="*/ 6007749 w 6127689"/>
              <a:gd name="connsiteY96" fmla="*/ 4964715 h 6858000"/>
              <a:gd name="connsiteX97" fmla="*/ 6005269 w 6127689"/>
              <a:gd name="connsiteY97" fmla="*/ 5150567 h 6858000"/>
              <a:gd name="connsiteX98" fmla="*/ 6001127 w 6127689"/>
              <a:gd name="connsiteY98" fmla="*/ 5164609 h 6858000"/>
              <a:gd name="connsiteX99" fmla="*/ 5996647 w 6127689"/>
              <a:gd name="connsiteY99" fmla="*/ 5185640 h 6858000"/>
              <a:gd name="connsiteX100" fmla="*/ 5998514 w 6127689"/>
              <a:gd name="connsiteY100" fmla="*/ 5189673 h 6858000"/>
              <a:gd name="connsiteX101" fmla="*/ 6018409 w 6127689"/>
              <a:gd name="connsiteY101" fmla="*/ 5227157 h 6858000"/>
              <a:gd name="connsiteX102" fmla="*/ 6036748 w 6127689"/>
              <a:gd name="connsiteY102" fmla="*/ 5322752 h 6858000"/>
              <a:gd name="connsiteX103" fmla="*/ 6036943 w 6127689"/>
              <a:gd name="connsiteY103" fmla="*/ 5329480 h 6858000"/>
              <a:gd name="connsiteX104" fmla="*/ 6037236 w 6127689"/>
              <a:gd name="connsiteY104" fmla="*/ 5329634 h 6858000"/>
              <a:gd name="connsiteX105" fmla="*/ 6038019 w 6127689"/>
              <a:gd name="connsiteY105" fmla="*/ 5336764 h 6858000"/>
              <a:gd name="connsiteX106" fmla="*/ 6037298 w 6127689"/>
              <a:gd name="connsiteY106" fmla="*/ 5341753 h 6858000"/>
              <a:gd name="connsiteX107" fmla="*/ 6037677 w 6127689"/>
              <a:gd name="connsiteY107" fmla="*/ 5354807 h 6858000"/>
              <a:gd name="connsiteX108" fmla="*/ 6039728 w 6127689"/>
              <a:gd name="connsiteY108" fmla="*/ 5359416 h 6858000"/>
              <a:gd name="connsiteX109" fmla="*/ 6043311 w 6127689"/>
              <a:gd name="connsiteY109" fmla="*/ 5361407 h 6858000"/>
              <a:gd name="connsiteX110" fmla="*/ 6042954 w 6127689"/>
              <a:gd name="connsiteY110" fmla="*/ 5362576 h 6858000"/>
              <a:gd name="connsiteX111" fmla="*/ 6053435 w 6127689"/>
              <a:gd name="connsiteY111" fmla="*/ 5387547 h 6858000"/>
              <a:gd name="connsiteX112" fmla="*/ 6065933 w 6127689"/>
              <a:gd name="connsiteY112" fmla="*/ 5443002 h 6858000"/>
              <a:gd name="connsiteX113" fmla="*/ 6068640 w 6127689"/>
              <a:gd name="connsiteY113" fmla="*/ 5474503 h 6858000"/>
              <a:gd name="connsiteX114" fmla="*/ 6080922 w 6127689"/>
              <a:gd name="connsiteY114" fmla="*/ 5561070 h 6858000"/>
              <a:gd name="connsiteX115" fmla="*/ 6096949 w 6127689"/>
              <a:gd name="connsiteY115" fmla="*/ 5648179 h 6858000"/>
              <a:gd name="connsiteX116" fmla="*/ 6125703 w 6127689"/>
              <a:gd name="connsiteY116" fmla="*/ 5692894 h 6858000"/>
              <a:gd name="connsiteX117" fmla="*/ 6126670 w 6127689"/>
              <a:gd name="connsiteY117" fmla="*/ 5697882 h 6858000"/>
              <a:gd name="connsiteX118" fmla="*/ 6124061 w 6127689"/>
              <a:gd name="connsiteY118" fmla="*/ 5710294 h 6858000"/>
              <a:gd name="connsiteX119" fmla="*/ 6122213 w 6127689"/>
              <a:gd name="connsiteY119" fmla="*/ 5714762 h 6858000"/>
              <a:gd name="connsiteX120" fmla="*/ 6121353 w 6127689"/>
              <a:gd name="connsiteY120" fmla="*/ 5721725 h 6858000"/>
              <a:gd name="connsiteX121" fmla="*/ 6121607 w 6127689"/>
              <a:gd name="connsiteY121" fmla="*/ 5721959 h 6858000"/>
              <a:gd name="connsiteX122" fmla="*/ 6120262 w 6127689"/>
              <a:gd name="connsiteY122" fmla="*/ 5728358 h 6858000"/>
              <a:gd name="connsiteX123" fmla="*/ 6127024 w 6127689"/>
              <a:gd name="connsiteY123" fmla="*/ 5786902 h 6858000"/>
              <a:gd name="connsiteX124" fmla="*/ 6127519 w 6127689"/>
              <a:gd name="connsiteY124" fmla="*/ 5865775 h 6858000"/>
              <a:gd name="connsiteX125" fmla="*/ 6119217 w 6127689"/>
              <a:gd name="connsiteY125" fmla="*/ 5888542 h 6858000"/>
              <a:gd name="connsiteX126" fmla="*/ 6102493 w 6127689"/>
              <a:gd name="connsiteY126" fmla="*/ 5928602 h 6858000"/>
              <a:gd name="connsiteX127" fmla="*/ 6056863 w 6127689"/>
              <a:gd name="connsiteY127" fmla="*/ 6000643 h 6858000"/>
              <a:gd name="connsiteX128" fmla="*/ 6045436 w 6127689"/>
              <a:gd name="connsiteY128" fmla="*/ 6124480 h 6858000"/>
              <a:gd name="connsiteX129" fmla="*/ 6030489 w 6127689"/>
              <a:gd name="connsiteY129" fmla="*/ 6317666 h 6858000"/>
              <a:gd name="connsiteX130" fmla="*/ 6007492 w 6127689"/>
              <a:gd name="connsiteY130" fmla="*/ 6440818 h 6858000"/>
              <a:gd name="connsiteX131" fmla="*/ 6009467 w 6127689"/>
              <a:gd name="connsiteY131" fmla="*/ 6487076 h 6858000"/>
              <a:gd name="connsiteX132" fmla="*/ 5995064 w 6127689"/>
              <a:gd name="connsiteY132" fmla="*/ 6540791 h 6858000"/>
              <a:gd name="connsiteX133" fmla="*/ 5996309 w 6127689"/>
              <a:gd name="connsiteY133" fmla="*/ 6543961 h 6858000"/>
              <a:gd name="connsiteX134" fmla="*/ 5996048 w 6127689"/>
              <a:gd name="connsiteY134" fmla="*/ 6555444 h 6858000"/>
              <a:gd name="connsiteX135" fmla="*/ 6002524 w 6127689"/>
              <a:gd name="connsiteY135" fmla="*/ 6560188 h 6858000"/>
              <a:gd name="connsiteX136" fmla="*/ 6006823 w 6127689"/>
              <a:gd name="connsiteY136" fmla="*/ 6578546 h 6858000"/>
              <a:gd name="connsiteX137" fmla="*/ 6004510 w 6127689"/>
              <a:gd name="connsiteY137" fmla="*/ 6599256 h 6858000"/>
              <a:gd name="connsiteX138" fmla="*/ 5986207 w 6127689"/>
              <a:gd name="connsiteY138" fmla="*/ 6695855 h 6858000"/>
              <a:gd name="connsiteX139" fmla="*/ 5979428 w 6127689"/>
              <a:gd name="connsiteY139" fmla="*/ 6754678 h 6858000"/>
              <a:gd name="connsiteX140" fmla="*/ 5983398 w 6127689"/>
              <a:gd name="connsiteY140" fmla="*/ 6778641 h 6858000"/>
              <a:gd name="connsiteX141" fmla="*/ 5984543 w 6127689"/>
              <a:gd name="connsiteY141" fmla="*/ 6811016 h 6858000"/>
              <a:gd name="connsiteX142" fmla="*/ 5981802 w 6127689"/>
              <a:gd name="connsiteY142" fmla="*/ 6838578 h 6858000"/>
              <a:gd name="connsiteX143" fmla="*/ 5979671 w 6127689"/>
              <a:gd name="connsiteY143" fmla="*/ 6858000 h 6858000"/>
              <a:gd name="connsiteX144" fmla="*/ 0 w 6127689"/>
              <a:gd name="connsiteY144" fmla="*/ 6858000 h 6858000"/>
              <a:gd name="connsiteX145" fmla="*/ 0 w 6127689"/>
              <a:gd name="connsiteY145"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3015 w 6127689"/>
              <a:gd name="connsiteY63" fmla="*/ 3762025 h 6858000"/>
              <a:gd name="connsiteX64" fmla="*/ 5696643 w 6127689"/>
              <a:gd name="connsiteY64" fmla="*/ 3773888 h 6858000"/>
              <a:gd name="connsiteX65" fmla="*/ 5699203 w 6127689"/>
              <a:gd name="connsiteY65" fmla="*/ 3775823 h 6858000"/>
              <a:gd name="connsiteX66" fmla="*/ 5704824 w 6127689"/>
              <a:gd name="connsiteY66" fmla="*/ 3785966 h 6858000"/>
              <a:gd name="connsiteX67" fmla="*/ 5712204 w 6127689"/>
              <a:gd name="connsiteY67" fmla="*/ 3785830 h 6858000"/>
              <a:gd name="connsiteX68" fmla="*/ 5733539 w 6127689"/>
              <a:gd name="connsiteY68" fmla="*/ 3818457 h 6858000"/>
              <a:gd name="connsiteX69" fmla="*/ 5768491 w 6127689"/>
              <a:gd name="connsiteY69" fmla="*/ 3914399 h 6858000"/>
              <a:gd name="connsiteX70" fmla="*/ 5793123 w 6127689"/>
              <a:gd name="connsiteY70" fmla="*/ 3969952 h 6858000"/>
              <a:gd name="connsiteX71" fmla="*/ 5808321 w 6127689"/>
              <a:gd name="connsiteY71" fmla="*/ 3988153 h 6858000"/>
              <a:gd name="connsiteX72" fmla="*/ 5825621 w 6127689"/>
              <a:gd name="connsiteY72" fmla="*/ 4015525 h 6858000"/>
              <a:gd name="connsiteX73" fmla="*/ 5860672 w 6127689"/>
              <a:gd name="connsiteY73" fmla="*/ 4061579 h 6858000"/>
              <a:gd name="connsiteX74" fmla="*/ 5872173 w 6127689"/>
              <a:gd name="connsiteY74" fmla="*/ 4088497 h 6858000"/>
              <a:gd name="connsiteX75" fmla="*/ 5883705 w 6127689"/>
              <a:gd name="connsiteY75" fmla="*/ 4101899 h 6858000"/>
              <a:gd name="connsiteX76" fmla="*/ 5894095 w 6127689"/>
              <a:gd name="connsiteY76" fmla="*/ 4128857 h 6858000"/>
              <a:gd name="connsiteX77" fmla="*/ 5898339 w 6127689"/>
              <a:gd name="connsiteY77" fmla="*/ 4140800 h 6858000"/>
              <a:gd name="connsiteX78" fmla="*/ 5899734 w 6127689"/>
              <a:gd name="connsiteY78" fmla="*/ 4145632 h 6858000"/>
              <a:gd name="connsiteX79" fmla="*/ 5903513 w 6127689"/>
              <a:gd name="connsiteY79" fmla="*/ 4187661 h 6858000"/>
              <a:gd name="connsiteX80" fmla="*/ 5917114 w 6127689"/>
              <a:gd name="connsiteY80" fmla="*/ 4213096 h 6858000"/>
              <a:gd name="connsiteX81" fmla="*/ 5924233 w 6127689"/>
              <a:gd name="connsiteY81" fmla="*/ 4242060 h 6858000"/>
              <a:gd name="connsiteX82" fmla="*/ 5928910 w 6127689"/>
              <a:gd name="connsiteY82" fmla="*/ 4300973 h 6858000"/>
              <a:gd name="connsiteX83" fmla="*/ 5939320 w 6127689"/>
              <a:gd name="connsiteY83" fmla="*/ 4340435 h 6858000"/>
              <a:gd name="connsiteX84" fmla="*/ 5946705 w 6127689"/>
              <a:gd name="connsiteY84" fmla="*/ 4428051 h 6858000"/>
              <a:gd name="connsiteX85" fmla="*/ 5949261 w 6127689"/>
              <a:gd name="connsiteY85" fmla="*/ 4449185 h 6858000"/>
              <a:gd name="connsiteX86" fmla="*/ 5957504 w 6127689"/>
              <a:gd name="connsiteY86" fmla="*/ 4465911 h 6858000"/>
              <a:gd name="connsiteX87" fmla="*/ 5964689 w 6127689"/>
              <a:gd name="connsiteY87" fmla="*/ 4468532 h 6858000"/>
              <a:gd name="connsiteX88" fmla="*/ 5967062 w 6127689"/>
              <a:gd name="connsiteY88" fmla="*/ 4479923 h 6858000"/>
              <a:gd name="connsiteX89" fmla="*/ 5968960 w 6127689"/>
              <a:gd name="connsiteY89" fmla="*/ 4482655 h 6858000"/>
              <a:gd name="connsiteX90" fmla="*/ 5978567 w 6127689"/>
              <a:gd name="connsiteY90" fmla="*/ 4498605 h 6858000"/>
              <a:gd name="connsiteX91" fmla="*/ 5980106 w 6127689"/>
              <a:gd name="connsiteY91" fmla="*/ 4585087 h 6858000"/>
              <a:gd name="connsiteX92" fmla="*/ 5998138 w 6127689"/>
              <a:gd name="connsiteY92" fmla="*/ 4697518 h 6858000"/>
              <a:gd name="connsiteX93" fmla="*/ 6013516 w 6127689"/>
              <a:gd name="connsiteY93" fmla="*/ 4786619 h 6858000"/>
              <a:gd name="connsiteX94" fmla="*/ 6025404 w 6127689"/>
              <a:gd name="connsiteY94" fmla="*/ 4858148 h 6858000"/>
              <a:gd name="connsiteX95" fmla="*/ 6007749 w 6127689"/>
              <a:gd name="connsiteY95" fmla="*/ 4964715 h 6858000"/>
              <a:gd name="connsiteX96" fmla="*/ 6005269 w 6127689"/>
              <a:gd name="connsiteY96" fmla="*/ 5150567 h 6858000"/>
              <a:gd name="connsiteX97" fmla="*/ 6001127 w 6127689"/>
              <a:gd name="connsiteY97" fmla="*/ 5164609 h 6858000"/>
              <a:gd name="connsiteX98" fmla="*/ 5996647 w 6127689"/>
              <a:gd name="connsiteY98" fmla="*/ 5185640 h 6858000"/>
              <a:gd name="connsiteX99" fmla="*/ 5998514 w 6127689"/>
              <a:gd name="connsiteY99" fmla="*/ 5189673 h 6858000"/>
              <a:gd name="connsiteX100" fmla="*/ 6018409 w 6127689"/>
              <a:gd name="connsiteY100" fmla="*/ 5227157 h 6858000"/>
              <a:gd name="connsiteX101" fmla="*/ 6036748 w 6127689"/>
              <a:gd name="connsiteY101" fmla="*/ 5322752 h 6858000"/>
              <a:gd name="connsiteX102" fmla="*/ 6036943 w 6127689"/>
              <a:gd name="connsiteY102" fmla="*/ 5329480 h 6858000"/>
              <a:gd name="connsiteX103" fmla="*/ 6037236 w 6127689"/>
              <a:gd name="connsiteY103" fmla="*/ 5329634 h 6858000"/>
              <a:gd name="connsiteX104" fmla="*/ 6038019 w 6127689"/>
              <a:gd name="connsiteY104" fmla="*/ 5336764 h 6858000"/>
              <a:gd name="connsiteX105" fmla="*/ 6037298 w 6127689"/>
              <a:gd name="connsiteY105" fmla="*/ 5341753 h 6858000"/>
              <a:gd name="connsiteX106" fmla="*/ 6037677 w 6127689"/>
              <a:gd name="connsiteY106" fmla="*/ 5354807 h 6858000"/>
              <a:gd name="connsiteX107" fmla="*/ 6039728 w 6127689"/>
              <a:gd name="connsiteY107" fmla="*/ 5359416 h 6858000"/>
              <a:gd name="connsiteX108" fmla="*/ 6043311 w 6127689"/>
              <a:gd name="connsiteY108" fmla="*/ 5361407 h 6858000"/>
              <a:gd name="connsiteX109" fmla="*/ 6042954 w 6127689"/>
              <a:gd name="connsiteY109" fmla="*/ 5362576 h 6858000"/>
              <a:gd name="connsiteX110" fmla="*/ 6053435 w 6127689"/>
              <a:gd name="connsiteY110" fmla="*/ 5387547 h 6858000"/>
              <a:gd name="connsiteX111" fmla="*/ 6065933 w 6127689"/>
              <a:gd name="connsiteY111" fmla="*/ 5443002 h 6858000"/>
              <a:gd name="connsiteX112" fmla="*/ 6068640 w 6127689"/>
              <a:gd name="connsiteY112" fmla="*/ 5474503 h 6858000"/>
              <a:gd name="connsiteX113" fmla="*/ 6080922 w 6127689"/>
              <a:gd name="connsiteY113" fmla="*/ 5561070 h 6858000"/>
              <a:gd name="connsiteX114" fmla="*/ 6096949 w 6127689"/>
              <a:gd name="connsiteY114" fmla="*/ 5648179 h 6858000"/>
              <a:gd name="connsiteX115" fmla="*/ 6125703 w 6127689"/>
              <a:gd name="connsiteY115" fmla="*/ 5692894 h 6858000"/>
              <a:gd name="connsiteX116" fmla="*/ 6126670 w 6127689"/>
              <a:gd name="connsiteY116" fmla="*/ 5697882 h 6858000"/>
              <a:gd name="connsiteX117" fmla="*/ 6124061 w 6127689"/>
              <a:gd name="connsiteY117" fmla="*/ 5710294 h 6858000"/>
              <a:gd name="connsiteX118" fmla="*/ 6122213 w 6127689"/>
              <a:gd name="connsiteY118" fmla="*/ 5714762 h 6858000"/>
              <a:gd name="connsiteX119" fmla="*/ 6121353 w 6127689"/>
              <a:gd name="connsiteY119" fmla="*/ 5721725 h 6858000"/>
              <a:gd name="connsiteX120" fmla="*/ 6121607 w 6127689"/>
              <a:gd name="connsiteY120" fmla="*/ 5721959 h 6858000"/>
              <a:gd name="connsiteX121" fmla="*/ 6120262 w 6127689"/>
              <a:gd name="connsiteY121" fmla="*/ 5728358 h 6858000"/>
              <a:gd name="connsiteX122" fmla="*/ 6127024 w 6127689"/>
              <a:gd name="connsiteY122" fmla="*/ 5786902 h 6858000"/>
              <a:gd name="connsiteX123" fmla="*/ 6127519 w 6127689"/>
              <a:gd name="connsiteY123" fmla="*/ 5865775 h 6858000"/>
              <a:gd name="connsiteX124" fmla="*/ 6119217 w 6127689"/>
              <a:gd name="connsiteY124" fmla="*/ 5888542 h 6858000"/>
              <a:gd name="connsiteX125" fmla="*/ 6102493 w 6127689"/>
              <a:gd name="connsiteY125" fmla="*/ 5928602 h 6858000"/>
              <a:gd name="connsiteX126" fmla="*/ 6056863 w 6127689"/>
              <a:gd name="connsiteY126" fmla="*/ 6000643 h 6858000"/>
              <a:gd name="connsiteX127" fmla="*/ 6045436 w 6127689"/>
              <a:gd name="connsiteY127" fmla="*/ 6124480 h 6858000"/>
              <a:gd name="connsiteX128" fmla="*/ 6030489 w 6127689"/>
              <a:gd name="connsiteY128" fmla="*/ 6317666 h 6858000"/>
              <a:gd name="connsiteX129" fmla="*/ 6007492 w 6127689"/>
              <a:gd name="connsiteY129" fmla="*/ 6440818 h 6858000"/>
              <a:gd name="connsiteX130" fmla="*/ 6009467 w 6127689"/>
              <a:gd name="connsiteY130" fmla="*/ 6487076 h 6858000"/>
              <a:gd name="connsiteX131" fmla="*/ 5995064 w 6127689"/>
              <a:gd name="connsiteY131" fmla="*/ 6540791 h 6858000"/>
              <a:gd name="connsiteX132" fmla="*/ 5996309 w 6127689"/>
              <a:gd name="connsiteY132" fmla="*/ 6543961 h 6858000"/>
              <a:gd name="connsiteX133" fmla="*/ 5996048 w 6127689"/>
              <a:gd name="connsiteY133" fmla="*/ 6555444 h 6858000"/>
              <a:gd name="connsiteX134" fmla="*/ 6002524 w 6127689"/>
              <a:gd name="connsiteY134" fmla="*/ 6560188 h 6858000"/>
              <a:gd name="connsiteX135" fmla="*/ 6006823 w 6127689"/>
              <a:gd name="connsiteY135" fmla="*/ 6578546 h 6858000"/>
              <a:gd name="connsiteX136" fmla="*/ 6004510 w 6127689"/>
              <a:gd name="connsiteY136" fmla="*/ 6599256 h 6858000"/>
              <a:gd name="connsiteX137" fmla="*/ 5986207 w 6127689"/>
              <a:gd name="connsiteY137" fmla="*/ 6695855 h 6858000"/>
              <a:gd name="connsiteX138" fmla="*/ 5979428 w 6127689"/>
              <a:gd name="connsiteY138" fmla="*/ 6754678 h 6858000"/>
              <a:gd name="connsiteX139" fmla="*/ 5983398 w 6127689"/>
              <a:gd name="connsiteY139" fmla="*/ 6778641 h 6858000"/>
              <a:gd name="connsiteX140" fmla="*/ 5984543 w 6127689"/>
              <a:gd name="connsiteY140" fmla="*/ 6811016 h 6858000"/>
              <a:gd name="connsiteX141" fmla="*/ 5981802 w 6127689"/>
              <a:gd name="connsiteY141" fmla="*/ 6838578 h 6858000"/>
              <a:gd name="connsiteX142" fmla="*/ 5979671 w 6127689"/>
              <a:gd name="connsiteY142" fmla="*/ 6858000 h 6858000"/>
              <a:gd name="connsiteX143" fmla="*/ 0 w 6127689"/>
              <a:gd name="connsiteY143" fmla="*/ 6858000 h 6858000"/>
              <a:gd name="connsiteX144" fmla="*/ 0 w 6127689"/>
              <a:gd name="connsiteY144"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3015 w 6127689"/>
              <a:gd name="connsiteY63" fmla="*/ 3762025 h 6858000"/>
              <a:gd name="connsiteX64" fmla="*/ 5696643 w 6127689"/>
              <a:gd name="connsiteY64" fmla="*/ 3773888 h 6858000"/>
              <a:gd name="connsiteX65" fmla="*/ 5699203 w 6127689"/>
              <a:gd name="connsiteY65" fmla="*/ 3775823 h 6858000"/>
              <a:gd name="connsiteX66" fmla="*/ 5704824 w 6127689"/>
              <a:gd name="connsiteY66" fmla="*/ 3785966 h 6858000"/>
              <a:gd name="connsiteX67" fmla="*/ 5733539 w 6127689"/>
              <a:gd name="connsiteY67" fmla="*/ 3818457 h 6858000"/>
              <a:gd name="connsiteX68" fmla="*/ 5768491 w 6127689"/>
              <a:gd name="connsiteY68" fmla="*/ 3914399 h 6858000"/>
              <a:gd name="connsiteX69" fmla="*/ 5793123 w 6127689"/>
              <a:gd name="connsiteY69" fmla="*/ 3969952 h 6858000"/>
              <a:gd name="connsiteX70" fmla="*/ 5808321 w 6127689"/>
              <a:gd name="connsiteY70" fmla="*/ 3988153 h 6858000"/>
              <a:gd name="connsiteX71" fmla="*/ 5825621 w 6127689"/>
              <a:gd name="connsiteY71" fmla="*/ 4015525 h 6858000"/>
              <a:gd name="connsiteX72" fmla="*/ 5860672 w 6127689"/>
              <a:gd name="connsiteY72" fmla="*/ 4061579 h 6858000"/>
              <a:gd name="connsiteX73" fmla="*/ 5872173 w 6127689"/>
              <a:gd name="connsiteY73" fmla="*/ 4088497 h 6858000"/>
              <a:gd name="connsiteX74" fmla="*/ 5883705 w 6127689"/>
              <a:gd name="connsiteY74" fmla="*/ 4101899 h 6858000"/>
              <a:gd name="connsiteX75" fmla="*/ 5894095 w 6127689"/>
              <a:gd name="connsiteY75" fmla="*/ 4128857 h 6858000"/>
              <a:gd name="connsiteX76" fmla="*/ 5898339 w 6127689"/>
              <a:gd name="connsiteY76" fmla="*/ 4140800 h 6858000"/>
              <a:gd name="connsiteX77" fmla="*/ 5899734 w 6127689"/>
              <a:gd name="connsiteY77" fmla="*/ 4145632 h 6858000"/>
              <a:gd name="connsiteX78" fmla="*/ 5903513 w 6127689"/>
              <a:gd name="connsiteY78" fmla="*/ 4187661 h 6858000"/>
              <a:gd name="connsiteX79" fmla="*/ 5917114 w 6127689"/>
              <a:gd name="connsiteY79" fmla="*/ 4213096 h 6858000"/>
              <a:gd name="connsiteX80" fmla="*/ 5924233 w 6127689"/>
              <a:gd name="connsiteY80" fmla="*/ 4242060 h 6858000"/>
              <a:gd name="connsiteX81" fmla="*/ 5928910 w 6127689"/>
              <a:gd name="connsiteY81" fmla="*/ 4300973 h 6858000"/>
              <a:gd name="connsiteX82" fmla="*/ 5939320 w 6127689"/>
              <a:gd name="connsiteY82" fmla="*/ 4340435 h 6858000"/>
              <a:gd name="connsiteX83" fmla="*/ 5946705 w 6127689"/>
              <a:gd name="connsiteY83" fmla="*/ 4428051 h 6858000"/>
              <a:gd name="connsiteX84" fmla="*/ 5949261 w 6127689"/>
              <a:gd name="connsiteY84" fmla="*/ 4449185 h 6858000"/>
              <a:gd name="connsiteX85" fmla="*/ 5957504 w 6127689"/>
              <a:gd name="connsiteY85" fmla="*/ 4465911 h 6858000"/>
              <a:gd name="connsiteX86" fmla="*/ 5964689 w 6127689"/>
              <a:gd name="connsiteY86" fmla="*/ 4468532 h 6858000"/>
              <a:gd name="connsiteX87" fmla="*/ 5967062 w 6127689"/>
              <a:gd name="connsiteY87" fmla="*/ 4479923 h 6858000"/>
              <a:gd name="connsiteX88" fmla="*/ 5968960 w 6127689"/>
              <a:gd name="connsiteY88" fmla="*/ 4482655 h 6858000"/>
              <a:gd name="connsiteX89" fmla="*/ 5978567 w 6127689"/>
              <a:gd name="connsiteY89" fmla="*/ 4498605 h 6858000"/>
              <a:gd name="connsiteX90" fmla="*/ 5980106 w 6127689"/>
              <a:gd name="connsiteY90" fmla="*/ 4585087 h 6858000"/>
              <a:gd name="connsiteX91" fmla="*/ 5998138 w 6127689"/>
              <a:gd name="connsiteY91" fmla="*/ 4697518 h 6858000"/>
              <a:gd name="connsiteX92" fmla="*/ 6013516 w 6127689"/>
              <a:gd name="connsiteY92" fmla="*/ 4786619 h 6858000"/>
              <a:gd name="connsiteX93" fmla="*/ 6025404 w 6127689"/>
              <a:gd name="connsiteY93" fmla="*/ 4858148 h 6858000"/>
              <a:gd name="connsiteX94" fmla="*/ 6007749 w 6127689"/>
              <a:gd name="connsiteY94" fmla="*/ 4964715 h 6858000"/>
              <a:gd name="connsiteX95" fmla="*/ 6005269 w 6127689"/>
              <a:gd name="connsiteY95" fmla="*/ 5150567 h 6858000"/>
              <a:gd name="connsiteX96" fmla="*/ 6001127 w 6127689"/>
              <a:gd name="connsiteY96" fmla="*/ 5164609 h 6858000"/>
              <a:gd name="connsiteX97" fmla="*/ 5996647 w 6127689"/>
              <a:gd name="connsiteY97" fmla="*/ 5185640 h 6858000"/>
              <a:gd name="connsiteX98" fmla="*/ 5998514 w 6127689"/>
              <a:gd name="connsiteY98" fmla="*/ 5189673 h 6858000"/>
              <a:gd name="connsiteX99" fmla="*/ 6018409 w 6127689"/>
              <a:gd name="connsiteY99" fmla="*/ 5227157 h 6858000"/>
              <a:gd name="connsiteX100" fmla="*/ 6036748 w 6127689"/>
              <a:gd name="connsiteY100" fmla="*/ 5322752 h 6858000"/>
              <a:gd name="connsiteX101" fmla="*/ 6036943 w 6127689"/>
              <a:gd name="connsiteY101" fmla="*/ 5329480 h 6858000"/>
              <a:gd name="connsiteX102" fmla="*/ 6037236 w 6127689"/>
              <a:gd name="connsiteY102" fmla="*/ 5329634 h 6858000"/>
              <a:gd name="connsiteX103" fmla="*/ 6038019 w 6127689"/>
              <a:gd name="connsiteY103" fmla="*/ 5336764 h 6858000"/>
              <a:gd name="connsiteX104" fmla="*/ 6037298 w 6127689"/>
              <a:gd name="connsiteY104" fmla="*/ 5341753 h 6858000"/>
              <a:gd name="connsiteX105" fmla="*/ 6037677 w 6127689"/>
              <a:gd name="connsiteY105" fmla="*/ 5354807 h 6858000"/>
              <a:gd name="connsiteX106" fmla="*/ 6039728 w 6127689"/>
              <a:gd name="connsiteY106" fmla="*/ 5359416 h 6858000"/>
              <a:gd name="connsiteX107" fmla="*/ 6043311 w 6127689"/>
              <a:gd name="connsiteY107" fmla="*/ 5361407 h 6858000"/>
              <a:gd name="connsiteX108" fmla="*/ 6042954 w 6127689"/>
              <a:gd name="connsiteY108" fmla="*/ 5362576 h 6858000"/>
              <a:gd name="connsiteX109" fmla="*/ 6053435 w 6127689"/>
              <a:gd name="connsiteY109" fmla="*/ 5387547 h 6858000"/>
              <a:gd name="connsiteX110" fmla="*/ 6065933 w 6127689"/>
              <a:gd name="connsiteY110" fmla="*/ 5443002 h 6858000"/>
              <a:gd name="connsiteX111" fmla="*/ 6068640 w 6127689"/>
              <a:gd name="connsiteY111" fmla="*/ 5474503 h 6858000"/>
              <a:gd name="connsiteX112" fmla="*/ 6080922 w 6127689"/>
              <a:gd name="connsiteY112" fmla="*/ 5561070 h 6858000"/>
              <a:gd name="connsiteX113" fmla="*/ 6096949 w 6127689"/>
              <a:gd name="connsiteY113" fmla="*/ 5648179 h 6858000"/>
              <a:gd name="connsiteX114" fmla="*/ 6125703 w 6127689"/>
              <a:gd name="connsiteY114" fmla="*/ 5692894 h 6858000"/>
              <a:gd name="connsiteX115" fmla="*/ 6126670 w 6127689"/>
              <a:gd name="connsiteY115" fmla="*/ 5697882 h 6858000"/>
              <a:gd name="connsiteX116" fmla="*/ 6124061 w 6127689"/>
              <a:gd name="connsiteY116" fmla="*/ 5710294 h 6858000"/>
              <a:gd name="connsiteX117" fmla="*/ 6122213 w 6127689"/>
              <a:gd name="connsiteY117" fmla="*/ 5714762 h 6858000"/>
              <a:gd name="connsiteX118" fmla="*/ 6121353 w 6127689"/>
              <a:gd name="connsiteY118" fmla="*/ 5721725 h 6858000"/>
              <a:gd name="connsiteX119" fmla="*/ 6121607 w 6127689"/>
              <a:gd name="connsiteY119" fmla="*/ 5721959 h 6858000"/>
              <a:gd name="connsiteX120" fmla="*/ 6120262 w 6127689"/>
              <a:gd name="connsiteY120" fmla="*/ 5728358 h 6858000"/>
              <a:gd name="connsiteX121" fmla="*/ 6127024 w 6127689"/>
              <a:gd name="connsiteY121" fmla="*/ 5786902 h 6858000"/>
              <a:gd name="connsiteX122" fmla="*/ 6127519 w 6127689"/>
              <a:gd name="connsiteY122" fmla="*/ 5865775 h 6858000"/>
              <a:gd name="connsiteX123" fmla="*/ 6119217 w 6127689"/>
              <a:gd name="connsiteY123" fmla="*/ 5888542 h 6858000"/>
              <a:gd name="connsiteX124" fmla="*/ 6102493 w 6127689"/>
              <a:gd name="connsiteY124" fmla="*/ 5928602 h 6858000"/>
              <a:gd name="connsiteX125" fmla="*/ 6056863 w 6127689"/>
              <a:gd name="connsiteY125" fmla="*/ 6000643 h 6858000"/>
              <a:gd name="connsiteX126" fmla="*/ 6045436 w 6127689"/>
              <a:gd name="connsiteY126" fmla="*/ 6124480 h 6858000"/>
              <a:gd name="connsiteX127" fmla="*/ 6030489 w 6127689"/>
              <a:gd name="connsiteY127" fmla="*/ 6317666 h 6858000"/>
              <a:gd name="connsiteX128" fmla="*/ 6007492 w 6127689"/>
              <a:gd name="connsiteY128" fmla="*/ 6440818 h 6858000"/>
              <a:gd name="connsiteX129" fmla="*/ 6009467 w 6127689"/>
              <a:gd name="connsiteY129" fmla="*/ 6487076 h 6858000"/>
              <a:gd name="connsiteX130" fmla="*/ 5995064 w 6127689"/>
              <a:gd name="connsiteY130" fmla="*/ 6540791 h 6858000"/>
              <a:gd name="connsiteX131" fmla="*/ 5996309 w 6127689"/>
              <a:gd name="connsiteY131" fmla="*/ 6543961 h 6858000"/>
              <a:gd name="connsiteX132" fmla="*/ 5996048 w 6127689"/>
              <a:gd name="connsiteY132" fmla="*/ 6555444 h 6858000"/>
              <a:gd name="connsiteX133" fmla="*/ 6002524 w 6127689"/>
              <a:gd name="connsiteY133" fmla="*/ 6560188 h 6858000"/>
              <a:gd name="connsiteX134" fmla="*/ 6006823 w 6127689"/>
              <a:gd name="connsiteY134" fmla="*/ 6578546 h 6858000"/>
              <a:gd name="connsiteX135" fmla="*/ 6004510 w 6127689"/>
              <a:gd name="connsiteY135" fmla="*/ 6599256 h 6858000"/>
              <a:gd name="connsiteX136" fmla="*/ 5986207 w 6127689"/>
              <a:gd name="connsiteY136" fmla="*/ 6695855 h 6858000"/>
              <a:gd name="connsiteX137" fmla="*/ 5979428 w 6127689"/>
              <a:gd name="connsiteY137" fmla="*/ 6754678 h 6858000"/>
              <a:gd name="connsiteX138" fmla="*/ 5983398 w 6127689"/>
              <a:gd name="connsiteY138" fmla="*/ 6778641 h 6858000"/>
              <a:gd name="connsiteX139" fmla="*/ 5984543 w 6127689"/>
              <a:gd name="connsiteY139" fmla="*/ 6811016 h 6858000"/>
              <a:gd name="connsiteX140" fmla="*/ 5981802 w 6127689"/>
              <a:gd name="connsiteY140" fmla="*/ 6838578 h 6858000"/>
              <a:gd name="connsiteX141" fmla="*/ 5979671 w 6127689"/>
              <a:gd name="connsiteY141" fmla="*/ 6858000 h 6858000"/>
              <a:gd name="connsiteX142" fmla="*/ 0 w 6127689"/>
              <a:gd name="connsiteY142" fmla="*/ 6858000 h 6858000"/>
              <a:gd name="connsiteX143" fmla="*/ 0 w 6127689"/>
              <a:gd name="connsiteY143"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18847 w 6127689"/>
              <a:gd name="connsiteY45" fmla="*/ 2817825 h 6858000"/>
              <a:gd name="connsiteX46" fmla="*/ 5457023 w 6127689"/>
              <a:gd name="connsiteY46" fmla="*/ 2858292 h 6858000"/>
              <a:gd name="connsiteX47" fmla="*/ 5479298 w 6127689"/>
              <a:gd name="connsiteY47" fmla="*/ 2947791 h 6858000"/>
              <a:gd name="connsiteX48" fmla="*/ 5481770 w 6127689"/>
              <a:gd name="connsiteY48" fmla="*/ 2951352 h 6858000"/>
              <a:gd name="connsiteX49" fmla="*/ 5482045 w 6127689"/>
              <a:gd name="connsiteY49" fmla="*/ 2984371 h 6858000"/>
              <a:gd name="connsiteX50" fmla="*/ 5482415 w 6127689"/>
              <a:gd name="connsiteY50" fmla="*/ 3004079 h 6858000"/>
              <a:gd name="connsiteX51" fmla="*/ 5503944 w 6127689"/>
              <a:gd name="connsiteY51" fmla="*/ 3123335 h 6858000"/>
              <a:gd name="connsiteX52" fmla="*/ 5516007 w 6127689"/>
              <a:gd name="connsiteY52" fmla="*/ 3258473 h 6858000"/>
              <a:gd name="connsiteX53" fmla="*/ 5566839 w 6127689"/>
              <a:gd name="connsiteY53" fmla="*/ 3345295 h 6858000"/>
              <a:gd name="connsiteX54" fmla="*/ 5589758 w 6127689"/>
              <a:gd name="connsiteY54" fmla="*/ 3506453 h 6858000"/>
              <a:gd name="connsiteX55" fmla="*/ 5596144 w 6127689"/>
              <a:gd name="connsiteY55" fmla="*/ 3534624 h 6858000"/>
              <a:gd name="connsiteX56" fmla="*/ 5597750 w 6127689"/>
              <a:gd name="connsiteY56" fmla="*/ 3534129 h 6858000"/>
              <a:gd name="connsiteX57" fmla="*/ 5599700 w 6127689"/>
              <a:gd name="connsiteY57" fmla="*/ 3547221 h 6858000"/>
              <a:gd name="connsiteX58" fmla="*/ 5615031 w 6127689"/>
              <a:gd name="connsiteY58" fmla="*/ 3557482 h 6858000"/>
              <a:gd name="connsiteX59" fmla="*/ 5618377 w 6127689"/>
              <a:gd name="connsiteY59" fmla="*/ 3588431 h 6858000"/>
              <a:gd name="connsiteX60" fmla="*/ 5612155 w 6127689"/>
              <a:gd name="connsiteY60" fmla="*/ 3589869 h 6858000"/>
              <a:gd name="connsiteX61" fmla="*/ 5620843 w 6127689"/>
              <a:gd name="connsiteY61" fmla="*/ 3606745 h 6858000"/>
              <a:gd name="connsiteX62" fmla="*/ 5655472 w 6127689"/>
              <a:gd name="connsiteY62" fmla="*/ 3678877 h 6858000"/>
              <a:gd name="connsiteX63" fmla="*/ 5683015 w 6127689"/>
              <a:gd name="connsiteY63" fmla="*/ 3762025 h 6858000"/>
              <a:gd name="connsiteX64" fmla="*/ 5696643 w 6127689"/>
              <a:gd name="connsiteY64" fmla="*/ 3773888 h 6858000"/>
              <a:gd name="connsiteX65" fmla="*/ 5699203 w 6127689"/>
              <a:gd name="connsiteY65" fmla="*/ 3775823 h 6858000"/>
              <a:gd name="connsiteX66" fmla="*/ 5704824 w 6127689"/>
              <a:gd name="connsiteY66" fmla="*/ 3785966 h 6858000"/>
              <a:gd name="connsiteX67" fmla="*/ 5733539 w 6127689"/>
              <a:gd name="connsiteY67" fmla="*/ 3818457 h 6858000"/>
              <a:gd name="connsiteX68" fmla="*/ 5768491 w 6127689"/>
              <a:gd name="connsiteY68" fmla="*/ 3914399 h 6858000"/>
              <a:gd name="connsiteX69" fmla="*/ 5793123 w 6127689"/>
              <a:gd name="connsiteY69" fmla="*/ 3969952 h 6858000"/>
              <a:gd name="connsiteX70" fmla="*/ 5808321 w 6127689"/>
              <a:gd name="connsiteY70" fmla="*/ 3988153 h 6858000"/>
              <a:gd name="connsiteX71" fmla="*/ 5825621 w 6127689"/>
              <a:gd name="connsiteY71" fmla="*/ 4015525 h 6858000"/>
              <a:gd name="connsiteX72" fmla="*/ 5860672 w 6127689"/>
              <a:gd name="connsiteY72" fmla="*/ 4061579 h 6858000"/>
              <a:gd name="connsiteX73" fmla="*/ 5872173 w 6127689"/>
              <a:gd name="connsiteY73" fmla="*/ 4088497 h 6858000"/>
              <a:gd name="connsiteX74" fmla="*/ 5883705 w 6127689"/>
              <a:gd name="connsiteY74" fmla="*/ 4101899 h 6858000"/>
              <a:gd name="connsiteX75" fmla="*/ 5894095 w 6127689"/>
              <a:gd name="connsiteY75" fmla="*/ 4128857 h 6858000"/>
              <a:gd name="connsiteX76" fmla="*/ 5898339 w 6127689"/>
              <a:gd name="connsiteY76" fmla="*/ 4140800 h 6858000"/>
              <a:gd name="connsiteX77" fmla="*/ 5903513 w 6127689"/>
              <a:gd name="connsiteY77" fmla="*/ 4187661 h 6858000"/>
              <a:gd name="connsiteX78" fmla="*/ 5917114 w 6127689"/>
              <a:gd name="connsiteY78" fmla="*/ 4213096 h 6858000"/>
              <a:gd name="connsiteX79" fmla="*/ 5924233 w 6127689"/>
              <a:gd name="connsiteY79" fmla="*/ 4242060 h 6858000"/>
              <a:gd name="connsiteX80" fmla="*/ 5928910 w 6127689"/>
              <a:gd name="connsiteY80" fmla="*/ 4300973 h 6858000"/>
              <a:gd name="connsiteX81" fmla="*/ 5939320 w 6127689"/>
              <a:gd name="connsiteY81" fmla="*/ 4340435 h 6858000"/>
              <a:gd name="connsiteX82" fmla="*/ 5946705 w 6127689"/>
              <a:gd name="connsiteY82" fmla="*/ 4428051 h 6858000"/>
              <a:gd name="connsiteX83" fmla="*/ 5949261 w 6127689"/>
              <a:gd name="connsiteY83" fmla="*/ 4449185 h 6858000"/>
              <a:gd name="connsiteX84" fmla="*/ 5957504 w 6127689"/>
              <a:gd name="connsiteY84" fmla="*/ 4465911 h 6858000"/>
              <a:gd name="connsiteX85" fmla="*/ 5964689 w 6127689"/>
              <a:gd name="connsiteY85" fmla="*/ 4468532 h 6858000"/>
              <a:gd name="connsiteX86" fmla="*/ 5967062 w 6127689"/>
              <a:gd name="connsiteY86" fmla="*/ 4479923 h 6858000"/>
              <a:gd name="connsiteX87" fmla="*/ 5968960 w 6127689"/>
              <a:gd name="connsiteY87" fmla="*/ 4482655 h 6858000"/>
              <a:gd name="connsiteX88" fmla="*/ 5978567 w 6127689"/>
              <a:gd name="connsiteY88" fmla="*/ 4498605 h 6858000"/>
              <a:gd name="connsiteX89" fmla="*/ 5980106 w 6127689"/>
              <a:gd name="connsiteY89" fmla="*/ 4585087 h 6858000"/>
              <a:gd name="connsiteX90" fmla="*/ 5998138 w 6127689"/>
              <a:gd name="connsiteY90" fmla="*/ 4697518 h 6858000"/>
              <a:gd name="connsiteX91" fmla="*/ 6013516 w 6127689"/>
              <a:gd name="connsiteY91" fmla="*/ 4786619 h 6858000"/>
              <a:gd name="connsiteX92" fmla="*/ 6025404 w 6127689"/>
              <a:gd name="connsiteY92" fmla="*/ 4858148 h 6858000"/>
              <a:gd name="connsiteX93" fmla="*/ 6007749 w 6127689"/>
              <a:gd name="connsiteY93" fmla="*/ 4964715 h 6858000"/>
              <a:gd name="connsiteX94" fmla="*/ 6005269 w 6127689"/>
              <a:gd name="connsiteY94" fmla="*/ 5150567 h 6858000"/>
              <a:gd name="connsiteX95" fmla="*/ 6001127 w 6127689"/>
              <a:gd name="connsiteY95" fmla="*/ 5164609 h 6858000"/>
              <a:gd name="connsiteX96" fmla="*/ 5996647 w 6127689"/>
              <a:gd name="connsiteY96" fmla="*/ 5185640 h 6858000"/>
              <a:gd name="connsiteX97" fmla="*/ 5998514 w 6127689"/>
              <a:gd name="connsiteY97" fmla="*/ 5189673 h 6858000"/>
              <a:gd name="connsiteX98" fmla="*/ 6018409 w 6127689"/>
              <a:gd name="connsiteY98" fmla="*/ 5227157 h 6858000"/>
              <a:gd name="connsiteX99" fmla="*/ 6036748 w 6127689"/>
              <a:gd name="connsiteY99" fmla="*/ 5322752 h 6858000"/>
              <a:gd name="connsiteX100" fmla="*/ 6036943 w 6127689"/>
              <a:gd name="connsiteY100" fmla="*/ 5329480 h 6858000"/>
              <a:gd name="connsiteX101" fmla="*/ 6037236 w 6127689"/>
              <a:gd name="connsiteY101" fmla="*/ 5329634 h 6858000"/>
              <a:gd name="connsiteX102" fmla="*/ 6038019 w 6127689"/>
              <a:gd name="connsiteY102" fmla="*/ 5336764 h 6858000"/>
              <a:gd name="connsiteX103" fmla="*/ 6037298 w 6127689"/>
              <a:gd name="connsiteY103" fmla="*/ 5341753 h 6858000"/>
              <a:gd name="connsiteX104" fmla="*/ 6037677 w 6127689"/>
              <a:gd name="connsiteY104" fmla="*/ 5354807 h 6858000"/>
              <a:gd name="connsiteX105" fmla="*/ 6039728 w 6127689"/>
              <a:gd name="connsiteY105" fmla="*/ 5359416 h 6858000"/>
              <a:gd name="connsiteX106" fmla="*/ 6043311 w 6127689"/>
              <a:gd name="connsiteY106" fmla="*/ 5361407 h 6858000"/>
              <a:gd name="connsiteX107" fmla="*/ 6042954 w 6127689"/>
              <a:gd name="connsiteY107" fmla="*/ 5362576 h 6858000"/>
              <a:gd name="connsiteX108" fmla="*/ 6053435 w 6127689"/>
              <a:gd name="connsiteY108" fmla="*/ 5387547 h 6858000"/>
              <a:gd name="connsiteX109" fmla="*/ 6065933 w 6127689"/>
              <a:gd name="connsiteY109" fmla="*/ 5443002 h 6858000"/>
              <a:gd name="connsiteX110" fmla="*/ 6068640 w 6127689"/>
              <a:gd name="connsiteY110" fmla="*/ 5474503 h 6858000"/>
              <a:gd name="connsiteX111" fmla="*/ 6080922 w 6127689"/>
              <a:gd name="connsiteY111" fmla="*/ 5561070 h 6858000"/>
              <a:gd name="connsiteX112" fmla="*/ 6096949 w 6127689"/>
              <a:gd name="connsiteY112" fmla="*/ 5648179 h 6858000"/>
              <a:gd name="connsiteX113" fmla="*/ 6125703 w 6127689"/>
              <a:gd name="connsiteY113" fmla="*/ 5692894 h 6858000"/>
              <a:gd name="connsiteX114" fmla="*/ 6126670 w 6127689"/>
              <a:gd name="connsiteY114" fmla="*/ 5697882 h 6858000"/>
              <a:gd name="connsiteX115" fmla="*/ 6124061 w 6127689"/>
              <a:gd name="connsiteY115" fmla="*/ 5710294 h 6858000"/>
              <a:gd name="connsiteX116" fmla="*/ 6122213 w 6127689"/>
              <a:gd name="connsiteY116" fmla="*/ 5714762 h 6858000"/>
              <a:gd name="connsiteX117" fmla="*/ 6121353 w 6127689"/>
              <a:gd name="connsiteY117" fmla="*/ 5721725 h 6858000"/>
              <a:gd name="connsiteX118" fmla="*/ 6121607 w 6127689"/>
              <a:gd name="connsiteY118" fmla="*/ 5721959 h 6858000"/>
              <a:gd name="connsiteX119" fmla="*/ 6120262 w 6127689"/>
              <a:gd name="connsiteY119" fmla="*/ 5728358 h 6858000"/>
              <a:gd name="connsiteX120" fmla="*/ 6127024 w 6127689"/>
              <a:gd name="connsiteY120" fmla="*/ 5786902 h 6858000"/>
              <a:gd name="connsiteX121" fmla="*/ 6127519 w 6127689"/>
              <a:gd name="connsiteY121" fmla="*/ 5865775 h 6858000"/>
              <a:gd name="connsiteX122" fmla="*/ 6119217 w 6127689"/>
              <a:gd name="connsiteY122" fmla="*/ 5888542 h 6858000"/>
              <a:gd name="connsiteX123" fmla="*/ 6102493 w 6127689"/>
              <a:gd name="connsiteY123" fmla="*/ 5928602 h 6858000"/>
              <a:gd name="connsiteX124" fmla="*/ 6056863 w 6127689"/>
              <a:gd name="connsiteY124" fmla="*/ 6000643 h 6858000"/>
              <a:gd name="connsiteX125" fmla="*/ 6045436 w 6127689"/>
              <a:gd name="connsiteY125" fmla="*/ 6124480 h 6858000"/>
              <a:gd name="connsiteX126" fmla="*/ 6030489 w 6127689"/>
              <a:gd name="connsiteY126" fmla="*/ 6317666 h 6858000"/>
              <a:gd name="connsiteX127" fmla="*/ 6007492 w 6127689"/>
              <a:gd name="connsiteY127" fmla="*/ 6440818 h 6858000"/>
              <a:gd name="connsiteX128" fmla="*/ 6009467 w 6127689"/>
              <a:gd name="connsiteY128" fmla="*/ 6487076 h 6858000"/>
              <a:gd name="connsiteX129" fmla="*/ 5995064 w 6127689"/>
              <a:gd name="connsiteY129" fmla="*/ 6540791 h 6858000"/>
              <a:gd name="connsiteX130" fmla="*/ 5996309 w 6127689"/>
              <a:gd name="connsiteY130" fmla="*/ 6543961 h 6858000"/>
              <a:gd name="connsiteX131" fmla="*/ 5996048 w 6127689"/>
              <a:gd name="connsiteY131" fmla="*/ 6555444 h 6858000"/>
              <a:gd name="connsiteX132" fmla="*/ 6002524 w 6127689"/>
              <a:gd name="connsiteY132" fmla="*/ 6560188 h 6858000"/>
              <a:gd name="connsiteX133" fmla="*/ 6006823 w 6127689"/>
              <a:gd name="connsiteY133" fmla="*/ 6578546 h 6858000"/>
              <a:gd name="connsiteX134" fmla="*/ 6004510 w 6127689"/>
              <a:gd name="connsiteY134" fmla="*/ 6599256 h 6858000"/>
              <a:gd name="connsiteX135" fmla="*/ 5986207 w 6127689"/>
              <a:gd name="connsiteY135" fmla="*/ 6695855 h 6858000"/>
              <a:gd name="connsiteX136" fmla="*/ 5979428 w 6127689"/>
              <a:gd name="connsiteY136" fmla="*/ 6754678 h 6858000"/>
              <a:gd name="connsiteX137" fmla="*/ 5983398 w 6127689"/>
              <a:gd name="connsiteY137" fmla="*/ 6778641 h 6858000"/>
              <a:gd name="connsiteX138" fmla="*/ 5984543 w 6127689"/>
              <a:gd name="connsiteY138" fmla="*/ 6811016 h 6858000"/>
              <a:gd name="connsiteX139" fmla="*/ 5981802 w 6127689"/>
              <a:gd name="connsiteY139" fmla="*/ 6838578 h 6858000"/>
              <a:gd name="connsiteX140" fmla="*/ 5979671 w 6127689"/>
              <a:gd name="connsiteY140" fmla="*/ 6858000 h 6858000"/>
              <a:gd name="connsiteX141" fmla="*/ 0 w 6127689"/>
              <a:gd name="connsiteY141" fmla="*/ 6858000 h 6858000"/>
              <a:gd name="connsiteX142" fmla="*/ 0 w 6127689"/>
              <a:gd name="connsiteY142"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6589 w 6127689"/>
              <a:gd name="connsiteY43" fmla="*/ 2810822 h 6858000"/>
              <a:gd name="connsiteX44" fmla="*/ 5418542 w 6127689"/>
              <a:gd name="connsiteY44" fmla="*/ 2817745 h 6858000"/>
              <a:gd name="connsiteX45" fmla="*/ 5457023 w 6127689"/>
              <a:gd name="connsiteY45" fmla="*/ 2858292 h 6858000"/>
              <a:gd name="connsiteX46" fmla="*/ 5479298 w 6127689"/>
              <a:gd name="connsiteY46" fmla="*/ 2947791 h 6858000"/>
              <a:gd name="connsiteX47" fmla="*/ 5481770 w 6127689"/>
              <a:gd name="connsiteY47" fmla="*/ 2951352 h 6858000"/>
              <a:gd name="connsiteX48" fmla="*/ 5482045 w 6127689"/>
              <a:gd name="connsiteY48" fmla="*/ 2984371 h 6858000"/>
              <a:gd name="connsiteX49" fmla="*/ 5482415 w 6127689"/>
              <a:gd name="connsiteY49" fmla="*/ 3004079 h 6858000"/>
              <a:gd name="connsiteX50" fmla="*/ 5503944 w 6127689"/>
              <a:gd name="connsiteY50" fmla="*/ 3123335 h 6858000"/>
              <a:gd name="connsiteX51" fmla="*/ 5516007 w 6127689"/>
              <a:gd name="connsiteY51" fmla="*/ 3258473 h 6858000"/>
              <a:gd name="connsiteX52" fmla="*/ 5566839 w 6127689"/>
              <a:gd name="connsiteY52" fmla="*/ 3345295 h 6858000"/>
              <a:gd name="connsiteX53" fmla="*/ 5589758 w 6127689"/>
              <a:gd name="connsiteY53" fmla="*/ 3506453 h 6858000"/>
              <a:gd name="connsiteX54" fmla="*/ 5596144 w 6127689"/>
              <a:gd name="connsiteY54" fmla="*/ 3534624 h 6858000"/>
              <a:gd name="connsiteX55" fmla="*/ 5597750 w 6127689"/>
              <a:gd name="connsiteY55" fmla="*/ 3534129 h 6858000"/>
              <a:gd name="connsiteX56" fmla="*/ 5599700 w 6127689"/>
              <a:gd name="connsiteY56" fmla="*/ 3547221 h 6858000"/>
              <a:gd name="connsiteX57" fmla="*/ 5615031 w 6127689"/>
              <a:gd name="connsiteY57" fmla="*/ 3557482 h 6858000"/>
              <a:gd name="connsiteX58" fmla="*/ 5618377 w 6127689"/>
              <a:gd name="connsiteY58" fmla="*/ 3588431 h 6858000"/>
              <a:gd name="connsiteX59" fmla="*/ 5612155 w 6127689"/>
              <a:gd name="connsiteY59" fmla="*/ 3589869 h 6858000"/>
              <a:gd name="connsiteX60" fmla="*/ 5620843 w 6127689"/>
              <a:gd name="connsiteY60" fmla="*/ 3606745 h 6858000"/>
              <a:gd name="connsiteX61" fmla="*/ 5655472 w 6127689"/>
              <a:gd name="connsiteY61" fmla="*/ 3678877 h 6858000"/>
              <a:gd name="connsiteX62" fmla="*/ 5683015 w 6127689"/>
              <a:gd name="connsiteY62" fmla="*/ 3762025 h 6858000"/>
              <a:gd name="connsiteX63" fmla="*/ 5696643 w 6127689"/>
              <a:gd name="connsiteY63" fmla="*/ 3773888 h 6858000"/>
              <a:gd name="connsiteX64" fmla="*/ 5699203 w 6127689"/>
              <a:gd name="connsiteY64" fmla="*/ 3775823 h 6858000"/>
              <a:gd name="connsiteX65" fmla="*/ 5704824 w 6127689"/>
              <a:gd name="connsiteY65" fmla="*/ 3785966 h 6858000"/>
              <a:gd name="connsiteX66" fmla="*/ 5733539 w 6127689"/>
              <a:gd name="connsiteY66" fmla="*/ 3818457 h 6858000"/>
              <a:gd name="connsiteX67" fmla="*/ 5768491 w 6127689"/>
              <a:gd name="connsiteY67" fmla="*/ 3914399 h 6858000"/>
              <a:gd name="connsiteX68" fmla="*/ 5793123 w 6127689"/>
              <a:gd name="connsiteY68" fmla="*/ 3969952 h 6858000"/>
              <a:gd name="connsiteX69" fmla="*/ 5808321 w 6127689"/>
              <a:gd name="connsiteY69" fmla="*/ 3988153 h 6858000"/>
              <a:gd name="connsiteX70" fmla="*/ 5825621 w 6127689"/>
              <a:gd name="connsiteY70" fmla="*/ 4015525 h 6858000"/>
              <a:gd name="connsiteX71" fmla="*/ 5860672 w 6127689"/>
              <a:gd name="connsiteY71" fmla="*/ 4061579 h 6858000"/>
              <a:gd name="connsiteX72" fmla="*/ 5872173 w 6127689"/>
              <a:gd name="connsiteY72" fmla="*/ 4088497 h 6858000"/>
              <a:gd name="connsiteX73" fmla="*/ 5883705 w 6127689"/>
              <a:gd name="connsiteY73" fmla="*/ 4101899 h 6858000"/>
              <a:gd name="connsiteX74" fmla="*/ 5894095 w 6127689"/>
              <a:gd name="connsiteY74" fmla="*/ 4128857 h 6858000"/>
              <a:gd name="connsiteX75" fmla="*/ 5898339 w 6127689"/>
              <a:gd name="connsiteY75" fmla="*/ 4140800 h 6858000"/>
              <a:gd name="connsiteX76" fmla="*/ 5903513 w 6127689"/>
              <a:gd name="connsiteY76" fmla="*/ 4187661 h 6858000"/>
              <a:gd name="connsiteX77" fmla="*/ 5917114 w 6127689"/>
              <a:gd name="connsiteY77" fmla="*/ 4213096 h 6858000"/>
              <a:gd name="connsiteX78" fmla="*/ 5924233 w 6127689"/>
              <a:gd name="connsiteY78" fmla="*/ 4242060 h 6858000"/>
              <a:gd name="connsiteX79" fmla="*/ 5928910 w 6127689"/>
              <a:gd name="connsiteY79" fmla="*/ 4300973 h 6858000"/>
              <a:gd name="connsiteX80" fmla="*/ 5939320 w 6127689"/>
              <a:gd name="connsiteY80" fmla="*/ 4340435 h 6858000"/>
              <a:gd name="connsiteX81" fmla="*/ 5946705 w 6127689"/>
              <a:gd name="connsiteY81" fmla="*/ 4428051 h 6858000"/>
              <a:gd name="connsiteX82" fmla="*/ 5949261 w 6127689"/>
              <a:gd name="connsiteY82" fmla="*/ 4449185 h 6858000"/>
              <a:gd name="connsiteX83" fmla="*/ 5957504 w 6127689"/>
              <a:gd name="connsiteY83" fmla="*/ 4465911 h 6858000"/>
              <a:gd name="connsiteX84" fmla="*/ 5964689 w 6127689"/>
              <a:gd name="connsiteY84" fmla="*/ 4468532 h 6858000"/>
              <a:gd name="connsiteX85" fmla="*/ 5967062 w 6127689"/>
              <a:gd name="connsiteY85" fmla="*/ 4479923 h 6858000"/>
              <a:gd name="connsiteX86" fmla="*/ 5968960 w 6127689"/>
              <a:gd name="connsiteY86" fmla="*/ 4482655 h 6858000"/>
              <a:gd name="connsiteX87" fmla="*/ 5978567 w 6127689"/>
              <a:gd name="connsiteY87" fmla="*/ 4498605 h 6858000"/>
              <a:gd name="connsiteX88" fmla="*/ 5980106 w 6127689"/>
              <a:gd name="connsiteY88" fmla="*/ 4585087 h 6858000"/>
              <a:gd name="connsiteX89" fmla="*/ 5998138 w 6127689"/>
              <a:gd name="connsiteY89" fmla="*/ 4697518 h 6858000"/>
              <a:gd name="connsiteX90" fmla="*/ 6013516 w 6127689"/>
              <a:gd name="connsiteY90" fmla="*/ 4786619 h 6858000"/>
              <a:gd name="connsiteX91" fmla="*/ 6025404 w 6127689"/>
              <a:gd name="connsiteY91" fmla="*/ 4858148 h 6858000"/>
              <a:gd name="connsiteX92" fmla="*/ 6007749 w 6127689"/>
              <a:gd name="connsiteY92" fmla="*/ 4964715 h 6858000"/>
              <a:gd name="connsiteX93" fmla="*/ 6005269 w 6127689"/>
              <a:gd name="connsiteY93" fmla="*/ 5150567 h 6858000"/>
              <a:gd name="connsiteX94" fmla="*/ 6001127 w 6127689"/>
              <a:gd name="connsiteY94" fmla="*/ 5164609 h 6858000"/>
              <a:gd name="connsiteX95" fmla="*/ 5996647 w 6127689"/>
              <a:gd name="connsiteY95" fmla="*/ 5185640 h 6858000"/>
              <a:gd name="connsiteX96" fmla="*/ 5998514 w 6127689"/>
              <a:gd name="connsiteY96" fmla="*/ 5189673 h 6858000"/>
              <a:gd name="connsiteX97" fmla="*/ 6018409 w 6127689"/>
              <a:gd name="connsiteY97" fmla="*/ 5227157 h 6858000"/>
              <a:gd name="connsiteX98" fmla="*/ 6036748 w 6127689"/>
              <a:gd name="connsiteY98" fmla="*/ 5322752 h 6858000"/>
              <a:gd name="connsiteX99" fmla="*/ 6036943 w 6127689"/>
              <a:gd name="connsiteY99" fmla="*/ 5329480 h 6858000"/>
              <a:gd name="connsiteX100" fmla="*/ 6037236 w 6127689"/>
              <a:gd name="connsiteY100" fmla="*/ 5329634 h 6858000"/>
              <a:gd name="connsiteX101" fmla="*/ 6038019 w 6127689"/>
              <a:gd name="connsiteY101" fmla="*/ 5336764 h 6858000"/>
              <a:gd name="connsiteX102" fmla="*/ 6037298 w 6127689"/>
              <a:gd name="connsiteY102" fmla="*/ 5341753 h 6858000"/>
              <a:gd name="connsiteX103" fmla="*/ 6037677 w 6127689"/>
              <a:gd name="connsiteY103" fmla="*/ 5354807 h 6858000"/>
              <a:gd name="connsiteX104" fmla="*/ 6039728 w 6127689"/>
              <a:gd name="connsiteY104" fmla="*/ 5359416 h 6858000"/>
              <a:gd name="connsiteX105" fmla="*/ 6043311 w 6127689"/>
              <a:gd name="connsiteY105" fmla="*/ 5361407 h 6858000"/>
              <a:gd name="connsiteX106" fmla="*/ 6042954 w 6127689"/>
              <a:gd name="connsiteY106" fmla="*/ 5362576 h 6858000"/>
              <a:gd name="connsiteX107" fmla="*/ 6053435 w 6127689"/>
              <a:gd name="connsiteY107" fmla="*/ 5387547 h 6858000"/>
              <a:gd name="connsiteX108" fmla="*/ 6065933 w 6127689"/>
              <a:gd name="connsiteY108" fmla="*/ 5443002 h 6858000"/>
              <a:gd name="connsiteX109" fmla="*/ 6068640 w 6127689"/>
              <a:gd name="connsiteY109" fmla="*/ 5474503 h 6858000"/>
              <a:gd name="connsiteX110" fmla="*/ 6080922 w 6127689"/>
              <a:gd name="connsiteY110" fmla="*/ 5561070 h 6858000"/>
              <a:gd name="connsiteX111" fmla="*/ 6096949 w 6127689"/>
              <a:gd name="connsiteY111" fmla="*/ 5648179 h 6858000"/>
              <a:gd name="connsiteX112" fmla="*/ 6125703 w 6127689"/>
              <a:gd name="connsiteY112" fmla="*/ 5692894 h 6858000"/>
              <a:gd name="connsiteX113" fmla="*/ 6126670 w 6127689"/>
              <a:gd name="connsiteY113" fmla="*/ 5697882 h 6858000"/>
              <a:gd name="connsiteX114" fmla="*/ 6124061 w 6127689"/>
              <a:gd name="connsiteY114" fmla="*/ 5710294 h 6858000"/>
              <a:gd name="connsiteX115" fmla="*/ 6122213 w 6127689"/>
              <a:gd name="connsiteY115" fmla="*/ 5714762 h 6858000"/>
              <a:gd name="connsiteX116" fmla="*/ 6121353 w 6127689"/>
              <a:gd name="connsiteY116" fmla="*/ 5721725 h 6858000"/>
              <a:gd name="connsiteX117" fmla="*/ 6121607 w 6127689"/>
              <a:gd name="connsiteY117" fmla="*/ 5721959 h 6858000"/>
              <a:gd name="connsiteX118" fmla="*/ 6120262 w 6127689"/>
              <a:gd name="connsiteY118" fmla="*/ 5728358 h 6858000"/>
              <a:gd name="connsiteX119" fmla="*/ 6127024 w 6127689"/>
              <a:gd name="connsiteY119" fmla="*/ 5786902 h 6858000"/>
              <a:gd name="connsiteX120" fmla="*/ 6127519 w 6127689"/>
              <a:gd name="connsiteY120" fmla="*/ 5865775 h 6858000"/>
              <a:gd name="connsiteX121" fmla="*/ 6119217 w 6127689"/>
              <a:gd name="connsiteY121" fmla="*/ 5888542 h 6858000"/>
              <a:gd name="connsiteX122" fmla="*/ 6102493 w 6127689"/>
              <a:gd name="connsiteY122" fmla="*/ 5928602 h 6858000"/>
              <a:gd name="connsiteX123" fmla="*/ 6056863 w 6127689"/>
              <a:gd name="connsiteY123" fmla="*/ 6000643 h 6858000"/>
              <a:gd name="connsiteX124" fmla="*/ 6045436 w 6127689"/>
              <a:gd name="connsiteY124" fmla="*/ 6124480 h 6858000"/>
              <a:gd name="connsiteX125" fmla="*/ 6030489 w 6127689"/>
              <a:gd name="connsiteY125" fmla="*/ 6317666 h 6858000"/>
              <a:gd name="connsiteX126" fmla="*/ 6007492 w 6127689"/>
              <a:gd name="connsiteY126" fmla="*/ 6440818 h 6858000"/>
              <a:gd name="connsiteX127" fmla="*/ 6009467 w 6127689"/>
              <a:gd name="connsiteY127" fmla="*/ 6487076 h 6858000"/>
              <a:gd name="connsiteX128" fmla="*/ 5995064 w 6127689"/>
              <a:gd name="connsiteY128" fmla="*/ 6540791 h 6858000"/>
              <a:gd name="connsiteX129" fmla="*/ 5996309 w 6127689"/>
              <a:gd name="connsiteY129" fmla="*/ 6543961 h 6858000"/>
              <a:gd name="connsiteX130" fmla="*/ 5996048 w 6127689"/>
              <a:gd name="connsiteY130" fmla="*/ 6555444 h 6858000"/>
              <a:gd name="connsiteX131" fmla="*/ 6002524 w 6127689"/>
              <a:gd name="connsiteY131" fmla="*/ 6560188 h 6858000"/>
              <a:gd name="connsiteX132" fmla="*/ 6006823 w 6127689"/>
              <a:gd name="connsiteY132" fmla="*/ 6578546 h 6858000"/>
              <a:gd name="connsiteX133" fmla="*/ 6004510 w 6127689"/>
              <a:gd name="connsiteY133" fmla="*/ 6599256 h 6858000"/>
              <a:gd name="connsiteX134" fmla="*/ 5986207 w 6127689"/>
              <a:gd name="connsiteY134" fmla="*/ 6695855 h 6858000"/>
              <a:gd name="connsiteX135" fmla="*/ 5979428 w 6127689"/>
              <a:gd name="connsiteY135" fmla="*/ 6754678 h 6858000"/>
              <a:gd name="connsiteX136" fmla="*/ 5983398 w 6127689"/>
              <a:gd name="connsiteY136" fmla="*/ 6778641 h 6858000"/>
              <a:gd name="connsiteX137" fmla="*/ 5984543 w 6127689"/>
              <a:gd name="connsiteY137" fmla="*/ 6811016 h 6858000"/>
              <a:gd name="connsiteX138" fmla="*/ 5981802 w 6127689"/>
              <a:gd name="connsiteY138" fmla="*/ 6838578 h 6858000"/>
              <a:gd name="connsiteX139" fmla="*/ 5979671 w 6127689"/>
              <a:gd name="connsiteY139" fmla="*/ 6858000 h 6858000"/>
              <a:gd name="connsiteX140" fmla="*/ 0 w 6127689"/>
              <a:gd name="connsiteY140" fmla="*/ 6858000 h 6858000"/>
              <a:gd name="connsiteX141" fmla="*/ 0 w 6127689"/>
              <a:gd name="connsiteY141"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18542 w 6127689"/>
              <a:gd name="connsiteY43" fmla="*/ 2817745 h 6858000"/>
              <a:gd name="connsiteX44" fmla="*/ 5457023 w 6127689"/>
              <a:gd name="connsiteY44" fmla="*/ 2858292 h 6858000"/>
              <a:gd name="connsiteX45" fmla="*/ 5479298 w 6127689"/>
              <a:gd name="connsiteY45" fmla="*/ 2947791 h 6858000"/>
              <a:gd name="connsiteX46" fmla="*/ 5481770 w 6127689"/>
              <a:gd name="connsiteY46" fmla="*/ 2951352 h 6858000"/>
              <a:gd name="connsiteX47" fmla="*/ 5482045 w 6127689"/>
              <a:gd name="connsiteY47" fmla="*/ 2984371 h 6858000"/>
              <a:gd name="connsiteX48" fmla="*/ 5482415 w 6127689"/>
              <a:gd name="connsiteY48" fmla="*/ 3004079 h 6858000"/>
              <a:gd name="connsiteX49" fmla="*/ 5503944 w 6127689"/>
              <a:gd name="connsiteY49" fmla="*/ 3123335 h 6858000"/>
              <a:gd name="connsiteX50" fmla="*/ 5516007 w 6127689"/>
              <a:gd name="connsiteY50" fmla="*/ 3258473 h 6858000"/>
              <a:gd name="connsiteX51" fmla="*/ 5566839 w 6127689"/>
              <a:gd name="connsiteY51" fmla="*/ 3345295 h 6858000"/>
              <a:gd name="connsiteX52" fmla="*/ 5589758 w 6127689"/>
              <a:gd name="connsiteY52" fmla="*/ 3506453 h 6858000"/>
              <a:gd name="connsiteX53" fmla="*/ 5596144 w 6127689"/>
              <a:gd name="connsiteY53" fmla="*/ 3534624 h 6858000"/>
              <a:gd name="connsiteX54" fmla="*/ 5597750 w 6127689"/>
              <a:gd name="connsiteY54" fmla="*/ 3534129 h 6858000"/>
              <a:gd name="connsiteX55" fmla="*/ 5599700 w 6127689"/>
              <a:gd name="connsiteY55" fmla="*/ 3547221 h 6858000"/>
              <a:gd name="connsiteX56" fmla="*/ 5615031 w 6127689"/>
              <a:gd name="connsiteY56" fmla="*/ 3557482 h 6858000"/>
              <a:gd name="connsiteX57" fmla="*/ 5618377 w 6127689"/>
              <a:gd name="connsiteY57" fmla="*/ 3588431 h 6858000"/>
              <a:gd name="connsiteX58" fmla="*/ 5612155 w 6127689"/>
              <a:gd name="connsiteY58" fmla="*/ 3589869 h 6858000"/>
              <a:gd name="connsiteX59" fmla="*/ 5620843 w 6127689"/>
              <a:gd name="connsiteY59" fmla="*/ 3606745 h 6858000"/>
              <a:gd name="connsiteX60" fmla="*/ 5655472 w 6127689"/>
              <a:gd name="connsiteY60" fmla="*/ 3678877 h 6858000"/>
              <a:gd name="connsiteX61" fmla="*/ 5683015 w 6127689"/>
              <a:gd name="connsiteY61" fmla="*/ 3762025 h 6858000"/>
              <a:gd name="connsiteX62" fmla="*/ 5696643 w 6127689"/>
              <a:gd name="connsiteY62" fmla="*/ 3773888 h 6858000"/>
              <a:gd name="connsiteX63" fmla="*/ 5699203 w 6127689"/>
              <a:gd name="connsiteY63" fmla="*/ 3775823 h 6858000"/>
              <a:gd name="connsiteX64" fmla="*/ 5704824 w 6127689"/>
              <a:gd name="connsiteY64" fmla="*/ 3785966 h 6858000"/>
              <a:gd name="connsiteX65" fmla="*/ 5733539 w 6127689"/>
              <a:gd name="connsiteY65" fmla="*/ 3818457 h 6858000"/>
              <a:gd name="connsiteX66" fmla="*/ 5768491 w 6127689"/>
              <a:gd name="connsiteY66" fmla="*/ 3914399 h 6858000"/>
              <a:gd name="connsiteX67" fmla="*/ 5793123 w 6127689"/>
              <a:gd name="connsiteY67" fmla="*/ 3969952 h 6858000"/>
              <a:gd name="connsiteX68" fmla="*/ 5808321 w 6127689"/>
              <a:gd name="connsiteY68" fmla="*/ 3988153 h 6858000"/>
              <a:gd name="connsiteX69" fmla="*/ 5825621 w 6127689"/>
              <a:gd name="connsiteY69" fmla="*/ 4015525 h 6858000"/>
              <a:gd name="connsiteX70" fmla="*/ 5860672 w 6127689"/>
              <a:gd name="connsiteY70" fmla="*/ 4061579 h 6858000"/>
              <a:gd name="connsiteX71" fmla="*/ 5872173 w 6127689"/>
              <a:gd name="connsiteY71" fmla="*/ 4088497 h 6858000"/>
              <a:gd name="connsiteX72" fmla="*/ 5883705 w 6127689"/>
              <a:gd name="connsiteY72" fmla="*/ 4101899 h 6858000"/>
              <a:gd name="connsiteX73" fmla="*/ 5894095 w 6127689"/>
              <a:gd name="connsiteY73" fmla="*/ 4128857 h 6858000"/>
              <a:gd name="connsiteX74" fmla="*/ 5898339 w 6127689"/>
              <a:gd name="connsiteY74" fmla="*/ 4140800 h 6858000"/>
              <a:gd name="connsiteX75" fmla="*/ 5903513 w 6127689"/>
              <a:gd name="connsiteY75" fmla="*/ 4187661 h 6858000"/>
              <a:gd name="connsiteX76" fmla="*/ 5917114 w 6127689"/>
              <a:gd name="connsiteY76" fmla="*/ 4213096 h 6858000"/>
              <a:gd name="connsiteX77" fmla="*/ 5924233 w 6127689"/>
              <a:gd name="connsiteY77" fmla="*/ 4242060 h 6858000"/>
              <a:gd name="connsiteX78" fmla="*/ 5928910 w 6127689"/>
              <a:gd name="connsiteY78" fmla="*/ 4300973 h 6858000"/>
              <a:gd name="connsiteX79" fmla="*/ 5939320 w 6127689"/>
              <a:gd name="connsiteY79" fmla="*/ 4340435 h 6858000"/>
              <a:gd name="connsiteX80" fmla="*/ 5946705 w 6127689"/>
              <a:gd name="connsiteY80" fmla="*/ 4428051 h 6858000"/>
              <a:gd name="connsiteX81" fmla="*/ 5949261 w 6127689"/>
              <a:gd name="connsiteY81" fmla="*/ 4449185 h 6858000"/>
              <a:gd name="connsiteX82" fmla="*/ 5957504 w 6127689"/>
              <a:gd name="connsiteY82" fmla="*/ 4465911 h 6858000"/>
              <a:gd name="connsiteX83" fmla="*/ 5964689 w 6127689"/>
              <a:gd name="connsiteY83" fmla="*/ 4468532 h 6858000"/>
              <a:gd name="connsiteX84" fmla="*/ 5967062 w 6127689"/>
              <a:gd name="connsiteY84" fmla="*/ 4479923 h 6858000"/>
              <a:gd name="connsiteX85" fmla="*/ 5968960 w 6127689"/>
              <a:gd name="connsiteY85" fmla="*/ 4482655 h 6858000"/>
              <a:gd name="connsiteX86" fmla="*/ 5978567 w 6127689"/>
              <a:gd name="connsiteY86" fmla="*/ 4498605 h 6858000"/>
              <a:gd name="connsiteX87" fmla="*/ 5980106 w 6127689"/>
              <a:gd name="connsiteY87" fmla="*/ 4585087 h 6858000"/>
              <a:gd name="connsiteX88" fmla="*/ 5998138 w 6127689"/>
              <a:gd name="connsiteY88" fmla="*/ 4697518 h 6858000"/>
              <a:gd name="connsiteX89" fmla="*/ 6013516 w 6127689"/>
              <a:gd name="connsiteY89" fmla="*/ 4786619 h 6858000"/>
              <a:gd name="connsiteX90" fmla="*/ 6025404 w 6127689"/>
              <a:gd name="connsiteY90" fmla="*/ 4858148 h 6858000"/>
              <a:gd name="connsiteX91" fmla="*/ 6007749 w 6127689"/>
              <a:gd name="connsiteY91" fmla="*/ 4964715 h 6858000"/>
              <a:gd name="connsiteX92" fmla="*/ 6005269 w 6127689"/>
              <a:gd name="connsiteY92" fmla="*/ 5150567 h 6858000"/>
              <a:gd name="connsiteX93" fmla="*/ 6001127 w 6127689"/>
              <a:gd name="connsiteY93" fmla="*/ 5164609 h 6858000"/>
              <a:gd name="connsiteX94" fmla="*/ 5996647 w 6127689"/>
              <a:gd name="connsiteY94" fmla="*/ 5185640 h 6858000"/>
              <a:gd name="connsiteX95" fmla="*/ 5998514 w 6127689"/>
              <a:gd name="connsiteY95" fmla="*/ 5189673 h 6858000"/>
              <a:gd name="connsiteX96" fmla="*/ 6018409 w 6127689"/>
              <a:gd name="connsiteY96" fmla="*/ 5227157 h 6858000"/>
              <a:gd name="connsiteX97" fmla="*/ 6036748 w 6127689"/>
              <a:gd name="connsiteY97" fmla="*/ 5322752 h 6858000"/>
              <a:gd name="connsiteX98" fmla="*/ 6036943 w 6127689"/>
              <a:gd name="connsiteY98" fmla="*/ 5329480 h 6858000"/>
              <a:gd name="connsiteX99" fmla="*/ 6037236 w 6127689"/>
              <a:gd name="connsiteY99" fmla="*/ 5329634 h 6858000"/>
              <a:gd name="connsiteX100" fmla="*/ 6038019 w 6127689"/>
              <a:gd name="connsiteY100" fmla="*/ 5336764 h 6858000"/>
              <a:gd name="connsiteX101" fmla="*/ 6037298 w 6127689"/>
              <a:gd name="connsiteY101" fmla="*/ 5341753 h 6858000"/>
              <a:gd name="connsiteX102" fmla="*/ 6037677 w 6127689"/>
              <a:gd name="connsiteY102" fmla="*/ 5354807 h 6858000"/>
              <a:gd name="connsiteX103" fmla="*/ 6039728 w 6127689"/>
              <a:gd name="connsiteY103" fmla="*/ 5359416 h 6858000"/>
              <a:gd name="connsiteX104" fmla="*/ 6043311 w 6127689"/>
              <a:gd name="connsiteY104" fmla="*/ 5361407 h 6858000"/>
              <a:gd name="connsiteX105" fmla="*/ 6042954 w 6127689"/>
              <a:gd name="connsiteY105" fmla="*/ 5362576 h 6858000"/>
              <a:gd name="connsiteX106" fmla="*/ 6053435 w 6127689"/>
              <a:gd name="connsiteY106" fmla="*/ 5387547 h 6858000"/>
              <a:gd name="connsiteX107" fmla="*/ 6065933 w 6127689"/>
              <a:gd name="connsiteY107" fmla="*/ 5443002 h 6858000"/>
              <a:gd name="connsiteX108" fmla="*/ 6068640 w 6127689"/>
              <a:gd name="connsiteY108" fmla="*/ 5474503 h 6858000"/>
              <a:gd name="connsiteX109" fmla="*/ 6080922 w 6127689"/>
              <a:gd name="connsiteY109" fmla="*/ 5561070 h 6858000"/>
              <a:gd name="connsiteX110" fmla="*/ 6096949 w 6127689"/>
              <a:gd name="connsiteY110" fmla="*/ 5648179 h 6858000"/>
              <a:gd name="connsiteX111" fmla="*/ 6125703 w 6127689"/>
              <a:gd name="connsiteY111" fmla="*/ 5692894 h 6858000"/>
              <a:gd name="connsiteX112" fmla="*/ 6126670 w 6127689"/>
              <a:gd name="connsiteY112" fmla="*/ 5697882 h 6858000"/>
              <a:gd name="connsiteX113" fmla="*/ 6124061 w 6127689"/>
              <a:gd name="connsiteY113" fmla="*/ 5710294 h 6858000"/>
              <a:gd name="connsiteX114" fmla="*/ 6122213 w 6127689"/>
              <a:gd name="connsiteY114" fmla="*/ 5714762 h 6858000"/>
              <a:gd name="connsiteX115" fmla="*/ 6121353 w 6127689"/>
              <a:gd name="connsiteY115" fmla="*/ 5721725 h 6858000"/>
              <a:gd name="connsiteX116" fmla="*/ 6121607 w 6127689"/>
              <a:gd name="connsiteY116" fmla="*/ 5721959 h 6858000"/>
              <a:gd name="connsiteX117" fmla="*/ 6120262 w 6127689"/>
              <a:gd name="connsiteY117" fmla="*/ 5728358 h 6858000"/>
              <a:gd name="connsiteX118" fmla="*/ 6127024 w 6127689"/>
              <a:gd name="connsiteY118" fmla="*/ 5786902 h 6858000"/>
              <a:gd name="connsiteX119" fmla="*/ 6127519 w 6127689"/>
              <a:gd name="connsiteY119" fmla="*/ 5865775 h 6858000"/>
              <a:gd name="connsiteX120" fmla="*/ 6119217 w 6127689"/>
              <a:gd name="connsiteY120" fmla="*/ 5888542 h 6858000"/>
              <a:gd name="connsiteX121" fmla="*/ 6102493 w 6127689"/>
              <a:gd name="connsiteY121" fmla="*/ 5928602 h 6858000"/>
              <a:gd name="connsiteX122" fmla="*/ 6056863 w 6127689"/>
              <a:gd name="connsiteY122" fmla="*/ 6000643 h 6858000"/>
              <a:gd name="connsiteX123" fmla="*/ 6045436 w 6127689"/>
              <a:gd name="connsiteY123" fmla="*/ 6124480 h 6858000"/>
              <a:gd name="connsiteX124" fmla="*/ 6030489 w 6127689"/>
              <a:gd name="connsiteY124" fmla="*/ 6317666 h 6858000"/>
              <a:gd name="connsiteX125" fmla="*/ 6007492 w 6127689"/>
              <a:gd name="connsiteY125" fmla="*/ 6440818 h 6858000"/>
              <a:gd name="connsiteX126" fmla="*/ 6009467 w 6127689"/>
              <a:gd name="connsiteY126" fmla="*/ 6487076 h 6858000"/>
              <a:gd name="connsiteX127" fmla="*/ 5995064 w 6127689"/>
              <a:gd name="connsiteY127" fmla="*/ 6540791 h 6858000"/>
              <a:gd name="connsiteX128" fmla="*/ 5996309 w 6127689"/>
              <a:gd name="connsiteY128" fmla="*/ 6543961 h 6858000"/>
              <a:gd name="connsiteX129" fmla="*/ 5996048 w 6127689"/>
              <a:gd name="connsiteY129" fmla="*/ 6555444 h 6858000"/>
              <a:gd name="connsiteX130" fmla="*/ 6002524 w 6127689"/>
              <a:gd name="connsiteY130" fmla="*/ 6560188 h 6858000"/>
              <a:gd name="connsiteX131" fmla="*/ 6006823 w 6127689"/>
              <a:gd name="connsiteY131" fmla="*/ 6578546 h 6858000"/>
              <a:gd name="connsiteX132" fmla="*/ 6004510 w 6127689"/>
              <a:gd name="connsiteY132" fmla="*/ 6599256 h 6858000"/>
              <a:gd name="connsiteX133" fmla="*/ 5986207 w 6127689"/>
              <a:gd name="connsiteY133" fmla="*/ 6695855 h 6858000"/>
              <a:gd name="connsiteX134" fmla="*/ 5979428 w 6127689"/>
              <a:gd name="connsiteY134" fmla="*/ 6754678 h 6858000"/>
              <a:gd name="connsiteX135" fmla="*/ 5983398 w 6127689"/>
              <a:gd name="connsiteY135" fmla="*/ 6778641 h 6858000"/>
              <a:gd name="connsiteX136" fmla="*/ 5984543 w 6127689"/>
              <a:gd name="connsiteY136" fmla="*/ 6811016 h 6858000"/>
              <a:gd name="connsiteX137" fmla="*/ 5981802 w 6127689"/>
              <a:gd name="connsiteY137" fmla="*/ 6838578 h 6858000"/>
              <a:gd name="connsiteX138" fmla="*/ 5979671 w 6127689"/>
              <a:gd name="connsiteY138" fmla="*/ 6858000 h 6858000"/>
              <a:gd name="connsiteX139" fmla="*/ 0 w 6127689"/>
              <a:gd name="connsiteY139" fmla="*/ 6858000 h 6858000"/>
              <a:gd name="connsiteX140" fmla="*/ 0 w 6127689"/>
              <a:gd name="connsiteY140"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898339 w 6127689"/>
              <a:gd name="connsiteY73" fmla="*/ 4140800 h 6858000"/>
              <a:gd name="connsiteX74" fmla="*/ 5903513 w 6127689"/>
              <a:gd name="connsiteY74" fmla="*/ 4187661 h 6858000"/>
              <a:gd name="connsiteX75" fmla="*/ 5917114 w 6127689"/>
              <a:gd name="connsiteY75" fmla="*/ 4213096 h 6858000"/>
              <a:gd name="connsiteX76" fmla="*/ 5924233 w 6127689"/>
              <a:gd name="connsiteY76" fmla="*/ 4242060 h 6858000"/>
              <a:gd name="connsiteX77" fmla="*/ 5928910 w 6127689"/>
              <a:gd name="connsiteY77" fmla="*/ 4300973 h 6858000"/>
              <a:gd name="connsiteX78" fmla="*/ 5939320 w 6127689"/>
              <a:gd name="connsiteY78" fmla="*/ 4340435 h 6858000"/>
              <a:gd name="connsiteX79" fmla="*/ 5946705 w 6127689"/>
              <a:gd name="connsiteY79" fmla="*/ 4428051 h 6858000"/>
              <a:gd name="connsiteX80" fmla="*/ 5949261 w 6127689"/>
              <a:gd name="connsiteY80" fmla="*/ 4449185 h 6858000"/>
              <a:gd name="connsiteX81" fmla="*/ 5957504 w 6127689"/>
              <a:gd name="connsiteY81" fmla="*/ 4465911 h 6858000"/>
              <a:gd name="connsiteX82" fmla="*/ 5964689 w 6127689"/>
              <a:gd name="connsiteY82" fmla="*/ 4468532 h 6858000"/>
              <a:gd name="connsiteX83" fmla="*/ 5967062 w 6127689"/>
              <a:gd name="connsiteY83" fmla="*/ 4479923 h 6858000"/>
              <a:gd name="connsiteX84" fmla="*/ 5968960 w 6127689"/>
              <a:gd name="connsiteY84" fmla="*/ 4482655 h 6858000"/>
              <a:gd name="connsiteX85" fmla="*/ 5978567 w 6127689"/>
              <a:gd name="connsiteY85" fmla="*/ 4498605 h 6858000"/>
              <a:gd name="connsiteX86" fmla="*/ 5980106 w 6127689"/>
              <a:gd name="connsiteY86" fmla="*/ 4585087 h 6858000"/>
              <a:gd name="connsiteX87" fmla="*/ 5998138 w 6127689"/>
              <a:gd name="connsiteY87" fmla="*/ 4697518 h 6858000"/>
              <a:gd name="connsiteX88" fmla="*/ 6013516 w 6127689"/>
              <a:gd name="connsiteY88" fmla="*/ 4786619 h 6858000"/>
              <a:gd name="connsiteX89" fmla="*/ 6025404 w 6127689"/>
              <a:gd name="connsiteY89" fmla="*/ 4858148 h 6858000"/>
              <a:gd name="connsiteX90" fmla="*/ 6007749 w 6127689"/>
              <a:gd name="connsiteY90" fmla="*/ 4964715 h 6858000"/>
              <a:gd name="connsiteX91" fmla="*/ 6005269 w 6127689"/>
              <a:gd name="connsiteY91" fmla="*/ 5150567 h 6858000"/>
              <a:gd name="connsiteX92" fmla="*/ 6001127 w 6127689"/>
              <a:gd name="connsiteY92" fmla="*/ 5164609 h 6858000"/>
              <a:gd name="connsiteX93" fmla="*/ 5996647 w 6127689"/>
              <a:gd name="connsiteY93" fmla="*/ 5185640 h 6858000"/>
              <a:gd name="connsiteX94" fmla="*/ 5998514 w 6127689"/>
              <a:gd name="connsiteY94" fmla="*/ 5189673 h 6858000"/>
              <a:gd name="connsiteX95" fmla="*/ 6018409 w 6127689"/>
              <a:gd name="connsiteY95" fmla="*/ 5227157 h 6858000"/>
              <a:gd name="connsiteX96" fmla="*/ 6036748 w 6127689"/>
              <a:gd name="connsiteY96" fmla="*/ 5322752 h 6858000"/>
              <a:gd name="connsiteX97" fmla="*/ 6036943 w 6127689"/>
              <a:gd name="connsiteY97" fmla="*/ 5329480 h 6858000"/>
              <a:gd name="connsiteX98" fmla="*/ 6037236 w 6127689"/>
              <a:gd name="connsiteY98" fmla="*/ 5329634 h 6858000"/>
              <a:gd name="connsiteX99" fmla="*/ 6038019 w 6127689"/>
              <a:gd name="connsiteY99" fmla="*/ 5336764 h 6858000"/>
              <a:gd name="connsiteX100" fmla="*/ 6037298 w 6127689"/>
              <a:gd name="connsiteY100" fmla="*/ 5341753 h 6858000"/>
              <a:gd name="connsiteX101" fmla="*/ 6037677 w 6127689"/>
              <a:gd name="connsiteY101" fmla="*/ 5354807 h 6858000"/>
              <a:gd name="connsiteX102" fmla="*/ 6039728 w 6127689"/>
              <a:gd name="connsiteY102" fmla="*/ 5359416 h 6858000"/>
              <a:gd name="connsiteX103" fmla="*/ 6043311 w 6127689"/>
              <a:gd name="connsiteY103" fmla="*/ 5361407 h 6858000"/>
              <a:gd name="connsiteX104" fmla="*/ 6042954 w 6127689"/>
              <a:gd name="connsiteY104" fmla="*/ 5362576 h 6858000"/>
              <a:gd name="connsiteX105" fmla="*/ 6053435 w 6127689"/>
              <a:gd name="connsiteY105" fmla="*/ 5387547 h 6858000"/>
              <a:gd name="connsiteX106" fmla="*/ 6065933 w 6127689"/>
              <a:gd name="connsiteY106" fmla="*/ 5443002 h 6858000"/>
              <a:gd name="connsiteX107" fmla="*/ 6068640 w 6127689"/>
              <a:gd name="connsiteY107" fmla="*/ 5474503 h 6858000"/>
              <a:gd name="connsiteX108" fmla="*/ 6080922 w 6127689"/>
              <a:gd name="connsiteY108" fmla="*/ 5561070 h 6858000"/>
              <a:gd name="connsiteX109" fmla="*/ 6096949 w 6127689"/>
              <a:gd name="connsiteY109" fmla="*/ 5648179 h 6858000"/>
              <a:gd name="connsiteX110" fmla="*/ 6125703 w 6127689"/>
              <a:gd name="connsiteY110" fmla="*/ 5692894 h 6858000"/>
              <a:gd name="connsiteX111" fmla="*/ 6126670 w 6127689"/>
              <a:gd name="connsiteY111" fmla="*/ 5697882 h 6858000"/>
              <a:gd name="connsiteX112" fmla="*/ 6124061 w 6127689"/>
              <a:gd name="connsiteY112" fmla="*/ 5710294 h 6858000"/>
              <a:gd name="connsiteX113" fmla="*/ 6122213 w 6127689"/>
              <a:gd name="connsiteY113" fmla="*/ 5714762 h 6858000"/>
              <a:gd name="connsiteX114" fmla="*/ 6121353 w 6127689"/>
              <a:gd name="connsiteY114" fmla="*/ 5721725 h 6858000"/>
              <a:gd name="connsiteX115" fmla="*/ 6121607 w 6127689"/>
              <a:gd name="connsiteY115" fmla="*/ 5721959 h 6858000"/>
              <a:gd name="connsiteX116" fmla="*/ 6120262 w 6127689"/>
              <a:gd name="connsiteY116" fmla="*/ 5728358 h 6858000"/>
              <a:gd name="connsiteX117" fmla="*/ 6127024 w 6127689"/>
              <a:gd name="connsiteY117" fmla="*/ 5786902 h 6858000"/>
              <a:gd name="connsiteX118" fmla="*/ 6127519 w 6127689"/>
              <a:gd name="connsiteY118" fmla="*/ 5865775 h 6858000"/>
              <a:gd name="connsiteX119" fmla="*/ 6119217 w 6127689"/>
              <a:gd name="connsiteY119" fmla="*/ 5888542 h 6858000"/>
              <a:gd name="connsiteX120" fmla="*/ 6102493 w 6127689"/>
              <a:gd name="connsiteY120" fmla="*/ 5928602 h 6858000"/>
              <a:gd name="connsiteX121" fmla="*/ 6056863 w 6127689"/>
              <a:gd name="connsiteY121" fmla="*/ 6000643 h 6858000"/>
              <a:gd name="connsiteX122" fmla="*/ 6045436 w 6127689"/>
              <a:gd name="connsiteY122" fmla="*/ 6124480 h 6858000"/>
              <a:gd name="connsiteX123" fmla="*/ 6030489 w 6127689"/>
              <a:gd name="connsiteY123" fmla="*/ 6317666 h 6858000"/>
              <a:gd name="connsiteX124" fmla="*/ 6007492 w 6127689"/>
              <a:gd name="connsiteY124" fmla="*/ 6440818 h 6858000"/>
              <a:gd name="connsiteX125" fmla="*/ 6009467 w 6127689"/>
              <a:gd name="connsiteY125" fmla="*/ 6487076 h 6858000"/>
              <a:gd name="connsiteX126" fmla="*/ 5995064 w 6127689"/>
              <a:gd name="connsiteY126" fmla="*/ 6540791 h 6858000"/>
              <a:gd name="connsiteX127" fmla="*/ 5996309 w 6127689"/>
              <a:gd name="connsiteY127" fmla="*/ 6543961 h 6858000"/>
              <a:gd name="connsiteX128" fmla="*/ 5996048 w 6127689"/>
              <a:gd name="connsiteY128" fmla="*/ 6555444 h 6858000"/>
              <a:gd name="connsiteX129" fmla="*/ 6002524 w 6127689"/>
              <a:gd name="connsiteY129" fmla="*/ 6560188 h 6858000"/>
              <a:gd name="connsiteX130" fmla="*/ 6006823 w 6127689"/>
              <a:gd name="connsiteY130" fmla="*/ 6578546 h 6858000"/>
              <a:gd name="connsiteX131" fmla="*/ 6004510 w 6127689"/>
              <a:gd name="connsiteY131" fmla="*/ 6599256 h 6858000"/>
              <a:gd name="connsiteX132" fmla="*/ 5986207 w 6127689"/>
              <a:gd name="connsiteY132" fmla="*/ 6695855 h 6858000"/>
              <a:gd name="connsiteX133" fmla="*/ 5979428 w 6127689"/>
              <a:gd name="connsiteY133" fmla="*/ 6754678 h 6858000"/>
              <a:gd name="connsiteX134" fmla="*/ 5983398 w 6127689"/>
              <a:gd name="connsiteY134" fmla="*/ 6778641 h 6858000"/>
              <a:gd name="connsiteX135" fmla="*/ 5984543 w 6127689"/>
              <a:gd name="connsiteY135" fmla="*/ 6811016 h 6858000"/>
              <a:gd name="connsiteX136" fmla="*/ 5981802 w 6127689"/>
              <a:gd name="connsiteY136" fmla="*/ 6838578 h 6858000"/>
              <a:gd name="connsiteX137" fmla="*/ 5979671 w 6127689"/>
              <a:gd name="connsiteY137" fmla="*/ 6858000 h 6858000"/>
              <a:gd name="connsiteX138" fmla="*/ 0 w 6127689"/>
              <a:gd name="connsiteY138" fmla="*/ 6858000 h 6858000"/>
              <a:gd name="connsiteX139" fmla="*/ 0 w 6127689"/>
              <a:gd name="connsiteY139"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898339 w 6127689"/>
              <a:gd name="connsiteY73" fmla="*/ 4140800 h 6858000"/>
              <a:gd name="connsiteX74" fmla="*/ 5903513 w 6127689"/>
              <a:gd name="connsiteY74" fmla="*/ 4187661 h 6858000"/>
              <a:gd name="connsiteX75" fmla="*/ 5917114 w 6127689"/>
              <a:gd name="connsiteY75" fmla="*/ 4213096 h 6858000"/>
              <a:gd name="connsiteX76" fmla="*/ 5924233 w 6127689"/>
              <a:gd name="connsiteY76" fmla="*/ 4242060 h 6858000"/>
              <a:gd name="connsiteX77" fmla="*/ 5928910 w 6127689"/>
              <a:gd name="connsiteY77" fmla="*/ 4300973 h 6858000"/>
              <a:gd name="connsiteX78" fmla="*/ 5939320 w 6127689"/>
              <a:gd name="connsiteY78" fmla="*/ 4340435 h 6858000"/>
              <a:gd name="connsiteX79" fmla="*/ 5946705 w 6127689"/>
              <a:gd name="connsiteY79" fmla="*/ 4428051 h 6858000"/>
              <a:gd name="connsiteX80" fmla="*/ 5949261 w 6127689"/>
              <a:gd name="connsiteY80" fmla="*/ 4449185 h 6858000"/>
              <a:gd name="connsiteX81" fmla="*/ 5957504 w 6127689"/>
              <a:gd name="connsiteY81" fmla="*/ 4465911 h 6858000"/>
              <a:gd name="connsiteX82" fmla="*/ 5964689 w 6127689"/>
              <a:gd name="connsiteY82" fmla="*/ 4468532 h 6858000"/>
              <a:gd name="connsiteX83" fmla="*/ 5967062 w 6127689"/>
              <a:gd name="connsiteY83" fmla="*/ 4479923 h 6858000"/>
              <a:gd name="connsiteX84" fmla="*/ 5968960 w 6127689"/>
              <a:gd name="connsiteY84" fmla="*/ 4482655 h 6858000"/>
              <a:gd name="connsiteX85" fmla="*/ 5980106 w 6127689"/>
              <a:gd name="connsiteY85" fmla="*/ 4585087 h 6858000"/>
              <a:gd name="connsiteX86" fmla="*/ 5998138 w 6127689"/>
              <a:gd name="connsiteY86" fmla="*/ 4697518 h 6858000"/>
              <a:gd name="connsiteX87" fmla="*/ 6013516 w 6127689"/>
              <a:gd name="connsiteY87" fmla="*/ 4786619 h 6858000"/>
              <a:gd name="connsiteX88" fmla="*/ 6025404 w 6127689"/>
              <a:gd name="connsiteY88" fmla="*/ 4858148 h 6858000"/>
              <a:gd name="connsiteX89" fmla="*/ 6007749 w 6127689"/>
              <a:gd name="connsiteY89" fmla="*/ 4964715 h 6858000"/>
              <a:gd name="connsiteX90" fmla="*/ 6005269 w 6127689"/>
              <a:gd name="connsiteY90" fmla="*/ 5150567 h 6858000"/>
              <a:gd name="connsiteX91" fmla="*/ 6001127 w 6127689"/>
              <a:gd name="connsiteY91" fmla="*/ 5164609 h 6858000"/>
              <a:gd name="connsiteX92" fmla="*/ 5996647 w 6127689"/>
              <a:gd name="connsiteY92" fmla="*/ 5185640 h 6858000"/>
              <a:gd name="connsiteX93" fmla="*/ 5998514 w 6127689"/>
              <a:gd name="connsiteY93" fmla="*/ 5189673 h 6858000"/>
              <a:gd name="connsiteX94" fmla="*/ 6018409 w 6127689"/>
              <a:gd name="connsiteY94" fmla="*/ 5227157 h 6858000"/>
              <a:gd name="connsiteX95" fmla="*/ 6036748 w 6127689"/>
              <a:gd name="connsiteY95" fmla="*/ 5322752 h 6858000"/>
              <a:gd name="connsiteX96" fmla="*/ 6036943 w 6127689"/>
              <a:gd name="connsiteY96" fmla="*/ 5329480 h 6858000"/>
              <a:gd name="connsiteX97" fmla="*/ 6037236 w 6127689"/>
              <a:gd name="connsiteY97" fmla="*/ 5329634 h 6858000"/>
              <a:gd name="connsiteX98" fmla="*/ 6038019 w 6127689"/>
              <a:gd name="connsiteY98" fmla="*/ 5336764 h 6858000"/>
              <a:gd name="connsiteX99" fmla="*/ 6037298 w 6127689"/>
              <a:gd name="connsiteY99" fmla="*/ 5341753 h 6858000"/>
              <a:gd name="connsiteX100" fmla="*/ 6037677 w 6127689"/>
              <a:gd name="connsiteY100" fmla="*/ 5354807 h 6858000"/>
              <a:gd name="connsiteX101" fmla="*/ 6039728 w 6127689"/>
              <a:gd name="connsiteY101" fmla="*/ 5359416 h 6858000"/>
              <a:gd name="connsiteX102" fmla="*/ 6043311 w 6127689"/>
              <a:gd name="connsiteY102" fmla="*/ 5361407 h 6858000"/>
              <a:gd name="connsiteX103" fmla="*/ 6042954 w 6127689"/>
              <a:gd name="connsiteY103" fmla="*/ 5362576 h 6858000"/>
              <a:gd name="connsiteX104" fmla="*/ 6053435 w 6127689"/>
              <a:gd name="connsiteY104" fmla="*/ 5387547 h 6858000"/>
              <a:gd name="connsiteX105" fmla="*/ 6065933 w 6127689"/>
              <a:gd name="connsiteY105" fmla="*/ 5443002 h 6858000"/>
              <a:gd name="connsiteX106" fmla="*/ 6068640 w 6127689"/>
              <a:gd name="connsiteY106" fmla="*/ 5474503 h 6858000"/>
              <a:gd name="connsiteX107" fmla="*/ 6080922 w 6127689"/>
              <a:gd name="connsiteY107" fmla="*/ 5561070 h 6858000"/>
              <a:gd name="connsiteX108" fmla="*/ 6096949 w 6127689"/>
              <a:gd name="connsiteY108" fmla="*/ 5648179 h 6858000"/>
              <a:gd name="connsiteX109" fmla="*/ 6125703 w 6127689"/>
              <a:gd name="connsiteY109" fmla="*/ 5692894 h 6858000"/>
              <a:gd name="connsiteX110" fmla="*/ 6126670 w 6127689"/>
              <a:gd name="connsiteY110" fmla="*/ 5697882 h 6858000"/>
              <a:gd name="connsiteX111" fmla="*/ 6124061 w 6127689"/>
              <a:gd name="connsiteY111" fmla="*/ 5710294 h 6858000"/>
              <a:gd name="connsiteX112" fmla="*/ 6122213 w 6127689"/>
              <a:gd name="connsiteY112" fmla="*/ 5714762 h 6858000"/>
              <a:gd name="connsiteX113" fmla="*/ 6121353 w 6127689"/>
              <a:gd name="connsiteY113" fmla="*/ 5721725 h 6858000"/>
              <a:gd name="connsiteX114" fmla="*/ 6121607 w 6127689"/>
              <a:gd name="connsiteY114" fmla="*/ 5721959 h 6858000"/>
              <a:gd name="connsiteX115" fmla="*/ 6120262 w 6127689"/>
              <a:gd name="connsiteY115" fmla="*/ 5728358 h 6858000"/>
              <a:gd name="connsiteX116" fmla="*/ 6127024 w 6127689"/>
              <a:gd name="connsiteY116" fmla="*/ 5786902 h 6858000"/>
              <a:gd name="connsiteX117" fmla="*/ 6127519 w 6127689"/>
              <a:gd name="connsiteY117" fmla="*/ 5865775 h 6858000"/>
              <a:gd name="connsiteX118" fmla="*/ 6119217 w 6127689"/>
              <a:gd name="connsiteY118" fmla="*/ 5888542 h 6858000"/>
              <a:gd name="connsiteX119" fmla="*/ 6102493 w 6127689"/>
              <a:gd name="connsiteY119" fmla="*/ 5928602 h 6858000"/>
              <a:gd name="connsiteX120" fmla="*/ 6056863 w 6127689"/>
              <a:gd name="connsiteY120" fmla="*/ 6000643 h 6858000"/>
              <a:gd name="connsiteX121" fmla="*/ 6045436 w 6127689"/>
              <a:gd name="connsiteY121" fmla="*/ 6124480 h 6858000"/>
              <a:gd name="connsiteX122" fmla="*/ 6030489 w 6127689"/>
              <a:gd name="connsiteY122" fmla="*/ 6317666 h 6858000"/>
              <a:gd name="connsiteX123" fmla="*/ 6007492 w 6127689"/>
              <a:gd name="connsiteY123" fmla="*/ 6440818 h 6858000"/>
              <a:gd name="connsiteX124" fmla="*/ 6009467 w 6127689"/>
              <a:gd name="connsiteY124" fmla="*/ 6487076 h 6858000"/>
              <a:gd name="connsiteX125" fmla="*/ 5995064 w 6127689"/>
              <a:gd name="connsiteY125" fmla="*/ 6540791 h 6858000"/>
              <a:gd name="connsiteX126" fmla="*/ 5996309 w 6127689"/>
              <a:gd name="connsiteY126" fmla="*/ 6543961 h 6858000"/>
              <a:gd name="connsiteX127" fmla="*/ 5996048 w 6127689"/>
              <a:gd name="connsiteY127" fmla="*/ 6555444 h 6858000"/>
              <a:gd name="connsiteX128" fmla="*/ 6002524 w 6127689"/>
              <a:gd name="connsiteY128" fmla="*/ 6560188 h 6858000"/>
              <a:gd name="connsiteX129" fmla="*/ 6006823 w 6127689"/>
              <a:gd name="connsiteY129" fmla="*/ 6578546 h 6858000"/>
              <a:gd name="connsiteX130" fmla="*/ 6004510 w 6127689"/>
              <a:gd name="connsiteY130" fmla="*/ 6599256 h 6858000"/>
              <a:gd name="connsiteX131" fmla="*/ 5986207 w 6127689"/>
              <a:gd name="connsiteY131" fmla="*/ 6695855 h 6858000"/>
              <a:gd name="connsiteX132" fmla="*/ 5979428 w 6127689"/>
              <a:gd name="connsiteY132" fmla="*/ 6754678 h 6858000"/>
              <a:gd name="connsiteX133" fmla="*/ 5983398 w 6127689"/>
              <a:gd name="connsiteY133" fmla="*/ 6778641 h 6858000"/>
              <a:gd name="connsiteX134" fmla="*/ 5984543 w 6127689"/>
              <a:gd name="connsiteY134" fmla="*/ 6811016 h 6858000"/>
              <a:gd name="connsiteX135" fmla="*/ 5981802 w 6127689"/>
              <a:gd name="connsiteY135" fmla="*/ 6838578 h 6858000"/>
              <a:gd name="connsiteX136" fmla="*/ 5979671 w 6127689"/>
              <a:gd name="connsiteY136" fmla="*/ 6858000 h 6858000"/>
              <a:gd name="connsiteX137" fmla="*/ 0 w 6127689"/>
              <a:gd name="connsiteY137" fmla="*/ 6858000 h 6858000"/>
              <a:gd name="connsiteX138" fmla="*/ 0 w 6127689"/>
              <a:gd name="connsiteY138"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898339 w 6127689"/>
              <a:gd name="connsiteY73" fmla="*/ 4140800 h 6858000"/>
              <a:gd name="connsiteX74" fmla="*/ 5903513 w 6127689"/>
              <a:gd name="connsiteY74" fmla="*/ 4187661 h 6858000"/>
              <a:gd name="connsiteX75" fmla="*/ 5917114 w 6127689"/>
              <a:gd name="connsiteY75" fmla="*/ 4213096 h 6858000"/>
              <a:gd name="connsiteX76" fmla="*/ 5924233 w 6127689"/>
              <a:gd name="connsiteY76" fmla="*/ 4242060 h 6858000"/>
              <a:gd name="connsiteX77" fmla="*/ 5928910 w 6127689"/>
              <a:gd name="connsiteY77" fmla="*/ 4300973 h 6858000"/>
              <a:gd name="connsiteX78" fmla="*/ 5939320 w 6127689"/>
              <a:gd name="connsiteY78" fmla="*/ 4340435 h 6858000"/>
              <a:gd name="connsiteX79" fmla="*/ 5946705 w 6127689"/>
              <a:gd name="connsiteY79" fmla="*/ 4428051 h 6858000"/>
              <a:gd name="connsiteX80" fmla="*/ 5949261 w 6127689"/>
              <a:gd name="connsiteY80" fmla="*/ 4449185 h 6858000"/>
              <a:gd name="connsiteX81" fmla="*/ 5957504 w 6127689"/>
              <a:gd name="connsiteY81" fmla="*/ 4465911 h 6858000"/>
              <a:gd name="connsiteX82" fmla="*/ 5967062 w 6127689"/>
              <a:gd name="connsiteY82" fmla="*/ 4479923 h 6858000"/>
              <a:gd name="connsiteX83" fmla="*/ 5968960 w 6127689"/>
              <a:gd name="connsiteY83" fmla="*/ 4482655 h 6858000"/>
              <a:gd name="connsiteX84" fmla="*/ 5980106 w 6127689"/>
              <a:gd name="connsiteY84" fmla="*/ 4585087 h 6858000"/>
              <a:gd name="connsiteX85" fmla="*/ 5998138 w 6127689"/>
              <a:gd name="connsiteY85" fmla="*/ 4697518 h 6858000"/>
              <a:gd name="connsiteX86" fmla="*/ 6013516 w 6127689"/>
              <a:gd name="connsiteY86" fmla="*/ 4786619 h 6858000"/>
              <a:gd name="connsiteX87" fmla="*/ 6025404 w 6127689"/>
              <a:gd name="connsiteY87" fmla="*/ 4858148 h 6858000"/>
              <a:gd name="connsiteX88" fmla="*/ 6007749 w 6127689"/>
              <a:gd name="connsiteY88" fmla="*/ 4964715 h 6858000"/>
              <a:gd name="connsiteX89" fmla="*/ 6005269 w 6127689"/>
              <a:gd name="connsiteY89" fmla="*/ 5150567 h 6858000"/>
              <a:gd name="connsiteX90" fmla="*/ 6001127 w 6127689"/>
              <a:gd name="connsiteY90" fmla="*/ 5164609 h 6858000"/>
              <a:gd name="connsiteX91" fmla="*/ 5996647 w 6127689"/>
              <a:gd name="connsiteY91" fmla="*/ 5185640 h 6858000"/>
              <a:gd name="connsiteX92" fmla="*/ 5998514 w 6127689"/>
              <a:gd name="connsiteY92" fmla="*/ 5189673 h 6858000"/>
              <a:gd name="connsiteX93" fmla="*/ 6018409 w 6127689"/>
              <a:gd name="connsiteY93" fmla="*/ 5227157 h 6858000"/>
              <a:gd name="connsiteX94" fmla="*/ 6036748 w 6127689"/>
              <a:gd name="connsiteY94" fmla="*/ 5322752 h 6858000"/>
              <a:gd name="connsiteX95" fmla="*/ 6036943 w 6127689"/>
              <a:gd name="connsiteY95" fmla="*/ 5329480 h 6858000"/>
              <a:gd name="connsiteX96" fmla="*/ 6037236 w 6127689"/>
              <a:gd name="connsiteY96" fmla="*/ 5329634 h 6858000"/>
              <a:gd name="connsiteX97" fmla="*/ 6038019 w 6127689"/>
              <a:gd name="connsiteY97" fmla="*/ 5336764 h 6858000"/>
              <a:gd name="connsiteX98" fmla="*/ 6037298 w 6127689"/>
              <a:gd name="connsiteY98" fmla="*/ 5341753 h 6858000"/>
              <a:gd name="connsiteX99" fmla="*/ 6037677 w 6127689"/>
              <a:gd name="connsiteY99" fmla="*/ 5354807 h 6858000"/>
              <a:gd name="connsiteX100" fmla="*/ 6039728 w 6127689"/>
              <a:gd name="connsiteY100" fmla="*/ 5359416 h 6858000"/>
              <a:gd name="connsiteX101" fmla="*/ 6043311 w 6127689"/>
              <a:gd name="connsiteY101" fmla="*/ 5361407 h 6858000"/>
              <a:gd name="connsiteX102" fmla="*/ 6042954 w 6127689"/>
              <a:gd name="connsiteY102" fmla="*/ 5362576 h 6858000"/>
              <a:gd name="connsiteX103" fmla="*/ 6053435 w 6127689"/>
              <a:gd name="connsiteY103" fmla="*/ 5387547 h 6858000"/>
              <a:gd name="connsiteX104" fmla="*/ 6065933 w 6127689"/>
              <a:gd name="connsiteY104" fmla="*/ 5443002 h 6858000"/>
              <a:gd name="connsiteX105" fmla="*/ 6068640 w 6127689"/>
              <a:gd name="connsiteY105" fmla="*/ 5474503 h 6858000"/>
              <a:gd name="connsiteX106" fmla="*/ 6080922 w 6127689"/>
              <a:gd name="connsiteY106" fmla="*/ 5561070 h 6858000"/>
              <a:gd name="connsiteX107" fmla="*/ 6096949 w 6127689"/>
              <a:gd name="connsiteY107" fmla="*/ 5648179 h 6858000"/>
              <a:gd name="connsiteX108" fmla="*/ 6125703 w 6127689"/>
              <a:gd name="connsiteY108" fmla="*/ 5692894 h 6858000"/>
              <a:gd name="connsiteX109" fmla="*/ 6126670 w 6127689"/>
              <a:gd name="connsiteY109" fmla="*/ 5697882 h 6858000"/>
              <a:gd name="connsiteX110" fmla="*/ 6124061 w 6127689"/>
              <a:gd name="connsiteY110" fmla="*/ 5710294 h 6858000"/>
              <a:gd name="connsiteX111" fmla="*/ 6122213 w 6127689"/>
              <a:gd name="connsiteY111" fmla="*/ 5714762 h 6858000"/>
              <a:gd name="connsiteX112" fmla="*/ 6121353 w 6127689"/>
              <a:gd name="connsiteY112" fmla="*/ 5721725 h 6858000"/>
              <a:gd name="connsiteX113" fmla="*/ 6121607 w 6127689"/>
              <a:gd name="connsiteY113" fmla="*/ 5721959 h 6858000"/>
              <a:gd name="connsiteX114" fmla="*/ 6120262 w 6127689"/>
              <a:gd name="connsiteY114" fmla="*/ 5728358 h 6858000"/>
              <a:gd name="connsiteX115" fmla="*/ 6127024 w 6127689"/>
              <a:gd name="connsiteY115" fmla="*/ 5786902 h 6858000"/>
              <a:gd name="connsiteX116" fmla="*/ 6127519 w 6127689"/>
              <a:gd name="connsiteY116" fmla="*/ 5865775 h 6858000"/>
              <a:gd name="connsiteX117" fmla="*/ 6119217 w 6127689"/>
              <a:gd name="connsiteY117" fmla="*/ 5888542 h 6858000"/>
              <a:gd name="connsiteX118" fmla="*/ 6102493 w 6127689"/>
              <a:gd name="connsiteY118" fmla="*/ 5928602 h 6858000"/>
              <a:gd name="connsiteX119" fmla="*/ 6056863 w 6127689"/>
              <a:gd name="connsiteY119" fmla="*/ 6000643 h 6858000"/>
              <a:gd name="connsiteX120" fmla="*/ 6045436 w 6127689"/>
              <a:gd name="connsiteY120" fmla="*/ 6124480 h 6858000"/>
              <a:gd name="connsiteX121" fmla="*/ 6030489 w 6127689"/>
              <a:gd name="connsiteY121" fmla="*/ 6317666 h 6858000"/>
              <a:gd name="connsiteX122" fmla="*/ 6007492 w 6127689"/>
              <a:gd name="connsiteY122" fmla="*/ 6440818 h 6858000"/>
              <a:gd name="connsiteX123" fmla="*/ 6009467 w 6127689"/>
              <a:gd name="connsiteY123" fmla="*/ 6487076 h 6858000"/>
              <a:gd name="connsiteX124" fmla="*/ 5995064 w 6127689"/>
              <a:gd name="connsiteY124" fmla="*/ 6540791 h 6858000"/>
              <a:gd name="connsiteX125" fmla="*/ 5996309 w 6127689"/>
              <a:gd name="connsiteY125" fmla="*/ 6543961 h 6858000"/>
              <a:gd name="connsiteX126" fmla="*/ 5996048 w 6127689"/>
              <a:gd name="connsiteY126" fmla="*/ 6555444 h 6858000"/>
              <a:gd name="connsiteX127" fmla="*/ 6002524 w 6127689"/>
              <a:gd name="connsiteY127" fmla="*/ 6560188 h 6858000"/>
              <a:gd name="connsiteX128" fmla="*/ 6006823 w 6127689"/>
              <a:gd name="connsiteY128" fmla="*/ 6578546 h 6858000"/>
              <a:gd name="connsiteX129" fmla="*/ 6004510 w 6127689"/>
              <a:gd name="connsiteY129" fmla="*/ 6599256 h 6858000"/>
              <a:gd name="connsiteX130" fmla="*/ 5986207 w 6127689"/>
              <a:gd name="connsiteY130" fmla="*/ 6695855 h 6858000"/>
              <a:gd name="connsiteX131" fmla="*/ 5979428 w 6127689"/>
              <a:gd name="connsiteY131" fmla="*/ 6754678 h 6858000"/>
              <a:gd name="connsiteX132" fmla="*/ 5983398 w 6127689"/>
              <a:gd name="connsiteY132" fmla="*/ 6778641 h 6858000"/>
              <a:gd name="connsiteX133" fmla="*/ 5984543 w 6127689"/>
              <a:gd name="connsiteY133" fmla="*/ 6811016 h 6858000"/>
              <a:gd name="connsiteX134" fmla="*/ 5981802 w 6127689"/>
              <a:gd name="connsiteY134" fmla="*/ 6838578 h 6858000"/>
              <a:gd name="connsiteX135" fmla="*/ 5979671 w 6127689"/>
              <a:gd name="connsiteY135" fmla="*/ 6858000 h 6858000"/>
              <a:gd name="connsiteX136" fmla="*/ 0 w 6127689"/>
              <a:gd name="connsiteY136" fmla="*/ 6858000 h 6858000"/>
              <a:gd name="connsiteX137" fmla="*/ 0 w 6127689"/>
              <a:gd name="connsiteY137"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898339 w 6127689"/>
              <a:gd name="connsiteY73" fmla="*/ 4140800 h 6858000"/>
              <a:gd name="connsiteX74" fmla="*/ 5903513 w 6127689"/>
              <a:gd name="connsiteY74" fmla="*/ 4187661 h 6858000"/>
              <a:gd name="connsiteX75" fmla="*/ 5917114 w 6127689"/>
              <a:gd name="connsiteY75" fmla="*/ 4213096 h 6858000"/>
              <a:gd name="connsiteX76" fmla="*/ 5924233 w 6127689"/>
              <a:gd name="connsiteY76" fmla="*/ 4242060 h 6858000"/>
              <a:gd name="connsiteX77" fmla="*/ 5928910 w 6127689"/>
              <a:gd name="connsiteY77" fmla="*/ 4300973 h 6858000"/>
              <a:gd name="connsiteX78" fmla="*/ 5939320 w 6127689"/>
              <a:gd name="connsiteY78" fmla="*/ 4340435 h 6858000"/>
              <a:gd name="connsiteX79" fmla="*/ 5946705 w 6127689"/>
              <a:gd name="connsiteY79" fmla="*/ 4428051 h 6858000"/>
              <a:gd name="connsiteX80" fmla="*/ 5949261 w 6127689"/>
              <a:gd name="connsiteY80" fmla="*/ 4449185 h 6858000"/>
              <a:gd name="connsiteX81" fmla="*/ 5957504 w 6127689"/>
              <a:gd name="connsiteY81" fmla="*/ 4465911 h 6858000"/>
              <a:gd name="connsiteX82" fmla="*/ 5968960 w 6127689"/>
              <a:gd name="connsiteY82" fmla="*/ 4482655 h 6858000"/>
              <a:gd name="connsiteX83" fmla="*/ 5980106 w 6127689"/>
              <a:gd name="connsiteY83" fmla="*/ 4585087 h 6858000"/>
              <a:gd name="connsiteX84" fmla="*/ 5998138 w 6127689"/>
              <a:gd name="connsiteY84" fmla="*/ 4697518 h 6858000"/>
              <a:gd name="connsiteX85" fmla="*/ 6013516 w 6127689"/>
              <a:gd name="connsiteY85" fmla="*/ 4786619 h 6858000"/>
              <a:gd name="connsiteX86" fmla="*/ 6025404 w 6127689"/>
              <a:gd name="connsiteY86" fmla="*/ 4858148 h 6858000"/>
              <a:gd name="connsiteX87" fmla="*/ 6007749 w 6127689"/>
              <a:gd name="connsiteY87" fmla="*/ 4964715 h 6858000"/>
              <a:gd name="connsiteX88" fmla="*/ 6005269 w 6127689"/>
              <a:gd name="connsiteY88" fmla="*/ 5150567 h 6858000"/>
              <a:gd name="connsiteX89" fmla="*/ 6001127 w 6127689"/>
              <a:gd name="connsiteY89" fmla="*/ 5164609 h 6858000"/>
              <a:gd name="connsiteX90" fmla="*/ 5996647 w 6127689"/>
              <a:gd name="connsiteY90" fmla="*/ 5185640 h 6858000"/>
              <a:gd name="connsiteX91" fmla="*/ 5998514 w 6127689"/>
              <a:gd name="connsiteY91" fmla="*/ 5189673 h 6858000"/>
              <a:gd name="connsiteX92" fmla="*/ 6018409 w 6127689"/>
              <a:gd name="connsiteY92" fmla="*/ 5227157 h 6858000"/>
              <a:gd name="connsiteX93" fmla="*/ 6036748 w 6127689"/>
              <a:gd name="connsiteY93" fmla="*/ 5322752 h 6858000"/>
              <a:gd name="connsiteX94" fmla="*/ 6036943 w 6127689"/>
              <a:gd name="connsiteY94" fmla="*/ 5329480 h 6858000"/>
              <a:gd name="connsiteX95" fmla="*/ 6037236 w 6127689"/>
              <a:gd name="connsiteY95" fmla="*/ 5329634 h 6858000"/>
              <a:gd name="connsiteX96" fmla="*/ 6038019 w 6127689"/>
              <a:gd name="connsiteY96" fmla="*/ 5336764 h 6858000"/>
              <a:gd name="connsiteX97" fmla="*/ 6037298 w 6127689"/>
              <a:gd name="connsiteY97" fmla="*/ 5341753 h 6858000"/>
              <a:gd name="connsiteX98" fmla="*/ 6037677 w 6127689"/>
              <a:gd name="connsiteY98" fmla="*/ 5354807 h 6858000"/>
              <a:gd name="connsiteX99" fmla="*/ 6039728 w 6127689"/>
              <a:gd name="connsiteY99" fmla="*/ 5359416 h 6858000"/>
              <a:gd name="connsiteX100" fmla="*/ 6043311 w 6127689"/>
              <a:gd name="connsiteY100" fmla="*/ 5361407 h 6858000"/>
              <a:gd name="connsiteX101" fmla="*/ 6042954 w 6127689"/>
              <a:gd name="connsiteY101" fmla="*/ 5362576 h 6858000"/>
              <a:gd name="connsiteX102" fmla="*/ 6053435 w 6127689"/>
              <a:gd name="connsiteY102" fmla="*/ 5387547 h 6858000"/>
              <a:gd name="connsiteX103" fmla="*/ 6065933 w 6127689"/>
              <a:gd name="connsiteY103" fmla="*/ 5443002 h 6858000"/>
              <a:gd name="connsiteX104" fmla="*/ 6068640 w 6127689"/>
              <a:gd name="connsiteY104" fmla="*/ 5474503 h 6858000"/>
              <a:gd name="connsiteX105" fmla="*/ 6080922 w 6127689"/>
              <a:gd name="connsiteY105" fmla="*/ 5561070 h 6858000"/>
              <a:gd name="connsiteX106" fmla="*/ 6096949 w 6127689"/>
              <a:gd name="connsiteY106" fmla="*/ 5648179 h 6858000"/>
              <a:gd name="connsiteX107" fmla="*/ 6125703 w 6127689"/>
              <a:gd name="connsiteY107" fmla="*/ 5692894 h 6858000"/>
              <a:gd name="connsiteX108" fmla="*/ 6126670 w 6127689"/>
              <a:gd name="connsiteY108" fmla="*/ 5697882 h 6858000"/>
              <a:gd name="connsiteX109" fmla="*/ 6124061 w 6127689"/>
              <a:gd name="connsiteY109" fmla="*/ 5710294 h 6858000"/>
              <a:gd name="connsiteX110" fmla="*/ 6122213 w 6127689"/>
              <a:gd name="connsiteY110" fmla="*/ 5714762 h 6858000"/>
              <a:gd name="connsiteX111" fmla="*/ 6121353 w 6127689"/>
              <a:gd name="connsiteY111" fmla="*/ 5721725 h 6858000"/>
              <a:gd name="connsiteX112" fmla="*/ 6121607 w 6127689"/>
              <a:gd name="connsiteY112" fmla="*/ 5721959 h 6858000"/>
              <a:gd name="connsiteX113" fmla="*/ 6120262 w 6127689"/>
              <a:gd name="connsiteY113" fmla="*/ 5728358 h 6858000"/>
              <a:gd name="connsiteX114" fmla="*/ 6127024 w 6127689"/>
              <a:gd name="connsiteY114" fmla="*/ 5786902 h 6858000"/>
              <a:gd name="connsiteX115" fmla="*/ 6127519 w 6127689"/>
              <a:gd name="connsiteY115" fmla="*/ 5865775 h 6858000"/>
              <a:gd name="connsiteX116" fmla="*/ 6119217 w 6127689"/>
              <a:gd name="connsiteY116" fmla="*/ 5888542 h 6858000"/>
              <a:gd name="connsiteX117" fmla="*/ 6102493 w 6127689"/>
              <a:gd name="connsiteY117" fmla="*/ 5928602 h 6858000"/>
              <a:gd name="connsiteX118" fmla="*/ 6056863 w 6127689"/>
              <a:gd name="connsiteY118" fmla="*/ 6000643 h 6858000"/>
              <a:gd name="connsiteX119" fmla="*/ 6045436 w 6127689"/>
              <a:gd name="connsiteY119" fmla="*/ 6124480 h 6858000"/>
              <a:gd name="connsiteX120" fmla="*/ 6030489 w 6127689"/>
              <a:gd name="connsiteY120" fmla="*/ 6317666 h 6858000"/>
              <a:gd name="connsiteX121" fmla="*/ 6007492 w 6127689"/>
              <a:gd name="connsiteY121" fmla="*/ 6440818 h 6858000"/>
              <a:gd name="connsiteX122" fmla="*/ 6009467 w 6127689"/>
              <a:gd name="connsiteY122" fmla="*/ 6487076 h 6858000"/>
              <a:gd name="connsiteX123" fmla="*/ 5995064 w 6127689"/>
              <a:gd name="connsiteY123" fmla="*/ 6540791 h 6858000"/>
              <a:gd name="connsiteX124" fmla="*/ 5996309 w 6127689"/>
              <a:gd name="connsiteY124" fmla="*/ 6543961 h 6858000"/>
              <a:gd name="connsiteX125" fmla="*/ 5996048 w 6127689"/>
              <a:gd name="connsiteY125" fmla="*/ 6555444 h 6858000"/>
              <a:gd name="connsiteX126" fmla="*/ 6002524 w 6127689"/>
              <a:gd name="connsiteY126" fmla="*/ 6560188 h 6858000"/>
              <a:gd name="connsiteX127" fmla="*/ 6006823 w 6127689"/>
              <a:gd name="connsiteY127" fmla="*/ 6578546 h 6858000"/>
              <a:gd name="connsiteX128" fmla="*/ 6004510 w 6127689"/>
              <a:gd name="connsiteY128" fmla="*/ 6599256 h 6858000"/>
              <a:gd name="connsiteX129" fmla="*/ 5986207 w 6127689"/>
              <a:gd name="connsiteY129" fmla="*/ 6695855 h 6858000"/>
              <a:gd name="connsiteX130" fmla="*/ 5979428 w 6127689"/>
              <a:gd name="connsiteY130" fmla="*/ 6754678 h 6858000"/>
              <a:gd name="connsiteX131" fmla="*/ 5983398 w 6127689"/>
              <a:gd name="connsiteY131" fmla="*/ 6778641 h 6858000"/>
              <a:gd name="connsiteX132" fmla="*/ 5984543 w 6127689"/>
              <a:gd name="connsiteY132" fmla="*/ 6811016 h 6858000"/>
              <a:gd name="connsiteX133" fmla="*/ 5981802 w 6127689"/>
              <a:gd name="connsiteY133" fmla="*/ 6838578 h 6858000"/>
              <a:gd name="connsiteX134" fmla="*/ 5979671 w 6127689"/>
              <a:gd name="connsiteY134" fmla="*/ 6858000 h 6858000"/>
              <a:gd name="connsiteX135" fmla="*/ 0 w 6127689"/>
              <a:gd name="connsiteY135" fmla="*/ 6858000 h 6858000"/>
              <a:gd name="connsiteX136" fmla="*/ 0 w 6127689"/>
              <a:gd name="connsiteY136"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898339 w 6127689"/>
              <a:gd name="connsiteY73" fmla="*/ 4140800 h 6858000"/>
              <a:gd name="connsiteX74" fmla="*/ 5903513 w 6127689"/>
              <a:gd name="connsiteY74" fmla="*/ 4187661 h 6858000"/>
              <a:gd name="connsiteX75" fmla="*/ 5917114 w 6127689"/>
              <a:gd name="connsiteY75" fmla="*/ 4213096 h 6858000"/>
              <a:gd name="connsiteX76" fmla="*/ 5924233 w 6127689"/>
              <a:gd name="connsiteY76" fmla="*/ 4242060 h 6858000"/>
              <a:gd name="connsiteX77" fmla="*/ 5928910 w 6127689"/>
              <a:gd name="connsiteY77" fmla="*/ 4300973 h 6858000"/>
              <a:gd name="connsiteX78" fmla="*/ 5939320 w 6127689"/>
              <a:gd name="connsiteY78" fmla="*/ 4340435 h 6858000"/>
              <a:gd name="connsiteX79" fmla="*/ 5946705 w 6127689"/>
              <a:gd name="connsiteY79" fmla="*/ 4428051 h 6858000"/>
              <a:gd name="connsiteX80" fmla="*/ 5949261 w 6127689"/>
              <a:gd name="connsiteY80" fmla="*/ 4449185 h 6858000"/>
              <a:gd name="connsiteX81" fmla="*/ 5968960 w 6127689"/>
              <a:gd name="connsiteY81" fmla="*/ 4482655 h 6858000"/>
              <a:gd name="connsiteX82" fmla="*/ 5980106 w 6127689"/>
              <a:gd name="connsiteY82" fmla="*/ 4585087 h 6858000"/>
              <a:gd name="connsiteX83" fmla="*/ 5998138 w 6127689"/>
              <a:gd name="connsiteY83" fmla="*/ 4697518 h 6858000"/>
              <a:gd name="connsiteX84" fmla="*/ 6013516 w 6127689"/>
              <a:gd name="connsiteY84" fmla="*/ 4786619 h 6858000"/>
              <a:gd name="connsiteX85" fmla="*/ 6025404 w 6127689"/>
              <a:gd name="connsiteY85" fmla="*/ 4858148 h 6858000"/>
              <a:gd name="connsiteX86" fmla="*/ 6007749 w 6127689"/>
              <a:gd name="connsiteY86" fmla="*/ 4964715 h 6858000"/>
              <a:gd name="connsiteX87" fmla="*/ 6005269 w 6127689"/>
              <a:gd name="connsiteY87" fmla="*/ 5150567 h 6858000"/>
              <a:gd name="connsiteX88" fmla="*/ 6001127 w 6127689"/>
              <a:gd name="connsiteY88" fmla="*/ 5164609 h 6858000"/>
              <a:gd name="connsiteX89" fmla="*/ 5996647 w 6127689"/>
              <a:gd name="connsiteY89" fmla="*/ 5185640 h 6858000"/>
              <a:gd name="connsiteX90" fmla="*/ 5998514 w 6127689"/>
              <a:gd name="connsiteY90" fmla="*/ 5189673 h 6858000"/>
              <a:gd name="connsiteX91" fmla="*/ 6018409 w 6127689"/>
              <a:gd name="connsiteY91" fmla="*/ 5227157 h 6858000"/>
              <a:gd name="connsiteX92" fmla="*/ 6036748 w 6127689"/>
              <a:gd name="connsiteY92" fmla="*/ 5322752 h 6858000"/>
              <a:gd name="connsiteX93" fmla="*/ 6036943 w 6127689"/>
              <a:gd name="connsiteY93" fmla="*/ 5329480 h 6858000"/>
              <a:gd name="connsiteX94" fmla="*/ 6037236 w 6127689"/>
              <a:gd name="connsiteY94" fmla="*/ 5329634 h 6858000"/>
              <a:gd name="connsiteX95" fmla="*/ 6038019 w 6127689"/>
              <a:gd name="connsiteY95" fmla="*/ 5336764 h 6858000"/>
              <a:gd name="connsiteX96" fmla="*/ 6037298 w 6127689"/>
              <a:gd name="connsiteY96" fmla="*/ 5341753 h 6858000"/>
              <a:gd name="connsiteX97" fmla="*/ 6037677 w 6127689"/>
              <a:gd name="connsiteY97" fmla="*/ 5354807 h 6858000"/>
              <a:gd name="connsiteX98" fmla="*/ 6039728 w 6127689"/>
              <a:gd name="connsiteY98" fmla="*/ 5359416 h 6858000"/>
              <a:gd name="connsiteX99" fmla="*/ 6043311 w 6127689"/>
              <a:gd name="connsiteY99" fmla="*/ 5361407 h 6858000"/>
              <a:gd name="connsiteX100" fmla="*/ 6042954 w 6127689"/>
              <a:gd name="connsiteY100" fmla="*/ 5362576 h 6858000"/>
              <a:gd name="connsiteX101" fmla="*/ 6053435 w 6127689"/>
              <a:gd name="connsiteY101" fmla="*/ 5387547 h 6858000"/>
              <a:gd name="connsiteX102" fmla="*/ 6065933 w 6127689"/>
              <a:gd name="connsiteY102" fmla="*/ 5443002 h 6858000"/>
              <a:gd name="connsiteX103" fmla="*/ 6068640 w 6127689"/>
              <a:gd name="connsiteY103" fmla="*/ 5474503 h 6858000"/>
              <a:gd name="connsiteX104" fmla="*/ 6080922 w 6127689"/>
              <a:gd name="connsiteY104" fmla="*/ 5561070 h 6858000"/>
              <a:gd name="connsiteX105" fmla="*/ 6096949 w 6127689"/>
              <a:gd name="connsiteY105" fmla="*/ 5648179 h 6858000"/>
              <a:gd name="connsiteX106" fmla="*/ 6125703 w 6127689"/>
              <a:gd name="connsiteY106" fmla="*/ 5692894 h 6858000"/>
              <a:gd name="connsiteX107" fmla="*/ 6126670 w 6127689"/>
              <a:gd name="connsiteY107" fmla="*/ 5697882 h 6858000"/>
              <a:gd name="connsiteX108" fmla="*/ 6124061 w 6127689"/>
              <a:gd name="connsiteY108" fmla="*/ 5710294 h 6858000"/>
              <a:gd name="connsiteX109" fmla="*/ 6122213 w 6127689"/>
              <a:gd name="connsiteY109" fmla="*/ 5714762 h 6858000"/>
              <a:gd name="connsiteX110" fmla="*/ 6121353 w 6127689"/>
              <a:gd name="connsiteY110" fmla="*/ 5721725 h 6858000"/>
              <a:gd name="connsiteX111" fmla="*/ 6121607 w 6127689"/>
              <a:gd name="connsiteY111" fmla="*/ 5721959 h 6858000"/>
              <a:gd name="connsiteX112" fmla="*/ 6120262 w 6127689"/>
              <a:gd name="connsiteY112" fmla="*/ 5728358 h 6858000"/>
              <a:gd name="connsiteX113" fmla="*/ 6127024 w 6127689"/>
              <a:gd name="connsiteY113" fmla="*/ 5786902 h 6858000"/>
              <a:gd name="connsiteX114" fmla="*/ 6127519 w 6127689"/>
              <a:gd name="connsiteY114" fmla="*/ 5865775 h 6858000"/>
              <a:gd name="connsiteX115" fmla="*/ 6119217 w 6127689"/>
              <a:gd name="connsiteY115" fmla="*/ 5888542 h 6858000"/>
              <a:gd name="connsiteX116" fmla="*/ 6102493 w 6127689"/>
              <a:gd name="connsiteY116" fmla="*/ 5928602 h 6858000"/>
              <a:gd name="connsiteX117" fmla="*/ 6056863 w 6127689"/>
              <a:gd name="connsiteY117" fmla="*/ 6000643 h 6858000"/>
              <a:gd name="connsiteX118" fmla="*/ 6045436 w 6127689"/>
              <a:gd name="connsiteY118" fmla="*/ 6124480 h 6858000"/>
              <a:gd name="connsiteX119" fmla="*/ 6030489 w 6127689"/>
              <a:gd name="connsiteY119" fmla="*/ 6317666 h 6858000"/>
              <a:gd name="connsiteX120" fmla="*/ 6007492 w 6127689"/>
              <a:gd name="connsiteY120" fmla="*/ 6440818 h 6858000"/>
              <a:gd name="connsiteX121" fmla="*/ 6009467 w 6127689"/>
              <a:gd name="connsiteY121" fmla="*/ 6487076 h 6858000"/>
              <a:gd name="connsiteX122" fmla="*/ 5995064 w 6127689"/>
              <a:gd name="connsiteY122" fmla="*/ 6540791 h 6858000"/>
              <a:gd name="connsiteX123" fmla="*/ 5996309 w 6127689"/>
              <a:gd name="connsiteY123" fmla="*/ 6543961 h 6858000"/>
              <a:gd name="connsiteX124" fmla="*/ 5996048 w 6127689"/>
              <a:gd name="connsiteY124" fmla="*/ 6555444 h 6858000"/>
              <a:gd name="connsiteX125" fmla="*/ 6002524 w 6127689"/>
              <a:gd name="connsiteY125" fmla="*/ 6560188 h 6858000"/>
              <a:gd name="connsiteX126" fmla="*/ 6006823 w 6127689"/>
              <a:gd name="connsiteY126" fmla="*/ 6578546 h 6858000"/>
              <a:gd name="connsiteX127" fmla="*/ 6004510 w 6127689"/>
              <a:gd name="connsiteY127" fmla="*/ 6599256 h 6858000"/>
              <a:gd name="connsiteX128" fmla="*/ 5986207 w 6127689"/>
              <a:gd name="connsiteY128" fmla="*/ 6695855 h 6858000"/>
              <a:gd name="connsiteX129" fmla="*/ 5979428 w 6127689"/>
              <a:gd name="connsiteY129" fmla="*/ 6754678 h 6858000"/>
              <a:gd name="connsiteX130" fmla="*/ 5983398 w 6127689"/>
              <a:gd name="connsiteY130" fmla="*/ 6778641 h 6858000"/>
              <a:gd name="connsiteX131" fmla="*/ 5984543 w 6127689"/>
              <a:gd name="connsiteY131" fmla="*/ 6811016 h 6858000"/>
              <a:gd name="connsiteX132" fmla="*/ 5981802 w 6127689"/>
              <a:gd name="connsiteY132" fmla="*/ 6838578 h 6858000"/>
              <a:gd name="connsiteX133" fmla="*/ 5979671 w 6127689"/>
              <a:gd name="connsiteY133" fmla="*/ 6858000 h 6858000"/>
              <a:gd name="connsiteX134" fmla="*/ 0 w 6127689"/>
              <a:gd name="connsiteY134" fmla="*/ 6858000 h 6858000"/>
              <a:gd name="connsiteX135" fmla="*/ 0 w 6127689"/>
              <a:gd name="connsiteY135"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903513 w 6127689"/>
              <a:gd name="connsiteY73" fmla="*/ 4187661 h 6858000"/>
              <a:gd name="connsiteX74" fmla="*/ 5917114 w 6127689"/>
              <a:gd name="connsiteY74" fmla="*/ 4213096 h 6858000"/>
              <a:gd name="connsiteX75" fmla="*/ 5924233 w 6127689"/>
              <a:gd name="connsiteY75" fmla="*/ 4242060 h 6858000"/>
              <a:gd name="connsiteX76" fmla="*/ 5928910 w 6127689"/>
              <a:gd name="connsiteY76" fmla="*/ 4300973 h 6858000"/>
              <a:gd name="connsiteX77" fmla="*/ 5939320 w 6127689"/>
              <a:gd name="connsiteY77" fmla="*/ 4340435 h 6858000"/>
              <a:gd name="connsiteX78" fmla="*/ 5946705 w 6127689"/>
              <a:gd name="connsiteY78" fmla="*/ 4428051 h 6858000"/>
              <a:gd name="connsiteX79" fmla="*/ 5949261 w 6127689"/>
              <a:gd name="connsiteY79" fmla="*/ 4449185 h 6858000"/>
              <a:gd name="connsiteX80" fmla="*/ 5968960 w 6127689"/>
              <a:gd name="connsiteY80" fmla="*/ 4482655 h 6858000"/>
              <a:gd name="connsiteX81" fmla="*/ 5980106 w 6127689"/>
              <a:gd name="connsiteY81" fmla="*/ 4585087 h 6858000"/>
              <a:gd name="connsiteX82" fmla="*/ 5998138 w 6127689"/>
              <a:gd name="connsiteY82" fmla="*/ 4697518 h 6858000"/>
              <a:gd name="connsiteX83" fmla="*/ 6013516 w 6127689"/>
              <a:gd name="connsiteY83" fmla="*/ 4786619 h 6858000"/>
              <a:gd name="connsiteX84" fmla="*/ 6025404 w 6127689"/>
              <a:gd name="connsiteY84" fmla="*/ 4858148 h 6858000"/>
              <a:gd name="connsiteX85" fmla="*/ 6007749 w 6127689"/>
              <a:gd name="connsiteY85" fmla="*/ 4964715 h 6858000"/>
              <a:gd name="connsiteX86" fmla="*/ 6005269 w 6127689"/>
              <a:gd name="connsiteY86" fmla="*/ 5150567 h 6858000"/>
              <a:gd name="connsiteX87" fmla="*/ 6001127 w 6127689"/>
              <a:gd name="connsiteY87" fmla="*/ 5164609 h 6858000"/>
              <a:gd name="connsiteX88" fmla="*/ 5996647 w 6127689"/>
              <a:gd name="connsiteY88" fmla="*/ 5185640 h 6858000"/>
              <a:gd name="connsiteX89" fmla="*/ 5998514 w 6127689"/>
              <a:gd name="connsiteY89" fmla="*/ 5189673 h 6858000"/>
              <a:gd name="connsiteX90" fmla="*/ 6018409 w 6127689"/>
              <a:gd name="connsiteY90" fmla="*/ 5227157 h 6858000"/>
              <a:gd name="connsiteX91" fmla="*/ 6036748 w 6127689"/>
              <a:gd name="connsiteY91" fmla="*/ 5322752 h 6858000"/>
              <a:gd name="connsiteX92" fmla="*/ 6036943 w 6127689"/>
              <a:gd name="connsiteY92" fmla="*/ 5329480 h 6858000"/>
              <a:gd name="connsiteX93" fmla="*/ 6037236 w 6127689"/>
              <a:gd name="connsiteY93" fmla="*/ 5329634 h 6858000"/>
              <a:gd name="connsiteX94" fmla="*/ 6038019 w 6127689"/>
              <a:gd name="connsiteY94" fmla="*/ 5336764 h 6858000"/>
              <a:gd name="connsiteX95" fmla="*/ 6037298 w 6127689"/>
              <a:gd name="connsiteY95" fmla="*/ 5341753 h 6858000"/>
              <a:gd name="connsiteX96" fmla="*/ 6037677 w 6127689"/>
              <a:gd name="connsiteY96" fmla="*/ 5354807 h 6858000"/>
              <a:gd name="connsiteX97" fmla="*/ 6039728 w 6127689"/>
              <a:gd name="connsiteY97" fmla="*/ 5359416 h 6858000"/>
              <a:gd name="connsiteX98" fmla="*/ 6043311 w 6127689"/>
              <a:gd name="connsiteY98" fmla="*/ 5361407 h 6858000"/>
              <a:gd name="connsiteX99" fmla="*/ 6042954 w 6127689"/>
              <a:gd name="connsiteY99" fmla="*/ 5362576 h 6858000"/>
              <a:gd name="connsiteX100" fmla="*/ 6053435 w 6127689"/>
              <a:gd name="connsiteY100" fmla="*/ 5387547 h 6858000"/>
              <a:gd name="connsiteX101" fmla="*/ 6065933 w 6127689"/>
              <a:gd name="connsiteY101" fmla="*/ 5443002 h 6858000"/>
              <a:gd name="connsiteX102" fmla="*/ 6068640 w 6127689"/>
              <a:gd name="connsiteY102" fmla="*/ 5474503 h 6858000"/>
              <a:gd name="connsiteX103" fmla="*/ 6080922 w 6127689"/>
              <a:gd name="connsiteY103" fmla="*/ 5561070 h 6858000"/>
              <a:gd name="connsiteX104" fmla="*/ 6096949 w 6127689"/>
              <a:gd name="connsiteY104" fmla="*/ 5648179 h 6858000"/>
              <a:gd name="connsiteX105" fmla="*/ 6125703 w 6127689"/>
              <a:gd name="connsiteY105" fmla="*/ 5692894 h 6858000"/>
              <a:gd name="connsiteX106" fmla="*/ 6126670 w 6127689"/>
              <a:gd name="connsiteY106" fmla="*/ 5697882 h 6858000"/>
              <a:gd name="connsiteX107" fmla="*/ 6124061 w 6127689"/>
              <a:gd name="connsiteY107" fmla="*/ 5710294 h 6858000"/>
              <a:gd name="connsiteX108" fmla="*/ 6122213 w 6127689"/>
              <a:gd name="connsiteY108" fmla="*/ 5714762 h 6858000"/>
              <a:gd name="connsiteX109" fmla="*/ 6121353 w 6127689"/>
              <a:gd name="connsiteY109" fmla="*/ 5721725 h 6858000"/>
              <a:gd name="connsiteX110" fmla="*/ 6121607 w 6127689"/>
              <a:gd name="connsiteY110" fmla="*/ 5721959 h 6858000"/>
              <a:gd name="connsiteX111" fmla="*/ 6120262 w 6127689"/>
              <a:gd name="connsiteY111" fmla="*/ 5728358 h 6858000"/>
              <a:gd name="connsiteX112" fmla="*/ 6127024 w 6127689"/>
              <a:gd name="connsiteY112" fmla="*/ 5786902 h 6858000"/>
              <a:gd name="connsiteX113" fmla="*/ 6127519 w 6127689"/>
              <a:gd name="connsiteY113" fmla="*/ 5865775 h 6858000"/>
              <a:gd name="connsiteX114" fmla="*/ 6119217 w 6127689"/>
              <a:gd name="connsiteY114" fmla="*/ 5888542 h 6858000"/>
              <a:gd name="connsiteX115" fmla="*/ 6102493 w 6127689"/>
              <a:gd name="connsiteY115" fmla="*/ 5928602 h 6858000"/>
              <a:gd name="connsiteX116" fmla="*/ 6056863 w 6127689"/>
              <a:gd name="connsiteY116" fmla="*/ 6000643 h 6858000"/>
              <a:gd name="connsiteX117" fmla="*/ 6045436 w 6127689"/>
              <a:gd name="connsiteY117" fmla="*/ 6124480 h 6858000"/>
              <a:gd name="connsiteX118" fmla="*/ 6030489 w 6127689"/>
              <a:gd name="connsiteY118" fmla="*/ 6317666 h 6858000"/>
              <a:gd name="connsiteX119" fmla="*/ 6007492 w 6127689"/>
              <a:gd name="connsiteY119" fmla="*/ 6440818 h 6858000"/>
              <a:gd name="connsiteX120" fmla="*/ 6009467 w 6127689"/>
              <a:gd name="connsiteY120" fmla="*/ 6487076 h 6858000"/>
              <a:gd name="connsiteX121" fmla="*/ 5995064 w 6127689"/>
              <a:gd name="connsiteY121" fmla="*/ 6540791 h 6858000"/>
              <a:gd name="connsiteX122" fmla="*/ 5996309 w 6127689"/>
              <a:gd name="connsiteY122" fmla="*/ 6543961 h 6858000"/>
              <a:gd name="connsiteX123" fmla="*/ 5996048 w 6127689"/>
              <a:gd name="connsiteY123" fmla="*/ 6555444 h 6858000"/>
              <a:gd name="connsiteX124" fmla="*/ 6002524 w 6127689"/>
              <a:gd name="connsiteY124" fmla="*/ 6560188 h 6858000"/>
              <a:gd name="connsiteX125" fmla="*/ 6006823 w 6127689"/>
              <a:gd name="connsiteY125" fmla="*/ 6578546 h 6858000"/>
              <a:gd name="connsiteX126" fmla="*/ 6004510 w 6127689"/>
              <a:gd name="connsiteY126" fmla="*/ 6599256 h 6858000"/>
              <a:gd name="connsiteX127" fmla="*/ 5986207 w 6127689"/>
              <a:gd name="connsiteY127" fmla="*/ 6695855 h 6858000"/>
              <a:gd name="connsiteX128" fmla="*/ 5979428 w 6127689"/>
              <a:gd name="connsiteY128" fmla="*/ 6754678 h 6858000"/>
              <a:gd name="connsiteX129" fmla="*/ 5983398 w 6127689"/>
              <a:gd name="connsiteY129" fmla="*/ 6778641 h 6858000"/>
              <a:gd name="connsiteX130" fmla="*/ 5984543 w 6127689"/>
              <a:gd name="connsiteY130" fmla="*/ 6811016 h 6858000"/>
              <a:gd name="connsiteX131" fmla="*/ 5981802 w 6127689"/>
              <a:gd name="connsiteY131" fmla="*/ 6838578 h 6858000"/>
              <a:gd name="connsiteX132" fmla="*/ 5979671 w 6127689"/>
              <a:gd name="connsiteY132" fmla="*/ 6858000 h 6858000"/>
              <a:gd name="connsiteX133" fmla="*/ 0 w 6127689"/>
              <a:gd name="connsiteY133" fmla="*/ 6858000 h 6858000"/>
              <a:gd name="connsiteX134" fmla="*/ 0 w 6127689"/>
              <a:gd name="connsiteY134"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903513 w 6127689"/>
              <a:gd name="connsiteY73" fmla="*/ 4187661 h 6858000"/>
              <a:gd name="connsiteX74" fmla="*/ 5917114 w 6127689"/>
              <a:gd name="connsiteY74" fmla="*/ 4213096 h 6858000"/>
              <a:gd name="connsiteX75" fmla="*/ 5924233 w 6127689"/>
              <a:gd name="connsiteY75" fmla="*/ 4242060 h 6858000"/>
              <a:gd name="connsiteX76" fmla="*/ 5928910 w 6127689"/>
              <a:gd name="connsiteY76" fmla="*/ 4300973 h 6858000"/>
              <a:gd name="connsiteX77" fmla="*/ 5939320 w 6127689"/>
              <a:gd name="connsiteY77" fmla="*/ 4340435 h 6858000"/>
              <a:gd name="connsiteX78" fmla="*/ 5946705 w 6127689"/>
              <a:gd name="connsiteY78" fmla="*/ 4428051 h 6858000"/>
              <a:gd name="connsiteX79" fmla="*/ 5949261 w 6127689"/>
              <a:gd name="connsiteY79" fmla="*/ 4449185 h 6858000"/>
              <a:gd name="connsiteX80" fmla="*/ 5968960 w 6127689"/>
              <a:gd name="connsiteY80" fmla="*/ 4482655 h 6858000"/>
              <a:gd name="connsiteX81" fmla="*/ 5980106 w 6127689"/>
              <a:gd name="connsiteY81" fmla="*/ 4585087 h 6858000"/>
              <a:gd name="connsiteX82" fmla="*/ 5998138 w 6127689"/>
              <a:gd name="connsiteY82" fmla="*/ 4697518 h 6858000"/>
              <a:gd name="connsiteX83" fmla="*/ 6013516 w 6127689"/>
              <a:gd name="connsiteY83" fmla="*/ 4786619 h 6858000"/>
              <a:gd name="connsiteX84" fmla="*/ 6025404 w 6127689"/>
              <a:gd name="connsiteY84" fmla="*/ 4858148 h 6858000"/>
              <a:gd name="connsiteX85" fmla="*/ 6007749 w 6127689"/>
              <a:gd name="connsiteY85" fmla="*/ 4964715 h 6858000"/>
              <a:gd name="connsiteX86" fmla="*/ 6005269 w 6127689"/>
              <a:gd name="connsiteY86" fmla="*/ 5150567 h 6858000"/>
              <a:gd name="connsiteX87" fmla="*/ 6001127 w 6127689"/>
              <a:gd name="connsiteY87" fmla="*/ 5164609 h 6858000"/>
              <a:gd name="connsiteX88" fmla="*/ 5996647 w 6127689"/>
              <a:gd name="connsiteY88" fmla="*/ 5185640 h 6858000"/>
              <a:gd name="connsiteX89" fmla="*/ 5998514 w 6127689"/>
              <a:gd name="connsiteY89" fmla="*/ 5189673 h 6858000"/>
              <a:gd name="connsiteX90" fmla="*/ 6018409 w 6127689"/>
              <a:gd name="connsiteY90" fmla="*/ 5227157 h 6858000"/>
              <a:gd name="connsiteX91" fmla="*/ 6036748 w 6127689"/>
              <a:gd name="connsiteY91" fmla="*/ 5322752 h 6858000"/>
              <a:gd name="connsiteX92" fmla="*/ 6036943 w 6127689"/>
              <a:gd name="connsiteY92" fmla="*/ 5329480 h 6858000"/>
              <a:gd name="connsiteX93" fmla="*/ 6037236 w 6127689"/>
              <a:gd name="connsiteY93" fmla="*/ 5329634 h 6858000"/>
              <a:gd name="connsiteX94" fmla="*/ 6038019 w 6127689"/>
              <a:gd name="connsiteY94" fmla="*/ 5336764 h 6858000"/>
              <a:gd name="connsiteX95" fmla="*/ 6037298 w 6127689"/>
              <a:gd name="connsiteY95" fmla="*/ 5341753 h 6858000"/>
              <a:gd name="connsiteX96" fmla="*/ 6037677 w 6127689"/>
              <a:gd name="connsiteY96" fmla="*/ 5354807 h 6858000"/>
              <a:gd name="connsiteX97" fmla="*/ 6039728 w 6127689"/>
              <a:gd name="connsiteY97" fmla="*/ 5359416 h 6858000"/>
              <a:gd name="connsiteX98" fmla="*/ 6043311 w 6127689"/>
              <a:gd name="connsiteY98" fmla="*/ 5361407 h 6858000"/>
              <a:gd name="connsiteX99" fmla="*/ 6053435 w 6127689"/>
              <a:gd name="connsiteY99" fmla="*/ 5387547 h 6858000"/>
              <a:gd name="connsiteX100" fmla="*/ 6065933 w 6127689"/>
              <a:gd name="connsiteY100" fmla="*/ 5443002 h 6858000"/>
              <a:gd name="connsiteX101" fmla="*/ 6068640 w 6127689"/>
              <a:gd name="connsiteY101" fmla="*/ 5474503 h 6858000"/>
              <a:gd name="connsiteX102" fmla="*/ 6080922 w 6127689"/>
              <a:gd name="connsiteY102" fmla="*/ 5561070 h 6858000"/>
              <a:gd name="connsiteX103" fmla="*/ 6096949 w 6127689"/>
              <a:gd name="connsiteY103" fmla="*/ 5648179 h 6858000"/>
              <a:gd name="connsiteX104" fmla="*/ 6125703 w 6127689"/>
              <a:gd name="connsiteY104" fmla="*/ 5692894 h 6858000"/>
              <a:gd name="connsiteX105" fmla="*/ 6126670 w 6127689"/>
              <a:gd name="connsiteY105" fmla="*/ 5697882 h 6858000"/>
              <a:gd name="connsiteX106" fmla="*/ 6124061 w 6127689"/>
              <a:gd name="connsiteY106" fmla="*/ 5710294 h 6858000"/>
              <a:gd name="connsiteX107" fmla="*/ 6122213 w 6127689"/>
              <a:gd name="connsiteY107" fmla="*/ 5714762 h 6858000"/>
              <a:gd name="connsiteX108" fmla="*/ 6121353 w 6127689"/>
              <a:gd name="connsiteY108" fmla="*/ 5721725 h 6858000"/>
              <a:gd name="connsiteX109" fmla="*/ 6121607 w 6127689"/>
              <a:gd name="connsiteY109" fmla="*/ 5721959 h 6858000"/>
              <a:gd name="connsiteX110" fmla="*/ 6120262 w 6127689"/>
              <a:gd name="connsiteY110" fmla="*/ 5728358 h 6858000"/>
              <a:gd name="connsiteX111" fmla="*/ 6127024 w 6127689"/>
              <a:gd name="connsiteY111" fmla="*/ 5786902 h 6858000"/>
              <a:gd name="connsiteX112" fmla="*/ 6127519 w 6127689"/>
              <a:gd name="connsiteY112" fmla="*/ 5865775 h 6858000"/>
              <a:gd name="connsiteX113" fmla="*/ 6119217 w 6127689"/>
              <a:gd name="connsiteY113" fmla="*/ 5888542 h 6858000"/>
              <a:gd name="connsiteX114" fmla="*/ 6102493 w 6127689"/>
              <a:gd name="connsiteY114" fmla="*/ 5928602 h 6858000"/>
              <a:gd name="connsiteX115" fmla="*/ 6056863 w 6127689"/>
              <a:gd name="connsiteY115" fmla="*/ 6000643 h 6858000"/>
              <a:gd name="connsiteX116" fmla="*/ 6045436 w 6127689"/>
              <a:gd name="connsiteY116" fmla="*/ 6124480 h 6858000"/>
              <a:gd name="connsiteX117" fmla="*/ 6030489 w 6127689"/>
              <a:gd name="connsiteY117" fmla="*/ 6317666 h 6858000"/>
              <a:gd name="connsiteX118" fmla="*/ 6007492 w 6127689"/>
              <a:gd name="connsiteY118" fmla="*/ 6440818 h 6858000"/>
              <a:gd name="connsiteX119" fmla="*/ 6009467 w 6127689"/>
              <a:gd name="connsiteY119" fmla="*/ 6487076 h 6858000"/>
              <a:gd name="connsiteX120" fmla="*/ 5995064 w 6127689"/>
              <a:gd name="connsiteY120" fmla="*/ 6540791 h 6858000"/>
              <a:gd name="connsiteX121" fmla="*/ 5996309 w 6127689"/>
              <a:gd name="connsiteY121" fmla="*/ 6543961 h 6858000"/>
              <a:gd name="connsiteX122" fmla="*/ 5996048 w 6127689"/>
              <a:gd name="connsiteY122" fmla="*/ 6555444 h 6858000"/>
              <a:gd name="connsiteX123" fmla="*/ 6002524 w 6127689"/>
              <a:gd name="connsiteY123" fmla="*/ 6560188 h 6858000"/>
              <a:gd name="connsiteX124" fmla="*/ 6006823 w 6127689"/>
              <a:gd name="connsiteY124" fmla="*/ 6578546 h 6858000"/>
              <a:gd name="connsiteX125" fmla="*/ 6004510 w 6127689"/>
              <a:gd name="connsiteY125" fmla="*/ 6599256 h 6858000"/>
              <a:gd name="connsiteX126" fmla="*/ 5986207 w 6127689"/>
              <a:gd name="connsiteY126" fmla="*/ 6695855 h 6858000"/>
              <a:gd name="connsiteX127" fmla="*/ 5979428 w 6127689"/>
              <a:gd name="connsiteY127" fmla="*/ 6754678 h 6858000"/>
              <a:gd name="connsiteX128" fmla="*/ 5983398 w 6127689"/>
              <a:gd name="connsiteY128" fmla="*/ 6778641 h 6858000"/>
              <a:gd name="connsiteX129" fmla="*/ 5984543 w 6127689"/>
              <a:gd name="connsiteY129" fmla="*/ 6811016 h 6858000"/>
              <a:gd name="connsiteX130" fmla="*/ 5981802 w 6127689"/>
              <a:gd name="connsiteY130" fmla="*/ 6838578 h 6858000"/>
              <a:gd name="connsiteX131" fmla="*/ 5979671 w 6127689"/>
              <a:gd name="connsiteY131" fmla="*/ 6858000 h 6858000"/>
              <a:gd name="connsiteX132" fmla="*/ 0 w 6127689"/>
              <a:gd name="connsiteY132" fmla="*/ 6858000 h 6858000"/>
              <a:gd name="connsiteX133" fmla="*/ 0 w 6127689"/>
              <a:gd name="connsiteY133"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903513 w 6127689"/>
              <a:gd name="connsiteY73" fmla="*/ 4187661 h 6858000"/>
              <a:gd name="connsiteX74" fmla="*/ 5917114 w 6127689"/>
              <a:gd name="connsiteY74" fmla="*/ 4213096 h 6858000"/>
              <a:gd name="connsiteX75" fmla="*/ 5924233 w 6127689"/>
              <a:gd name="connsiteY75" fmla="*/ 4242060 h 6858000"/>
              <a:gd name="connsiteX76" fmla="*/ 5928910 w 6127689"/>
              <a:gd name="connsiteY76" fmla="*/ 4300973 h 6858000"/>
              <a:gd name="connsiteX77" fmla="*/ 5939320 w 6127689"/>
              <a:gd name="connsiteY77" fmla="*/ 4340435 h 6858000"/>
              <a:gd name="connsiteX78" fmla="*/ 5946705 w 6127689"/>
              <a:gd name="connsiteY78" fmla="*/ 4428051 h 6858000"/>
              <a:gd name="connsiteX79" fmla="*/ 5949261 w 6127689"/>
              <a:gd name="connsiteY79" fmla="*/ 4449185 h 6858000"/>
              <a:gd name="connsiteX80" fmla="*/ 5968960 w 6127689"/>
              <a:gd name="connsiteY80" fmla="*/ 4482655 h 6858000"/>
              <a:gd name="connsiteX81" fmla="*/ 5980106 w 6127689"/>
              <a:gd name="connsiteY81" fmla="*/ 4585087 h 6858000"/>
              <a:gd name="connsiteX82" fmla="*/ 5998138 w 6127689"/>
              <a:gd name="connsiteY82" fmla="*/ 4697518 h 6858000"/>
              <a:gd name="connsiteX83" fmla="*/ 6013516 w 6127689"/>
              <a:gd name="connsiteY83" fmla="*/ 4786619 h 6858000"/>
              <a:gd name="connsiteX84" fmla="*/ 6025404 w 6127689"/>
              <a:gd name="connsiteY84" fmla="*/ 4858148 h 6858000"/>
              <a:gd name="connsiteX85" fmla="*/ 6007749 w 6127689"/>
              <a:gd name="connsiteY85" fmla="*/ 4964715 h 6858000"/>
              <a:gd name="connsiteX86" fmla="*/ 6005269 w 6127689"/>
              <a:gd name="connsiteY86" fmla="*/ 5150567 h 6858000"/>
              <a:gd name="connsiteX87" fmla="*/ 6001127 w 6127689"/>
              <a:gd name="connsiteY87" fmla="*/ 5164609 h 6858000"/>
              <a:gd name="connsiteX88" fmla="*/ 5996647 w 6127689"/>
              <a:gd name="connsiteY88" fmla="*/ 5185640 h 6858000"/>
              <a:gd name="connsiteX89" fmla="*/ 5998514 w 6127689"/>
              <a:gd name="connsiteY89" fmla="*/ 5189673 h 6858000"/>
              <a:gd name="connsiteX90" fmla="*/ 6018409 w 6127689"/>
              <a:gd name="connsiteY90" fmla="*/ 5227157 h 6858000"/>
              <a:gd name="connsiteX91" fmla="*/ 6036748 w 6127689"/>
              <a:gd name="connsiteY91" fmla="*/ 5322752 h 6858000"/>
              <a:gd name="connsiteX92" fmla="*/ 6036943 w 6127689"/>
              <a:gd name="connsiteY92" fmla="*/ 5329480 h 6858000"/>
              <a:gd name="connsiteX93" fmla="*/ 6037236 w 6127689"/>
              <a:gd name="connsiteY93" fmla="*/ 5329634 h 6858000"/>
              <a:gd name="connsiteX94" fmla="*/ 6038019 w 6127689"/>
              <a:gd name="connsiteY94" fmla="*/ 5336764 h 6858000"/>
              <a:gd name="connsiteX95" fmla="*/ 6037677 w 6127689"/>
              <a:gd name="connsiteY95" fmla="*/ 5354807 h 6858000"/>
              <a:gd name="connsiteX96" fmla="*/ 6039728 w 6127689"/>
              <a:gd name="connsiteY96" fmla="*/ 5359416 h 6858000"/>
              <a:gd name="connsiteX97" fmla="*/ 6043311 w 6127689"/>
              <a:gd name="connsiteY97" fmla="*/ 5361407 h 6858000"/>
              <a:gd name="connsiteX98" fmla="*/ 6053435 w 6127689"/>
              <a:gd name="connsiteY98" fmla="*/ 5387547 h 6858000"/>
              <a:gd name="connsiteX99" fmla="*/ 6065933 w 6127689"/>
              <a:gd name="connsiteY99" fmla="*/ 5443002 h 6858000"/>
              <a:gd name="connsiteX100" fmla="*/ 6068640 w 6127689"/>
              <a:gd name="connsiteY100" fmla="*/ 5474503 h 6858000"/>
              <a:gd name="connsiteX101" fmla="*/ 6080922 w 6127689"/>
              <a:gd name="connsiteY101" fmla="*/ 5561070 h 6858000"/>
              <a:gd name="connsiteX102" fmla="*/ 6096949 w 6127689"/>
              <a:gd name="connsiteY102" fmla="*/ 5648179 h 6858000"/>
              <a:gd name="connsiteX103" fmla="*/ 6125703 w 6127689"/>
              <a:gd name="connsiteY103" fmla="*/ 5692894 h 6858000"/>
              <a:gd name="connsiteX104" fmla="*/ 6126670 w 6127689"/>
              <a:gd name="connsiteY104" fmla="*/ 5697882 h 6858000"/>
              <a:gd name="connsiteX105" fmla="*/ 6124061 w 6127689"/>
              <a:gd name="connsiteY105" fmla="*/ 5710294 h 6858000"/>
              <a:gd name="connsiteX106" fmla="*/ 6122213 w 6127689"/>
              <a:gd name="connsiteY106" fmla="*/ 5714762 h 6858000"/>
              <a:gd name="connsiteX107" fmla="*/ 6121353 w 6127689"/>
              <a:gd name="connsiteY107" fmla="*/ 5721725 h 6858000"/>
              <a:gd name="connsiteX108" fmla="*/ 6121607 w 6127689"/>
              <a:gd name="connsiteY108" fmla="*/ 5721959 h 6858000"/>
              <a:gd name="connsiteX109" fmla="*/ 6120262 w 6127689"/>
              <a:gd name="connsiteY109" fmla="*/ 5728358 h 6858000"/>
              <a:gd name="connsiteX110" fmla="*/ 6127024 w 6127689"/>
              <a:gd name="connsiteY110" fmla="*/ 5786902 h 6858000"/>
              <a:gd name="connsiteX111" fmla="*/ 6127519 w 6127689"/>
              <a:gd name="connsiteY111" fmla="*/ 5865775 h 6858000"/>
              <a:gd name="connsiteX112" fmla="*/ 6119217 w 6127689"/>
              <a:gd name="connsiteY112" fmla="*/ 5888542 h 6858000"/>
              <a:gd name="connsiteX113" fmla="*/ 6102493 w 6127689"/>
              <a:gd name="connsiteY113" fmla="*/ 5928602 h 6858000"/>
              <a:gd name="connsiteX114" fmla="*/ 6056863 w 6127689"/>
              <a:gd name="connsiteY114" fmla="*/ 6000643 h 6858000"/>
              <a:gd name="connsiteX115" fmla="*/ 6045436 w 6127689"/>
              <a:gd name="connsiteY115" fmla="*/ 6124480 h 6858000"/>
              <a:gd name="connsiteX116" fmla="*/ 6030489 w 6127689"/>
              <a:gd name="connsiteY116" fmla="*/ 6317666 h 6858000"/>
              <a:gd name="connsiteX117" fmla="*/ 6007492 w 6127689"/>
              <a:gd name="connsiteY117" fmla="*/ 6440818 h 6858000"/>
              <a:gd name="connsiteX118" fmla="*/ 6009467 w 6127689"/>
              <a:gd name="connsiteY118" fmla="*/ 6487076 h 6858000"/>
              <a:gd name="connsiteX119" fmla="*/ 5995064 w 6127689"/>
              <a:gd name="connsiteY119" fmla="*/ 6540791 h 6858000"/>
              <a:gd name="connsiteX120" fmla="*/ 5996309 w 6127689"/>
              <a:gd name="connsiteY120" fmla="*/ 6543961 h 6858000"/>
              <a:gd name="connsiteX121" fmla="*/ 5996048 w 6127689"/>
              <a:gd name="connsiteY121" fmla="*/ 6555444 h 6858000"/>
              <a:gd name="connsiteX122" fmla="*/ 6002524 w 6127689"/>
              <a:gd name="connsiteY122" fmla="*/ 6560188 h 6858000"/>
              <a:gd name="connsiteX123" fmla="*/ 6006823 w 6127689"/>
              <a:gd name="connsiteY123" fmla="*/ 6578546 h 6858000"/>
              <a:gd name="connsiteX124" fmla="*/ 6004510 w 6127689"/>
              <a:gd name="connsiteY124" fmla="*/ 6599256 h 6858000"/>
              <a:gd name="connsiteX125" fmla="*/ 5986207 w 6127689"/>
              <a:gd name="connsiteY125" fmla="*/ 6695855 h 6858000"/>
              <a:gd name="connsiteX126" fmla="*/ 5979428 w 6127689"/>
              <a:gd name="connsiteY126" fmla="*/ 6754678 h 6858000"/>
              <a:gd name="connsiteX127" fmla="*/ 5983398 w 6127689"/>
              <a:gd name="connsiteY127" fmla="*/ 6778641 h 6858000"/>
              <a:gd name="connsiteX128" fmla="*/ 5984543 w 6127689"/>
              <a:gd name="connsiteY128" fmla="*/ 6811016 h 6858000"/>
              <a:gd name="connsiteX129" fmla="*/ 5981802 w 6127689"/>
              <a:gd name="connsiteY129" fmla="*/ 6838578 h 6858000"/>
              <a:gd name="connsiteX130" fmla="*/ 5979671 w 6127689"/>
              <a:gd name="connsiteY130" fmla="*/ 6858000 h 6858000"/>
              <a:gd name="connsiteX131" fmla="*/ 0 w 6127689"/>
              <a:gd name="connsiteY131" fmla="*/ 6858000 h 6858000"/>
              <a:gd name="connsiteX132" fmla="*/ 0 w 6127689"/>
              <a:gd name="connsiteY132"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903513 w 6127689"/>
              <a:gd name="connsiteY73" fmla="*/ 4187661 h 6858000"/>
              <a:gd name="connsiteX74" fmla="*/ 5917114 w 6127689"/>
              <a:gd name="connsiteY74" fmla="*/ 4213096 h 6858000"/>
              <a:gd name="connsiteX75" fmla="*/ 5924233 w 6127689"/>
              <a:gd name="connsiteY75" fmla="*/ 4242060 h 6858000"/>
              <a:gd name="connsiteX76" fmla="*/ 5928910 w 6127689"/>
              <a:gd name="connsiteY76" fmla="*/ 4300973 h 6858000"/>
              <a:gd name="connsiteX77" fmla="*/ 5939320 w 6127689"/>
              <a:gd name="connsiteY77" fmla="*/ 4340435 h 6858000"/>
              <a:gd name="connsiteX78" fmla="*/ 5946705 w 6127689"/>
              <a:gd name="connsiteY78" fmla="*/ 4428051 h 6858000"/>
              <a:gd name="connsiteX79" fmla="*/ 5949261 w 6127689"/>
              <a:gd name="connsiteY79" fmla="*/ 4449185 h 6858000"/>
              <a:gd name="connsiteX80" fmla="*/ 5968960 w 6127689"/>
              <a:gd name="connsiteY80" fmla="*/ 4482655 h 6858000"/>
              <a:gd name="connsiteX81" fmla="*/ 5980106 w 6127689"/>
              <a:gd name="connsiteY81" fmla="*/ 4585087 h 6858000"/>
              <a:gd name="connsiteX82" fmla="*/ 5998138 w 6127689"/>
              <a:gd name="connsiteY82" fmla="*/ 4697518 h 6858000"/>
              <a:gd name="connsiteX83" fmla="*/ 6013516 w 6127689"/>
              <a:gd name="connsiteY83" fmla="*/ 4786619 h 6858000"/>
              <a:gd name="connsiteX84" fmla="*/ 6025404 w 6127689"/>
              <a:gd name="connsiteY84" fmla="*/ 4858148 h 6858000"/>
              <a:gd name="connsiteX85" fmla="*/ 6007749 w 6127689"/>
              <a:gd name="connsiteY85" fmla="*/ 4964715 h 6858000"/>
              <a:gd name="connsiteX86" fmla="*/ 6005269 w 6127689"/>
              <a:gd name="connsiteY86" fmla="*/ 5150567 h 6858000"/>
              <a:gd name="connsiteX87" fmla="*/ 6001127 w 6127689"/>
              <a:gd name="connsiteY87" fmla="*/ 5164609 h 6858000"/>
              <a:gd name="connsiteX88" fmla="*/ 5996647 w 6127689"/>
              <a:gd name="connsiteY88" fmla="*/ 5185640 h 6858000"/>
              <a:gd name="connsiteX89" fmla="*/ 5998514 w 6127689"/>
              <a:gd name="connsiteY89" fmla="*/ 5189673 h 6858000"/>
              <a:gd name="connsiteX90" fmla="*/ 6018409 w 6127689"/>
              <a:gd name="connsiteY90" fmla="*/ 5227157 h 6858000"/>
              <a:gd name="connsiteX91" fmla="*/ 6036748 w 6127689"/>
              <a:gd name="connsiteY91" fmla="*/ 5322752 h 6858000"/>
              <a:gd name="connsiteX92" fmla="*/ 6036943 w 6127689"/>
              <a:gd name="connsiteY92" fmla="*/ 5329480 h 6858000"/>
              <a:gd name="connsiteX93" fmla="*/ 6037236 w 6127689"/>
              <a:gd name="connsiteY93" fmla="*/ 5329634 h 6858000"/>
              <a:gd name="connsiteX94" fmla="*/ 6037677 w 6127689"/>
              <a:gd name="connsiteY94" fmla="*/ 5354807 h 6858000"/>
              <a:gd name="connsiteX95" fmla="*/ 6039728 w 6127689"/>
              <a:gd name="connsiteY95" fmla="*/ 5359416 h 6858000"/>
              <a:gd name="connsiteX96" fmla="*/ 6043311 w 6127689"/>
              <a:gd name="connsiteY96" fmla="*/ 5361407 h 6858000"/>
              <a:gd name="connsiteX97" fmla="*/ 6053435 w 6127689"/>
              <a:gd name="connsiteY97" fmla="*/ 5387547 h 6858000"/>
              <a:gd name="connsiteX98" fmla="*/ 6065933 w 6127689"/>
              <a:gd name="connsiteY98" fmla="*/ 5443002 h 6858000"/>
              <a:gd name="connsiteX99" fmla="*/ 6068640 w 6127689"/>
              <a:gd name="connsiteY99" fmla="*/ 5474503 h 6858000"/>
              <a:gd name="connsiteX100" fmla="*/ 6080922 w 6127689"/>
              <a:gd name="connsiteY100" fmla="*/ 5561070 h 6858000"/>
              <a:gd name="connsiteX101" fmla="*/ 6096949 w 6127689"/>
              <a:gd name="connsiteY101" fmla="*/ 5648179 h 6858000"/>
              <a:gd name="connsiteX102" fmla="*/ 6125703 w 6127689"/>
              <a:gd name="connsiteY102" fmla="*/ 5692894 h 6858000"/>
              <a:gd name="connsiteX103" fmla="*/ 6126670 w 6127689"/>
              <a:gd name="connsiteY103" fmla="*/ 5697882 h 6858000"/>
              <a:gd name="connsiteX104" fmla="*/ 6124061 w 6127689"/>
              <a:gd name="connsiteY104" fmla="*/ 5710294 h 6858000"/>
              <a:gd name="connsiteX105" fmla="*/ 6122213 w 6127689"/>
              <a:gd name="connsiteY105" fmla="*/ 5714762 h 6858000"/>
              <a:gd name="connsiteX106" fmla="*/ 6121353 w 6127689"/>
              <a:gd name="connsiteY106" fmla="*/ 5721725 h 6858000"/>
              <a:gd name="connsiteX107" fmla="*/ 6121607 w 6127689"/>
              <a:gd name="connsiteY107" fmla="*/ 5721959 h 6858000"/>
              <a:gd name="connsiteX108" fmla="*/ 6120262 w 6127689"/>
              <a:gd name="connsiteY108" fmla="*/ 5728358 h 6858000"/>
              <a:gd name="connsiteX109" fmla="*/ 6127024 w 6127689"/>
              <a:gd name="connsiteY109" fmla="*/ 5786902 h 6858000"/>
              <a:gd name="connsiteX110" fmla="*/ 6127519 w 6127689"/>
              <a:gd name="connsiteY110" fmla="*/ 5865775 h 6858000"/>
              <a:gd name="connsiteX111" fmla="*/ 6119217 w 6127689"/>
              <a:gd name="connsiteY111" fmla="*/ 5888542 h 6858000"/>
              <a:gd name="connsiteX112" fmla="*/ 6102493 w 6127689"/>
              <a:gd name="connsiteY112" fmla="*/ 5928602 h 6858000"/>
              <a:gd name="connsiteX113" fmla="*/ 6056863 w 6127689"/>
              <a:gd name="connsiteY113" fmla="*/ 6000643 h 6858000"/>
              <a:gd name="connsiteX114" fmla="*/ 6045436 w 6127689"/>
              <a:gd name="connsiteY114" fmla="*/ 6124480 h 6858000"/>
              <a:gd name="connsiteX115" fmla="*/ 6030489 w 6127689"/>
              <a:gd name="connsiteY115" fmla="*/ 6317666 h 6858000"/>
              <a:gd name="connsiteX116" fmla="*/ 6007492 w 6127689"/>
              <a:gd name="connsiteY116" fmla="*/ 6440818 h 6858000"/>
              <a:gd name="connsiteX117" fmla="*/ 6009467 w 6127689"/>
              <a:gd name="connsiteY117" fmla="*/ 6487076 h 6858000"/>
              <a:gd name="connsiteX118" fmla="*/ 5995064 w 6127689"/>
              <a:gd name="connsiteY118" fmla="*/ 6540791 h 6858000"/>
              <a:gd name="connsiteX119" fmla="*/ 5996309 w 6127689"/>
              <a:gd name="connsiteY119" fmla="*/ 6543961 h 6858000"/>
              <a:gd name="connsiteX120" fmla="*/ 5996048 w 6127689"/>
              <a:gd name="connsiteY120" fmla="*/ 6555444 h 6858000"/>
              <a:gd name="connsiteX121" fmla="*/ 6002524 w 6127689"/>
              <a:gd name="connsiteY121" fmla="*/ 6560188 h 6858000"/>
              <a:gd name="connsiteX122" fmla="*/ 6006823 w 6127689"/>
              <a:gd name="connsiteY122" fmla="*/ 6578546 h 6858000"/>
              <a:gd name="connsiteX123" fmla="*/ 6004510 w 6127689"/>
              <a:gd name="connsiteY123" fmla="*/ 6599256 h 6858000"/>
              <a:gd name="connsiteX124" fmla="*/ 5986207 w 6127689"/>
              <a:gd name="connsiteY124" fmla="*/ 6695855 h 6858000"/>
              <a:gd name="connsiteX125" fmla="*/ 5979428 w 6127689"/>
              <a:gd name="connsiteY125" fmla="*/ 6754678 h 6858000"/>
              <a:gd name="connsiteX126" fmla="*/ 5983398 w 6127689"/>
              <a:gd name="connsiteY126" fmla="*/ 6778641 h 6858000"/>
              <a:gd name="connsiteX127" fmla="*/ 5984543 w 6127689"/>
              <a:gd name="connsiteY127" fmla="*/ 6811016 h 6858000"/>
              <a:gd name="connsiteX128" fmla="*/ 5981802 w 6127689"/>
              <a:gd name="connsiteY128" fmla="*/ 6838578 h 6858000"/>
              <a:gd name="connsiteX129" fmla="*/ 5979671 w 6127689"/>
              <a:gd name="connsiteY129" fmla="*/ 6858000 h 6858000"/>
              <a:gd name="connsiteX130" fmla="*/ 0 w 6127689"/>
              <a:gd name="connsiteY130" fmla="*/ 6858000 h 6858000"/>
              <a:gd name="connsiteX131" fmla="*/ 0 w 6127689"/>
              <a:gd name="connsiteY131"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903513 w 6127689"/>
              <a:gd name="connsiteY73" fmla="*/ 4187661 h 6858000"/>
              <a:gd name="connsiteX74" fmla="*/ 5917114 w 6127689"/>
              <a:gd name="connsiteY74" fmla="*/ 4213096 h 6858000"/>
              <a:gd name="connsiteX75" fmla="*/ 5924233 w 6127689"/>
              <a:gd name="connsiteY75" fmla="*/ 4242060 h 6858000"/>
              <a:gd name="connsiteX76" fmla="*/ 5928910 w 6127689"/>
              <a:gd name="connsiteY76" fmla="*/ 4300973 h 6858000"/>
              <a:gd name="connsiteX77" fmla="*/ 5939320 w 6127689"/>
              <a:gd name="connsiteY77" fmla="*/ 4340435 h 6858000"/>
              <a:gd name="connsiteX78" fmla="*/ 5946705 w 6127689"/>
              <a:gd name="connsiteY78" fmla="*/ 4428051 h 6858000"/>
              <a:gd name="connsiteX79" fmla="*/ 5949261 w 6127689"/>
              <a:gd name="connsiteY79" fmla="*/ 4449185 h 6858000"/>
              <a:gd name="connsiteX80" fmla="*/ 5968960 w 6127689"/>
              <a:gd name="connsiteY80" fmla="*/ 4482655 h 6858000"/>
              <a:gd name="connsiteX81" fmla="*/ 5980106 w 6127689"/>
              <a:gd name="connsiteY81" fmla="*/ 4585087 h 6858000"/>
              <a:gd name="connsiteX82" fmla="*/ 5998138 w 6127689"/>
              <a:gd name="connsiteY82" fmla="*/ 4697518 h 6858000"/>
              <a:gd name="connsiteX83" fmla="*/ 6013516 w 6127689"/>
              <a:gd name="connsiteY83" fmla="*/ 4786619 h 6858000"/>
              <a:gd name="connsiteX84" fmla="*/ 6025404 w 6127689"/>
              <a:gd name="connsiteY84" fmla="*/ 4858148 h 6858000"/>
              <a:gd name="connsiteX85" fmla="*/ 6007749 w 6127689"/>
              <a:gd name="connsiteY85" fmla="*/ 4964715 h 6858000"/>
              <a:gd name="connsiteX86" fmla="*/ 6005269 w 6127689"/>
              <a:gd name="connsiteY86" fmla="*/ 5150567 h 6858000"/>
              <a:gd name="connsiteX87" fmla="*/ 6001127 w 6127689"/>
              <a:gd name="connsiteY87" fmla="*/ 5164609 h 6858000"/>
              <a:gd name="connsiteX88" fmla="*/ 5998514 w 6127689"/>
              <a:gd name="connsiteY88" fmla="*/ 5189673 h 6858000"/>
              <a:gd name="connsiteX89" fmla="*/ 6018409 w 6127689"/>
              <a:gd name="connsiteY89" fmla="*/ 5227157 h 6858000"/>
              <a:gd name="connsiteX90" fmla="*/ 6036748 w 6127689"/>
              <a:gd name="connsiteY90" fmla="*/ 5322752 h 6858000"/>
              <a:gd name="connsiteX91" fmla="*/ 6036943 w 6127689"/>
              <a:gd name="connsiteY91" fmla="*/ 5329480 h 6858000"/>
              <a:gd name="connsiteX92" fmla="*/ 6037236 w 6127689"/>
              <a:gd name="connsiteY92" fmla="*/ 5329634 h 6858000"/>
              <a:gd name="connsiteX93" fmla="*/ 6037677 w 6127689"/>
              <a:gd name="connsiteY93" fmla="*/ 5354807 h 6858000"/>
              <a:gd name="connsiteX94" fmla="*/ 6039728 w 6127689"/>
              <a:gd name="connsiteY94" fmla="*/ 5359416 h 6858000"/>
              <a:gd name="connsiteX95" fmla="*/ 6043311 w 6127689"/>
              <a:gd name="connsiteY95" fmla="*/ 5361407 h 6858000"/>
              <a:gd name="connsiteX96" fmla="*/ 6053435 w 6127689"/>
              <a:gd name="connsiteY96" fmla="*/ 5387547 h 6858000"/>
              <a:gd name="connsiteX97" fmla="*/ 6065933 w 6127689"/>
              <a:gd name="connsiteY97" fmla="*/ 5443002 h 6858000"/>
              <a:gd name="connsiteX98" fmla="*/ 6068640 w 6127689"/>
              <a:gd name="connsiteY98" fmla="*/ 5474503 h 6858000"/>
              <a:gd name="connsiteX99" fmla="*/ 6080922 w 6127689"/>
              <a:gd name="connsiteY99" fmla="*/ 5561070 h 6858000"/>
              <a:gd name="connsiteX100" fmla="*/ 6096949 w 6127689"/>
              <a:gd name="connsiteY100" fmla="*/ 5648179 h 6858000"/>
              <a:gd name="connsiteX101" fmla="*/ 6125703 w 6127689"/>
              <a:gd name="connsiteY101" fmla="*/ 5692894 h 6858000"/>
              <a:gd name="connsiteX102" fmla="*/ 6126670 w 6127689"/>
              <a:gd name="connsiteY102" fmla="*/ 5697882 h 6858000"/>
              <a:gd name="connsiteX103" fmla="*/ 6124061 w 6127689"/>
              <a:gd name="connsiteY103" fmla="*/ 5710294 h 6858000"/>
              <a:gd name="connsiteX104" fmla="*/ 6122213 w 6127689"/>
              <a:gd name="connsiteY104" fmla="*/ 5714762 h 6858000"/>
              <a:gd name="connsiteX105" fmla="*/ 6121353 w 6127689"/>
              <a:gd name="connsiteY105" fmla="*/ 5721725 h 6858000"/>
              <a:gd name="connsiteX106" fmla="*/ 6121607 w 6127689"/>
              <a:gd name="connsiteY106" fmla="*/ 5721959 h 6858000"/>
              <a:gd name="connsiteX107" fmla="*/ 6120262 w 6127689"/>
              <a:gd name="connsiteY107" fmla="*/ 5728358 h 6858000"/>
              <a:gd name="connsiteX108" fmla="*/ 6127024 w 6127689"/>
              <a:gd name="connsiteY108" fmla="*/ 5786902 h 6858000"/>
              <a:gd name="connsiteX109" fmla="*/ 6127519 w 6127689"/>
              <a:gd name="connsiteY109" fmla="*/ 5865775 h 6858000"/>
              <a:gd name="connsiteX110" fmla="*/ 6119217 w 6127689"/>
              <a:gd name="connsiteY110" fmla="*/ 5888542 h 6858000"/>
              <a:gd name="connsiteX111" fmla="*/ 6102493 w 6127689"/>
              <a:gd name="connsiteY111" fmla="*/ 5928602 h 6858000"/>
              <a:gd name="connsiteX112" fmla="*/ 6056863 w 6127689"/>
              <a:gd name="connsiteY112" fmla="*/ 6000643 h 6858000"/>
              <a:gd name="connsiteX113" fmla="*/ 6045436 w 6127689"/>
              <a:gd name="connsiteY113" fmla="*/ 6124480 h 6858000"/>
              <a:gd name="connsiteX114" fmla="*/ 6030489 w 6127689"/>
              <a:gd name="connsiteY114" fmla="*/ 6317666 h 6858000"/>
              <a:gd name="connsiteX115" fmla="*/ 6007492 w 6127689"/>
              <a:gd name="connsiteY115" fmla="*/ 6440818 h 6858000"/>
              <a:gd name="connsiteX116" fmla="*/ 6009467 w 6127689"/>
              <a:gd name="connsiteY116" fmla="*/ 6487076 h 6858000"/>
              <a:gd name="connsiteX117" fmla="*/ 5995064 w 6127689"/>
              <a:gd name="connsiteY117" fmla="*/ 6540791 h 6858000"/>
              <a:gd name="connsiteX118" fmla="*/ 5996309 w 6127689"/>
              <a:gd name="connsiteY118" fmla="*/ 6543961 h 6858000"/>
              <a:gd name="connsiteX119" fmla="*/ 5996048 w 6127689"/>
              <a:gd name="connsiteY119" fmla="*/ 6555444 h 6858000"/>
              <a:gd name="connsiteX120" fmla="*/ 6002524 w 6127689"/>
              <a:gd name="connsiteY120" fmla="*/ 6560188 h 6858000"/>
              <a:gd name="connsiteX121" fmla="*/ 6006823 w 6127689"/>
              <a:gd name="connsiteY121" fmla="*/ 6578546 h 6858000"/>
              <a:gd name="connsiteX122" fmla="*/ 6004510 w 6127689"/>
              <a:gd name="connsiteY122" fmla="*/ 6599256 h 6858000"/>
              <a:gd name="connsiteX123" fmla="*/ 5986207 w 6127689"/>
              <a:gd name="connsiteY123" fmla="*/ 6695855 h 6858000"/>
              <a:gd name="connsiteX124" fmla="*/ 5979428 w 6127689"/>
              <a:gd name="connsiteY124" fmla="*/ 6754678 h 6858000"/>
              <a:gd name="connsiteX125" fmla="*/ 5983398 w 6127689"/>
              <a:gd name="connsiteY125" fmla="*/ 6778641 h 6858000"/>
              <a:gd name="connsiteX126" fmla="*/ 5984543 w 6127689"/>
              <a:gd name="connsiteY126" fmla="*/ 6811016 h 6858000"/>
              <a:gd name="connsiteX127" fmla="*/ 5981802 w 6127689"/>
              <a:gd name="connsiteY127" fmla="*/ 6838578 h 6858000"/>
              <a:gd name="connsiteX128" fmla="*/ 5979671 w 6127689"/>
              <a:gd name="connsiteY128" fmla="*/ 6858000 h 6858000"/>
              <a:gd name="connsiteX129" fmla="*/ 0 w 6127689"/>
              <a:gd name="connsiteY129" fmla="*/ 6858000 h 6858000"/>
              <a:gd name="connsiteX130" fmla="*/ 0 w 6127689"/>
              <a:gd name="connsiteY130"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903513 w 6127689"/>
              <a:gd name="connsiteY73" fmla="*/ 4187661 h 6858000"/>
              <a:gd name="connsiteX74" fmla="*/ 5917114 w 6127689"/>
              <a:gd name="connsiteY74" fmla="*/ 4213096 h 6858000"/>
              <a:gd name="connsiteX75" fmla="*/ 5924233 w 6127689"/>
              <a:gd name="connsiteY75" fmla="*/ 4242060 h 6858000"/>
              <a:gd name="connsiteX76" fmla="*/ 5928910 w 6127689"/>
              <a:gd name="connsiteY76" fmla="*/ 4300973 h 6858000"/>
              <a:gd name="connsiteX77" fmla="*/ 5939320 w 6127689"/>
              <a:gd name="connsiteY77" fmla="*/ 4340435 h 6858000"/>
              <a:gd name="connsiteX78" fmla="*/ 5946705 w 6127689"/>
              <a:gd name="connsiteY78" fmla="*/ 4428051 h 6858000"/>
              <a:gd name="connsiteX79" fmla="*/ 5949261 w 6127689"/>
              <a:gd name="connsiteY79" fmla="*/ 4449185 h 6858000"/>
              <a:gd name="connsiteX80" fmla="*/ 5968960 w 6127689"/>
              <a:gd name="connsiteY80" fmla="*/ 4482655 h 6858000"/>
              <a:gd name="connsiteX81" fmla="*/ 5980106 w 6127689"/>
              <a:gd name="connsiteY81" fmla="*/ 4585087 h 6858000"/>
              <a:gd name="connsiteX82" fmla="*/ 5998138 w 6127689"/>
              <a:gd name="connsiteY82" fmla="*/ 4697518 h 6858000"/>
              <a:gd name="connsiteX83" fmla="*/ 6013516 w 6127689"/>
              <a:gd name="connsiteY83" fmla="*/ 4786619 h 6858000"/>
              <a:gd name="connsiteX84" fmla="*/ 6025404 w 6127689"/>
              <a:gd name="connsiteY84" fmla="*/ 4858148 h 6858000"/>
              <a:gd name="connsiteX85" fmla="*/ 6007749 w 6127689"/>
              <a:gd name="connsiteY85" fmla="*/ 4964715 h 6858000"/>
              <a:gd name="connsiteX86" fmla="*/ 6005269 w 6127689"/>
              <a:gd name="connsiteY86" fmla="*/ 5150567 h 6858000"/>
              <a:gd name="connsiteX87" fmla="*/ 6001127 w 6127689"/>
              <a:gd name="connsiteY87" fmla="*/ 5164609 h 6858000"/>
              <a:gd name="connsiteX88" fmla="*/ 5998514 w 6127689"/>
              <a:gd name="connsiteY88" fmla="*/ 5189673 h 6858000"/>
              <a:gd name="connsiteX89" fmla="*/ 6018409 w 6127689"/>
              <a:gd name="connsiteY89" fmla="*/ 5227157 h 6858000"/>
              <a:gd name="connsiteX90" fmla="*/ 6036748 w 6127689"/>
              <a:gd name="connsiteY90" fmla="*/ 5322752 h 6858000"/>
              <a:gd name="connsiteX91" fmla="*/ 6036943 w 6127689"/>
              <a:gd name="connsiteY91" fmla="*/ 5329480 h 6858000"/>
              <a:gd name="connsiteX92" fmla="*/ 6037236 w 6127689"/>
              <a:gd name="connsiteY92" fmla="*/ 5329634 h 6858000"/>
              <a:gd name="connsiteX93" fmla="*/ 6037677 w 6127689"/>
              <a:gd name="connsiteY93" fmla="*/ 5354807 h 6858000"/>
              <a:gd name="connsiteX94" fmla="*/ 6039728 w 6127689"/>
              <a:gd name="connsiteY94" fmla="*/ 5359416 h 6858000"/>
              <a:gd name="connsiteX95" fmla="*/ 6053435 w 6127689"/>
              <a:gd name="connsiteY95" fmla="*/ 5387547 h 6858000"/>
              <a:gd name="connsiteX96" fmla="*/ 6065933 w 6127689"/>
              <a:gd name="connsiteY96" fmla="*/ 5443002 h 6858000"/>
              <a:gd name="connsiteX97" fmla="*/ 6068640 w 6127689"/>
              <a:gd name="connsiteY97" fmla="*/ 5474503 h 6858000"/>
              <a:gd name="connsiteX98" fmla="*/ 6080922 w 6127689"/>
              <a:gd name="connsiteY98" fmla="*/ 5561070 h 6858000"/>
              <a:gd name="connsiteX99" fmla="*/ 6096949 w 6127689"/>
              <a:gd name="connsiteY99" fmla="*/ 5648179 h 6858000"/>
              <a:gd name="connsiteX100" fmla="*/ 6125703 w 6127689"/>
              <a:gd name="connsiteY100" fmla="*/ 5692894 h 6858000"/>
              <a:gd name="connsiteX101" fmla="*/ 6126670 w 6127689"/>
              <a:gd name="connsiteY101" fmla="*/ 5697882 h 6858000"/>
              <a:gd name="connsiteX102" fmla="*/ 6124061 w 6127689"/>
              <a:gd name="connsiteY102" fmla="*/ 5710294 h 6858000"/>
              <a:gd name="connsiteX103" fmla="*/ 6122213 w 6127689"/>
              <a:gd name="connsiteY103" fmla="*/ 5714762 h 6858000"/>
              <a:gd name="connsiteX104" fmla="*/ 6121353 w 6127689"/>
              <a:gd name="connsiteY104" fmla="*/ 5721725 h 6858000"/>
              <a:gd name="connsiteX105" fmla="*/ 6121607 w 6127689"/>
              <a:gd name="connsiteY105" fmla="*/ 5721959 h 6858000"/>
              <a:gd name="connsiteX106" fmla="*/ 6120262 w 6127689"/>
              <a:gd name="connsiteY106" fmla="*/ 5728358 h 6858000"/>
              <a:gd name="connsiteX107" fmla="*/ 6127024 w 6127689"/>
              <a:gd name="connsiteY107" fmla="*/ 5786902 h 6858000"/>
              <a:gd name="connsiteX108" fmla="*/ 6127519 w 6127689"/>
              <a:gd name="connsiteY108" fmla="*/ 5865775 h 6858000"/>
              <a:gd name="connsiteX109" fmla="*/ 6119217 w 6127689"/>
              <a:gd name="connsiteY109" fmla="*/ 5888542 h 6858000"/>
              <a:gd name="connsiteX110" fmla="*/ 6102493 w 6127689"/>
              <a:gd name="connsiteY110" fmla="*/ 5928602 h 6858000"/>
              <a:gd name="connsiteX111" fmla="*/ 6056863 w 6127689"/>
              <a:gd name="connsiteY111" fmla="*/ 6000643 h 6858000"/>
              <a:gd name="connsiteX112" fmla="*/ 6045436 w 6127689"/>
              <a:gd name="connsiteY112" fmla="*/ 6124480 h 6858000"/>
              <a:gd name="connsiteX113" fmla="*/ 6030489 w 6127689"/>
              <a:gd name="connsiteY113" fmla="*/ 6317666 h 6858000"/>
              <a:gd name="connsiteX114" fmla="*/ 6007492 w 6127689"/>
              <a:gd name="connsiteY114" fmla="*/ 6440818 h 6858000"/>
              <a:gd name="connsiteX115" fmla="*/ 6009467 w 6127689"/>
              <a:gd name="connsiteY115" fmla="*/ 6487076 h 6858000"/>
              <a:gd name="connsiteX116" fmla="*/ 5995064 w 6127689"/>
              <a:gd name="connsiteY116" fmla="*/ 6540791 h 6858000"/>
              <a:gd name="connsiteX117" fmla="*/ 5996309 w 6127689"/>
              <a:gd name="connsiteY117" fmla="*/ 6543961 h 6858000"/>
              <a:gd name="connsiteX118" fmla="*/ 5996048 w 6127689"/>
              <a:gd name="connsiteY118" fmla="*/ 6555444 h 6858000"/>
              <a:gd name="connsiteX119" fmla="*/ 6002524 w 6127689"/>
              <a:gd name="connsiteY119" fmla="*/ 6560188 h 6858000"/>
              <a:gd name="connsiteX120" fmla="*/ 6006823 w 6127689"/>
              <a:gd name="connsiteY120" fmla="*/ 6578546 h 6858000"/>
              <a:gd name="connsiteX121" fmla="*/ 6004510 w 6127689"/>
              <a:gd name="connsiteY121" fmla="*/ 6599256 h 6858000"/>
              <a:gd name="connsiteX122" fmla="*/ 5986207 w 6127689"/>
              <a:gd name="connsiteY122" fmla="*/ 6695855 h 6858000"/>
              <a:gd name="connsiteX123" fmla="*/ 5979428 w 6127689"/>
              <a:gd name="connsiteY123" fmla="*/ 6754678 h 6858000"/>
              <a:gd name="connsiteX124" fmla="*/ 5983398 w 6127689"/>
              <a:gd name="connsiteY124" fmla="*/ 6778641 h 6858000"/>
              <a:gd name="connsiteX125" fmla="*/ 5984543 w 6127689"/>
              <a:gd name="connsiteY125" fmla="*/ 6811016 h 6858000"/>
              <a:gd name="connsiteX126" fmla="*/ 5981802 w 6127689"/>
              <a:gd name="connsiteY126" fmla="*/ 6838578 h 6858000"/>
              <a:gd name="connsiteX127" fmla="*/ 5979671 w 6127689"/>
              <a:gd name="connsiteY127" fmla="*/ 6858000 h 6858000"/>
              <a:gd name="connsiteX128" fmla="*/ 0 w 6127689"/>
              <a:gd name="connsiteY128" fmla="*/ 6858000 h 6858000"/>
              <a:gd name="connsiteX129" fmla="*/ 0 w 6127689"/>
              <a:gd name="connsiteY129"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83705 w 6127689"/>
              <a:gd name="connsiteY71" fmla="*/ 4101899 h 6858000"/>
              <a:gd name="connsiteX72" fmla="*/ 5894095 w 6127689"/>
              <a:gd name="connsiteY72" fmla="*/ 4128857 h 6858000"/>
              <a:gd name="connsiteX73" fmla="*/ 5903513 w 6127689"/>
              <a:gd name="connsiteY73" fmla="*/ 4187661 h 6858000"/>
              <a:gd name="connsiteX74" fmla="*/ 5917114 w 6127689"/>
              <a:gd name="connsiteY74" fmla="*/ 4213096 h 6858000"/>
              <a:gd name="connsiteX75" fmla="*/ 5924233 w 6127689"/>
              <a:gd name="connsiteY75" fmla="*/ 4242060 h 6858000"/>
              <a:gd name="connsiteX76" fmla="*/ 5928910 w 6127689"/>
              <a:gd name="connsiteY76" fmla="*/ 4300973 h 6858000"/>
              <a:gd name="connsiteX77" fmla="*/ 5939320 w 6127689"/>
              <a:gd name="connsiteY77" fmla="*/ 4340435 h 6858000"/>
              <a:gd name="connsiteX78" fmla="*/ 5946705 w 6127689"/>
              <a:gd name="connsiteY78" fmla="*/ 4428051 h 6858000"/>
              <a:gd name="connsiteX79" fmla="*/ 5949261 w 6127689"/>
              <a:gd name="connsiteY79" fmla="*/ 4449185 h 6858000"/>
              <a:gd name="connsiteX80" fmla="*/ 5968960 w 6127689"/>
              <a:gd name="connsiteY80" fmla="*/ 4482655 h 6858000"/>
              <a:gd name="connsiteX81" fmla="*/ 5980106 w 6127689"/>
              <a:gd name="connsiteY81" fmla="*/ 4585087 h 6858000"/>
              <a:gd name="connsiteX82" fmla="*/ 5998138 w 6127689"/>
              <a:gd name="connsiteY82" fmla="*/ 4697518 h 6858000"/>
              <a:gd name="connsiteX83" fmla="*/ 6013516 w 6127689"/>
              <a:gd name="connsiteY83" fmla="*/ 4786619 h 6858000"/>
              <a:gd name="connsiteX84" fmla="*/ 6025404 w 6127689"/>
              <a:gd name="connsiteY84" fmla="*/ 4858148 h 6858000"/>
              <a:gd name="connsiteX85" fmla="*/ 6007749 w 6127689"/>
              <a:gd name="connsiteY85" fmla="*/ 4964715 h 6858000"/>
              <a:gd name="connsiteX86" fmla="*/ 6005269 w 6127689"/>
              <a:gd name="connsiteY86" fmla="*/ 5150567 h 6858000"/>
              <a:gd name="connsiteX87" fmla="*/ 6001127 w 6127689"/>
              <a:gd name="connsiteY87" fmla="*/ 5164609 h 6858000"/>
              <a:gd name="connsiteX88" fmla="*/ 5998514 w 6127689"/>
              <a:gd name="connsiteY88" fmla="*/ 5189673 h 6858000"/>
              <a:gd name="connsiteX89" fmla="*/ 6018409 w 6127689"/>
              <a:gd name="connsiteY89" fmla="*/ 5227157 h 6858000"/>
              <a:gd name="connsiteX90" fmla="*/ 6036748 w 6127689"/>
              <a:gd name="connsiteY90" fmla="*/ 5322752 h 6858000"/>
              <a:gd name="connsiteX91" fmla="*/ 6036943 w 6127689"/>
              <a:gd name="connsiteY91" fmla="*/ 5329480 h 6858000"/>
              <a:gd name="connsiteX92" fmla="*/ 6037677 w 6127689"/>
              <a:gd name="connsiteY92" fmla="*/ 5354807 h 6858000"/>
              <a:gd name="connsiteX93" fmla="*/ 6039728 w 6127689"/>
              <a:gd name="connsiteY93" fmla="*/ 5359416 h 6858000"/>
              <a:gd name="connsiteX94" fmla="*/ 6053435 w 6127689"/>
              <a:gd name="connsiteY94" fmla="*/ 5387547 h 6858000"/>
              <a:gd name="connsiteX95" fmla="*/ 6065933 w 6127689"/>
              <a:gd name="connsiteY95" fmla="*/ 5443002 h 6858000"/>
              <a:gd name="connsiteX96" fmla="*/ 6068640 w 6127689"/>
              <a:gd name="connsiteY96" fmla="*/ 5474503 h 6858000"/>
              <a:gd name="connsiteX97" fmla="*/ 6080922 w 6127689"/>
              <a:gd name="connsiteY97" fmla="*/ 5561070 h 6858000"/>
              <a:gd name="connsiteX98" fmla="*/ 6096949 w 6127689"/>
              <a:gd name="connsiteY98" fmla="*/ 5648179 h 6858000"/>
              <a:gd name="connsiteX99" fmla="*/ 6125703 w 6127689"/>
              <a:gd name="connsiteY99" fmla="*/ 5692894 h 6858000"/>
              <a:gd name="connsiteX100" fmla="*/ 6126670 w 6127689"/>
              <a:gd name="connsiteY100" fmla="*/ 5697882 h 6858000"/>
              <a:gd name="connsiteX101" fmla="*/ 6124061 w 6127689"/>
              <a:gd name="connsiteY101" fmla="*/ 5710294 h 6858000"/>
              <a:gd name="connsiteX102" fmla="*/ 6122213 w 6127689"/>
              <a:gd name="connsiteY102" fmla="*/ 5714762 h 6858000"/>
              <a:gd name="connsiteX103" fmla="*/ 6121353 w 6127689"/>
              <a:gd name="connsiteY103" fmla="*/ 5721725 h 6858000"/>
              <a:gd name="connsiteX104" fmla="*/ 6121607 w 6127689"/>
              <a:gd name="connsiteY104" fmla="*/ 5721959 h 6858000"/>
              <a:gd name="connsiteX105" fmla="*/ 6120262 w 6127689"/>
              <a:gd name="connsiteY105" fmla="*/ 5728358 h 6858000"/>
              <a:gd name="connsiteX106" fmla="*/ 6127024 w 6127689"/>
              <a:gd name="connsiteY106" fmla="*/ 5786902 h 6858000"/>
              <a:gd name="connsiteX107" fmla="*/ 6127519 w 6127689"/>
              <a:gd name="connsiteY107" fmla="*/ 5865775 h 6858000"/>
              <a:gd name="connsiteX108" fmla="*/ 6119217 w 6127689"/>
              <a:gd name="connsiteY108" fmla="*/ 5888542 h 6858000"/>
              <a:gd name="connsiteX109" fmla="*/ 6102493 w 6127689"/>
              <a:gd name="connsiteY109" fmla="*/ 5928602 h 6858000"/>
              <a:gd name="connsiteX110" fmla="*/ 6056863 w 6127689"/>
              <a:gd name="connsiteY110" fmla="*/ 6000643 h 6858000"/>
              <a:gd name="connsiteX111" fmla="*/ 6045436 w 6127689"/>
              <a:gd name="connsiteY111" fmla="*/ 6124480 h 6858000"/>
              <a:gd name="connsiteX112" fmla="*/ 6030489 w 6127689"/>
              <a:gd name="connsiteY112" fmla="*/ 6317666 h 6858000"/>
              <a:gd name="connsiteX113" fmla="*/ 6007492 w 6127689"/>
              <a:gd name="connsiteY113" fmla="*/ 6440818 h 6858000"/>
              <a:gd name="connsiteX114" fmla="*/ 6009467 w 6127689"/>
              <a:gd name="connsiteY114" fmla="*/ 6487076 h 6858000"/>
              <a:gd name="connsiteX115" fmla="*/ 5995064 w 6127689"/>
              <a:gd name="connsiteY115" fmla="*/ 6540791 h 6858000"/>
              <a:gd name="connsiteX116" fmla="*/ 5996309 w 6127689"/>
              <a:gd name="connsiteY116" fmla="*/ 6543961 h 6858000"/>
              <a:gd name="connsiteX117" fmla="*/ 5996048 w 6127689"/>
              <a:gd name="connsiteY117" fmla="*/ 6555444 h 6858000"/>
              <a:gd name="connsiteX118" fmla="*/ 6002524 w 6127689"/>
              <a:gd name="connsiteY118" fmla="*/ 6560188 h 6858000"/>
              <a:gd name="connsiteX119" fmla="*/ 6006823 w 6127689"/>
              <a:gd name="connsiteY119" fmla="*/ 6578546 h 6858000"/>
              <a:gd name="connsiteX120" fmla="*/ 6004510 w 6127689"/>
              <a:gd name="connsiteY120" fmla="*/ 6599256 h 6858000"/>
              <a:gd name="connsiteX121" fmla="*/ 5986207 w 6127689"/>
              <a:gd name="connsiteY121" fmla="*/ 6695855 h 6858000"/>
              <a:gd name="connsiteX122" fmla="*/ 5979428 w 6127689"/>
              <a:gd name="connsiteY122" fmla="*/ 6754678 h 6858000"/>
              <a:gd name="connsiteX123" fmla="*/ 5983398 w 6127689"/>
              <a:gd name="connsiteY123" fmla="*/ 6778641 h 6858000"/>
              <a:gd name="connsiteX124" fmla="*/ 5984543 w 6127689"/>
              <a:gd name="connsiteY124" fmla="*/ 6811016 h 6858000"/>
              <a:gd name="connsiteX125" fmla="*/ 5981802 w 6127689"/>
              <a:gd name="connsiteY125" fmla="*/ 6838578 h 6858000"/>
              <a:gd name="connsiteX126" fmla="*/ 5979671 w 6127689"/>
              <a:gd name="connsiteY126" fmla="*/ 6858000 h 6858000"/>
              <a:gd name="connsiteX127" fmla="*/ 0 w 6127689"/>
              <a:gd name="connsiteY127" fmla="*/ 6858000 h 6858000"/>
              <a:gd name="connsiteX128" fmla="*/ 0 w 6127689"/>
              <a:gd name="connsiteY128"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94095 w 6127689"/>
              <a:gd name="connsiteY71" fmla="*/ 4128857 h 6858000"/>
              <a:gd name="connsiteX72" fmla="*/ 5903513 w 6127689"/>
              <a:gd name="connsiteY72" fmla="*/ 4187661 h 6858000"/>
              <a:gd name="connsiteX73" fmla="*/ 5917114 w 6127689"/>
              <a:gd name="connsiteY73" fmla="*/ 4213096 h 6858000"/>
              <a:gd name="connsiteX74" fmla="*/ 5924233 w 6127689"/>
              <a:gd name="connsiteY74" fmla="*/ 4242060 h 6858000"/>
              <a:gd name="connsiteX75" fmla="*/ 5928910 w 6127689"/>
              <a:gd name="connsiteY75" fmla="*/ 4300973 h 6858000"/>
              <a:gd name="connsiteX76" fmla="*/ 5939320 w 6127689"/>
              <a:gd name="connsiteY76" fmla="*/ 4340435 h 6858000"/>
              <a:gd name="connsiteX77" fmla="*/ 5946705 w 6127689"/>
              <a:gd name="connsiteY77" fmla="*/ 4428051 h 6858000"/>
              <a:gd name="connsiteX78" fmla="*/ 5949261 w 6127689"/>
              <a:gd name="connsiteY78" fmla="*/ 4449185 h 6858000"/>
              <a:gd name="connsiteX79" fmla="*/ 5968960 w 6127689"/>
              <a:gd name="connsiteY79" fmla="*/ 4482655 h 6858000"/>
              <a:gd name="connsiteX80" fmla="*/ 5980106 w 6127689"/>
              <a:gd name="connsiteY80" fmla="*/ 4585087 h 6858000"/>
              <a:gd name="connsiteX81" fmla="*/ 5998138 w 6127689"/>
              <a:gd name="connsiteY81" fmla="*/ 4697518 h 6858000"/>
              <a:gd name="connsiteX82" fmla="*/ 6013516 w 6127689"/>
              <a:gd name="connsiteY82" fmla="*/ 4786619 h 6858000"/>
              <a:gd name="connsiteX83" fmla="*/ 6025404 w 6127689"/>
              <a:gd name="connsiteY83" fmla="*/ 4858148 h 6858000"/>
              <a:gd name="connsiteX84" fmla="*/ 6007749 w 6127689"/>
              <a:gd name="connsiteY84" fmla="*/ 4964715 h 6858000"/>
              <a:gd name="connsiteX85" fmla="*/ 6005269 w 6127689"/>
              <a:gd name="connsiteY85" fmla="*/ 5150567 h 6858000"/>
              <a:gd name="connsiteX86" fmla="*/ 6001127 w 6127689"/>
              <a:gd name="connsiteY86" fmla="*/ 5164609 h 6858000"/>
              <a:gd name="connsiteX87" fmla="*/ 5998514 w 6127689"/>
              <a:gd name="connsiteY87" fmla="*/ 5189673 h 6858000"/>
              <a:gd name="connsiteX88" fmla="*/ 6018409 w 6127689"/>
              <a:gd name="connsiteY88" fmla="*/ 5227157 h 6858000"/>
              <a:gd name="connsiteX89" fmla="*/ 6036748 w 6127689"/>
              <a:gd name="connsiteY89" fmla="*/ 5322752 h 6858000"/>
              <a:gd name="connsiteX90" fmla="*/ 6036943 w 6127689"/>
              <a:gd name="connsiteY90" fmla="*/ 5329480 h 6858000"/>
              <a:gd name="connsiteX91" fmla="*/ 6037677 w 6127689"/>
              <a:gd name="connsiteY91" fmla="*/ 5354807 h 6858000"/>
              <a:gd name="connsiteX92" fmla="*/ 6039728 w 6127689"/>
              <a:gd name="connsiteY92" fmla="*/ 5359416 h 6858000"/>
              <a:gd name="connsiteX93" fmla="*/ 6053435 w 6127689"/>
              <a:gd name="connsiteY93" fmla="*/ 5387547 h 6858000"/>
              <a:gd name="connsiteX94" fmla="*/ 6065933 w 6127689"/>
              <a:gd name="connsiteY94" fmla="*/ 5443002 h 6858000"/>
              <a:gd name="connsiteX95" fmla="*/ 6068640 w 6127689"/>
              <a:gd name="connsiteY95" fmla="*/ 5474503 h 6858000"/>
              <a:gd name="connsiteX96" fmla="*/ 6080922 w 6127689"/>
              <a:gd name="connsiteY96" fmla="*/ 5561070 h 6858000"/>
              <a:gd name="connsiteX97" fmla="*/ 6096949 w 6127689"/>
              <a:gd name="connsiteY97" fmla="*/ 5648179 h 6858000"/>
              <a:gd name="connsiteX98" fmla="*/ 6125703 w 6127689"/>
              <a:gd name="connsiteY98" fmla="*/ 5692894 h 6858000"/>
              <a:gd name="connsiteX99" fmla="*/ 6126670 w 6127689"/>
              <a:gd name="connsiteY99" fmla="*/ 5697882 h 6858000"/>
              <a:gd name="connsiteX100" fmla="*/ 6124061 w 6127689"/>
              <a:gd name="connsiteY100" fmla="*/ 5710294 h 6858000"/>
              <a:gd name="connsiteX101" fmla="*/ 6122213 w 6127689"/>
              <a:gd name="connsiteY101" fmla="*/ 5714762 h 6858000"/>
              <a:gd name="connsiteX102" fmla="*/ 6121353 w 6127689"/>
              <a:gd name="connsiteY102" fmla="*/ 5721725 h 6858000"/>
              <a:gd name="connsiteX103" fmla="*/ 6121607 w 6127689"/>
              <a:gd name="connsiteY103" fmla="*/ 5721959 h 6858000"/>
              <a:gd name="connsiteX104" fmla="*/ 6120262 w 6127689"/>
              <a:gd name="connsiteY104" fmla="*/ 5728358 h 6858000"/>
              <a:gd name="connsiteX105" fmla="*/ 6127024 w 6127689"/>
              <a:gd name="connsiteY105" fmla="*/ 5786902 h 6858000"/>
              <a:gd name="connsiteX106" fmla="*/ 6127519 w 6127689"/>
              <a:gd name="connsiteY106" fmla="*/ 5865775 h 6858000"/>
              <a:gd name="connsiteX107" fmla="*/ 6119217 w 6127689"/>
              <a:gd name="connsiteY107" fmla="*/ 5888542 h 6858000"/>
              <a:gd name="connsiteX108" fmla="*/ 6102493 w 6127689"/>
              <a:gd name="connsiteY108" fmla="*/ 5928602 h 6858000"/>
              <a:gd name="connsiteX109" fmla="*/ 6056863 w 6127689"/>
              <a:gd name="connsiteY109" fmla="*/ 6000643 h 6858000"/>
              <a:gd name="connsiteX110" fmla="*/ 6045436 w 6127689"/>
              <a:gd name="connsiteY110" fmla="*/ 6124480 h 6858000"/>
              <a:gd name="connsiteX111" fmla="*/ 6030489 w 6127689"/>
              <a:gd name="connsiteY111" fmla="*/ 6317666 h 6858000"/>
              <a:gd name="connsiteX112" fmla="*/ 6007492 w 6127689"/>
              <a:gd name="connsiteY112" fmla="*/ 6440818 h 6858000"/>
              <a:gd name="connsiteX113" fmla="*/ 6009467 w 6127689"/>
              <a:gd name="connsiteY113" fmla="*/ 6487076 h 6858000"/>
              <a:gd name="connsiteX114" fmla="*/ 5995064 w 6127689"/>
              <a:gd name="connsiteY114" fmla="*/ 6540791 h 6858000"/>
              <a:gd name="connsiteX115" fmla="*/ 5996309 w 6127689"/>
              <a:gd name="connsiteY115" fmla="*/ 6543961 h 6858000"/>
              <a:gd name="connsiteX116" fmla="*/ 5996048 w 6127689"/>
              <a:gd name="connsiteY116" fmla="*/ 6555444 h 6858000"/>
              <a:gd name="connsiteX117" fmla="*/ 6002524 w 6127689"/>
              <a:gd name="connsiteY117" fmla="*/ 6560188 h 6858000"/>
              <a:gd name="connsiteX118" fmla="*/ 6006823 w 6127689"/>
              <a:gd name="connsiteY118" fmla="*/ 6578546 h 6858000"/>
              <a:gd name="connsiteX119" fmla="*/ 6004510 w 6127689"/>
              <a:gd name="connsiteY119" fmla="*/ 6599256 h 6858000"/>
              <a:gd name="connsiteX120" fmla="*/ 5986207 w 6127689"/>
              <a:gd name="connsiteY120" fmla="*/ 6695855 h 6858000"/>
              <a:gd name="connsiteX121" fmla="*/ 5979428 w 6127689"/>
              <a:gd name="connsiteY121" fmla="*/ 6754678 h 6858000"/>
              <a:gd name="connsiteX122" fmla="*/ 5983398 w 6127689"/>
              <a:gd name="connsiteY122" fmla="*/ 6778641 h 6858000"/>
              <a:gd name="connsiteX123" fmla="*/ 5984543 w 6127689"/>
              <a:gd name="connsiteY123" fmla="*/ 6811016 h 6858000"/>
              <a:gd name="connsiteX124" fmla="*/ 5981802 w 6127689"/>
              <a:gd name="connsiteY124" fmla="*/ 6838578 h 6858000"/>
              <a:gd name="connsiteX125" fmla="*/ 5979671 w 6127689"/>
              <a:gd name="connsiteY125" fmla="*/ 6858000 h 6858000"/>
              <a:gd name="connsiteX126" fmla="*/ 0 w 6127689"/>
              <a:gd name="connsiteY126" fmla="*/ 6858000 h 6858000"/>
              <a:gd name="connsiteX127" fmla="*/ 0 w 6127689"/>
              <a:gd name="connsiteY127"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94095 w 6127689"/>
              <a:gd name="connsiteY71" fmla="*/ 4128857 h 6858000"/>
              <a:gd name="connsiteX72" fmla="*/ 5903513 w 6127689"/>
              <a:gd name="connsiteY72" fmla="*/ 4187661 h 6858000"/>
              <a:gd name="connsiteX73" fmla="*/ 5917114 w 6127689"/>
              <a:gd name="connsiteY73" fmla="*/ 4213096 h 6858000"/>
              <a:gd name="connsiteX74" fmla="*/ 5924233 w 6127689"/>
              <a:gd name="connsiteY74" fmla="*/ 4242060 h 6858000"/>
              <a:gd name="connsiteX75" fmla="*/ 5928910 w 6127689"/>
              <a:gd name="connsiteY75" fmla="*/ 4300973 h 6858000"/>
              <a:gd name="connsiteX76" fmla="*/ 5939320 w 6127689"/>
              <a:gd name="connsiteY76" fmla="*/ 4340435 h 6858000"/>
              <a:gd name="connsiteX77" fmla="*/ 5946705 w 6127689"/>
              <a:gd name="connsiteY77" fmla="*/ 4428051 h 6858000"/>
              <a:gd name="connsiteX78" fmla="*/ 5949261 w 6127689"/>
              <a:gd name="connsiteY78" fmla="*/ 4449185 h 6858000"/>
              <a:gd name="connsiteX79" fmla="*/ 5968960 w 6127689"/>
              <a:gd name="connsiteY79" fmla="*/ 4482655 h 6858000"/>
              <a:gd name="connsiteX80" fmla="*/ 5980106 w 6127689"/>
              <a:gd name="connsiteY80" fmla="*/ 4585087 h 6858000"/>
              <a:gd name="connsiteX81" fmla="*/ 5998138 w 6127689"/>
              <a:gd name="connsiteY81" fmla="*/ 4697518 h 6858000"/>
              <a:gd name="connsiteX82" fmla="*/ 6013516 w 6127689"/>
              <a:gd name="connsiteY82" fmla="*/ 4786619 h 6858000"/>
              <a:gd name="connsiteX83" fmla="*/ 6025404 w 6127689"/>
              <a:gd name="connsiteY83" fmla="*/ 4858148 h 6858000"/>
              <a:gd name="connsiteX84" fmla="*/ 6007749 w 6127689"/>
              <a:gd name="connsiteY84" fmla="*/ 4964715 h 6858000"/>
              <a:gd name="connsiteX85" fmla="*/ 6005269 w 6127689"/>
              <a:gd name="connsiteY85" fmla="*/ 5150567 h 6858000"/>
              <a:gd name="connsiteX86" fmla="*/ 6001127 w 6127689"/>
              <a:gd name="connsiteY86" fmla="*/ 5164609 h 6858000"/>
              <a:gd name="connsiteX87" fmla="*/ 5998514 w 6127689"/>
              <a:gd name="connsiteY87" fmla="*/ 5189673 h 6858000"/>
              <a:gd name="connsiteX88" fmla="*/ 6018409 w 6127689"/>
              <a:gd name="connsiteY88" fmla="*/ 5227157 h 6858000"/>
              <a:gd name="connsiteX89" fmla="*/ 6036748 w 6127689"/>
              <a:gd name="connsiteY89" fmla="*/ 5322752 h 6858000"/>
              <a:gd name="connsiteX90" fmla="*/ 6036943 w 6127689"/>
              <a:gd name="connsiteY90" fmla="*/ 5329480 h 6858000"/>
              <a:gd name="connsiteX91" fmla="*/ 6037677 w 6127689"/>
              <a:gd name="connsiteY91" fmla="*/ 5354807 h 6858000"/>
              <a:gd name="connsiteX92" fmla="*/ 6039728 w 6127689"/>
              <a:gd name="connsiteY92" fmla="*/ 5359416 h 6858000"/>
              <a:gd name="connsiteX93" fmla="*/ 6053435 w 6127689"/>
              <a:gd name="connsiteY93" fmla="*/ 5387547 h 6858000"/>
              <a:gd name="connsiteX94" fmla="*/ 6065933 w 6127689"/>
              <a:gd name="connsiteY94" fmla="*/ 5443002 h 6858000"/>
              <a:gd name="connsiteX95" fmla="*/ 6068640 w 6127689"/>
              <a:gd name="connsiteY95" fmla="*/ 5474503 h 6858000"/>
              <a:gd name="connsiteX96" fmla="*/ 6080922 w 6127689"/>
              <a:gd name="connsiteY96" fmla="*/ 5561070 h 6858000"/>
              <a:gd name="connsiteX97" fmla="*/ 6096949 w 6127689"/>
              <a:gd name="connsiteY97" fmla="*/ 5648179 h 6858000"/>
              <a:gd name="connsiteX98" fmla="*/ 6125703 w 6127689"/>
              <a:gd name="connsiteY98" fmla="*/ 5692894 h 6858000"/>
              <a:gd name="connsiteX99" fmla="*/ 6126670 w 6127689"/>
              <a:gd name="connsiteY99" fmla="*/ 5697882 h 6858000"/>
              <a:gd name="connsiteX100" fmla="*/ 6124061 w 6127689"/>
              <a:gd name="connsiteY100" fmla="*/ 5710294 h 6858000"/>
              <a:gd name="connsiteX101" fmla="*/ 6121353 w 6127689"/>
              <a:gd name="connsiteY101" fmla="*/ 5721725 h 6858000"/>
              <a:gd name="connsiteX102" fmla="*/ 6121607 w 6127689"/>
              <a:gd name="connsiteY102" fmla="*/ 5721959 h 6858000"/>
              <a:gd name="connsiteX103" fmla="*/ 6120262 w 6127689"/>
              <a:gd name="connsiteY103" fmla="*/ 5728358 h 6858000"/>
              <a:gd name="connsiteX104" fmla="*/ 6127024 w 6127689"/>
              <a:gd name="connsiteY104" fmla="*/ 5786902 h 6858000"/>
              <a:gd name="connsiteX105" fmla="*/ 6127519 w 6127689"/>
              <a:gd name="connsiteY105" fmla="*/ 5865775 h 6858000"/>
              <a:gd name="connsiteX106" fmla="*/ 6119217 w 6127689"/>
              <a:gd name="connsiteY106" fmla="*/ 5888542 h 6858000"/>
              <a:gd name="connsiteX107" fmla="*/ 6102493 w 6127689"/>
              <a:gd name="connsiteY107" fmla="*/ 5928602 h 6858000"/>
              <a:gd name="connsiteX108" fmla="*/ 6056863 w 6127689"/>
              <a:gd name="connsiteY108" fmla="*/ 6000643 h 6858000"/>
              <a:gd name="connsiteX109" fmla="*/ 6045436 w 6127689"/>
              <a:gd name="connsiteY109" fmla="*/ 6124480 h 6858000"/>
              <a:gd name="connsiteX110" fmla="*/ 6030489 w 6127689"/>
              <a:gd name="connsiteY110" fmla="*/ 6317666 h 6858000"/>
              <a:gd name="connsiteX111" fmla="*/ 6007492 w 6127689"/>
              <a:gd name="connsiteY111" fmla="*/ 6440818 h 6858000"/>
              <a:gd name="connsiteX112" fmla="*/ 6009467 w 6127689"/>
              <a:gd name="connsiteY112" fmla="*/ 6487076 h 6858000"/>
              <a:gd name="connsiteX113" fmla="*/ 5995064 w 6127689"/>
              <a:gd name="connsiteY113" fmla="*/ 6540791 h 6858000"/>
              <a:gd name="connsiteX114" fmla="*/ 5996309 w 6127689"/>
              <a:gd name="connsiteY114" fmla="*/ 6543961 h 6858000"/>
              <a:gd name="connsiteX115" fmla="*/ 5996048 w 6127689"/>
              <a:gd name="connsiteY115" fmla="*/ 6555444 h 6858000"/>
              <a:gd name="connsiteX116" fmla="*/ 6002524 w 6127689"/>
              <a:gd name="connsiteY116" fmla="*/ 6560188 h 6858000"/>
              <a:gd name="connsiteX117" fmla="*/ 6006823 w 6127689"/>
              <a:gd name="connsiteY117" fmla="*/ 6578546 h 6858000"/>
              <a:gd name="connsiteX118" fmla="*/ 6004510 w 6127689"/>
              <a:gd name="connsiteY118" fmla="*/ 6599256 h 6858000"/>
              <a:gd name="connsiteX119" fmla="*/ 5986207 w 6127689"/>
              <a:gd name="connsiteY119" fmla="*/ 6695855 h 6858000"/>
              <a:gd name="connsiteX120" fmla="*/ 5979428 w 6127689"/>
              <a:gd name="connsiteY120" fmla="*/ 6754678 h 6858000"/>
              <a:gd name="connsiteX121" fmla="*/ 5983398 w 6127689"/>
              <a:gd name="connsiteY121" fmla="*/ 6778641 h 6858000"/>
              <a:gd name="connsiteX122" fmla="*/ 5984543 w 6127689"/>
              <a:gd name="connsiteY122" fmla="*/ 6811016 h 6858000"/>
              <a:gd name="connsiteX123" fmla="*/ 5981802 w 6127689"/>
              <a:gd name="connsiteY123" fmla="*/ 6838578 h 6858000"/>
              <a:gd name="connsiteX124" fmla="*/ 5979671 w 6127689"/>
              <a:gd name="connsiteY124" fmla="*/ 6858000 h 6858000"/>
              <a:gd name="connsiteX125" fmla="*/ 0 w 6127689"/>
              <a:gd name="connsiteY125" fmla="*/ 6858000 h 6858000"/>
              <a:gd name="connsiteX126" fmla="*/ 0 w 6127689"/>
              <a:gd name="connsiteY126" fmla="*/ 0 h 6858000"/>
              <a:gd name="connsiteX0" fmla="*/ 0 w 6127689"/>
              <a:gd name="connsiteY0" fmla="*/ 0 h 6858000"/>
              <a:gd name="connsiteX1" fmla="*/ 4965888 w 6127689"/>
              <a:gd name="connsiteY1" fmla="*/ 0 h 6858000"/>
              <a:gd name="connsiteX2" fmla="*/ 4967767 w 6127689"/>
              <a:gd name="connsiteY2" fmla="*/ 7930 h 6858000"/>
              <a:gd name="connsiteX3" fmla="*/ 4979444 w 6127689"/>
              <a:gd name="connsiteY3" fmla="*/ 43921 h 6858000"/>
              <a:gd name="connsiteX4" fmla="*/ 5021173 w 6127689"/>
              <a:gd name="connsiteY4" fmla="*/ 123738 h 6858000"/>
              <a:gd name="connsiteX5" fmla="*/ 5075458 w 6127689"/>
              <a:gd name="connsiteY5" fmla="*/ 264355 h 6858000"/>
              <a:gd name="connsiteX6" fmla="*/ 5081175 w 6127689"/>
              <a:gd name="connsiteY6" fmla="*/ 277448 h 6858000"/>
              <a:gd name="connsiteX7" fmla="*/ 5097011 w 6127689"/>
              <a:gd name="connsiteY7" fmla="*/ 355616 h 6858000"/>
              <a:gd name="connsiteX8" fmla="*/ 5130982 w 6127689"/>
              <a:gd name="connsiteY8" fmla="*/ 412030 h 6858000"/>
              <a:gd name="connsiteX9" fmla="*/ 5153000 w 6127689"/>
              <a:gd name="connsiteY9" fmla="*/ 507134 h 6858000"/>
              <a:gd name="connsiteX10" fmla="*/ 5171282 w 6127689"/>
              <a:gd name="connsiteY10" fmla="*/ 602071 h 6858000"/>
              <a:gd name="connsiteX11" fmla="*/ 5176196 w 6127689"/>
              <a:gd name="connsiteY11" fmla="*/ 636822 h 6858000"/>
              <a:gd name="connsiteX12" fmla="*/ 5189051 w 6127689"/>
              <a:gd name="connsiteY12" fmla="*/ 782518 h 6858000"/>
              <a:gd name="connsiteX13" fmla="*/ 5210428 w 6127689"/>
              <a:gd name="connsiteY13" fmla="*/ 815772 h 6858000"/>
              <a:gd name="connsiteX14" fmla="*/ 5221088 w 6127689"/>
              <a:gd name="connsiteY14" fmla="*/ 860193 h 6858000"/>
              <a:gd name="connsiteX15" fmla="*/ 5230806 w 6127689"/>
              <a:gd name="connsiteY15" fmla="*/ 961354 h 6858000"/>
              <a:gd name="connsiteX16" fmla="*/ 5201018 w 6127689"/>
              <a:gd name="connsiteY16" fmla="*/ 1095027 h 6858000"/>
              <a:gd name="connsiteX17" fmla="*/ 5202153 w 6127689"/>
              <a:gd name="connsiteY17" fmla="*/ 1133224 h 6858000"/>
              <a:gd name="connsiteX18" fmla="*/ 5207370 w 6127689"/>
              <a:gd name="connsiteY18" fmla="*/ 1138097 h 6858000"/>
              <a:gd name="connsiteX19" fmla="*/ 5189234 w 6127689"/>
              <a:gd name="connsiteY19" fmla="*/ 1193495 h 6858000"/>
              <a:gd name="connsiteX20" fmla="*/ 5202769 w 6127689"/>
              <a:gd name="connsiteY20" fmla="*/ 1269450 h 6858000"/>
              <a:gd name="connsiteX21" fmla="*/ 5225968 w 6127689"/>
              <a:gd name="connsiteY21" fmla="*/ 1357994 h 6858000"/>
              <a:gd name="connsiteX22" fmla="*/ 5233819 w 6127689"/>
              <a:gd name="connsiteY22" fmla="*/ 1380922 h 6858000"/>
              <a:gd name="connsiteX23" fmla="*/ 5237226 w 6127689"/>
              <a:gd name="connsiteY23" fmla="*/ 1441327 h 6858000"/>
              <a:gd name="connsiteX24" fmla="*/ 5255653 w 6127689"/>
              <a:gd name="connsiteY24" fmla="*/ 1524712 h 6858000"/>
              <a:gd name="connsiteX25" fmla="*/ 5263491 w 6127689"/>
              <a:gd name="connsiteY25" fmla="*/ 1642938 h 6858000"/>
              <a:gd name="connsiteX26" fmla="*/ 5261314 w 6127689"/>
              <a:gd name="connsiteY26" fmla="*/ 1689177 h 6858000"/>
              <a:gd name="connsiteX27" fmla="*/ 5259788 w 6127689"/>
              <a:gd name="connsiteY27" fmla="*/ 1768516 h 6858000"/>
              <a:gd name="connsiteX28" fmla="*/ 5255696 w 6127689"/>
              <a:gd name="connsiteY28" fmla="*/ 1953770 h 6858000"/>
              <a:gd name="connsiteX29" fmla="*/ 5252592 w 6127689"/>
              <a:gd name="connsiteY29" fmla="*/ 2092210 h 6858000"/>
              <a:gd name="connsiteX30" fmla="*/ 5264303 w 6127689"/>
              <a:gd name="connsiteY30" fmla="*/ 2225157 h 6858000"/>
              <a:gd name="connsiteX31" fmla="*/ 5254949 w 6127689"/>
              <a:gd name="connsiteY31" fmla="*/ 2236160 h 6858000"/>
              <a:gd name="connsiteX32" fmla="*/ 5250104 w 6127689"/>
              <a:gd name="connsiteY32" fmla="*/ 2249166 h 6858000"/>
              <a:gd name="connsiteX33" fmla="*/ 5251214 w 6127689"/>
              <a:gd name="connsiteY33" fmla="*/ 2250944 h 6858000"/>
              <a:gd name="connsiteX34" fmla="*/ 5250644 w 6127689"/>
              <a:gd name="connsiteY34" fmla="*/ 2266619 h 6858000"/>
              <a:gd name="connsiteX35" fmla="*/ 5293877 w 6127689"/>
              <a:gd name="connsiteY35" fmla="*/ 2368649 h 6858000"/>
              <a:gd name="connsiteX36" fmla="*/ 5311338 w 6127689"/>
              <a:gd name="connsiteY36" fmla="*/ 2404034 h 6858000"/>
              <a:gd name="connsiteX37" fmla="*/ 5338366 w 6127689"/>
              <a:gd name="connsiteY37" fmla="*/ 2465052 h 6858000"/>
              <a:gd name="connsiteX38" fmla="*/ 5371263 w 6127689"/>
              <a:gd name="connsiteY38" fmla="*/ 2586413 h 6858000"/>
              <a:gd name="connsiteX39" fmla="*/ 5407503 w 6127689"/>
              <a:gd name="connsiteY39" fmla="*/ 2786290 h 6858000"/>
              <a:gd name="connsiteX40" fmla="*/ 5407356 w 6127689"/>
              <a:gd name="connsiteY40" fmla="*/ 2787545 h 6858000"/>
              <a:gd name="connsiteX41" fmla="*/ 5411130 w 6127689"/>
              <a:gd name="connsiteY41" fmla="*/ 2788640 h 6858000"/>
              <a:gd name="connsiteX42" fmla="*/ 5416439 w 6127689"/>
              <a:gd name="connsiteY42" fmla="*/ 2805666 h 6858000"/>
              <a:gd name="connsiteX43" fmla="*/ 5457023 w 6127689"/>
              <a:gd name="connsiteY43" fmla="*/ 2858292 h 6858000"/>
              <a:gd name="connsiteX44" fmla="*/ 5479298 w 6127689"/>
              <a:gd name="connsiteY44" fmla="*/ 2947791 h 6858000"/>
              <a:gd name="connsiteX45" fmla="*/ 5481770 w 6127689"/>
              <a:gd name="connsiteY45" fmla="*/ 2951352 h 6858000"/>
              <a:gd name="connsiteX46" fmla="*/ 5482045 w 6127689"/>
              <a:gd name="connsiteY46" fmla="*/ 2984371 h 6858000"/>
              <a:gd name="connsiteX47" fmla="*/ 5482415 w 6127689"/>
              <a:gd name="connsiteY47" fmla="*/ 3004079 h 6858000"/>
              <a:gd name="connsiteX48" fmla="*/ 5503944 w 6127689"/>
              <a:gd name="connsiteY48" fmla="*/ 3123335 h 6858000"/>
              <a:gd name="connsiteX49" fmla="*/ 5516007 w 6127689"/>
              <a:gd name="connsiteY49" fmla="*/ 3258473 h 6858000"/>
              <a:gd name="connsiteX50" fmla="*/ 5566839 w 6127689"/>
              <a:gd name="connsiteY50" fmla="*/ 3345295 h 6858000"/>
              <a:gd name="connsiteX51" fmla="*/ 5589758 w 6127689"/>
              <a:gd name="connsiteY51" fmla="*/ 3506453 h 6858000"/>
              <a:gd name="connsiteX52" fmla="*/ 5596144 w 6127689"/>
              <a:gd name="connsiteY52" fmla="*/ 3534624 h 6858000"/>
              <a:gd name="connsiteX53" fmla="*/ 5597750 w 6127689"/>
              <a:gd name="connsiteY53" fmla="*/ 3534129 h 6858000"/>
              <a:gd name="connsiteX54" fmla="*/ 5599700 w 6127689"/>
              <a:gd name="connsiteY54" fmla="*/ 3547221 h 6858000"/>
              <a:gd name="connsiteX55" fmla="*/ 5615031 w 6127689"/>
              <a:gd name="connsiteY55" fmla="*/ 3557482 h 6858000"/>
              <a:gd name="connsiteX56" fmla="*/ 5618377 w 6127689"/>
              <a:gd name="connsiteY56" fmla="*/ 3588431 h 6858000"/>
              <a:gd name="connsiteX57" fmla="*/ 5612155 w 6127689"/>
              <a:gd name="connsiteY57" fmla="*/ 3589869 h 6858000"/>
              <a:gd name="connsiteX58" fmla="*/ 5620843 w 6127689"/>
              <a:gd name="connsiteY58" fmla="*/ 3606745 h 6858000"/>
              <a:gd name="connsiteX59" fmla="*/ 5655472 w 6127689"/>
              <a:gd name="connsiteY59" fmla="*/ 3678877 h 6858000"/>
              <a:gd name="connsiteX60" fmla="*/ 5683015 w 6127689"/>
              <a:gd name="connsiteY60" fmla="*/ 3762025 h 6858000"/>
              <a:gd name="connsiteX61" fmla="*/ 5696643 w 6127689"/>
              <a:gd name="connsiteY61" fmla="*/ 3773888 h 6858000"/>
              <a:gd name="connsiteX62" fmla="*/ 5699203 w 6127689"/>
              <a:gd name="connsiteY62" fmla="*/ 3775823 h 6858000"/>
              <a:gd name="connsiteX63" fmla="*/ 5704824 w 6127689"/>
              <a:gd name="connsiteY63" fmla="*/ 3785966 h 6858000"/>
              <a:gd name="connsiteX64" fmla="*/ 5733539 w 6127689"/>
              <a:gd name="connsiteY64" fmla="*/ 3818457 h 6858000"/>
              <a:gd name="connsiteX65" fmla="*/ 5768491 w 6127689"/>
              <a:gd name="connsiteY65" fmla="*/ 3914399 h 6858000"/>
              <a:gd name="connsiteX66" fmla="*/ 5793123 w 6127689"/>
              <a:gd name="connsiteY66" fmla="*/ 3969952 h 6858000"/>
              <a:gd name="connsiteX67" fmla="*/ 5808321 w 6127689"/>
              <a:gd name="connsiteY67" fmla="*/ 3988153 h 6858000"/>
              <a:gd name="connsiteX68" fmla="*/ 5825621 w 6127689"/>
              <a:gd name="connsiteY68" fmla="*/ 4015525 h 6858000"/>
              <a:gd name="connsiteX69" fmla="*/ 5860672 w 6127689"/>
              <a:gd name="connsiteY69" fmla="*/ 4061579 h 6858000"/>
              <a:gd name="connsiteX70" fmla="*/ 5872173 w 6127689"/>
              <a:gd name="connsiteY70" fmla="*/ 4088497 h 6858000"/>
              <a:gd name="connsiteX71" fmla="*/ 5894095 w 6127689"/>
              <a:gd name="connsiteY71" fmla="*/ 4128857 h 6858000"/>
              <a:gd name="connsiteX72" fmla="*/ 5903513 w 6127689"/>
              <a:gd name="connsiteY72" fmla="*/ 4187661 h 6858000"/>
              <a:gd name="connsiteX73" fmla="*/ 5917114 w 6127689"/>
              <a:gd name="connsiteY73" fmla="*/ 4213096 h 6858000"/>
              <a:gd name="connsiteX74" fmla="*/ 5924233 w 6127689"/>
              <a:gd name="connsiteY74" fmla="*/ 4242060 h 6858000"/>
              <a:gd name="connsiteX75" fmla="*/ 5928910 w 6127689"/>
              <a:gd name="connsiteY75" fmla="*/ 4300973 h 6858000"/>
              <a:gd name="connsiteX76" fmla="*/ 5939320 w 6127689"/>
              <a:gd name="connsiteY76" fmla="*/ 4340435 h 6858000"/>
              <a:gd name="connsiteX77" fmla="*/ 5946705 w 6127689"/>
              <a:gd name="connsiteY77" fmla="*/ 4428051 h 6858000"/>
              <a:gd name="connsiteX78" fmla="*/ 5949261 w 6127689"/>
              <a:gd name="connsiteY78" fmla="*/ 4449185 h 6858000"/>
              <a:gd name="connsiteX79" fmla="*/ 5968960 w 6127689"/>
              <a:gd name="connsiteY79" fmla="*/ 4482655 h 6858000"/>
              <a:gd name="connsiteX80" fmla="*/ 5980106 w 6127689"/>
              <a:gd name="connsiteY80" fmla="*/ 4585087 h 6858000"/>
              <a:gd name="connsiteX81" fmla="*/ 5998138 w 6127689"/>
              <a:gd name="connsiteY81" fmla="*/ 4697518 h 6858000"/>
              <a:gd name="connsiteX82" fmla="*/ 6013516 w 6127689"/>
              <a:gd name="connsiteY82" fmla="*/ 4786619 h 6858000"/>
              <a:gd name="connsiteX83" fmla="*/ 6025404 w 6127689"/>
              <a:gd name="connsiteY83" fmla="*/ 4858148 h 6858000"/>
              <a:gd name="connsiteX84" fmla="*/ 6007749 w 6127689"/>
              <a:gd name="connsiteY84" fmla="*/ 4964715 h 6858000"/>
              <a:gd name="connsiteX85" fmla="*/ 6005269 w 6127689"/>
              <a:gd name="connsiteY85" fmla="*/ 5150567 h 6858000"/>
              <a:gd name="connsiteX86" fmla="*/ 6001127 w 6127689"/>
              <a:gd name="connsiteY86" fmla="*/ 5164609 h 6858000"/>
              <a:gd name="connsiteX87" fmla="*/ 5998514 w 6127689"/>
              <a:gd name="connsiteY87" fmla="*/ 5189673 h 6858000"/>
              <a:gd name="connsiteX88" fmla="*/ 6018409 w 6127689"/>
              <a:gd name="connsiteY88" fmla="*/ 5227157 h 6858000"/>
              <a:gd name="connsiteX89" fmla="*/ 6036748 w 6127689"/>
              <a:gd name="connsiteY89" fmla="*/ 5322752 h 6858000"/>
              <a:gd name="connsiteX90" fmla="*/ 6036943 w 6127689"/>
              <a:gd name="connsiteY90" fmla="*/ 5329480 h 6858000"/>
              <a:gd name="connsiteX91" fmla="*/ 6037677 w 6127689"/>
              <a:gd name="connsiteY91" fmla="*/ 5354807 h 6858000"/>
              <a:gd name="connsiteX92" fmla="*/ 6039728 w 6127689"/>
              <a:gd name="connsiteY92" fmla="*/ 5359416 h 6858000"/>
              <a:gd name="connsiteX93" fmla="*/ 6053435 w 6127689"/>
              <a:gd name="connsiteY93" fmla="*/ 5387547 h 6858000"/>
              <a:gd name="connsiteX94" fmla="*/ 6065933 w 6127689"/>
              <a:gd name="connsiteY94" fmla="*/ 5443002 h 6858000"/>
              <a:gd name="connsiteX95" fmla="*/ 6068640 w 6127689"/>
              <a:gd name="connsiteY95" fmla="*/ 5474503 h 6858000"/>
              <a:gd name="connsiteX96" fmla="*/ 6080922 w 6127689"/>
              <a:gd name="connsiteY96" fmla="*/ 5561070 h 6858000"/>
              <a:gd name="connsiteX97" fmla="*/ 6096949 w 6127689"/>
              <a:gd name="connsiteY97" fmla="*/ 5648179 h 6858000"/>
              <a:gd name="connsiteX98" fmla="*/ 6125703 w 6127689"/>
              <a:gd name="connsiteY98" fmla="*/ 5692894 h 6858000"/>
              <a:gd name="connsiteX99" fmla="*/ 6126670 w 6127689"/>
              <a:gd name="connsiteY99" fmla="*/ 5697882 h 6858000"/>
              <a:gd name="connsiteX100" fmla="*/ 6121353 w 6127689"/>
              <a:gd name="connsiteY100" fmla="*/ 5721725 h 6858000"/>
              <a:gd name="connsiteX101" fmla="*/ 6121607 w 6127689"/>
              <a:gd name="connsiteY101" fmla="*/ 5721959 h 6858000"/>
              <a:gd name="connsiteX102" fmla="*/ 6120262 w 6127689"/>
              <a:gd name="connsiteY102" fmla="*/ 5728358 h 6858000"/>
              <a:gd name="connsiteX103" fmla="*/ 6127024 w 6127689"/>
              <a:gd name="connsiteY103" fmla="*/ 5786902 h 6858000"/>
              <a:gd name="connsiteX104" fmla="*/ 6127519 w 6127689"/>
              <a:gd name="connsiteY104" fmla="*/ 5865775 h 6858000"/>
              <a:gd name="connsiteX105" fmla="*/ 6119217 w 6127689"/>
              <a:gd name="connsiteY105" fmla="*/ 5888542 h 6858000"/>
              <a:gd name="connsiteX106" fmla="*/ 6102493 w 6127689"/>
              <a:gd name="connsiteY106" fmla="*/ 5928602 h 6858000"/>
              <a:gd name="connsiteX107" fmla="*/ 6056863 w 6127689"/>
              <a:gd name="connsiteY107" fmla="*/ 6000643 h 6858000"/>
              <a:gd name="connsiteX108" fmla="*/ 6045436 w 6127689"/>
              <a:gd name="connsiteY108" fmla="*/ 6124480 h 6858000"/>
              <a:gd name="connsiteX109" fmla="*/ 6030489 w 6127689"/>
              <a:gd name="connsiteY109" fmla="*/ 6317666 h 6858000"/>
              <a:gd name="connsiteX110" fmla="*/ 6007492 w 6127689"/>
              <a:gd name="connsiteY110" fmla="*/ 6440818 h 6858000"/>
              <a:gd name="connsiteX111" fmla="*/ 6009467 w 6127689"/>
              <a:gd name="connsiteY111" fmla="*/ 6487076 h 6858000"/>
              <a:gd name="connsiteX112" fmla="*/ 5995064 w 6127689"/>
              <a:gd name="connsiteY112" fmla="*/ 6540791 h 6858000"/>
              <a:gd name="connsiteX113" fmla="*/ 5996309 w 6127689"/>
              <a:gd name="connsiteY113" fmla="*/ 6543961 h 6858000"/>
              <a:gd name="connsiteX114" fmla="*/ 5996048 w 6127689"/>
              <a:gd name="connsiteY114" fmla="*/ 6555444 h 6858000"/>
              <a:gd name="connsiteX115" fmla="*/ 6002524 w 6127689"/>
              <a:gd name="connsiteY115" fmla="*/ 6560188 h 6858000"/>
              <a:gd name="connsiteX116" fmla="*/ 6006823 w 6127689"/>
              <a:gd name="connsiteY116" fmla="*/ 6578546 h 6858000"/>
              <a:gd name="connsiteX117" fmla="*/ 6004510 w 6127689"/>
              <a:gd name="connsiteY117" fmla="*/ 6599256 h 6858000"/>
              <a:gd name="connsiteX118" fmla="*/ 5986207 w 6127689"/>
              <a:gd name="connsiteY118" fmla="*/ 6695855 h 6858000"/>
              <a:gd name="connsiteX119" fmla="*/ 5979428 w 6127689"/>
              <a:gd name="connsiteY119" fmla="*/ 6754678 h 6858000"/>
              <a:gd name="connsiteX120" fmla="*/ 5983398 w 6127689"/>
              <a:gd name="connsiteY120" fmla="*/ 6778641 h 6858000"/>
              <a:gd name="connsiteX121" fmla="*/ 5984543 w 6127689"/>
              <a:gd name="connsiteY121" fmla="*/ 6811016 h 6858000"/>
              <a:gd name="connsiteX122" fmla="*/ 5981802 w 6127689"/>
              <a:gd name="connsiteY122" fmla="*/ 6838578 h 6858000"/>
              <a:gd name="connsiteX123" fmla="*/ 5979671 w 6127689"/>
              <a:gd name="connsiteY123" fmla="*/ 6858000 h 6858000"/>
              <a:gd name="connsiteX124" fmla="*/ 0 w 6127689"/>
              <a:gd name="connsiteY124" fmla="*/ 6858000 h 6858000"/>
              <a:gd name="connsiteX125" fmla="*/ 0 w 6127689"/>
              <a:gd name="connsiteY125"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13516 w 6127519"/>
              <a:gd name="connsiteY82" fmla="*/ 4786619 h 6858000"/>
              <a:gd name="connsiteX83" fmla="*/ 6025404 w 6127519"/>
              <a:gd name="connsiteY83" fmla="*/ 4858148 h 6858000"/>
              <a:gd name="connsiteX84" fmla="*/ 6007749 w 6127519"/>
              <a:gd name="connsiteY84" fmla="*/ 4964715 h 6858000"/>
              <a:gd name="connsiteX85" fmla="*/ 6005269 w 6127519"/>
              <a:gd name="connsiteY85" fmla="*/ 5150567 h 6858000"/>
              <a:gd name="connsiteX86" fmla="*/ 6001127 w 6127519"/>
              <a:gd name="connsiteY86" fmla="*/ 5164609 h 6858000"/>
              <a:gd name="connsiteX87" fmla="*/ 5998514 w 6127519"/>
              <a:gd name="connsiteY87" fmla="*/ 5189673 h 6858000"/>
              <a:gd name="connsiteX88" fmla="*/ 6018409 w 6127519"/>
              <a:gd name="connsiteY88" fmla="*/ 5227157 h 6858000"/>
              <a:gd name="connsiteX89" fmla="*/ 6036748 w 6127519"/>
              <a:gd name="connsiteY89" fmla="*/ 5322752 h 6858000"/>
              <a:gd name="connsiteX90" fmla="*/ 6036943 w 6127519"/>
              <a:gd name="connsiteY90" fmla="*/ 5329480 h 6858000"/>
              <a:gd name="connsiteX91" fmla="*/ 6037677 w 6127519"/>
              <a:gd name="connsiteY91" fmla="*/ 5354807 h 6858000"/>
              <a:gd name="connsiteX92" fmla="*/ 6039728 w 6127519"/>
              <a:gd name="connsiteY92" fmla="*/ 5359416 h 6858000"/>
              <a:gd name="connsiteX93" fmla="*/ 6053435 w 6127519"/>
              <a:gd name="connsiteY93" fmla="*/ 5387547 h 6858000"/>
              <a:gd name="connsiteX94" fmla="*/ 6065933 w 6127519"/>
              <a:gd name="connsiteY94" fmla="*/ 5443002 h 6858000"/>
              <a:gd name="connsiteX95" fmla="*/ 6068640 w 6127519"/>
              <a:gd name="connsiteY95" fmla="*/ 5474503 h 6858000"/>
              <a:gd name="connsiteX96" fmla="*/ 6080922 w 6127519"/>
              <a:gd name="connsiteY96" fmla="*/ 5561070 h 6858000"/>
              <a:gd name="connsiteX97" fmla="*/ 6096949 w 6127519"/>
              <a:gd name="connsiteY97" fmla="*/ 5648179 h 6858000"/>
              <a:gd name="connsiteX98" fmla="*/ 6125703 w 6127519"/>
              <a:gd name="connsiteY98" fmla="*/ 5692894 h 6858000"/>
              <a:gd name="connsiteX99" fmla="*/ 6126670 w 6127519"/>
              <a:gd name="connsiteY99" fmla="*/ 5697882 h 6858000"/>
              <a:gd name="connsiteX100" fmla="*/ 6121353 w 6127519"/>
              <a:gd name="connsiteY100" fmla="*/ 5721725 h 6858000"/>
              <a:gd name="connsiteX101" fmla="*/ 6121607 w 6127519"/>
              <a:gd name="connsiteY101" fmla="*/ 5721959 h 6858000"/>
              <a:gd name="connsiteX102" fmla="*/ 6127024 w 6127519"/>
              <a:gd name="connsiteY102" fmla="*/ 5786902 h 6858000"/>
              <a:gd name="connsiteX103" fmla="*/ 6127519 w 6127519"/>
              <a:gd name="connsiteY103" fmla="*/ 5865775 h 6858000"/>
              <a:gd name="connsiteX104" fmla="*/ 6119217 w 6127519"/>
              <a:gd name="connsiteY104" fmla="*/ 5888542 h 6858000"/>
              <a:gd name="connsiteX105" fmla="*/ 6102493 w 6127519"/>
              <a:gd name="connsiteY105" fmla="*/ 5928602 h 6858000"/>
              <a:gd name="connsiteX106" fmla="*/ 6056863 w 6127519"/>
              <a:gd name="connsiteY106" fmla="*/ 6000643 h 6858000"/>
              <a:gd name="connsiteX107" fmla="*/ 6045436 w 6127519"/>
              <a:gd name="connsiteY107" fmla="*/ 6124480 h 6858000"/>
              <a:gd name="connsiteX108" fmla="*/ 6030489 w 6127519"/>
              <a:gd name="connsiteY108" fmla="*/ 6317666 h 6858000"/>
              <a:gd name="connsiteX109" fmla="*/ 6007492 w 6127519"/>
              <a:gd name="connsiteY109" fmla="*/ 6440818 h 6858000"/>
              <a:gd name="connsiteX110" fmla="*/ 6009467 w 6127519"/>
              <a:gd name="connsiteY110" fmla="*/ 6487076 h 6858000"/>
              <a:gd name="connsiteX111" fmla="*/ 5995064 w 6127519"/>
              <a:gd name="connsiteY111" fmla="*/ 6540791 h 6858000"/>
              <a:gd name="connsiteX112" fmla="*/ 5996309 w 6127519"/>
              <a:gd name="connsiteY112" fmla="*/ 6543961 h 6858000"/>
              <a:gd name="connsiteX113" fmla="*/ 5996048 w 6127519"/>
              <a:gd name="connsiteY113" fmla="*/ 6555444 h 6858000"/>
              <a:gd name="connsiteX114" fmla="*/ 6002524 w 6127519"/>
              <a:gd name="connsiteY114" fmla="*/ 6560188 h 6858000"/>
              <a:gd name="connsiteX115" fmla="*/ 6006823 w 6127519"/>
              <a:gd name="connsiteY115" fmla="*/ 6578546 h 6858000"/>
              <a:gd name="connsiteX116" fmla="*/ 6004510 w 6127519"/>
              <a:gd name="connsiteY116" fmla="*/ 6599256 h 6858000"/>
              <a:gd name="connsiteX117" fmla="*/ 5986207 w 6127519"/>
              <a:gd name="connsiteY117" fmla="*/ 6695855 h 6858000"/>
              <a:gd name="connsiteX118" fmla="*/ 5979428 w 6127519"/>
              <a:gd name="connsiteY118" fmla="*/ 6754678 h 6858000"/>
              <a:gd name="connsiteX119" fmla="*/ 5983398 w 6127519"/>
              <a:gd name="connsiteY119" fmla="*/ 6778641 h 6858000"/>
              <a:gd name="connsiteX120" fmla="*/ 5984543 w 6127519"/>
              <a:gd name="connsiteY120" fmla="*/ 6811016 h 6858000"/>
              <a:gd name="connsiteX121" fmla="*/ 5981802 w 6127519"/>
              <a:gd name="connsiteY121" fmla="*/ 6838578 h 6858000"/>
              <a:gd name="connsiteX122" fmla="*/ 5979671 w 6127519"/>
              <a:gd name="connsiteY122" fmla="*/ 6858000 h 6858000"/>
              <a:gd name="connsiteX123" fmla="*/ 0 w 6127519"/>
              <a:gd name="connsiteY123" fmla="*/ 6858000 h 6858000"/>
              <a:gd name="connsiteX124" fmla="*/ 0 w 6127519"/>
              <a:gd name="connsiteY124"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13516 w 6127519"/>
              <a:gd name="connsiteY82" fmla="*/ 4786619 h 6858000"/>
              <a:gd name="connsiteX83" fmla="*/ 6025404 w 6127519"/>
              <a:gd name="connsiteY83" fmla="*/ 4858148 h 6858000"/>
              <a:gd name="connsiteX84" fmla="*/ 6007749 w 6127519"/>
              <a:gd name="connsiteY84" fmla="*/ 4964715 h 6858000"/>
              <a:gd name="connsiteX85" fmla="*/ 6005269 w 6127519"/>
              <a:gd name="connsiteY85" fmla="*/ 5150567 h 6858000"/>
              <a:gd name="connsiteX86" fmla="*/ 6001127 w 6127519"/>
              <a:gd name="connsiteY86" fmla="*/ 5164609 h 6858000"/>
              <a:gd name="connsiteX87" fmla="*/ 5998514 w 6127519"/>
              <a:gd name="connsiteY87" fmla="*/ 5189673 h 6858000"/>
              <a:gd name="connsiteX88" fmla="*/ 6018409 w 6127519"/>
              <a:gd name="connsiteY88" fmla="*/ 5227157 h 6858000"/>
              <a:gd name="connsiteX89" fmla="*/ 6036748 w 6127519"/>
              <a:gd name="connsiteY89" fmla="*/ 5322752 h 6858000"/>
              <a:gd name="connsiteX90" fmla="*/ 6036943 w 6127519"/>
              <a:gd name="connsiteY90" fmla="*/ 5329480 h 6858000"/>
              <a:gd name="connsiteX91" fmla="*/ 6037677 w 6127519"/>
              <a:gd name="connsiteY91" fmla="*/ 5354807 h 6858000"/>
              <a:gd name="connsiteX92" fmla="*/ 6039728 w 6127519"/>
              <a:gd name="connsiteY92" fmla="*/ 5359416 h 6858000"/>
              <a:gd name="connsiteX93" fmla="*/ 6053435 w 6127519"/>
              <a:gd name="connsiteY93" fmla="*/ 5387547 h 6858000"/>
              <a:gd name="connsiteX94" fmla="*/ 6065933 w 6127519"/>
              <a:gd name="connsiteY94" fmla="*/ 5443002 h 6858000"/>
              <a:gd name="connsiteX95" fmla="*/ 6068640 w 6127519"/>
              <a:gd name="connsiteY95" fmla="*/ 5474503 h 6858000"/>
              <a:gd name="connsiteX96" fmla="*/ 6080922 w 6127519"/>
              <a:gd name="connsiteY96" fmla="*/ 5561070 h 6858000"/>
              <a:gd name="connsiteX97" fmla="*/ 6096949 w 6127519"/>
              <a:gd name="connsiteY97" fmla="*/ 5648179 h 6858000"/>
              <a:gd name="connsiteX98" fmla="*/ 6125703 w 6127519"/>
              <a:gd name="connsiteY98" fmla="*/ 5692894 h 6858000"/>
              <a:gd name="connsiteX99" fmla="*/ 6121353 w 6127519"/>
              <a:gd name="connsiteY99" fmla="*/ 5721725 h 6858000"/>
              <a:gd name="connsiteX100" fmla="*/ 6121607 w 6127519"/>
              <a:gd name="connsiteY100" fmla="*/ 5721959 h 6858000"/>
              <a:gd name="connsiteX101" fmla="*/ 6127024 w 6127519"/>
              <a:gd name="connsiteY101" fmla="*/ 5786902 h 6858000"/>
              <a:gd name="connsiteX102" fmla="*/ 6127519 w 6127519"/>
              <a:gd name="connsiteY102" fmla="*/ 5865775 h 6858000"/>
              <a:gd name="connsiteX103" fmla="*/ 6119217 w 6127519"/>
              <a:gd name="connsiteY103" fmla="*/ 5888542 h 6858000"/>
              <a:gd name="connsiteX104" fmla="*/ 6102493 w 6127519"/>
              <a:gd name="connsiteY104" fmla="*/ 5928602 h 6858000"/>
              <a:gd name="connsiteX105" fmla="*/ 6056863 w 6127519"/>
              <a:gd name="connsiteY105" fmla="*/ 6000643 h 6858000"/>
              <a:gd name="connsiteX106" fmla="*/ 6045436 w 6127519"/>
              <a:gd name="connsiteY106" fmla="*/ 6124480 h 6858000"/>
              <a:gd name="connsiteX107" fmla="*/ 6030489 w 6127519"/>
              <a:gd name="connsiteY107" fmla="*/ 6317666 h 6858000"/>
              <a:gd name="connsiteX108" fmla="*/ 6007492 w 6127519"/>
              <a:gd name="connsiteY108" fmla="*/ 6440818 h 6858000"/>
              <a:gd name="connsiteX109" fmla="*/ 6009467 w 6127519"/>
              <a:gd name="connsiteY109" fmla="*/ 6487076 h 6858000"/>
              <a:gd name="connsiteX110" fmla="*/ 5995064 w 6127519"/>
              <a:gd name="connsiteY110" fmla="*/ 6540791 h 6858000"/>
              <a:gd name="connsiteX111" fmla="*/ 5996309 w 6127519"/>
              <a:gd name="connsiteY111" fmla="*/ 6543961 h 6858000"/>
              <a:gd name="connsiteX112" fmla="*/ 5996048 w 6127519"/>
              <a:gd name="connsiteY112" fmla="*/ 6555444 h 6858000"/>
              <a:gd name="connsiteX113" fmla="*/ 6002524 w 6127519"/>
              <a:gd name="connsiteY113" fmla="*/ 6560188 h 6858000"/>
              <a:gd name="connsiteX114" fmla="*/ 6006823 w 6127519"/>
              <a:gd name="connsiteY114" fmla="*/ 6578546 h 6858000"/>
              <a:gd name="connsiteX115" fmla="*/ 6004510 w 6127519"/>
              <a:gd name="connsiteY115" fmla="*/ 6599256 h 6858000"/>
              <a:gd name="connsiteX116" fmla="*/ 5986207 w 6127519"/>
              <a:gd name="connsiteY116" fmla="*/ 6695855 h 6858000"/>
              <a:gd name="connsiteX117" fmla="*/ 5979428 w 6127519"/>
              <a:gd name="connsiteY117" fmla="*/ 6754678 h 6858000"/>
              <a:gd name="connsiteX118" fmla="*/ 5983398 w 6127519"/>
              <a:gd name="connsiteY118" fmla="*/ 6778641 h 6858000"/>
              <a:gd name="connsiteX119" fmla="*/ 5984543 w 6127519"/>
              <a:gd name="connsiteY119" fmla="*/ 6811016 h 6858000"/>
              <a:gd name="connsiteX120" fmla="*/ 5981802 w 6127519"/>
              <a:gd name="connsiteY120" fmla="*/ 6838578 h 6858000"/>
              <a:gd name="connsiteX121" fmla="*/ 5979671 w 6127519"/>
              <a:gd name="connsiteY121" fmla="*/ 6858000 h 6858000"/>
              <a:gd name="connsiteX122" fmla="*/ 0 w 6127519"/>
              <a:gd name="connsiteY122" fmla="*/ 6858000 h 6858000"/>
              <a:gd name="connsiteX123" fmla="*/ 0 w 6127519"/>
              <a:gd name="connsiteY123"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13516 w 6127519"/>
              <a:gd name="connsiteY82" fmla="*/ 4786619 h 6858000"/>
              <a:gd name="connsiteX83" fmla="*/ 6025404 w 6127519"/>
              <a:gd name="connsiteY83" fmla="*/ 4858148 h 6858000"/>
              <a:gd name="connsiteX84" fmla="*/ 6007749 w 6127519"/>
              <a:gd name="connsiteY84" fmla="*/ 4964715 h 6858000"/>
              <a:gd name="connsiteX85" fmla="*/ 6005269 w 6127519"/>
              <a:gd name="connsiteY85" fmla="*/ 5150567 h 6858000"/>
              <a:gd name="connsiteX86" fmla="*/ 6001127 w 6127519"/>
              <a:gd name="connsiteY86" fmla="*/ 5164609 h 6858000"/>
              <a:gd name="connsiteX87" fmla="*/ 5998514 w 6127519"/>
              <a:gd name="connsiteY87" fmla="*/ 5189673 h 6858000"/>
              <a:gd name="connsiteX88" fmla="*/ 6018409 w 6127519"/>
              <a:gd name="connsiteY88" fmla="*/ 5227157 h 6858000"/>
              <a:gd name="connsiteX89" fmla="*/ 6036748 w 6127519"/>
              <a:gd name="connsiteY89" fmla="*/ 5322752 h 6858000"/>
              <a:gd name="connsiteX90" fmla="*/ 6036943 w 6127519"/>
              <a:gd name="connsiteY90" fmla="*/ 5329480 h 6858000"/>
              <a:gd name="connsiteX91" fmla="*/ 6037677 w 6127519"/>
              <a:gd name="connsiteY91" fmla="*/ 5354807 h 6858000"/>
              <a:gd name="connsiteX92" fmla="*/ 6039728 w 6127519"/>
              <a:gd name="connsiteY92" fmla="*/ 5359416 h 6858000"/>
              <a:gd name="connsiteX93" fmla="*/ 6053435 w 6127519"/>
              <a:gd name="connsiteY93" fmla="*/ 5387547 h 6858000"/>
              <a:gd name="connsiteX94" fmla="*/ 6065933 w 6127519"/>
              <a:gd name="connsiteY94" fmla="*/ 5443002 h 6858000"/>
              <a:gd name="connsiteX95" fmla="*/ 6068640 w 6127519"/>
              <a:gd name="connsiteY95" fmla="*/ 5474503 h 6858000"/>
              <a:gd name="connsiteX96" fmla="*/ 6080922 w 6127519"/>
              <a:gd name="connsiteY96" fmla="*/ 5561070 h 6858000"/>
              <a:gd name="connsiteX97" fmla="*/ 6096949 w 6127519"/>
              <a:gd name="connsiteY97" fmla="*/ 5648179 h 6858000"/>
              <a:gd name="connsiteX98" fmla="*/ 6125703 w 6127519"/>
              <a:gd name="connsiteY98" fmla="*/ 5692894 h 6858000"/>
              <a:gd name="connsiteX99" fmla="*/ 6121353 w 6127519"/>
              <a:gd name="connsiteY99" fmla="*/ 5721725 h 6858000"/>
              <a:gd name="connsiteX100" fmla="*/ 6121607 w 6127519"/>
              <a:gd name="connsiteY100" fmla="*/ 5721959 h 6858000"/>
              <a:gd name="connsiteX101" fmla="*/ 6127024 w 6127519"/>
              <a:gd name="connsiteY101" fmla="*/ 5786902 h 6858000"/>
              <a:gd name="connsiteX102" fmla="*/ 6127519 w 6127519"/>
              <a:gd name="connsiteY102" fmla="*/ 5865775 h 6858000"/>
              <a:gd name="connsiteX103" fmla="*/ 6119217 w 6127519"/>
              <a:gd name="connsiteY103" fmla="*/ 5888542 h 6858000"/>
              <a:gd name="connsiteX104" fmla="*/ 6102493 w 6127519"/>
              <a:gd name="connsiteY104" fmla="*/ 5928602 h 6858000"/>
              <a:gd name="connsiteX105" fmla="*/ 6056863 w 6127519"/>
              <a:gd name="connsiteY105" fmla="*/ 6000643 h 6858000"/>
              <a:gd name="connsiteX106" fmla="*/ 6045436 w 6127519"/>
              <a:gd name="connsiteY106" fmla="*/ 6124480 h 6858000"/>
              <a:gd name="connsiteX107" fmla="*/ 6030489 w 6127519"/>
              <a:gd name="connsiteY107" fmla="*/ 6317666 h 6858000"/>
              <a:gd name="connsiteX108" fmla="*/ 6007492 w 6127519"/>
              <a:gd name="connsiteY108" fmla="*/ 6440818 h 6858000"/>
              <a:gd name="connsiteX109" fmla="*/ 6009467 w 6127519"/>
              <a:gd name="connsiteY109" fmla="*/ 6487076 h 6858000"/>
              <a:gd name="connsiteX110" fmla="*/ 5995064 w 6127519"/>
              <a:gd name="connsiteY110" fmla="*/ 6540791 h 6858000"/>
              <a:gd name="connsiteX111" fmla="*/ 5996309 w 6127519"/>
              <a:gd name="connsiteY111" fmla="*/ 6543961 h 6858000"/>
              <a:gd name="connsiteX112" fmla="*/ 5996048 w 6127519"/>
              <a:gd name="connsiteY112" fmla="*/ 6555444 h 6858000"/>
              <a:gd name="connsiteX113" fmla="*/ 6002524 w 6127519"/>
              <a:gd name="connsiteY113" fmla="*/ 6560188 h 6858000"/>
              <a:gd name="connsiteX114" fmla="*/ 6004510 w 6127519"/>
              <a:gd name="connsiteY114" fmla="*/ 6599256 h 6858000"/>
              <a:gd name="connsiteX115" fmla="*/ 5986207 w 6127519"/>
              <a:gd name="connsiteY115" fmla="*/ 6695855 h 6858000"/>
              <a:gd name="connsiteX116" fmla="*/ 5979428 w 6127519"/>
              <a:gd name="connsiteY116" fmla="*/ 6754678 h 6858000"/>
              <a:gd name="connsiteX117" fmla="*/ 5983398 w 6127519"/>
              <a:gd name="connsiteY117" fmla="*/ 6778641 h 6858000"/>
              <a:gd name="connsiteX118" fmla="*/ 5984543 w 6127519"/>
              <a:gd name="connsiteY118" fmla="*/ 6811016 h 6858000"/>
              <a:gd name="connsiteX119" fmla="*/ 5981802 w 6127519"/>
              <a:gd name="connsiteY119" fmla="*/ 6838578 h 6858000"/>
              <a:gd name="connsiteX120" fmla="*/ 5979671 w 6127519"/>
              <a:gd name="connsiteY120" fmla="*/ 6858000 h 6858000"/>
              <a:gd name="connsiteX121" fmla="*/ 0 w 6127519"/>
              <a:gd name="connsiteY121" fmla="*/ 6858000 h 6858000"/>
              <a:gd name="connsiteX122" fmla="*/ 0 w 6127519"/>
              <a:gd name="connsiteY122"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13516 w 6127519"/>
              <a:gd name="connsiteY82" fmla="*/ 4786619 h 6858000"/>
              <a:gd name="connsiteX83" fmla="*/ 6025404 w 6127519"/>
              <a:gd name="connsiteY83" fmla="*/ 4858148 h 6858000"/>
              <a:gd name="connsiteX84" fmla="*/ 6007749 w 6127519"/>
              <a:gd name="connsiteY84" fmla="*/ 4964715 h 6858000"/>
              <a:gd name="connsiteX85" fmla="*/ 6005269 w 6127519"/>
              <a:gd name="connsiteY85" fmla="*/ 5150567 h 6858000"/>
              <a:gd name="connsiteX86" fmla="*/ 6001127 w 6127519"/>
              <a:gd name="connsiteY86" fmla="*/ 5164609 h 6858000"/>
              <a:gd name="connsiteX87" fmla="*/ 5998514 w 6127519"/>
              <a:gd name="connsiteY87" fmla="*/ 5189673 h 6858000"/>
              <a:gd name="connsiteX88" fmla="*/ 6018409 w 6127519"/>
              <a:gd name="connsiteY88" fmla="*/ 5227157 h 6858000"/>
              <a:gd name="connsiteX89" fmla="*/ 6036748 w 6127519"/>
              <a:gd name="connsiteY89" fmla="*/ 5322752 h 6858000"/>
              <a:gd name="connsiteX90" fmla="*/ 6036943 w 6127519"/>
              <a:gd name="connsiteY90" fmla="*/ 5329480 h 6858000"/>
              <a:gd name="connsiteX91" fmla="*/ 6037677 w 6127519"/>
              <a:gd name="connsiteY91" fmla="*/ 5354807 h 6858000"/>
              <a:gd name="connsiteX92" fmla="*/ 6039728 w 6127519"/>
              <a:gd name="connsiteY92" fmla="*/ 5359416 h 6858000"/>
              <a:gd name="connsiteX93" fmla="*/ 6053435 w 6127519"/>
              <a:gd name="connsiteY93" fmla="*/ 5387547 h 6858000"/>
              <a:gd name="connsiteX94" fmla="*/ 6065933 w 6127519"/>
              <a:gd name="connsiteY94" fmla="*/ 5443002 h 6858000"/>
              <a:gd name="connsiteX95" fmla="*/ 6068640 w 6127519"/>
              <a:gd name="connsiteY95" fmla="*/ 5474503 h 6858000"/>
              <a:gd name="connsiteX96" fmla="*/ 6080922 w 6127519"/>
              <a:gd name="connsiteY96" fmla="*/ 5561070 h 6858000"/>
              <a:gd name="connsiteX97" fmla="*/ 6096949 w 6127519"/>
              <a:gd name="connsiteY97" fmla="*/ 5648179 h 6858000"/>
              <a:gd name="connsiteX98" fmla="*/ 6125703 w 6127519"/>
              <a:gd name="connsiteY98" fmla="*/ 5692894 h 6858000"/>
              <a:gd name="connsiteX99" fmla="*/ 6121353 w 6127519"/>
              <a:gd name="connsiteY99" fmla="*/ 5721725 h 6858000"/>
              <a:gd name="connsiteX100" fmla="*/ 6121607 w 6127519"/>
              <a:gd name="connsiteY100" fmla="*/ 5721959 h 6858000"/>
              <a:gd name="connsiteX101" fmla="*/ 6127024 w 6127519"/>
              <a:gd name="connsiteY101" fmla="*/ 5786902 h 6858000"/>
              <a:gd name="connsiteX102" fmla="*/ 6127519 w 6127519"/>
              <a:gd name="connsiteY102" fmla="*/ 5865775 h 6858000"/>
              <a:gd name="connsiteX103" fmla="*/ 6119217 w 6127519"/>
              <a:gd name="connsiteY103" fmla="*/ 5888542 h 6858000"/>
              <a:gd name="connsiteX104" fmla="*/ 6102493 w 6127519"/>
              <a:gd name="connsiteY104" fmla="*/ 5928602 h 6858000"/>
              <a:gd name="connsiteX105" fmla="*/ 6056863 w 6127519"/>
              <a:gd name="connsiteY105" fmla="*/ 6000643 h 6858000"/>
              <a:gd name="connsiteX106" fmla="*/ 6045436 w 6127519"/>
              <a:gd name="connsiteY106" fmla="*/ 6124480 h 6858000"/>
              <a:gd name="connsiteX107" fmla="*/ 6030489 w 6127519"/>
              <a:gd name="connsiteY107" fmla="*/ 6317666 h 6858000"/>
              <a:gd name="connsiteX108" fmla="*/ 6007492 w 6127519"/>
              <a:gd name="connsiteY108" fmla="*/ 6440818 h 6858000"/>
              <a:gd name="connsiteX109" fmla="*/ 6009467 w 6127519"/>
              <a:gd name="connsiteY109" fmla="*/ 6487076 h 6858000"/>
              <a:gd name="connsiteX110" fmla="*/ 5995064 w 6127519"/>
              <a:gd name="connsiteY110" fmla="*/ 6540791 h 6858000"/>
              <a:gd name="connsiteX111" fmla="*/ 5996309 w 6127519"/>
              <a:gd name="connsiteY111" fmla="*/ 6543961 h 6858000"/>
              <a:gd name="connsiteX112" fmla="*/ 5996048 w 6127519"/>
              <a:gd name="connsiteY112" fmla="*/ 6555444 h 6858000"/>
              <a:gd name="connsiteX113" fmla="*/ 6004510 w 6127519"/>
              <a:gd name="connsiteY113" fmla="*/ 6599256 h 6858000"/>
              <a:gd name="connsiteX114" fmla="*/ 5986207 w 6127519"/>
              <a:gd name="connsiteY114" fmla="*/ 6695855 h 6858000"/>
              <a:gd name="connsiteX115" fmla="*/ 5979428 w 6127519"/>
              <a:gd name="connsiteY115" fmla="*/ 6754678 h 6858000"/>
              <a:gd name="connsiteX116" fmla="*/ 5983398 w 6127519"/>
              <a:gd name="connsiteY116" fmla="*/ 6778641 h 6858000"/>
              <a:gd name="connsiteX117" fmla="*/ 5984543 w 6127519"/>
              <a:gd name="connsiteY117" fmla="*/ 6811016 h 6858000"/>
              <a:gd name="connsiteX118" fmla="*/ 5981802 w 6127519"/>
              <a:gd name="connsiteY118" fmla="*/ 6838578 h 6858000"/>
              <a:gd name="connsiteX119" fmla="*/ 5979671 w 6127519"/>
              <a:gd name="connsiteY119" fmla="*/ 6858000 h 6858000"/>
              <a:gd name="connsiteX120" fmla="*/ 0 w 6127519"/>
              <a:gd name="connsiteY120" fmla="*/ 6858000 h 6858000"/>
              <a:gd name="connsiteX121" fmla="*/ 0 w 6127519"/>
              <a:gd name="connsiteY121"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13516 w 6127519"/>
              <a:gd name="connsiteY82" fmla="*/ 4786619 h 6858000"/>
              <a:gd name="connsiteX83" fmla="*/ 6025404 w 6127519"/>
              <a:gd name="connsiteY83" fmla="*/ 4858148 h 6858000"/>
              <a:gd name="connsiteX84" fmla="*/ 6007749 w 6127519"/>
              <a:gd name="connsiteY84" fmla="*/ 4964715 h 6858000"/>
              <a:gd name="connsiteX85" fmla="*/ 6005269 w 6127519"/>
              <a:gd name="connsiteY85" fmla="*/ 5150567 h 6858000"/>
              <a:gd name="connsiteX86" fmla="*/ 6001127 w 6127519"/>
              <a:gd name="connsiteY86" fmla="*/ 5164609 h 6858000"/>
              <a:gd name="connsiteX87" fmla="*/ 5998514 w 6127519"/>
              <a:gd name="connsiteY87" fmla="*/ 5189673 h 6858000"/>
              <a:gd name="connsiteX88" fmla="*/ 6018409 w 6127519"/>
              <a:gd name="connsiteY88" fmla="*/ 5227157 h 6858000"/>
              <a:gd name="connsiteX89" fmla="*/ 6036748 w 6127519"/>
              <a:gd name="connsiteY89" fmla="*/ 5322752 h 6858000"/>
              <a:gd name="connsiteX90" fmla="*/ 6036943 w 6127519"/>
              <a:gd name="connsiteY90" fmla="*/ 5329480 h 6858000"/>
              <a:gd name="connsiteX91" fmla="*/ 6037677 w 6127519"/>
              <a:gd name="connsiteY91" fmla="*/ 5354807 h 6858000"/>
              <a:gd name="connsiteX92" fmla="*/ 6039728 w 6127519"/>
              <a:gd name="connsiteY92" fmla="*/ 5359416 h 6858000"/>
              <a:gd name="connsiteX93" fmla="*/ 6053435 w 6127519"/>
              <a:gd name="connsiteY93" fmla="*/ 5387547 h 6858000"/>
              <a:gd name="connsiteX94" fmla="*/ 6065933 w 6127519"/>
              <a:gd name="connsiteY94" fmla="*/ 5443002 h 6858000"/>
              <a:gd name="connsiteX95" fmla="*/ 6068640 w 6127519"/>
              <a:gd name="connsiteY95" fmla="*/ 5474503 h 6858000"/>
              <a:gd name="connsiteX96" fmla="*/ 6080922 w 6127519"/>
              <a:gd name="connsiteY96" fmla="*/ 5561070 h 6858000"/>
              <a:gd name="connsiteX97" fmla="*/ 6096949 w 6127519"/>
              <a:gd name="connsiteY97" fmla="*/ 5648179 h 6858000"/>
              <a:gd name="connsiteX98" fmla="*/ 6125703 w 6127519"/>
              <a:gd name="connsiteY98" fmla="*/ 5692894 h 6858000"/>
              <a:gd name="connsiteX99" fmla="*/ 6121353 w 6127519"/>
              <a:gd name="connsiteY99" fmla="*/ 5721725 h 6858000"/>
              <a:gd name="connsiteX100" fmla="*/ 6121607 w 6127519"/>
              <a:gd name="connsiteY100" fmla="*/ 5721959 h 6858000"/>
              <a:gd name="connsiteX101" fmla="*/ 6127024 w 6127519"/>
              <a:gd name="connsiteY101" fmla="*/ 5786902 h 6858000"/>
              <a:gd name="connsiteX102" fmla="*/ 6127519 w 6127519"/>
              <a:gd name="connsiteY102" fmla="*/ 5865775 h 6858000"/>
              <a:gd name="connsiteX103" fmla="*/ 6119217 w 6127519"/>
              <a:gd name="connsiteY103" fmla="*/ 5888542 h 6858000"/>
              <a:gd name="connsiteX104" fmla="*/ 6102493 w 6127519"/>
              <a:gd name="connsiteY104" fmla="*/ 5928602 h 6858000"/>
              <a:gd name="connsiteX105" fmla="*/ 6056863 w 6127519"/>
              <a:gd name="connsiteY105" fmla="*/ 6000643 h 6858000"/>
              <a:gd name="connsiteX106" fmla="*/ 6045436 w 6127519"/>
              <a:gd name="connsiteY106" fmla="*/ 6124480 h 6858000"/>
              <a:gd name="connsiteX107" fmla="*/ 6030489 w 6127519"/>
              <a:gd name="connsiteY107" fmla="*/ 6317666 h 6858000"/>
              <a:gd name="connsiteX108" fmla="*/ 6007492 w 6127519"/>
              <a:gd name="connsiteY108" fmla="*/ 6440818 h 6858000"/>
              <a:gd name="connsiteX109" fmla="*/ 6009467 w 6127519"/>
              <a:gd name="connsiteY109" fmla="*/ 6487076 h 6858000"/>
              <a:gd name="connsiteX110" fmla="*/ 5995064 w 6127519"/>
              <a:gd name="connsiteY110" fmla="*/ 6540791 h 6858000"/>
              <a:gd name="connsiteX111" fmla="*/ 5996309 w 6127519"/>
              <a:gd name="connsiteY111" fmla="*/ 6543961 h 6858000"/>
              <a:gd name="connsiteX112" fmla="*/ 6004510 w 6127519"/>
              <a:gd name="connsiteY112" fmla="*/ 6599256 h 6858000"/>
              <a:gd name="connsiteX113" fmla="*/ 5986207 w 6127519"/>
              <a:gd name="connsiteY113" fmla="*/ 6695855 h 6858000"/>
              <a:gd name="connsiteX114" fmla="*/ 5979428 w 6127519"/>
              <a:gd name="connsiteY114" fmla="*/ 6754678 h 6858000"/>
              <a:gd name="connsiteX115" fmla="*/ 5983398 w 6127519"/>
              <a:gd name="connsiteY115" fmla="*/ 6778641 h 6858000"/>
              <a:gd name="connsiteX116" fmla="*/ 5984543 w 6127519"/>
              <a:gd name="connsiteY116" fmla="*/ 6811016 h 6858000"/>
              <a:gd name="connsiteX117" fmla="*/ 5981802 w 6127519"/>
              <a:gd name="connsiteY117" fmla="*/ 6838578 h 6858000"/>
              <a:gd name="connsiteX118" fmla="*/ 5979671 w 6127519"/>
              <a:gd name="connsiteY118" fmla="*/ 6858000 h 6858000"/>
              <a:gd name="connsiteX119" fmla="*/ 0 w 6127519"/>
              <a:gd name="connsiteY119" fmla="*/ 6858000 h 6858000"/>
              <a:gd name="connsiteX120" fmla="*/ 0 w 6127519"/>
              <a:gd name="connsiteY120"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13516 w 6127519"/>
              <a:gd name="connsiteY82" fmla="*/ 4786619 h 6858000"/>
              <a:gd name="connsiteX83" fmla="*/ 6025404 w 6127519"/>
              <a:gd name="connsiteY83" fmla="*/ 4858148 h 6858000"/>
              <a:gd name="connsiteX84" fmla="*/ 6007749 w 6127519"/>
              <a:gd name="connsiteY84" fmla="*/ 4964715 h 6858000"/>
              <a:gd name="connsiteX85" fmla="*/ 6005269 w 6127519"/>
              <a:gd name="connsiteY85" fmla="*/ 5150567 h 6858000"/>
              <a:gd name="connsiteX86" fmla="*/ 6001127 w 6127519"/>
              <a:gd name="connsiteY86" fmla="*/ 5164609 h 6858000"/>
              <a:gd name="connsiteX87" fmla="*/ 5998514 w 6127519"/>
              <a:gd name="connsiteY87" fmla="*/ 5189673 h 6858000"/>
              <a:gd name="connsiteX88" fmla="*/ 6018409 w 6127519"/>
              <a:gd name="connsiteY88" fmla="*/ 5227157 h 6858000"/>
              <a:gd name="connsiteX89" fmla="*/ 6036748 w 6127519"/>
              <a:gd name="connsiteY89" fmla="*/ 5322752 h 6858000"/>
              <a:gd name="connsiteX90" fmla="*/ 6036943 w 6127519"/>
              <a:gd name="connsiteY90" fmla="*/ 5329480 h 6858000"/>
              <a:gd name="connsiteX91" fmla="*/ 6037677 w 6127519"/>
              <a:gd name="connsiteY91" fmla="*/ 5354807 h 6858000"/>
              <a:gd name="connsiteX92" fmla="*/ 6039728 w 6127519"/>
              <a:gd name="connsiteY92" fmla="*/ 5359416 h 6858000"/>
              <a:gd name="connsiteX93" fmla="*/ 6053435 w 6127519"/>
              <a:gd name="connsiteY93" fmla="*/ 5387547 h 6858000"/>
              <a:gd name="connsiteX94" fmla="*/ 6065933 w 6127519"/>
              <a:gd name="connsiteY94" fmla="*/ 5443002 h 6858000"/>
              <a:gd name="connsiteX95" fmla="*/ 6068640 w 6127519"/>
              <a:gd name="connsiteY95" fmla="*/ 5474503 h 6858000"/>
              <a:gd name="connsiteX96" fmla="*/ 6080922 w 6127519"/>
              <a:gd name="connsiteY96" fmla="*/ 5561070 h 6858000"/>
              <a:gd name="connsiteX97" fmla="*/ 6096949 w 6127519"/>
              <a:gd name="connsiteY97" fmla="*/ 5648179 h 6858000"/>
              <a:gd name="connsiteX98" fmla="*/ 6125703 w 6127519"/>
              <a:gd name="connsiteY98" fmla="*/ 5692894 h 6858000"/>
              <a:gd name="connsiteX99" fmla="*/ 6121353 w 6127519"/>
              <a:gd name="connsiteY99" fmla="*/ 5721725 h 6858000"/>
              <a:gd name="connsiteX100" fmla="*/ 6121607 w 6127519"/>
              <a:gd name="connsiteY100" fmla="*/ 5721959 h 6858000"/>
              <a:gd name="connsiteX101" fmla="*/ 6127024 w 6127519"/>
              <a:gd name="connsiteY101" fmla="*/ 5786902 h 6858000"/>
              <a:gd name="connsiteX102" fmla="*/ 6127519 w 6127519"/>
              <a:gd name="connsiteY102" fmla="*/ 5865775 h 6858000"/>
              <a:gd name="connsiteX103" fmla="*/ 6119217 w 6127519"/>
              <a:gd name="connsiteY103" fmla="*/ 5888542 h 6858000"/>
              <a:gd name="connsiteX104" fmla="*/ 6102493 w 6127519"/>
              <a:gd name="connsiteY104" fmla="*/ 5928602 h 6858000"/>
              <a:gd name="connsiteX105" fmla="*/ 6056863 w 6127519"/>
              <a:gd name="connsiteY105" fmla="*/ 6000643 h 6858000"/>
              <a:gd name="connsiteX106" fmla="*/ 6045436 w 6127519"/>
              <a:gd name="connsiteY106" fmla="*/ 6124480 h 6858000"/>
              <a:gd name="connsiteX107" fmla="*/ 6030489 w 6127519"/>
              <a:gd name="connsiteY107" fmla="*/ 6317666 h 6858000"/>
              <a:gd name="connsiteX108" fmla="*/ 6007492 w 6127519"/>
              <a:gd name="connsiteY108" fmla="*/ 6440818 h 6858000"/>
              <a:gd name="connsiteX109" fmla="*/ 6009467 w 6127519"/>
              <a:gd name="connsiteY109" fmla="*/ 6487076 h 6858000"/>
              <a:gd name="connsiteX110" fmla="*/ 5995064 w 6127519"/>
              <a:gd name="connsiteY110" fmla="*/ 6540791 h 6858000"/>
              <a:gd name="connsiteX111" fmla="*/ 6004510 w 6127519"/>
              <a:gd name="connsiteY111" fmla="*/ 6599256 h 6858000"/>
              <a:gd name="connsiteX112" fmla="*/ 5986207 w 6127519"/>
              <a:gd name="connsiteY112" fmla="*/ 6695855 h 6858000"/>
              <a:gd name="connsiteX113" fmla="*/ 5979428 w 6127519"/>
              <a:gd name="connsiteY113" fmla="*/ 6754678 h 6858000"/>
              <a:gd name="connsiteX114" fmla="*/ 5983398 w 6127519"/>
              <a:gd name="connsiteY114" fmla="*/ 6778641 h 6858000"/>
              <a:gd name="connsiteX115" fmla="*/ 5984543 w 6127519"/>
              <a:gd name="connsiteY115" fmla="*/ 6811016 h 6858000"/>
              <a:gd name="connsiteX116" fmla="*/ 5981802 w 6127519"/>
              <a:gd name="connsiteY116" fmla="*/ 6838578 h 6858000"/>
              <a:gd name="connsiteX117" fmla="*/ 5979671 w 6127519"/>
              <a:gd name="connsiteY117" fmla="*/ 6858000 h 6858000"/>
              <a:gd name="connsiteX118" fmla="*/ 0 w 6127519"/>
              <a:gd name="connsiteY118" fmla="*/ 6858000 h 6858000"/>
              <a:gd name="connsiteX119" fmla="*/ 0 w 6127519"/>
              <a:gd name="connsiteY119"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13516 w 6127519"/>
              <a:gd name="connsiteY82" fmla="*/ 4786619 h 6858000"/>
              <a:gd name="connsiteX83" fmla="*/ 6025404 w 6127519"/>
              <a:gd name="connsiteY83" fmla="*/ 4858148 h 6858000"/>
              <a:gd name="connsiteX84" fmla="*/ 6007749 w 6127519"/>
              <a:gd name="connsiteY84" fmla="*/ 4964715 h 6858000"/>
              <a:gd name="connsiteX85" fmla="*/ 6005269 w 6127519"/>
              <a:gd name="connsiteY85" fmla="*/ 5150567 h 6858000"/>
              <a:gd name="connsiteX86" fmla="*/ 6001127 w 6127519"/>
              <a:gd name="connsiteY86" fmla="*/ 5164609 h 6858000"/>
              <a:gd name="connsiteX87" fmla="*/ 5998514 w 6127519"/>
              <a:gd name="connsiteY87" fmla="*/ 5189673 h 6858000"/>
              <a:gd name="connsiteX88" fmla="*/ 6018409 w 6127519"/>
              <a:gd name="connsiteY88" fmla="*/ 5227157 h 6858000"/>
              <a:gd name="connsiteX89" fmla="*/ 6036748 w 6127519"/>
              <a:gd name="connsiteY89" fmla="*/ 5322752 h 6858000"/>
              <a:gd name="connsiteX90" fmla="*/ 6036943 w 6127519"/>
              <a:gd name="connsiteY90" fmla="*/ 5329480 h 6858000"/>
              <a:gd name="connsiteX91" fmla="*/ 6037677 w 6127519"/>
              <a:gd name="connsiteY91" fmla="*/ 5354807 h 6858000"/>
              <a:gd name="connsiteX92" fmla="*/ 6039728 w 6127519"/>
              <a:gd name="connsiteY92" fmla="*/ 5359416 h 6858000"/>
              <a:gd name="connsiteX93" fmla="*/ 6053435 w 6127519"/>
              <a:gd name="connsiteY93" fmla="*/ 5387547 h 6858000"/>
              <a:gd name="connsiteX94" fmla="*/ 6065933 w 6127519"/>
              <a:gd name="connsiteY94" fmla="*/ 5443002 h 6858000"/>
              <a:gd name="connsiteX95" fmla="*/ 6068640 w 6127519"/>
              <a:gd name="connsiteY95" fmla="*/ 5474503 h 6858000"/>
              <a:gd name="connsiteX96" fmla="*/ 6080922 w 6127519"/>
              <a:gd name="connsiteY96" fmla="*/ 5561070 h 6858000"/>
              <a:gd name="connsiteX97" fmla="*/ 6096949 w 6127519"/>
              <a:gd name="connsiteY97" fmla="*/ 5648179 h 6858000"/>
              <a:gd name="connsiteX98" fmla="*/ 6125703 w 6127519"/>
              <a:gd name="connsiteY98" fmla="*/ 5692894 h 6858000"/>
              <a:gd name="connsiteX99" fmla="*/ 6121353 w 6127519"/>
              <a:gd name="connsiteY99" fmla="*/ 5721725 h 6858000"/>
              <a:gd name="connsiteX100" fmla="*/ 6121607 w 6127519"/>
              <a:gd name="connsiteY100" fmla="*/ 5721959 h 6858000"/>
              <a:gd name="connsiteX101" fmla="*/ 6127024 w 6127519"/>
              <a:gd name="connsiteY101" fmla="*/ 5786902 h 6858000"/>
              <a:gd name="connsiteX102" fmla="*/ 6127519 w 6127519"/>
              <a:gd name="connsiteY102" fmla="*/ 5865775 h 6858000"/>
              <a:gd name="connsiteX103" fmla="*/ 6119217 w 6127519"/>
              <a:gd name="connsiteY103" fmla="*/ 5888542 h 6858000"/>
              <a:gd name="connsiteX104" fmla="*/ 6102493 w 6127519"/>
              <a:gd name="connsiteY104" fmla="*/ 5928602 h 6858000"/>
              <a:gd name="connsiteX105" fmla="*/ 6056863 w 6127519"/>
              <a:gd name="connsiteY105" fmla="*/ 6000643 h 6858000"/>
              <a:gd name="connsiteX106" fmla="*/ 6045436 w 6127519"/>
              <a:gd name="connsiteY106" fmla="*/ 6124480 h 6858000"/>
              <a:gd name="connsiteX107" fmla="*/ 6030489 w 6127519"/>
              <a:gd name="connsiteY107" fmla="*/ 6317666 h 6858000"/>
              <a:gd name="connsiteX108" fmla="*/ 6007492 w 6127519"/>
              <a:gd name="connsiteY108" fmla="*/ 6440818 h 6858000"/>
              <a:gd name="connsiteX109" fmla="*/ 6009467 w 6127519"/>
              <a:gd name="connsiteY109" fmla="*/ 6487076 h 6858000"/>
              <a:gd name="connsiteX110" fmla="*/ 5995064 w 6127519"/>
              <a:gd name="connsiteY110" fmla="*/ 6540791 h 6858000"/>
              <a:gd name="connsiteX111" fmla="*/ 6004510 w 6127519"/>
              <a:gd name="connsiteY111" fmla="*/ 6599256 h 6858000"/>
              <a:gd name="connsiteX112" fmla="*/ 5986207 w 6127519"/>
              <a:gd name="connsiteY112" fmla="*/ 6695855 h 6858000"/>
              <a:gd name="connsiteX113" fmla="*/ 5979428 w 6127519"/>
              <a:gd name="connsiteY113" fmla="*/ 6754678 h 6858000"/>
              <a:gd name="connsiteX114" fmla="*/ 5983398 w 6127519"/>
              <a:gd name="connsiteY114" fmla="*/ 6778641 h 6858000"/>
              <a:gd name="connsiteX115" fmla="*/ 5984543 w 6127519"/>
              <a:gd name="connsiteY115" fmla="*/ 6811016 h 6858000"/>
              <a:gd name="connsiteX116" fmla="*/ 5981802 w 6127519"/>
              <a:gd name="connsiteY116" fmla="*/ 6838578 h 6858000"/>
              <a:gd name="connsiteX117" fmla="*/ 5979671 w 6127519"/>
              <a:gd name="connsiteY117" fmla="*/ 6858000 h 6858000"/>
              <a:gd name="connsiteX118" fmla="*/ 0 w 6127519"/>
              <a:gd name="connsiteY118" fmla="*/ 6858000 h 6858000"/>
              <a:gd name="connsiteX119" fmla="*/ 0 w 6127519"/>
              <a:gd name="connsiteY119" fmla="*/ 0 h 6858000"/>
              <a:gd name="connsiteX0" fmla="*/ 0 w 6424098"/>
              <a:gd name="connsiteY0" fmla="*/ 0 h 6858000"/>
              <a:gd name="connsiteX1" fmla="*/ 4965888 w 6424098"/>
              <a:gd name="connsiteY1" fmla="*/ 0 h 6858000"/>
              <a:gd name="connsiteX2" fmla="*/ 4967767 w 6424098"/>
              <a:gd name="connsiteY2" fmla="*/ 7930 h 6858000"/>
              <a:gd name="connsiteX3" fmla="*/ 4979444 w 6424098"/>
              <a:gd name="connsiteY3" fmla="*/ 43921 h 6858000"/>
              <a:gd name="connsiteX4" fmla="*/ 5021173 w 6424098"/>
              <a:gd name="connsiteY4" fmla="*/ 123738 h 6858000"/>
              <a:gd name="connsiteX5" fmla="*/ 5075458 w 6424098"/>
              <a:gd name="connsiteY5" fmla="*/ 264355 h 6858000"/>
              <a:gd name="connsiteX6" fmla="*/ 5081175 w 6424098"/>
              <a:gd name="connsiteY6" fmla="*/ 277448 h 6858000"/>
              <a:gd name="connsiteX7" fmla="*/ 5097011 w 6424098"/>
              <a:gd name="connsiteY7" fmla="*/ 355616 h 6858000"/>
              <a:gd name="connsiteX8" fmla="*/ 5130982 w 6424098"/>
              <a:gd name="connsiteY8" fmla="*/ 412030 h 6858000"/>
              <a:gd name="connsiteX9" fmla="*/ 5153000 w 6424098"/>
              <a:gd name="connsiteY9" fmla="*/ 507134 h 6858000"/>
              <a:gd name="connsiteX10" fmla="*/ 5171282 w 6424098"/>
              <a:gd name="connsiteY10" fmla="*/ 602071 h 6858000"/>
              <a:gd name="connsiteX11" fmla="*/ 5176196 w 6424098"/>
              <a:gd name="connsiteY11" fmla="*/ 636822 h 6858000"/>
              <a:gd name="connsiteX12" fmla="*/ 5189051 w 6424098"/>
              <a:gd name="connsiteY12" fmla="*/ 782518 h 6858000"/>
              <a:gd name="connsiteX13" fmla="*/ 5210428 w 6424098"/>
              <a:gd name="connsiteY13" fmla="*/ 815772 h 6858000"/>
              <a:gd name="connsiteX14" fmla="*/ 5221088 w 6424098"/>
              <a:gd name="connsiteY14" fmla="*/ 860193 h 6858000"/>
              <a:gd name="connsiteX15" fmla="*/ 5230806 w 6424098"/>
              <a:gd name="connsiteY15" fmla="*/ 961354 h 6858000"/>
              <a:gd name="connsiteX16" fmla="*/ 5201018 w 6424098"/>
              <a:gd name="connsiteY16" fmla="*/ 1095027 h 6858000"/>
              <a:gd name="connsiteX17" fmla="*/ 5202153 w 6424098"/>
              <a:gd name="connsiteY17" fmla="*/ 1133224 h 6858000"/>
              <a:gd name="connsiteX18" fmla="*/ 5207370 w 6424098"/>
              <a:gd name="connsiteY18" fmla="*/ 1138097 h 6858000"/>
              <a:gd name="connsiteX19" fmla="*/ 5189234 w 6424098"/>
              <a:gd name="connsiteY19" fmla="*/ 1193495 h 6858000"/>
              <a:gd name="connsiteX20" fmla="*/ 5202769 w 6424098"/>
              <a:gd name="connsiteY20" fmla="*/ 1269450 h 6858000"/>
              <a:gd name="connsiteX21" fmla="*/ 5225968 w 6424098"/>
              <a:gd name="connsiteY21" fmla="*/ 1357994 h 6858000"/>
              <a:gd name="connsiteX22" fmla="*/ 5233819 w 6424098"/>
              <a:gd name="connsiteY22" fmla="*/ 1380922 h 6858000"/>
              <a:gd name="connsiteX23" fmla="*/ 5237226 w 6424098"/>
              <a:gd name="connsiteY23" fmla="*/ 1441327 h 6858000"/>
              <a:gd name="connsiteX24" fmla="*/ 5255653 w 6424098"/>
              <a:gd name="connsiteY24" fmla="*/ 1524712 h 6858000"/>
              <a:gd name="connsiteX25" fmla="*/ 5263491 w 6424098"/>
              <a:gd name="connsiteY25" fmla="*/ 1642938 h 6858000"/>
              <a:gd name="connsiteX26" fmla="*/ 5261314 w 6424098"/>
              <a:gd name="connsiteY26" fmla="*/ 1689177 h 6858000"/>
              <a:gd name="connsiteX27" fmla="*/ 5259788 w 6424098"/>
              <a:gd name="connsiteY27" fmla="*/ 1768516 h 6858000"/>
              <a:gd name="connsiteX28" fmla="*/ 5255696 w 6424098"/>
              <a:gd name="connsiteY28" fmla="*/ 1953770 h 6858000"/>
              <a:gd name="connsiteX29" fmla="*/ 5252592 w 6424098"/>
              <a:gd name="connsiteY29" fmla="*/ 2092210 h 6858000"/>
              <a:gd name="connsiteX30" fmla="*/ 5264303 w 6424098"/>
              <a:gd name="connsiteY30" fmla="*/ 2225157 h 6858000"/>
              <a:gd name="connsiteX31" fmla="*/ 5254949 w 6424098"/>
              <a:gd name="connsiteY31" fmla="*/ 2236160 h 6858000"/>
              <a:gd name="connsiteX32" fmla="*/ 5250104 w 6424098"/>
              <a:gd name="connsiteY32" fmla="*/ 2249166 h 6858000"/>
              <a:gd name="connsiteX33" fmla="*/ 5251214 w 6424098"/>
              <a:gd name="connsiteY33" fmla="*/ 2250944 h 6858000"/>
              <a:gd name="connsiteX34" fmla="*/ 5250644 w 6424098"/>
              <a:gd name="connsiteY34" fmla="*/ 2266619 h 6858000"/>
              <a:gd name="connsiteX35" fmla="*/ 5293877 w 6424098"/>
              <a:gd name="connsiteY35" fmla="*/ 2368649 h 6858000"/>
              <a:gd name="connsiteX36" fmla="*/ 5311338 w 6424098"/>
              <a:gd name="connsiteY36" fmla="*/ 2404034 h 6858000"/>
              <a:gd name="connsiteX37" fmla="*/ 5338366 w 6424098"/>
              <a:gd name="connsiteY37" fmla="*/ 2465052 h 6858000"/>
              <a:gd name="connsiteX38" fmla="*/ 5371263 w 6424098"/>
              <a:gd name="connsiteY38" fmla="*/ 2586413 h 6858000"/>
              <a:gd name="connsiteX39" fmla="*/ 5407503 w 6424098"/>
              <a:gd name="connsiteY39" fmla="*/ 2786290 h 6858000"/>
              <a:gd name="connsiteX40" fmla="*/ 5407356 w 6424098"/>
              <a:gd name="connsiteY40" fmla="*/ 2787545 h 6858000"/>
              <a:gd name="connsiteX41" fmla="*/ 5411130 w 6424098"/>
              <a:gd name="connsiteY41" fmla="*/ 2788640 h 6858000"/>
              <a:gd name="connsiteX42" fmla="*/ 5416439 w 6424098"/>
              <a:gd name="connsiteY42" fmla="*/ 2805666 h 6858000"/>
              <a:gd name="connsiteX43" fmla="*/ 5457023 w 6424098"/>
              <a:gd name="connsiteY43" fmla="*/ 2858292 h 6858000"/>
              <a:gd name="connsiteX44" fmla="*/ 5479298 w 6424098"/>
              <a:gd name="connsiteY44" fmla="*/ 2947791 h 6858000"/>
              <a:gd name="connsiteX45" fmla="*/ 5481770 w 6424098"/>
              <a:gd name="connsiteY45" fmla="*/ 2951352 h 6858000"/>
              <a:gd name="connsiteX46" fmla="*/ 5482045 w 6424098"/>
              <a:gd name="connsiteY46" fmla="*/ 2984371 h 6858000"/>
              <a:gd name="connsiteX47" fmla="*/ 5482415 w 6424098"/>
              <a:gd name="connsiteY47" fmla="*/ 3004079 h 6858000"/>
              <a:gd name="connsiteX48" fmla="*/ 5503944 w 6424098"/>
              <a:gd name="connsiteY48" fmla="*/ 3123335 h 6858000"/>
              <a:gd name="connsiteX49" fmla="*/ 5516007 w 6424098"/>
              <a:gd name="connsiteY49" fmla="*/ 3258473 h 6858000"/>
              <a:gd name="connsiteX50" fmla="*/ 5566839 w 6424098"/>
              <a:gd name="connsiteY50" fmla="*/ 3345295 h 6858000"/>
              <a:gd name="connsiteX51" fmla="*/ 5589758 w 6424098"/>
              <a:gd name="connsiteY51" fmla="*/ 3506453 h 6858000"/>
              <a:gd name="connsiteX52" fmla="*/ 5596144 w 6424098"/>
              <a:gd name="connsiteY52" fmla="*/ 3534624 h 6858000"/>
              <a:gd name="connsiteX53" fmla="*/ 5597750 w 6424098"/>
              <a:gd name="connsiteY53" fmla="*/ 3534129 h 6858000"/>
              <a:gd name="connsiteX54" fmla="*/ 5599700 w 6424098"/>
              <a:gd name="connsiteY54" fmla="*/ 3547221 h 6858000"/>
              <a:gd name="connsiteX55" fmla="*/ 5615031 w 6424098"/>
              <a:gd name="connsiteY55" fmla="*/ 3557482 h 6858000"/>
              <a:gd name="connsiteX56" fmla="*/ 5618377 w 6424098"/>
              <a:gd name="connsiteY56" fmla="*/ 3588431 h 6858000"/>
              <a:gd name="connsiteX57" fmla="*/ 5612155 w 6424098"/>
              <a:gd name="connsiteY57" fmla="*/ 3589869 h 6858000"/>
              <a:gd name="connsiteX58" fmla="*/ 5620843 w 6424098"/>
              <a:gd name="connsiteY58" fmla="*/ 3606745 h 6858000"/>
              <a:gd name="connsiteX59" fmla="*/ 5655472 w 6424098"/>
              <a:gd name="connsiteY59" fmla="*/ 3678877 h 6858000"/>
              <a:gd name="connsiteX60" fmla="*/ 5683015 w 6424098"/>
              <a:gd name="connsiteY60" fmla="*/ 3762025 h 6858000"/>
              <a:gd name="connsiteX61" fmla="*/ 5696643 w 6424098"/>
              <a:gd name="connsiteY61" fmla="*/ 3773888 h 6858000"/>
              <a:gd name="connsiteX62" fmla="*/ 5699203 w 6424098"/>
              <a:gd name="connsiteY62" fmla="*/ 3775823 h 6858000"/>
              <a:gd name="connsiteX63" fmla="*/ 5704824 w 6424098"/>
              <a:gd name="connsiteY63" fmla="*/ 3785966 h 6858000"/>
              <a:gd name="connsiteX64" fmla="*/ 5733539 w 6424098"/>
              <a:gd name="connsiteY64" fmla="*/ 3818457 h 6858000"/>
              <a:gd name="connsiteX65" fmla="*/ 5768491 w 6424098"/>
              <a:gd name="connsiteY65" fmla="*/ 3914399 h 6858000"/>
              <a:gd name="connsiteX66" fmla="*/ 5793123 w 6424098"/>
              <a:gd name="connsiteY66" fmla="*/ 3969952 h 6858000"/>
              <a:gd name="connsiteX67" fmla="*/ 5808321 w 6424098"/>
              <a:gd name="connsiteY67" fmla="*/ 3988153 h 6858000"/>
              <a:gd name="connsiteX68" fmla="*/ 5825621 w 6424098"/>
              <a:gd name="connsiteY68" fmla="*/ 4015525 h 6858000"/>
              <a:gd name="connsiteX69" fmla="*/ 5860672 w 6424098"/>
              <a:gd name="connsiteY69" fmla="*/ 4061579 h 6858000"/>
              <a:gd name="connsiteX70" fmla="*/ 5872173 w 6424098"/>
              <a:gd name="connsiteY70" fmla="*/ 4088497 h 6858000"/>
              <a:gd name="connsiteX71" fmla="*/ 5894095 w 6424098"/>
              <a:gd name="connsiteY71" fmla="*/ 4128857 h 6858000"/>
              <a:gd name="connsiteX72" fmla="*/ 5903513 w 6424098"/>
              <a:gd name="connsiteY72" fmla="*/ 4187661 h 6858000"/>
              <a:gd name="connsiteX73" fmla="*/ 5917114 w 6424098"/>
              <a:gd name="connsiteY73" fmla="*/ 4213096 h 6858000"/>
              <a:gd name="connsiteX74" fmla="*/ 5924233 w 6424098"/>
              <a:gd name="connsiteY74" fmla="*/ 4242060 h 6858000"/>
              <a:gd name="connsiteX75" fmla="*/ 5928910 w 6424098"/>
              <a:gd name="connsiteY75" fmla="*/ 4300973 h 6858000"/>
              <a:gd name="connsiteX76" fmla="*/ 5939320 w 6424098"/>
              <a:gd name="connsiteY76" fmla="*/ 4340435 h 6858000"/>
              <a:gd name="connsiteX77" fmla="*/ 5946705 w 6424098"/>
              <a:gd name="connsiteY77" fmla="*/ 4428051 h 6858000"/>
              <a:gd name="connsiteX78" fmla="*/ 5949261 w 6424098"/>
              <a:gd name="connsiteY78" fmla="*/ 4449185 h 6858000"/>
              <a:gd name="connsiteX79" fmla="*/ 5968960 w 6424098"/>
              <a:gd name="connsiteY79" fmla="*/ 4482655 h 6858000"/>
              <a:gd name="connsiteX80" fmla="*/ 5980106 w 6424098"/>
              <a:gd name="connsiteY80" fmla="*/ 4585087 h 6858000"/>
              <a:gd name="connsiteX81" fmla="*/ 5998138 w 6424098"/>
              <a:gd name="connsiteY81" fmla="*/ 4697518 h 6858000"/>
              <a:gd name="connsiteX82" fmla="*/ 6013516 w 6424098"/>
              <a:gd name="connsiteY82" fmla="*/ 4786619 h 6858000"/>
              <a:gd name="connsiteX83" fmla="*/ 6025404 w 6424098"/>
              <a:gd name="connsiteY83" fmla="*/ 4858148 h 6858000"/>
              <a:gd name="connsiteX84" fmla="*/ 6007749 w 6424098"/>
              <a:gd name="connsiteY84" fmla="*/ 4964715 h 6858000"/>
              <a:gd name="connsiteX85" fmla="*/ 6005269 w 6424098"/>
              <a:gd name="connsiteY85" fmla="*/ 5150567 h 6858000"/>
              <a:gd name="connsiteX86" fmla="*/ 6001127 w 6424098"/>
              <a:gd name="connsiteY86" fmla="*/ 5164609 h 6858000"/>
              <a:gd name="connsiteX87" fmla="*/ 5998514 w 6424098"/>
              <a:gd name="connsiteY87" fmla="*/ 5189673 h 6858000"/>
              <a:gd name="connsiteX88" fmla="*/ 6018409 w 6424098"/>
              <a:gd name="connsiteY88" fmla="*/ 5227157 h 6858000"/>
              <a:gd name="connsiteX89" fmla="*/ 6036748 w 6424098"/>
              <a:gd name="connsiteY89" fmla="*/ 5322752 h 6858000"/>
              <a:gd name="connsiteX90" fmla="*/ 6036943 w 6424098"/>
              <a:gd name="connsiteY90" fmla="*/ 5329480 h 6858000"/>
              <a:gd name="connsiteX91" fmla="*/ 6037677 w 6424098"/>
              <a:gd name="connsiteY91" fmla="*/ 5354807 h 6858000"/>
              <a:gd name="connsiteX92" fmla="*/ 6039728 w 6424098"/>
              <a:gd name="connsiteY92" fmla="*/ 5359416 h 6858000"/>
              <a:gd name="connsiteX93" fmla="*/ 6053435 w 6424098"/>
              <a:gd name="connsiteY93" fmla="*/ 5387547 h 6858000"/>
              <a:gd name="connsiteX94" fmla="*/ 6065933 w 6424098"/>
              <a:gd name="connsiteY94" fmla="*/ 5443002 h 6858000"/>
              <a:gd name="connsiteX95" fmla="*/ 6068640 w 6424098"/>
              <a:gd name="connsiteY95" fmla="*/ 5474503 h 6858000"/>
              <a:gd name="connsiteX96" fmla="*/ 6080922 w 6424098"/>
              <a:gd name="connsiteY96" fmla="*/ 5561070 h 6858000"/>
              <a:gd name="connsiteX97" fmla="*/ 6096949 w 6424098"/>
              <a:gd name="connsiteY97" fmla="*/ 5648179 h 6858000"/>
              <a:gd name="connsiteX98" fmla="*/ 6125703 w 6424098"/>
              <a:gd name="connsiteY98" fmla="*/ 5692894 h 6858000"/>
              <a:gd name="connsiteX99" fmla="*/ 6121353 w 6424098"/>
              <a:gd name="connsiteY99" fmla="*/ 5721725 h 6858000"/>
              <a:gd name="connsiteX100" fmla="*/ 6121607 w 6424098"/>
              <a:gd name="connsiteY100" fmla="*/ 5721959 h 6858000"/>
              <a:gd name="connsiteX101" fmla="*/ 6127024 w 6424098"/>
              <a:gd name="connsiteY101" fmla="*/ 5786902 h 6858000"/>
              <a:gd name="connsiteX102" fmla="*/ 6127519 w 6424098"/>
              <a:gd name="connsiteY102" fmla="*/ 5865775 h 6858000"/>
              <a:gd name="connsiteX103" fmla="*/ 6119217 w 6424098"/>
              <a:gd name="connsiteY103" fmla="*/ 5888542 h 6858000"/>
              <a:gd name="connsiteX104" fmla="*/ 6102493 w 6424098"/>
              <a:gd name="connsiteY104" fmla="*/ 5928602 h 6858000"/>
              <a:gd name="connsiteX105" fmla="*/ 6056863 w 6424098"/>
              <a:gd name="connsiteY105" fmla="*/ 6000643 h 6858000"/>
              <a:gd name="connsiteX106" fmla="*/ 6045436 w 6424098"/>
              <a:gd name="connsiteY106" fmla="*/ 6124480 h 6858000"/>
              <a:gd name="connsiteX107" fmla="*/ 6030489 w 6424098"/>
              <a:gd name="connsiteY107" fmla="*/ 6317666 h 6858000"/>
              <a:gd name="connsiteX108" fmla="*/ 6007492 w 6424098"/>
              <a:gd name="connsiteY108" fmla="*/ 6440818 h 6858000"/>
              <a:gd name="connsiteX109" fmla="*/ 6009467 w 6424098"/>
              <a:gd name="connsiteY109" fmla="*/ 6487076 h 6858000"/>
              <a:gd name="connsiteX110" fmla="*/ 5995064 w 6424098"/>
              <a:gd name="connsiteY110" fmla="*/ 6540791 h 6858000"/>
              <a:gd name="connsiteX111" fmla="*/ 6004510 w 6424098"/>
              <a:gd name="connsiteY111" fmla="*/ 6599256 h 6858000"/>
              <a:gd name="connsiteX112" fmla="*/ 5986207 w 6424098"/>
              <a:gd name="connsiteY112" fmla="*/ 6695855 h 6858000"/>
              <a:gd name="connsiteX113" fmla="*/ 5979428 w 6424098"/>
              <a:gd name="connsiteY113" fmla="*/ 6754678 h 6858000"/>
              <a:gd name="connsiteX114" fmla="*/ 5983398 w 6424098"/>
              <a:gd name="connsiteY114" fmla="*/ 6778641 h 6858000"/>
              <a:gd name="connsiteX115" fmla="*/ 5984543 w 6424098"/>
              <a:gd name="connsiteY115" fmla="*/ 6811016 h 6858000"/>
              <a:gd name="connsiteX116" fmla="*/ 5979671 w 6424098"/>
              <a:gd name="connsiteY116" fmla="*/ 6858000 h 6858000"/>
              <a:gd name="connsiteX117" fmla="*/ 0 w 6424098"/>
              <a:gd name="connsiteY117" fmla="*/ 6858000 h 6858000"/>
              <a:gd name="connsiteX118" fmla="*/ 0 w 6424098"/>
              <a:gd name="connsiteY118"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13516 w 6127519"/>
              <a:gd name="connsiteY82" fmla="*/ 4786619 h 6858000"/>
              <a:gd name="connsiteX83" fmla="*/ 6025404 w 6127519"/>
              <a:gd name="connsiteY83" fmla="*/ 4858148 h 6858000"/>
              <a:gd name="connsiteX84" fmla="*/ 6007749 w 6127519"/>
              <a:gd name="connsiteY84" fmla="*/ 4964715 h 6858000"/>
              <a:gd name="connsiteX85" fmla="*/ 6005269 w 6127519"/>
              <a:gd name="connsiteY85" fmla="*/ 5150567 h 6858000"/>
              <a:gd name="connsiteX86" fmla="*/ 6001127 w 6127519"/>
              <a:gd name="connsiteY86" fmla="*/ 5164609 h 6858000"/>
              <a:gd name="connsiteX87" fmla="*/ 5998514 w 6127519"/>
              <a:gd name="connsiteY87" fmla="*/ 5189673 h 6858000"/>
              <a:gd name="connsiteX88" fmla="*/ 6018409 w 6127519"/>
              <a:gd name="connsiteY88" fmla="*/ 5227157 h 6858000"/>
              <a:gd name="connsiteX89" fmla="*/ 6036748 w 6127519"/>
              <a:gd name="connsiteY89" fmla="*/ 5322752 h 6858000"/>
              <a:gd name="connsiteX90" fmla="*/ 6036943 w 6127519"/>
              <a:gd name="connsiteY90" fmla="*/ 5329480 h 6858000"/>
              <a:gd name="connsiteX91" fmla="*/ 6037677 w 6127519"/>
              <a:gd name="connsiteY91" fmla="*/ 5354807 h 6858000"/>
              <a:gd name="connsiteX92" fmla="*/ 6039728 w 6127519"/>
              <a:gd name="connsiteY92" fmla="*/ 5359416 h 6858000"/>
              <a:gd name="connsiteX93" fmla="*/ 6053435 w 6127519"/>
              <a:gd name="connsiteY93" fmla="*/ 5387547 h 6858000"/>
              <a:gd name="connsiteX94" fmla="*/ 6065933 w 6127519"/>
              <a:gd name="connsiteY94" fmla="*/ 5443002 h 6858000"/>
              <a:gd name="connsiteX95" fmla="*/ 6068640 w 6127519"/>
              <a:gd name="connsiteY95" fmla="*/ 5474503 h 6858000"/>
              <a:gd name="connsiteX96" fmla="*/ 6080922 w 6127519"/>
              <a:gd name="connsiteY96" fmla="*/ 5561070 h 6858000"/>
              <a:gd name="connsiteX97" fmla="*/ 6096949 w 6127519"/>
              <a:gd name="connsiteY97" fmla="*/ 5648179 h 6858000"/>
              <a:gd name="connsiteX98" fmla="*/ 6125703 w 6127519"/>
              <a:gd name="connsiteY98" fmla="*/ 5692894 h 6858000"/>
              <a:gd name="connsiteX99" fmla="*/ 6121353 w 6127519"/>
              <a:gd name="connsiteY99" fmla="*/ 5721725 h 6858000"/>
              <a:gd name="connsiteX100" fmla="*/ 6121607 w 6127519"/>
              <a:gd name="connsiteY100" fmla="*/ 5721959 h 6858000"/>
              <a:gd name="connsiteX101" fmla="*/ 6127024 w 6127519"/>
              <a:gd name="connsiteY101" fmla="*/ 5786902 h 6858000"/>
              <a:gd name="connsiteX102" fmla="*/ 6127519 w 6127519"/>
              <a:gd name="connsiteY102" fmla="*/ 5865775 h 6858000"/>
              <a:gd name="connsiteX103" fmla="*/ 6119217 w 6127519"/>
              <a:gd name="connsiteY103" fmla="*/ 5888542 h 6858000"/>
              <a:gd name="connsiteX104" fmla="*/ 6102493 w 6127519"/>
              <a:gd name="connsiteY104" fmla="*/ 5928602 h 6858000"/>
              <a:gd name="connsiteX105" fmla="*/ 6056863 w 6127519"/>
              <a:gd name="connsiteY105" fmla="*/ 6000643 h 6858000"/>
              <a:gd name="connsiteX106" fmla="*/ 6045436 w 6127519"/>
              <a:gd name="connsiteY106" fmla="*/ 6124480 h 6858000"/>
              <a:gd name="connsiteX107" fmla="*/ 6030489 w 6127519"/>
              <a:gd name="connsiteY107" fmla="*/ 6317666 h 6858000"/>
              <a:gd name="connsiteX108" fmla="*/ 6007492 w 6127519"/>
              <a:gd name="connsiteY108" fmla="*/ 6440818 h 6858000"/>
              <a:gd name="connsiteX109" fmla="*/ 6009467 w 6127519"/>
              <a:gd name="connsiteY109" fmla="*/ 6487076 h 6858000"/>
              <a:gd name="connsiteX110" fmla="*/ 5995064 w 6127519"/>
              <a:gd name="connsiteY110" fmla="*/ 6540791 h 6858000"/>
              <a:gd name="connsiteX111" fmla="*/ 6004510 w 6127519"/>
              <a:gd name="connsiteY111" fmla="*/ 6599256 h 6858000"/>
              <a:gd name="connsiteX112" fmla="*/ 5986207 w 6127519"/>
              <a:gd name="connsiteY112" fmla="*/ 6695855 h 6858000"/>
              <a:gd name="connsiteX113" fmla="*/ 5979428 w 6127519"/>
              <a:gd name="connsiteY113" fmla="*/ 6754678 h 6858000"/>
              <a:gd name="connsiteX114" fmla="*/ 5983398 w 6127519"/>
              <a:gd name="connsiteY114" fmla="*/ 6778641 h 6858000"/>
              <a:gd name="connsiteX115" fmla="*/ 5984543 w 6127519"/>
              <a:gd name="connsiteY115" fmla="*/ 6811016 h 6858000"/>
              <a:gd name="connsiteX116" fmla="*/ 5979671 w 6127519"/>
              <a:gd name="connsiteY116" fmla="*/ 6858000 h 6858000"/>
              <a:gd name="connsiteX117" fmla="*/ 0 w 6127519"/>
              <a:gd name="connsiteY117" fmla="*/ 6858000 h 6858000"/>
              <a:gd name="connsiteX118" fmla="*/ 0 w 6127519"/>
              <a:gd name="connsiteY118"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25404 w 6127519"/>
              <a:gd name="connsiteY82" fmla="*/ 4858148 h 6858000"/>
              <a:gd name="connsiteX83" fmla="*/ 6007749 w 6127519"/>
              <a:gd name="connsiteY83" fmla="*/ 4964715 h 6858000"/>
              <a:gd name="connsiteX84" fmla="*/ 6005269 w 6127519"/>
              <a:gd name="connsiteY84" fmla="*/ 5150567 h 6858000"/>
              <a:gd name="connsiteX85" fmla="*/ 6001127 w 6127519"/>
              <a:gd name="connsiteY85" fmla="*/ 5164609 h 6858000"/>
              <a:gd name="connsiteX86" fmla="*/ 5998514 w 6127519"/>
              <a:gd name="connsiteY86" fmla="*/ 5189673 h 6858000"/>
              <a:gd name="connsiteX87" fmla="*/ 6018409 w 6127519"/>
              <a:gd name="connsiteY87" fmla="*/ 5227157 h 6858000"/>
              <a:gd name="connsiteX88" fmla="*/ 6036748 w 6127519"/>
              <a:gd name="connsiteY88" fmla="*/ 5322752 h 6858000"/>
              <a:gd name="connsiteX89" fmla="*/ 6036943 w 6127519"/>
              <a:gd name="connsiteY89" fmla="*/ 5329480 h 6858000"/>
              <a:gd name="connsiteX90" fmla="*/ 6037677 w 6127519"/>
              <a:gd name="connsiteY90" fmla="*/ 5354807 h 6858000"/>
              <a:gd name="connsiteX91" fmla="*/ 6039728 w 6127519"/>
              <a:gd name="connsiteY91" fmla="*/ 5359416 h 6858000"/>
              <a:gd name="connsiteX92" fmla="*/ 6053435 w 6127519"/>
              <a:gd name="connsiteY92" fmla="*/ 5387547 h 6858000"/>
              <a:gd name="connsiteX93" fmla="*/ 6065933 w 6127519"/>
              <a:gd name="connsiteY93" fmla="*/ 5443002 h 6858000"/>
              <a:gd name="connsiteX94" fmla="*/ 6068640 w 6127519"/>
              <a:gd name="connsiteY94" fmla="*/ 5474503 h 6858000"/>
              <a:gd name="connsiteX95" fmla="*/ 6080922 w 6127519"/>
              <a:gd name="connsiteY95" fmla="*/ 5561070 h 6858000"/>
              <a:gd name="connsiteX96" fmla="*/ 6096949 w 6127519"/>
              <a:gd name="connsiteY96" fmla="*/ 5648179 h 6858000"/>
              <a:gd name="connsiteX97" fmla="*/ 6125703 w 6127519"/>
              <a:gd name="connsiteY97" fmla="*/ 5692894 h 6858000"/>
              <a:gd name="connsiteX98" fmla="*/ 6121353 w 6127519"/>
              <a:gd name="connsiteY98" fmla="*/ 5721725 h 6858000"/>
              <a:gd name="connsiteX99" fmla="*/ 6121607 w 6127519"/>
              <a:gd name="connsiteY99" fmla="*/ 5721959 h 6858000"/>
              <a:gd name="connsiteX100" fmla="*/ 6127024 w 6127519"/>
              <a:gd name="connsiteY100" fmla="*/ 5786902 h 6858000"/>
              <a:gd name="connsiteX101" fmla="*/ 6127519 w 6127519"/>
              <a:gd name="connsiteY101" fmla="*/ 5865775 h 6858000"/>
              <a:gd name="connsiteX102" fmla="*/ 6119217 w 6127519"/>
              <a:gd name="connsiteY102" fmla="*/ 5888542 h 6858000"/>
              <a:gd name="connsiteX103" fmla="*/ 6102493 w 6127519"/>
              <a:gd name="connsiteY103" fmla="*/ 5928602 h 6858000"/>
              <a:gd name="connsiteX104" fmla="*/ 6056863 w 6127519"/>
              <a:gd name="connsiteY104" fmla="*/ 6000643 h 6858000"/>
              <a:gd name="connsiteX105" fmla="*/ 6045436 w 6127519"/>
              <a:gd name="connsiteY105" fmla="*/ 6124480 h 6858000"/>
              <a:gd name="connsiteX106" fmla="*/ 6030489 w 6127519"/>
              <a:gd name="connsiteY106" fmla="*/ 6317666 h 6858000"/>
              <a:gd name="connsiteX107" fmla="*/ 6007492 w 6127519"/>
              <a:gd name="connsiteY107" fmla="*/ 6440818 h 6858000"/>
              <a:gd name="connsiteX108" fmla="*/ 6009467 w 6127519"/>
              <a:gd name="connsiteY108" fmla="*/ 6487076 h 6858000"/>
              <a:gd name="connsiteX109" fmla="*/ 5995064 w 6127519"/>
              <a:gd name="connsiteY109" fmla="*/ 6540791 h 6858000"/>
              <a:gd name="connsiteX110" fmla="*/ 6004510 w 6127519"/>
              <a:gd name="connsiteY110" fmla="*/ 6599256 h 6858000"/>
              <a:gd name="connsiteX111" fmla="*/ 5986207 w 6127519"/>
              <a:gd name="connsiteY111" fmla="*/ 6695855 h 6858000"/>
              <a:gd name="connsiteX112" fmla="*/ 5979428 w 6127519"/>
              <a:gd name="connsiteY112" fmla="*/ 6754678 h 6858000"/>
              <a:gd name="connsiteX113" fmla="*/ 5983398 w 6127519"/>
              <a:gd name="connsiteY113" fmla="*/ 6778641 h 6858000"/>
              <a:gd name="connsiteX114" fmla="*/ 5984543 w 6127519"/>
              <a:gd name="connsiteY114" fmla="*/ 6811016 h 6858000"/>
              <a:gd name="connsiteX115" fmla="*/ 5979671 w 6127519"/>
              <a:gd name="connsiteY115" fmla="*/ 6858000 h 6858000"/>
              <a:gd name="connsiteX116" fmla="*/ 0 w 6127519"/>
              <a:gd name="connsiteY116" fmla="*/ 6858000 h 6858000"/>
              <a:gd name="connsiteX117" fmla="*/ 0 w 6127519"/>
              <a:gd name="connsiteY117"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33539 w 6127519"/>
              <a:gd name="connsiteY64" fmla="*/ 3818457 h 6858000"/>
              <a:gd name="connsiteX65" fmla="*/ 5768491 w 6127519"/>
              <a:gd name="connsiteY65" fmla="*/ 3914399 h 6858000"/>
              <a:gd name="connsiteX66" fmla="*/ 5793123 w 6127519"/>
              <a:gd name="connsiteY66" fmla="*/ 3969952 h 6858000"/>
              <a:gd name="connsiteX67" fmla="*/ 5808321 w 6127519"/>
              <a:gd name="connsiteY67" fmla="*/ 3988153 h 6858000"/>
              <a:gd name="connsiteX68" fmla="*/ 5825621 w 6127519"/>
              <a:gd name="connsiteY68" fmla="*/ 4015525 h 6858000"/>
              <a:gd name="connsiteX69" fmla="*/ 5860672 w 6127519"/>
              <a:gd name="connsiteY69" fmla="*/ 4061579 h 6858000"/>
              <a:gd name="connsiteX70" fmla="*/ 5872173 w 6127519"/>
              <a:gd name="connsiteY70" fmla="*/ 4088497 h 6858000"/>
              <a:gd name="connsiteX71" fmla="*/ 5894095 w 6127519"/>
              <a:gd name="connsiteY71" fmla="*/ 4128857 h 6858000"/>
              <a:gd name="connsiteX72" fmla="*/ 5903513 w 6127519"/>
              <a:gd name="connsiteY72" fmla="*/ 4187661 h 6858000"/>
              <a:gd name="connsiteX73" fmla="*/ 5917114 w 6127519"/>
              <a:gd name="connsiteY73" fmla="*/ 4213096 h 6858000"/>
              <a:gd name="connsiteX74" fmla="*/ 5924233 w 6127519"/>
              <a:gd name="connsiteY74" fmla="*/ 4242060 h 6858000"/>
              <a:gd name="connsiteX75" fmla="*/ 5928910 w 6127519"/>
              <a:gd name="connsiteY75" fmla="*/ 4300973 h 6858000"/>
              <a:gd name="connsiteX76" fmla="*/ 5939320 w 6127519"/>
              <a:gd name="connsiteY76" fmla="*/ 4340435 h 6858000"/>
              <a:gd name="connsiteX77" fmla="*/ 5946705 w 6127519"/>
              <a:gd name="connsiteY77" fmla="*/ 4428051 h 6858000"/>
              <a:gd name="connsiteX78" fmla="*/ 5949261 w 6127519"/>
              <a:gd name="connsiteY78" fmla="*/ 4449185 h 6858000"/>
              <a:gd name="connsiteX79" fmla="*/ 5968960 w 6127519"/>
              <a:gd name="connsiteY79" fmla="*/ 4482655 h 6858000"/>
              <a:gd name="connsiteX80" fmla="*/ 5980106 w 6127519"/>
              <a:gd name="connsiteY80" fmla="*/ 4585087 h 6858000"/>
              <a:gd name="connsiteX81" fmla="*/ 5998138 w 6127519"/>
              <a:gd name="connsiteY81" fmla="*/ 4697518 h 6858000"/>
              <a:gd name="connsiteX82" fmla="*/ 6007819 w 6127519"/>
              <a:gd name="connsiteY82" fmla="*/ 4858148 h 6858000"/>
              <a:gd name="connsiteX83" fmla="*/ 6007749 w 6127519"/>
              <a:gd name="connsiteY83" fmla="*/ 4964715 h 6858000"/>
              <a:gd name="connsiteX84" fmla="*/ 6005269 w 6127519"/>
              <a:gd name="connsiteY84" fmla="*/ 5150567 h 6858000"/>
              <a:gd name="connsiteX85" fmla="*/ 6001127 w 6127519"/>
              <a:gd name="connsiteY85" fmla="*/ 5164609 h 6858000"/>
              <a:gd name="connsiteX86" fmla="*/ 5998514 w 6127519"/>
              <a:gd name="connsiteY86" fmla="*/ 5189673 h 6858000"/>
              <a:gd name="connsiteX87" fmla="*/ 6018409 w 6127519"/>
              <a:gd name="connsiteY87" fmla="*/ 5227157 h 6858000"/>
              <a:gd name="connsiteX88" fmla="*/ 6036748 w 6127519"/>
              <a:gd name="connsiteY88" fmla="*/ 5322752 h 6858000"/>
              <a:gd name="connsiteX89" fmla="*/ 6036943 w 6127519"/>
              <a:gd name="connsiteY89" fmla="*/ 5329480 h 6858000"/>
              <a:gd name="connsiteX90" fmla="*/ 6037677 w 6127519"/>
              <a:gd name="connsiteY90" fmla="*/ 5354807 h 6858000"/>
              <a:gd name="connsiteX91" fmla="*/ 6039728 w 6127519"/>
              <a:gd name="connsiteY91" fmla="*/ 5359416 h 6858000"/>
              <a:gd name="connsiteX92" fmla="*/ 6053435 w 6127519"/>
              <a:gd name="connsiteY92" fmla="*/ 5387547 h 6858000"/>
              <a:gd name="connsiteX93" fmla="*/ 6065933 w 6127519"/>
              <a:gd name="connsiteY93" fmla="*/ 5443002 h 6858000"/>
              <a:gd name="connsiteX94" fmla="*/ 6068640 w 6127519"/>
              <a:gd name="connsiteY94" fmla="*/ 5474503 h 6858000"/>
              <a:gd name="connsiteX95" fmla="*/ 6080922 w 6127519"/>
              <a:gd name="connsiteY95" fmla="*/ 5561070 h 6858000"/>
              <a:gd name="connsiteX96" fmla="*/ 6096949 w 6127519"/>
              <a:gd name="connsiteY96" fmla="*/ 5648179 h 6858000"/>
              <a:gd name="connsiteX97" fmla="*/ 6125703 w 6127519"/>
              <a:gd name="connsiteY97" fmla="*/ 5692894 h 6858000"/>
              <a:gd name="connsiteX98" fmla="*/ 6121353 w 6127519"/>
              <a:gd name="connsiteY98" fmla="*/ 5721725 h 6858000"/>
              <a:gd name="connsiteX99" fmla="*/ 6121607 w 6127519"/>
              <a:gd name="connsiteY99" fmla="*/ 5721959 h 6858000"/>
              <a:gd name="connsiteX100" fmla="*/ 6127024 w 6127519"/>
              <a:gd name="connsiteY100" fmla="*/ 5786902 h 6858000"/>
              <a:gd name="connsiteX101" fmla="*/ 6127519 w 6127519"/>
              <a:gd name="connsiteY101" fmla="*/ 5865775 h 6858000"/>
              <a:gd name="connsiteX102" fmla="*/ 6119217 w 6127519"/>
              <a:gd name="connsiteY102" fmla="*/ 5888542 h 6858000"/>
              <a:gd name="connsiteX103" fmla="*/ 6102493 w 6127519"/>
              <a:gd name="connsiteY103" fmla="*/ 5928602 h 6858000"/>
              <a:gd name="connsiteX104" fmla="*/ 6056863 w 6127519"/>
              <a:gd name="connsiteY104" fmla="*/ 6000643 h 6858000"/>
              <a:gd name="connsiteX105" fmla="*/ 6045436 w 6127519"/>
              <a:gd name="connsiteY105" fmla="*/ 6124480 h 6858000"/>
              <a:gd name="connsiteX106" fmla="*/ 6030489 w 6127519"/>
              <a:gd name="connsiteY106" fmla="*/ 6317666 h 6858000"/>
              <a:gd name="connsiteX107" fmla="*/ 6007492 w 6127519"/>
              <a:gd name="connsiteY107" fmla="*/ 6440818 h 6858000"/>
              <a:gd name="connsiteX108" fmla="*/ 6009467 w 6127519"/>
              <a:gd name="connsiteY108" fmla="*/ 6487076 h 6858000"/>
              <a:gd name="connsiteX109" fmla="*/ 5995064 w 6127519"/>
              <a:gd name="connsiteY109" fmla="*/ 6540791 h 6858000"/>
              <a:gd name="connsiteX110" fmla="*/ 6004510 w 6127519"/>
              <a:gd name="connsiteY110" fmla="*/ 6599256 h 6858000"/>
              <a:gd name="connsiteX111" fmla="*/ 5986207 w 6127519"/>
              <a:gd name="connsiteY111" fmla="*/ 6695855 h 6858000"/>
              <a:gd name="connsiteX112" fmla="*/ 5979428 w 6127519"/>
              <a:gd name="connsiteY112" fmla="*/ 6754678 h 6858000"/>
              <a:gd name="connsiteX113" fmla="*/ 5983398 w 6127519"/>
              <a:gd name="connsiteY113" fmla="*/ 6778641 h 6858000"/>
              <a:gd name="connsiteX114" fmla="*/ 5984543 w 6127519"/>
              <a:gd name="connsiteY114" fmla="*/ 6811016 h 6858000"/>
              <a:gd name="connsiteX115" fmla="*/ 5979671 w 6127519"/>
              <a:gd name="connsiteY115" fmla="*/ 6858000 h 6858000"/>
              <a:gd name="connsiteX116" fmla="*/ 0 w 6127519"/>
              <a:gd name="connsiteY116" fmla="*/ 6858000 h 6858000"/>
              <a:gd name="connsiteX117" fmla="*/ 0 w 6127519"/>
              <a:gd name="connsiteY117"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04824 w 6127519"/>
              <a:gd name="connsiteY63" fmla="*/ 3785966 h 6858000"/>
              <a:gd name="connsiteX64" fmla="*/ 5768491 w 6127519"/>
              <a:gd name="connsiteY64" fmla="*/ 3914399 h 6858000"/>
              <a:gd name="connsiteX65" fmla="*/ 5793123 w 6127519"/>
              <a:gd name="connsiteY65" fmla="*/ 3969952 h 6858000"/>
              <a:gd name="connsiteX66" fmla="*/ 5808321 w 6127519"/>
              <a:gd name="connsiteY66" fmla="*/ 3988153 h 6858000"/>
              <a:gd name="connsiteX67" fmla="*/ 5825621 w 6127519"/>
              <a:gd name="connsiteY67" fmla="*/ 4015525 h 6858000"/>
              <a:gd name="connsiteX68" fmla="*/ 5860672 w 6127519"/>
              <a:gd name="connsiteY68" fmla="*/ 4061579 h 6858000"/>
              <a:gd name="connsiteX69" fmla="*/ 5872173 w 6127519"/>
              <a:gd name="connsiteY69" fmla="*/ 4088497 h 6858000"/>
              <a:gd name="connsiteX70" fmla="*/ 5894095 w 6127519"/>
              <a:gd name="connsiteY70" fmla="*/ 4128857 h 6858000"/>
              <a:gd name="connsiteX71" fmla="*/ 5903513 w 6127519"/>
              <a:gd name="connsiteY71" fmla="*/ 4187661 h 6858000"/>
              <a:gd name="connsiteX72" fmla="*/ 5917114 w 6127519"/>
              <a:gd name="connsiteY72" fmla="*/ 4213096 h 6858000"/>
              <a:gd name="connsiteX73" fmla="*/ 5924233 w 6127519"/>
              <a:gd name="connsiteY73" fmla="*/ 4242060 h 6858000"/>
              <a:gd name="connsiteX74" fmla="*/ 5928910 w 6127519"/>
              <a:gd name="connsiteY74" fmla="*/ 4300973 h 6858000"/>
              <a:gd name="connsiteX75" fmla="*/ 5939320 w 6127519"/>
              <a:gd name="connsiteY75" fmla="*/ 4340435 h 6858000"/>
              <a:gd name="connsiteX76" fmla="*/ 5946705 w 6127519"/>
              <a:gd name="connsiteY76" fmla="*/ 4428051 h 6858000"/>
              <a:gd name="connsiteX77" fmla="*/ 5949261 w 6127519"/>
              <a:gd name="connsiteY77" fmla="*/ 4449185 h 6858000"/>
              <a:gd name="connsiteX78" fmla="*/ 5968960 w 6127519"/>
              <a:gd name="connsiteY78" fmla="*/ 4482655 h 6858000"/>
              <a:gd name="connsiteX79" fmla="*/ 5980106 w 6127519"/>
              <a:gd name="connsiteY79" fmla="*/ 4585087 h 6858000"/>
              <a:gd name="connsiteX80" fmla="*/ 5998138 w 6127519"/>
              <a:gd name="connsiteY80" fmla="*/ 4697518 h 6858000"/>
              <a:gd name="connsiteX81" fmla="*/ 6007819 w 6127519"/>
              <a:gd name="connsiteY81" fmla="*/ 4858148 h 6858000"/>
              <a:gd name="connsiteX82" fmla="*/ 6007749 w 6127519"/>
              <a:gd name="connsiteY82" fmla="*/ 4964715 h 6858000"/>
              <a:gd name="connsiteX83" fmla="*/ 6005269 w 6127519"/>
              <a:gd name="connsiteY83" fmla="*/ 5150567 h 6858000"/>
              <a:gd name="connsiteX84" fmla="*/ 6001127 w 6127519"/>
              <a:gd name="connsiteY84" fmla="*/ 5164609 h 6858000"/>
              <a:gd name="connsiteX85" fmla="*/ 5998514 w 6127519"/>
              <a:gd name="connsiteY85" fmla="*/ 5189673 h 6858000"/>
              <a:gd name="connsiteX86" fmla="*/ 6018409 w 6127519"/>
              <a:gd name="connsiteY86" fmla="*/ 5227157 h 6858000"/>
              <a:gd name="connsiteX87" fmla="*/ 6036748 w 6127519"/>
              <a:gd name="connsiteY87" fmla="*/ 5322752 h 6858000"/>
              <a:gd name="connsiteX88" fmla="*/ 6036943 w 6127519"/>
              <a:gd name="connsiteY88" fmla="*/ 5329480 h 6858000"/>
              <a:gd name="connsiteX89" fmla="*/ 6037677 w 6127519"/>
              <a:gd name="connsiteY89" fmla="*/ 5354807 h 6858000"/>
              <a:gd name="connsiteX90" fmla="*/ 6039728 w 6127519"/>
              <a:gd name="connsiteY90" fmla="*/ 5359416 h 6858000"/>
              <a:gd name="connsiteX91" fmla="*/ 6053435 w 6127519"/>
              <a:gd name="connsiteY91" fmla="*/ 5387547 h 6858000"/>
              <a:gd name="connsiteX92" fmla="*/ 6065933 w 6127519"/>
              <a:gd name="connsiteY92" fmla="*/ 5443002 h 6858000"/>
              <a:gd name="connsiteX93" fmla="*/ 6068640 w 6127519"/>
              <a:gd name="connsiteY93" fmla="*/ 5474503 h 6858000"/>
              <a:gd name="connsiteX94" fmla="*/ 6080922 w 6127519"/>
              <a:gd name="connsiteY94" fmla="*/ 5561070 h 6858000"/>
              <a:gd name="connsiteX95" fmla="*/ 6096949 w 6127519"/>
              <a:gd name="connsiteY95" fmla="*/ 5648179 h 6858000"/>
              <a:gd name="connsiteX96" fmla="*/ 6125703 w 6127519"/>
              <a:gd name="connsiteY96" fmla="*/ 5692894 h 6858000"/>
              <a:gd name="connsiteX97" fmla="*/ 6121353 w 6127519"/>
              <a:gd name="connsiteY97" fmla="*/ 5721725 h 6858000"/>
              <a:gd name="connsiteX98" fmla="*/ 6121607 w 6127519"/>
              <a:gd name="connsiteY98" fmla="*/ 5721959 h 6858000"/>
              <a:gd name="connsiteX99" fmla="*/ 6127024 w 6127519"/>
              <a:gd name="connsiteY99" fmla="*/ 5786902 h 6858000"/>
              <a:gd name="connsiteX100" fmla="*/ 6127519 w 6127519"/>
              <a:gd name="connsiteY100" fmla="*/ 5865775 h 6858000"/>
              <a:gd name="connsiteX101" fmla="*/ 6119217 w 6127519"/>
              <a:gd name="connsiteY101" fmla="*/ 5888542 h 6858000"/>
              <a:gd name="connsiteX102" fmla="*/ 6102493 w 6127519"/>
              <a:gd name="connsiteY102" fmla="*/ 5928602 h 6858000"/>
              <a:gd name="connsiteX103" fmla="*/ 6056863 w 6127519"/>
              <a:gd name="connsiteY103" fmla="*/ 6000643 h 6858000"/>
              <a:gd name="connsiteX104" fmla="*/ 6045436 w 6127519"/>
              <a:gd name="connsiteY104" fmla="*/ 6124480 h 6858000"/>
              <a:gd name="connsiteX105" fmla="*/ 6030489 w 6127519"/>
              <a:gd name="connsiteY105" fmla="*/ 6317666 h 6858000"/>
              <a:gd name="connsiteX106" fmla="*/ 6007492 w 6127519"/>
              <a:gd name="connsiteY106" fmla="*/ 6440818 h 6858000"/>
              <a:gd name="connsiteX107" fmla="*/ 6009467 w 6127519"/>
              <a:gd name="connsiteY107" fmla="*/ 6487076 h 6858000"/>
              <a:gd name="connsiteX108" fmla="*/ 5995064 w 6127519"/>
              <a:gd name="connsiteY108" fmla="*/ 6540791 h 6858000"/>
              <a:gd name="connsiteX109" fmla="*/ 6004510 w 6127519"/>
              <a:gd name="connsiteY109" fmla="*/ 6599256 h 6858000"/>
              <a:gd name="connsiteX110" fmla="*/ 5986207 w 6127519"/>
              <a:gd name="connsiteY110" fmla="*/ 6695855 h 6858000"/>
              <a:gd name="connsiteX111" fmla="*/ 5979428 w 6127519"/>
              <a:gd name="connsiteY111" fmla="*/ 6754678 h 6858000"/>
              <a:gd name="connsiteX112" fmla="*/ 5983398 w 6127519"/>
              <a:gd name="connsiteY112" fmla="*/ 6778641 h 6858000"/>
              <a:gd name="connsiteX113" fmla="*/ 5984543 w 6127519"/>
              <a:gd name="connsiteY113" fmla="*/ 6811016 h 6858000"/>
              <a:gd name="connsiteX114" fmla="*/ 5979671 w 6127519"/>
              <a:gd name="connsiteY114" fmla="*/ 6858000 h 6858000"/>
              <a:gd name="connsiteX115" fmla="*/ 0 w 6127519"/>
              <a:gd name="connsiteY115" fmla="*/ 6858000 h 6858000"/>
              <a:gd name="connsiteX116" fmla="*/ 0 w 6127519"/>
              <a:gd name="connsiteY116"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699203 w 6127519"/>
              <a:gd name="connsiteY62" fmla="*/ 3775823 h 6858000"/>
              <a:gd name="connsiteX63" fmla="*/ 5768491 w 6127519"/>
              <a:gd name="connsiteY63" fmla="*/ 3914399 h 6858000"/>
              <a:gd name="connsiteX64" fmla="*/ 5793123 w 6127519"/>
              <a:gd name="connsiteY64" fmla="*/ 3969952 h 6858000"/>
              <a:gd name="connsiteX65" fmla="*/ 5808321 w 6127519"/>
              <a:gd name="connsiteY65" fmla="*/ 3988153 h 6858000"/>
              <a:gd name="connsiteX66" fmla="*/ 5825621 w 6127519"/>
              <a:gd name="connsiteY66" fmla="*/ 4015525 h 6858000"/>
              <a:gd name="connsiteX67" fmla="*/ 5860672 w 6127519"/>
              <a:gd name="connsiteY67" fmla="*/ 4061579 h 6858000"/>
              <a:gd name="connsiteX68" fmla="*/ 5872173 w 6127519"/>
              <a:gd name="connsiteY68" fmla="*/ 4088497 h 6858000"/>
              <a:gd name="connsiteX69" fmla="*/ 5894095 w 6127519"/>
              <a:gd name="connsiteY69" fmla="*/ 4128857 h 6858000"/>
              <a:gd name="connsiteX70" fmla="*/ 5903513 w 6127519"/>
              <a:gd name="connsiteY70" fmla="*/ 4187661 h 6858000"/>
              <a:gd name="connsiteX71" fmla="*/ 5917114 w 6127519"/>
              <a:gd name="connsiteY71" fmla="*/ 4213096 h 6858000"/>
              <a:gd name="connsiteX72" fmla="*/ 5924233 w 6127519"/>
              <a:gd name="connsiteY72" fmla="*/ 4242060 h 6858000"/>
              <a:gd name="connsiteX73" fmla="*/ 5928910 w 6127519"/>
              <a:gd name="connsiteY73" fmla="*/ 4300973 h 6858000"/>
              <a:gd name="connsiteX74" fmla="*/ 5939320 w 6127519"/>
              <a:gd name="connsiteY74" fmla="*/ 4340435 h 6858000"/>
              <a:gd name="connsiteX75" fmla="*/ 5946705 w 6127519"/>
              <a:gd name="connsiteY75" fmla="*/ 4428051 h 6858000"/>
              <a:gd name="connsiteX76" fmla="*/ 5949261 w 6127519"/>
              <a:gd name="connsiteY76" fmla="*/ 4449185 h 6858000"/>
              <a:gd name="connsiteX77" fmla="*/ 5968960 w 6127519"/>
              <a:gd name="connsiteY77" fmla="*/ 4482655 h 6858000"/>
              <a:gd name="connsiteX78" fmla="*/ 5980106 w 6127519"/>
              <a:gd name="connsiteY78" fmla="*/ 4585087 h 6858000"/>
              <a:gd name="connsiteX79" fmla="*/ 5998138 w 6127519"/>
              <a:gd name="connsiteY79" fmla="*/ 4697518 h 6858000"/>
              <a:gd name="connsiteX80" fmla="*/ 6007819 w 6127519"/>
              <a:gd name="connsiteY80" fmla="*/ 4858148 h 6858000"/>
              <a:gd name="connsiteX81" fmla="*/ 6007749 w 6127519"/>
              <a:gd name="connsiteY81" fmla="*/ 4964715 h 6858000"/>
              <a:gd name="connsiteX82" fmla="*/ 6005269 w 6127519"/>
              <a:gd name="connsiteY82" fmla="*/ 5150567 h 6858000"/>
              <a:gd name="connsiteX83" fmla="*/ 6001127 w 6127519"/>
              <a:gd name="connsiteY83" fmla="*/ 5164609 h 6858000"/>
              <a:gd name="connsiteX84" fmla="*/ 5998514 w 6127519"/>
              <a:gd name="connsiteY84" fmla="*/ 5189673 h 6858000"/>
              <a:gd name="connsiteX85" fmla="*/ 6018409 w 6127519"/>
              <a:gd name="connsiteY85" fmla="*/ 5227157 h 6858000"/>
              <a:gd name="connsiteX86" fmla="*/ 6036748 w 6127519"/>
              <a:gd name="connsiteY86" fmla="*/ 5322752 h 6858000"/>
              <a:gd name="connsiteX87" fmla="*/ 6036943 w 6127519"/>
              <a:gd name="connsiteY87" fmla="*/ 5329480 h 6858000"/>
              <a:gd name="connsiteX88" fmla="*/ 6037677 w 6127519"/>
              <a:gd name="connsiteY88" fmla="*/ 5354807 h 6858000"/>
              <a:gd name="connsiteX89" fmla="*/ 6039728 w 6127519"/>
              <a:gd name="connsiteY89" fmla="*/ 5359416 h 6858000"/>
              <a:gd name="connsiteX90" fmla="*/ 6053435 w 6127519"/>
              <a:gd name="connsiteY90" fmla="*/ 5387547 h 6858000"/>
              <a:gd name="connsiteX91" fmla="*/ 6065933 w 6127519"/>
              <a:gd name="connsiteY91" fmla="*/ 5443002 h 6858000"/>
              <a:gd name="connsiteX92" fmla="*/ 6068640 w 6127519"/>
              <a:gd name="connsiteY92" fmla="*/ 5474503 h 6858000"/>
              <a:gd name="connsiteX93" fmla="*/ 6080922 w 6127519"/>
              <a:gd name="connsiteY93" fmla="*/ 5561070 h 6858000"/>
              <a:gd name="connsiteX94" fmla="*/ 6096949 w 6127519"/>
              <a:gd name="connsiteY94" fmla="*/ 5648179 h 6858000"/>
              <a:gd name="connsiteX95" fmla="*/ 6125703 w 6127519"/>
              <a:gd name="connsiteY95" fmla="*/ 5692894 h 6858000"/>
              <a:gd name="connsiteX96" fmla="*/ 6121353 w 6127519"/>
              <a:gd name="connsiteY96" fmla="*/ 5721725 h 6858000"/>
              <a:gd name="connsiteX97" fmla="*/ 6121607 w 6127519"/>
              <a:gd name="connsiteY97" fmla="*/ 5721959 h 6858000"/>
              <a:gd name="connsiteX98" fmla="*/ 6127024 w 6127519"/>
              <a:gd name="connsiteY98" fmla="*/ 5786902 h 6858000"/>
              <a:gd name="connsiteX99" fmla="*/ 6127519 w 6127519"/>
              <a:gd name="connsiteY99" fmla="*/ 5865775 h 6858000"/>
              <a:gd name="connsiteX100" fmla="*/ 6119217 w 6127519"/>
              <a:gd name="connsiteY100" fmla="*/ 5888542 h 6858000"/>
              <a:gd name="connsiteX101" fmla="*/ 6102493 w 6127519"/>
              <a:gd name="connsiteY101" fmla="*/ 5928602 h 6858000"/>
              <a:gd name="connsiteX102" fmla="*/ 6056863 w 6127519"/>
              <a:gd name="connsiteY102" fmla="*/ 6000643 h 6858000"/>
              <a:gd name="connsiteX103" fmla="*/ 6045436 w 6127519"/>
              <a:gd name="connsiteY103" fmla="*/ 6124480 h 6858000"/>
              <a:gd name="connsiteX104" fmla="*/ 6030489 w 6127519"/>
              <a:gd name="connsiteY104" fmla="*/ 6317666 h 6858000"/>
              <a:gd name="connsiteX105" fmla="*/ 6007492 w 6127519"/>
              <a:gd name="connsiteY105" fmla="*/ 6440818 h 6858000"/>
              <a:gd name="connsiteX106" fmla="*/ 6009467 w 6127519"/>
              <a:gd name="connsiteY106" fmla="*/ 6487076 h 6858000"/>
              <a:gd name="connsiteX107" fmla="*/ 5995064 w 6127519"/>
              <a:gd name="connsiteY107" fmla="*/ 6540791 h 6858000"/>
              <a:gd name="connsiteX108" fmla="*/ 6004510 w 6127519"/>
              <a:gd name="connsiteY108" fmla="*/ 6599256 h 6858000"/>
              <a:gd name="connsiteX109" fmla="*/ 5986207 w 6127519"/>
              <a:gd name="connsiteY109" fmla="*/ 6695855 h 6858000"/>
              <a:gd name="connsiteX110" fmla="*/ 5979428 w 6127519"/>
              <a:gd name="connsiteY110" fmla="*/ 6754678 h 6858000"/>
              <a:gd name="connsiteX111" fmla="*/ 5983398 w 6127519"/>
              <a:gd name="connsiteY111" fmla="*/ 6778641 h 6858000"/>
              <a:gd name="connsiteX112" fmla="*/ 5984543 w 6127519"/>
              <a:gd name="connsiteY112" fmla="*/ 6811016 h 6858000"/>
              <a:gd name="connsiteX113" fmla="*/ 5979671 w 6127519"/>
              <a:gd name="connsiteY113" fmla="*/ 6858000 h 6858000"/>
              <a:gd name="connsiteX114" fmla="*/ 0 w 6127519"/>
              <a:gd name="connsiteY114" fmla="*/ 6858000 h 6858000"/>
              <a:gd name="connsiteX115" fmla="*/ 0 w 6127519"/>
              <a:gd name="connsiteY115"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707995 w 6127519"/>
              <a:gd name="connsiteY62" fmla="*/ 3781685 h 6858000"/>
              <a:gd name="connsiteX63" fmla="*/ 5768491 w 6127519"/>
              <a:gd name="connsiteY63" fmla="*/ 3914399 h 6858000"/>
              <a:gd name="connsiteX64" fmla="*/ 5793123 w 6127519"/>
              <a:gd name="connsiteY64" fmla="*/ 3969952 h 6858000"/>
              <a:gd name="connsiteX65" fmla="*/ 5808321 w 6127519"/>
              <a:gd name="connsiteY65" fmla="*/ 3988153 h 6858000"/>
              <a:gd name="connsiteX66" fmla="*/ 5825621 w 6127519"/>
              <a:gd name="connsiteY66" fmla="*/ 4015525 h 6858000"/>
              <a:gd name="connsiteX67" fmla="*/ 5860672 w 6127519"/>
              <a:gd name="connsiteY67" fmla="*/ 4061579 h 6858000"/>
              <a:gd name="connsiteX68" fmla="*/ 5872173 w 6127519"/>
              <a:gd name="connsiteY68" fmla="*/ 4088497 h 6858000"/>
              <a:gd name="connsiteX69" fmla="*/ 5894095 w 6127519"/>
              <a:gd name="connsiteY69" fmla="*/ 4128857 h 6858000"/>
              <a:gd name="connsiteX70" fmla="*/ 5903513 w 6127519"/>
              <a:gd name="connsiteY70" fmla="*/ 4187661 h 6858000"/>
              <a:gd name="connsiteX71" fmla="*/ 5917114 w 6127519"/>
              <a:gd name="connsiteY71" fmla="*/ 4213096 h 6858000"/>
              <a:gd name="connsiteX72" fmla="*/ 5924233 w 6127519"/>
              <a:gd name="connsiteY72" fmla="*/ 4242060 h 6858000"/>
              <a:gd name="connsiteX73" fmla="*/ 5928910 w 6127519"/>
              <a:gd name="connsiteY73" fmla="*/ 4300973 h 6858000"/>
              <a:gd name="connsiteX74" fmla="*/ 5939320 w 6127519"/>
              <a:gd name="connsiteY74" fmla="*/ 4340435 h 6858000"/>
              <a:gd name="connsiteX75" fmla="*/ 5946705 w 6127519"/>
              <a:gd name="connsiteY75" fmla="*/ 4428051 h 6858000"/>
              <a:gd name="connsiteX76" fmla="*/ 5949261 w 6127519"/>
              <a:gd name="connsiteY76" fmla="*/ 4449185 h 6858000"/>
              <a:gd name="connsiteX77" fmla="*/ 5968960 w 6127519"/>
              <a:gd name="connsiteY77" fmla="*/ 4482655 h 6858000"/>
              <a:gd name="connsiteX78" fmla="*/ 5980106 w 6127519"/>
              <a:gd name="connsiteY78" fmla="*/ 4585087 h 6858000"/>
              <a:gd name="connsiteX79" fmla="*/ 5998138 w 6127519"/>
              <a:gd name="connsiteY79" fmla="*/ 4697518 h 6858000"/>
              <a:gd name="connsiteX80" fmla="*/ 6007819 w 6127519"/>
              <a:gd name="connsiteY80" fmla="*/ 4858148 h 6858000"/>
              <a:gd name="connsiteX81" fmla="*/ 6007749 w 6127519"/>
              <a:gd name="connsiteY81" fmla="*/ 4964715 h 6858000"/>
              <a:gd name="connsiteX82" fmla="*/ 6005269 w 6127519"/>
              <a:gd name="connsiteY82" fmla="*/ 5150567 h 6858000"/>
              <a:gd name="connsiteX83" fmla="*/ 6001127 w 6127519"/>
              <a:gd name="connsiteY83" fmla="*/ 5164609 h 6858000"/>
              <a:gd name="connsiteX84" fmla="*/ 5998514 w 6127519"/>
              <a:gd name="connsiteY84" fmla="*/ 5189673 h 6858000"/>
              <a:gd name="connsiteX85" fmla="*/ 6018409 w 6127519"/>
              <a:gd name="connsiteY85" fmla="*/ 5227157 h 6858000"/>
              <a:gd name="connsiteX86" fmla="*/ 6036748 w 6127519"/>
              <a:gd name="connsiteY86" fmla="*/ 5322752 h 6858000"/>
              <a:gd name="connsiteX87" fmla="*/ 6036943 w 6127519"/>
              <a:gd name="connsiteY87" fmla="*/ 5329480 h 6858000"/>
              <a:gd name="connsiteX88" fmla="*/ 6037677 w 6127519"/>
              <a:gd name="connsiteY88" fmla="*/ 5354807 h 6858000"/>
              <a:gd name="connsiteX89" fmla="*/ 6039728 w 6127519"/>
              <a:gd name="connsiteY89" fmla="*/ 5359416 h 6858000"/>
              <a:gd name="connsiteX90" fmla="*/ 6053435 w 6127519"/>
              <a:gd name="connsiteY90" fmla="*/ 5387547 h 6858000"/>
              <a:gd name="connsiteX91" fmla="*/ 6065933 w 6127519"/>
              <a:gd name="connsiteY91" fmla="*/ 5443002 h 6858000"/>
              <a:gd name="connsiteX92" fmla="*/ 6068640 w 6127519"/>
              <a:gd name="connsiteY92" fmla="*/ 5474503 h 6858000"/>
              <a:gd name="connsiteX93" fmla="*/ 6080922 w 6127519"/>
              <a:gd name="connsiteY93" fmla="*/ 5561070 h 6858000"/>
              <a:gd name="connsiteX94" fmla="*/ 6096949 w 6127519"/>
              <a:gd name="connsiteY94" fmla="*/ 5648179 h 6858000"/>
              <a:gd name="connsiteX95" fmla="*/ 6125703 w 6127519"/>
              <a:gd name="connsiteY95" fmla="*/ 5692894 h 6858000"/>
              <a:gd name="connsiteX96" fmla="*/ 6121353 w 6127519"/>
              <a:gd name="connsiteY96" fmla="*/ 5721725 h 6858000"/>
              <a:gd name="connsiteX97" fmla="*/ 6121607 w 6127519"/>
              <a:gd name="connsiteY97" fmla="*/ 5721959 h 6858000"/>
              <a:gd name="connsiteX98" fmla="*/ 6127024 w 6127519"/>
              <a:gd name="connsiteY98" fmla="*/ 5786902 h 6858000"/>
              <a:gd name="connsiteX99" fmla="*/ 6127519 w 6127519"/>
              <a:gd name="connsiteY99" fmla="*/ 5865775 h 6858000"/>
              <a:gd name="connsiteX100" fmla="*/ 6119217 w 6127519"/>
              <a:gd name="connsiteY100" fmla="*/ 5888542 h 6858000"/>
              <a:gd name="connsiteX101" fmla="*/ 6102493 w 6127519"/>
              <a:gd name="connsiteY101" fmla="*/ 5928602 h 6858000"/>
              <a:gd name="connsiteX102" fmla="*/ 6056863 w 6127519"/>
              <a:gd name="connsiteY102" fmla="*/ 6000643 h 6858000"/>
              <a:gd name="connsiteX103" fmla="*/ 6045436 w 6127519"/>
              <a:gd name="connsiteY103" fmla="*/ 6124480 h 6858000"/>
              <a:gd name="connsiteX104" fmla="*/ 6030489 w 6127519"/>
              <a:gd name="connsiteY104" fmla="*/ 6317666 h 6858000"/>
              <a:gd name="connsiteX105" fmla="*/ 6007492 w 6127519"/>
              <a:gd name="connsiteY105" fmla="*/ 6440818 h 6858000"/>
              <a:gd name="connsiteX106" fmla="*/ 6009467 w 6127519"/>
              <a:gd name="connsiteY106" fmla="*/ 6487076 h 6858000"/>
              <a:gd name="connsiteX107" fmla="*/ 5995064 w 6127519"/>
              <a:gd name="connsiteY107" fmla="*/ 6540791 h 6858000"/>
              <a:gd name="connsiteX108" fmla="*/ 6004510 w 6127519"/>
              <a:gd name="connsiteY108" fmla="*/ 6599256 h 6858000"/>
              <a:gd name="connsiteX109" fmla="*/ 5986207 w 6127519"/>
              <a:gd name="connsiteY109" fmla="*/ 6695855 h 6858000"/>
              <a:gd name="connsiteX110" fmla="*/ 5979428 w 6127519"/>
              <a:gd name="connsiteY110" fmla="*/ 6754678 h 6858000"/>
              <a:gd name="connsiteX111" fmla="*/ 5983398 w 6127519"/>
              <a:gd name="connsiteY111" fmla="*/ 6778641 h 6858000"/>
              <a:gd name="connsiteX112" fmla="*/ 5984543 w 6127519"/>
              <a:gd name="connsiteY112" fmla="*/ 6811016 h 6858000"/>
              <a:gd name="connsiteX113" fmla="*/ 5979671 w 6127519"/>
              <a:gd name="connsiteY113" fmla="*/ 6858000 h 6858000"/>
              <a:gd name="connsiteX114" fmla="*/ 0 w 6127519"/>
              <a:gd name="connsiteY114" fmla="*/ 6858000 h 6858000"/>
              <a:gd name="connsiteX115" fmla="*/ 0 w 6127519"/>
              <a:gd name="connsiteY115"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66839 w 6127519"/>
              <a:gd name="connsiteY50" fmla="*/ 3345295 h 6858000"/>
              <a:gd name="connsiteX51" fmla="*/ 5589758 w 6127519"/>
              <a:gd name="connsiteY51" fmla="*/ 3506453 h 6858000"/>
              <a:gd name="connsiteX52" fmla="*/ 5596144 w 6127519"/>
              <a:gd name="connsiteY52" fmla="*/ 3534624 h 6858000"/>
              <a:gd name="connsiteX53" fmla="*/ 5597750 w 6127519"/>
              <a:gd name="connsiteY53" fmla="*/ 3534129 h 6858000"/>
              <a:gd name="connsiteX54" fmla="*/ 5599700 w 6127519"/>
              <a:gd name="connsiteY54" fmla="*/ 3547221 h 6858000"/>
              <a:gd name="connsiteX55" fmla="*/ 5615031 w 6127519"/>
              <a:gd name="connsiteY55" fmla="*/ 3557482 h 6858000"/>
              <a:gd name="connsiteX56" fmla="*/ 5618377 w 6127519"/>
              <a:gd name="connsiteY56" fmla="*/ 3588431 h 6858000"/>
              <a:gd name="connsiteX57" fmla="*/ 5612155 w 6127519"/>
              <a:gd name="connsiteY57" fmla="*/ 3589869 h 6858000"/>
              <a:gd name="connsiteX58" fmla="*/ 5620843 w 6127519"/>
              <a:gd name="connsiteY58" fmla="*/ 3606745 h 6858000"/>
              <a:gd name="connsiteX59" fmla="*/ 5655472 w 6127519"/>
              <a:gd name="connsiteY59" fmla="*/ 3678877 h 6858000"/>
              <a:gd name="connsiteX60" fmla="*/ 5683015 w 6127519"/>
              <a:gd name="connsiteY60" fmla="*/ 3762025 h 6858000"/>
              <a:gd name="connsiteX61" fmla="*/ 5696643 w 6127519"/>
              <a:gd name="connsiteY61" fmla="*/ 3773888 h 6858000"/>
              <a:gd name="connsiteX62" fmla="*/ 5707995 w 6127519"/>
              <a:gd name="connsiteY62" fmla="*/ 3781685 h 6858000"/>
              <a:gd name="connsiteX63" fmla="*/ 5768491 w 6127519"/>
              <a:gd name="connsiteY63" fmla="*/ 3914399 h 6858000"/>
              <a:gd name="connsiteX64" fmla="*/ 5793123 w 6127519"/>
              <a:gd name="connsiteY64" fmla="*/ 3969952 h 6858000"/>
              <a:gd name="connsiteX65" fmla="*/ 5808321 w 6127519"/>
              <a:gd name="connsiteY65" fmla="*/ 3988153 h 6858000"/>
              <a:gd name="connsiteX66" fmla="*/ 5825621 w 6127519"/>
              <a:gd name="connsiteY66" fmla="*/ 4015525 h 6858000"/>
              <a:gd name="connsiteX67" fmla="*/ 5860672 w 6127519"/>
              <a:gd name="connsiteY67" fmla="*/ 4061579 h 6858000"/>
              <a:gd name="connsiteX68" fmla="*/ 5872173 w 6127519"/>
              <a:gd name="connsiteY68" fmla="*/ 4088497 h 6858000"/>
              <a:gd name="connsiteX69" fmla="*/ 5894095 w 6127519"/>
              <a:gd name="connsiteY69" fmla="*/ 4128857 h 6858000"/>
              <a:gd name="connsiteX70" fmla="*/ 5903513 w 6127519"/>
              <a:gd name="connsiteY70" fmla="*/ 4187661 h 6858000"/>
              <a:gd name="connsiteX71" fmla="*/ 5917114 w 6127519"/>
              <a:gd name="connsiteY71" fmla="*/ 4213096 h 6858000"/>
              <a:gd name="connsiteX72" fmla="*/ 5924233 w 6127519"/>
              <a:gd name="connsiteY72" fmla="*/ 4242060 h 6858000"/>
              <a:gd name="connsiteX73" fmla="*/ 5928910 w 6127519"/>
              <a:gd name="connsiteY73" fmla="*/ 4300973 h 6858000"/>
              <a:gd name="connsiteX74" fmla="*/ 5939320 w 6127519"/>
              <a:gd name="connsiteY74" fmla="*/ 4340435 h 6858000"/>
              <a:gd name="connsiteX75" fmla="*/ 5946705 w 6127519"/>
              <a:gd name="connsiteY75" fmla="*/ 4428051 h 6858000"/>
              <a:gd name="connsiteX76" fmla="*/ 5949261 w 6127519"/>
              <a:gd name="connsiteY76" fmla="*/ 4449185 h 6858000"/>
              <a:gd name="connsiteX77" fmla="*/ 5968960 w 6127519"/>
              <a:gd name="connsiteY77" fmla="*/ 4482655 h 6858000"/>
              <a:gd name="connsiteX78" fmla="*/ 5980106 w 6127519"/>
              <a:gd name="connsiteY78" fmla="*/ 4585087 h 6858000"/>
              <a:gd name="connsiteX79" fmla="*/ 5998138 w 6127519"/>
              <a:gd name="connsiteY79" fmla="*/ 4697518 h 6858000"/>
              <a:gd name="connsiteX80" fmla="*/ 6007819 w 6127519"/>
              <a:gd name="connsiteY80" fmla="*/ 4858148 h 6858000"/>
              <a:gd name="connsiteX81" fmla="*/ 6007749 w 6127519"/>
              <a:gd name="connsiteY81" fmla="*/ 4964715 h 6858000"/>
              <a:gd name="connsiteX82" fmla="*/ 6005269 w 6127519"/>
              <a:gd name="connsiteY82" fmla="*/ 5150567 h 6858000"/>
              <a:gd name="connsiteX83" fmla="*/ 6001127 w 6127519"/>
              <a:gd name="connsiteY83" fmla="*/ 5164609 h 6858000"/>
              <a:gd name="connsiteX84" fmla="*/ 5998514 w 6127519"/>
              <a:gd name="connsiteY84" fmla="*/ 5189673 h 6858000"/>
              <a:gd name="connsiteX85" fmla="*/ 6018409 w 6127519"/>
              <a:gd name="connsiteY85" fmla="*/ 5227157 h 6858000"/>
              <a:gd name="connsiteX86" fmla="*/ 6036748 w 6127519"/>
              <a:gd name="connsiteY86" fmla="*/ 5322752 h 6858000"/>
              <a:gd name="connsiteX87" fmla="*/ 6036943 w 6127519"/>
              <a:gd name="connsiteY87" fmla="*/ 5329480 h 6858000"/>
              <a:gd name="connsiteX88" fmla="*/ 6037677 w 6127519"/>
              <a:gd name="connsiteY88" fmla="*/ 5354807 h 6858000"/>
              <a:gd name="connsiteX89" fmla="*/ 6039728 w 6127519"/>
              <a:gd name="connsiteY89" fmla="*/ 5359416 h 6858000"/>
              <a:gd name="connsiteX90" fmla="*/ 6053435 w 6127519"/>
              <a:gd name="connsiteY90" fmla="*/ 5387547 h 6858000"/>
              <a:gd name="connsiteX91" fmla="*/ 6065933 w 6127519"/>
              <a:gd name="connsiteY91" fmla="*/ 5443002 h 6858000"/>
              <a:gd name="connsiteX92" fmla="*/ 6068640 w 6127519"/>
              <a:gd name="connsiteY92" fmla="*/ 5474503 h 6858000"/>
              <a:gd name="connsiteX93" fmla="*/ 6080922 w 6127519"/>
              <a:gd name="connsiteY93" fmla="*/ 5561070 h 6858000"/>
              <a:gd name="connsiteX94" fmla="*/ 6096949 w 6127519"/>
              <a:gd name="connsiteY94" fmla="*/ 5648179 h 6858000"/>
              <a:gd name="connsiteX95" fmla="*/ 6125703 w 6127519"/>
              <a:gd name="connsiteY95" fmla="*/ 5692894 h 6858000"/>
              <a:gd name="connsiteX96" fmla="*/ 6121353 w 6127519"/>
              <a:gd name="connsiteY96" fmla="*/ 5721725 h 6858000"/>
              <a:gd name="connsiteX97" fmla="*/ 6121607 w 6127519"/>
              <a:gd name="connsiteY97" fmla="*/ 5721959 h 6858000"/>
              <a:gd name="connsiteX98" fmla="*/ 6127024 w 6127519"/>
              <a:gd name="connsiteY98" fmla="*/ 5786902 h 6858000"/>
              <a:gd name="connsiteX99" fmla="*/ 6127519 w 6127519"/>
              <a:gd name="connsiteY99" fmla="*/ 5865775 h 6858000"/>
              <a:gd name="connsiteX100" fmla="*/ 6119217 w 6127519"/>
              <a:gd name="connsiteY100" fmla="*/ 5888542 h 6858000"/>
              <a:gd name="connsiteX101" fmla="*/ 6102493 w 6127519"/>
              <a:gd name="connsiteY101" fmla="*/ 5928602 h 6858000"/>
              <a:gd name="connsiteX102" fmla="*/ 6056863 w 6127519"/>
              <a:gd name="connsiteY102" fmla="*/ 6000643 h 6858000"/>
              <a:gd name="connsiteX103" fmla="*/ 6045436 w 6127519"/>
              <a:gd name="connsiteY103" fmla="*/ 6124480 h 6858000"/>
              <a:gd name="connsiteX104" fmla="*/ 6030489 w 6127519"/>
              <a:gd name="connsiteY104" fmla="*/ 6317666 h 6858000"/>
              <a:gd name="connsiteX105" fmla="*/ 6007492 w 6127519"/>
              <a:gd name="connsiteY105" fmla="*/ 6440818 h 6858000"/>
              <a:gd name="connsiteX106" fmla="*/ 6009467 w 6127519"/>
              <a:gd name="connsiteY106" fmla="*/ 6487076 h 6858000"/>
              <a:gd name="connsiteX107" fmla="*/ 5995064 w 6127519"/>
              <a:gd name="connsiteY107" fmla="*/ 6540791 h 6858000"/>
              <a:gd name="connsiteX108" fmla="*/ 6004510 w 6127519"/>
              <a:gd name="connsiteY108" fmla="*/ 6599256 h 6858000"/>
              <a:gd name="connsiteX109" fmla="*/ 5986207 w 6127519"/>
              <a:gd name="connsiteY109" fmla="*/ 6695855 h 6858000"/>
              <a:gd name="connsiteX110" fmla="*/ 5979428 w 6127519"/>
              <a:gd name="connsiteY110" fmla="*/ 6754678 h 6858000"/>
              <a:gd name="connsiteX111" fmla="*/ 5983398 w 6127519"/>
              <a:gd name="connsiteY111" fmla="*/ 6778641 h 6858000"/>
              <a:gd name="connsiteX112" fmla="*/ 5984543 w 6127519"/>
              <a:gd name="connsiteY112" fmla="*/ 6811016 h 6858000"/>
              <a:gd name="connsiteX113" fmla="*/ 5979671 w 6127519"/>
              <a:gd name="connsiteY113" fmla="*/ 6858000 h 6858000"/>
              <a:gd name="connsiteX114" fmla="*/ 0 w 6127519"/>
              <a:gd name="connsiteY114" fmla="*/ 6858000 h 6858000"/>
              <a:gd name="connsiteX115" fmla="*/ 0 w 6127519"/>
              <a:gd name="connsiteY115"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89758 w 6127519"/>
              <a:gd name="connsiteY50" fmla="*/ 3506453 h 6858000"/>
              <a:gd name="connsiteX51" fmla="*/ 5596144 w 6127519"/>
              <a:gd name="connsiteY51" fmla="*/ 3534624 h 6858000"/>
              <a:gd name="connsiteX52" fmla="*/ 5597750 w 6127519"/>
              <a:gd name="connsiteY52" fmla="*/ 3534129 h 6858000"/>
              <a:gd name="connsiteX53" fmla="*/ 5599700 w 6127519"/>
              <a:gd name="connsiteY53" fmla="*/ 3547221 h 6858000"/>
              <a:gd name="connsiteX54" fmla="*/ 5615031 w 6127519"/>
              <a:gd name="connsiteY54" fmla="*/ 3557482 h 6858000"/>
              <a:gd name="connsiteX55" fmla="*/ 5618377 w 6127519"/>
              <a:gd name="connsiteY55" fmla="*/ 3588431 h 6858000"/>
              <a:gd name="connsiteX56" fmla="*/ 5612155 w 6127519"/>
              <a:gd name="connsiteY56" fmla="*/ 3589869 h 6858000"/>
              <a:gd name="connsiteX57" fmla="*/ 5620843 w 6127519"/>
              <a:gd name="connsiteY57" fmla="*/ 3606745 h 6858000"/>
              <a:gd name="connsiteX58" fmla="*/ 5655472 w 6127519"/>
              <a:gd name="connsiteY58" fmla="*/ 3678877 h 6858000"/>
              <a:gd name="connsiteX59" fmla="*/ 5683015 w 6127519"/>
              <a:gd name="connsiteY59" fmla="*/ 3762025 h 6858000"/>
              <a:gd name="connsiteX60" fmla="*/ 5696643 w 6127519"/>
              <a:gd name="connsiteY60" fmla="*/ 3773888 h 6858000"/>
              <a:gd name="connsiteX61" fmla="*/ 5707995 w 6127519"/>
              <a:gd name="connsiteY61" fmla="*/ 3781685 h 6858000"/>
              <a:gd name="connsiteX62" fmla="*/ 5768491 w 6127519"/>
              <a:gd name="connsiteY62" fmla="*/ 3914399 h 6858000"/>
              <a:gd name="connsiteX63" fmla="*/ 5793123 w 6127519"/>
              <a:gd name="connsiteY63" fmla="*/ 3969952 h 6858000"/>
              <a:gd name="connsiteX64" fmla="*/ 5808321 w 6127519"/>
              <a:gd name="connsiteY64" fmla="*/ 3988153 h 6858000"/>
              <a:gd name="connsiteX65" fmla="*/ 5825621 w 6127519"/>
              <a:gd name="connsiteY65" fmla="*/ 4015525 h 6858000"/>
              <a:gd name="connsiteX66" fmla="*/ 5860672 w 6127519"/>
              <a:gd name="connsiteY66" fmla="*/ 4061579 h 6858000"/>
              <a:gd name="connsiteX67" fmla="*/ 5872173 w 6127519"/>
              <a:gd name="connsiteY67" fmla="*/ 4088497 h 6858000"/>
              <a:gd name="connsiteX68" fmla="*/ 5894095 w 6127519"/>
              <a:gd name="connsiteY68" fmla="*/ 4128857 h 6858000"/>
              <a:gd name="connsiteX69" fmla="*/ 5903513 w 6127519"/>
              <a:gd name="connsiteY69" fmla="*/ 4187661 h 6858000"/>
              <a:gd name="connsiteX70" fmla="*/ 5917114 w 6127519"/>
              <a:gd name="connsiteY70" fmla="*/ 4213096 h 6858000"/>
              <a:gd name="connsiteX71" fmla="*/ 5924233 w 6127519"/>
              <a:gd name="connsiteY71" fmla="*/ 4242060 h 6858000"/>
              <a:gd name="connsiteX72" fmla="*/ 5928910 w 6127519"/>
              <a:gd name="connsiteY72" fmla="*/ 4300973 h 6858000"/>
              <a:gd name="connsiteX73" fmla="*/ 5939320 w 6127519"/>
              <a:gd name="connsiteY73" fmla="*/ 4340435 h 6858000"/>
              <a:gd name="connsiteX74" fmla="*/ 5946705 w 6127519"/>
              <a:gd name="connsiteY74" fmla="*/ 4428051 h 6858000"/>
              <a:gd name="connsiteX75" fmla="*/ 5949261 w 6127519"/>
              <a:gd name="connsiteY75" fmla="*/ 4449185 h 6858000"/>
              <a:gd name="connsiteX76" fmla="*/ 5968960 w 6127519"/>
              <a:gd name="connsiteY76" fmla="*/ 4482655 h 6858000"/>
              <a:gd name="connsiteX77" fmla="*/ 5980106 w 6127519"/>
              <a:gd name="connsiteY77" fmla="*/ 4585087 h 6858000"/>
              <a:gd name="connsiteX78" fmla="*/ 5998138 w 6127519"/>
              <a:gd name="connsiteY78" fmla="*/ 4697518 h 6858000"/>
              <a:gd name="connsiteX79" fmla="*/ 6007819 w 6127519"/>
              <a:gd name="connsiteY79" fmla="*/ 4858148 h 6858000"/>
              <a:gd name="connsiteX80" fmla="*/ 6007749 w 6127519"/>
              <a:gd name="connsiteY80" fmla="*/ 4964715 h 6858000"/>
              <a:gd name="connsiteX81" fmla="*/ 6005269 w 6127519"/>
              <a:gd name="connsiteY81" fmla="*/ 5150567 h 6858000"/>
              <a:gd name="connsiteX82" fmla="*/ 6001127 w 6127519"/>
              <a:gd name="connsiteY82" fmla="*/ 5164609 h 6858000"/>
              <a:gd name="connsiteX83" fmla="*/ 5998514 w 6127519"/>
              <a:gd name="connsiteY83" fmla="*/ 5189673 h 6858000"/>
              <a:gd name="connsiteX84" fmla="*/ 6018409 w 6127519"/>
              <a:gd name="connsiteY84" fmla="*/ 5227157 h 6858000"/>
              <a:gd name="connsiteX85" fmla="*/ 6036748 w 6127519"/>
              <a:gd name="connsiteY85" fmla="*/ 5322752 h 6858000"/>
              <a:gd name="connsiteX86" fmla="*/ 6036943 w 6127519"/>
              <a:gd name="connsiteY86" fmla="*/ 5329480 h 6858000"/>
              <a:gd name="connsiteX87" fmla="*/ 6037677 w 6127519"/>
              <a:gd name="connsiteY87" fmla="*/ 5354807 h 6858000"/>
              <a:gd name="connsiteX88" fmla="*/ 6039728 w 6127519"/>
              <a:gd name="connsiteY88" fmla="*/ 5359416 h 6858000"/>
              <a:gd name="connsiteX89" fmla="*/ 6053435 w 6127519"/>
              <a:gd name="connsiteY89" fmla="*/ 5387547 h 6858000"/>
              <a:gd name="connsiteX90" fmla="*/ 6065933 w 6127519"/>
              <a:gd name="connsiteY90" fmla="*/ 5443002 h 6858000"/>
              <a:gd name="connsiteX91" fmla="*/ 6068640 w 6127519"/>
              <a:gd name="connsiteY91" fmla="*/ 5474503 h 6858000"/>
              <a:gd name="connsiteX92" fmla="*/ 6080922 w 6127519"/>
              <a:gd name="connsiteY92" fmla="*/ 5561070 h 6858000"/>
              <a:gd name="connsiteX93" fmla="*/ 6096949 w 6127519"/>
              <a:gd name="connsiteY93" fmla="*/ 5648179 h 6858000"/>
              <a:gd name="connsiteX94" fmla="*/ 6125703 w 6127519"/>
              <a:gd name="connsiteY94" fmla="*/ 5692894 h 6858000"/>
              <a:gd name="connsiteX95" fmla="*/ 6121353 w 6127519"/>
              <a:gd name="connsiteY95" fmla="*/ 5721725 h 6858000"/>
              <a:gd name="connsiteX96" fmla="*/ 6121607 w 6127519"/>
              <a:gd name="connsiteY96" fmla="*/ 5721959 h 6858000"/>
              <a:gd name="connsiteX97" fmla="*/ 6127024 w 6127519"/>
              <a:gd name="connsiteY97" fmla="*/ 5786902 h 6858000"/>
              <a:gd name="connsiteX98" fmla="*/ 6127519 w 6127519"/>
              <a:gd name="connsiteY98" fmla="*/ 5865775 h 6858000"/>
              <a:gd name="connsiteX99" fmla="*/ 6119217 w 6127519"/>
              <a:gd name="connsiteY99" fmla="*/ 5888542 h 6858000"/>
              <a:gd name="connsiteX100" fmla="*/ 6102493 w 6127519"/>
              <a:gd name="connsiteY100" fmla="*/ 5928602 h 6858000"/>
              <a:gd name="connsiteX101" fmla="*/ 6056863 w 6127519"/>
              <a:gd name="connsiteY101" fmla="*/ 6000643 h 6858000"/>
              <a:gd name="connsiteX102" fmla="*/ 6045436 w 6127519"/>
              <a:gd name="connsiteY102" fmla="*/ 6124480 h 6858000"/>
              <a:gd name="connsiteX103" fmla="*/ 6030489 w 6127519"/>
              <a:gd name="connsiteY103" fmla="*/ 6317666 h 6858000"/>
              <a:gd name="connsiteX104" fmla="*/ 6007492 w 6127519"/>
              <a:gd name="connsiteY104" fmla="*/ 6440818 h 6858000"/>
              <a:gd name="connsiteX105" fmla="*/ 6009467 w 6127519"/>
              <a:gd name="connsiteY105" fmla="*/ 6487076 h 6858000"/>
              <a:gd name="connsiteX106" fmla="*/ 5995064 w 6127519"/>
              <a:gd name="connsiteY106" fmla="*/ 6540791 h 6858000"/>
              <a:gd name="connsiteX107" fmla="*/ 6004510 w 6127519"/>
              <a:gd name="connsiteY107" fmla="*/ 6599256 h 6858000"/>
              <a:gd name="connsiteX108" fmla="*/ 5986207 w 6127519"/>
              <a:gd name="connsiteY108" fmla="*/ 6695855 h 6858000"/>
              <a:gd name="connsiteX109" fmla="*/ 5979428 w 6127519"/>
              <a:gd name="connsiteY109" fmla="*/ 6754678 h 6858000"/>
              <a:gd name="connsiteX110" fmla="*/ 5983398 w 6127519"/>
              <a:gd name="connsiteY110" fmla="*/ 6778641 h 6858000"/>
              <a:gd name="connsiteX111" fmla="*/ 5984543 w 6127519"/>
              <a:gd name="connsiteY111" fmla="*/ 6811016 h 6858000"/>
              <a:gd name="connsiteX112" fmla="*/ 5979671 w 6127519"/>
              <a:gd name="connsiteY112" fmla="*/ 6858000 h 6858000"/>
              <a:gd name="connsiteX113" fmla="*/ 0 w 6127519"/>
              <a:gd name="connsiteY113" fmla="*/ 6858000 h 6858000"/>
              <a:gd name="connsiteX114" fmla="*/ 0 w 6127519"/>
              <a:gd name="connsiteY114"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045 w 6127519"/>
              <a:gd name="connsiteY46" fmla="*/ 2984371 h 6858000"/>
              <a:gd name="connsiteX47" fmla="*/ 5482415 w 6127519"/>
              <a:gd name="connsiteY47" fmla="*/ 3004079 h 6858000"/>
              <a:gd name="connsiteX48" fmla="*/ 5503944 w 6127519"/>
              <a:gd name="connsiteY48" fmla="*/ 3123335 h 6858000"/>
              <a:gd name="connsiteX49" fmla="*/ 5516007 w 6127519"/>
              <a:gd name="connsiteY49" fmla="*/ 3258473 h 6858000"/>
              <a:gd name="connsiteX50" fmla="*/ 5589758 w 6127519"/>
              <a:gd name="connsiteY50" fmla="*/ 3453699 h 6858000"/>
              <a:gd name="connsiteX51" fmla="*/ 5596144 w 6127519"/>
              <a:gd name="connsiteY51" fmla="*/ 3534624 h 6858000"/>
              <a:gd name="connsiteX52" fmla="*/ 5597750 w 6127519"/>
              <a:gd name="connsiteY52" fmla="*/ 3534129 h 6858000"/>
              <a:gd name="connsiteX53" fmla="*/ 5599700 w 6127519"/>
              <a:gd name="connsiteY53" fmla="*/ 3547221 h 6858000"/>
              <a:gd name="connsiteX54" fmla="*/ 5615031 w 6127519"/>
              <a:gd name="connsiteY54" fmla="*/ 3557482 h 6858000"/>
              <a:gd name="connsiteX55" fmla="*/ 5618377 w 6127519"/>
              <a:gd name="connsiteY55" fmla="*/ 3588431 h 6858000"/>
              <a:gd name="connsiteX56" fmla="*/ 5612155 w 6127519"/>
              <a:gd name="connsiteY56" fmla="*/ 3589869 h 6858000"/>
              <a:gd name="connsiteX57" fmla="*/ 5620843 w 6127519"/>
              <a:gd name="connsiteY57" fmla="*/ 3606745 h 6858000"/>
              <a:gd name="connsiteX58" fmla="*/ 5655472 w 6127519"/>
              <a:gd name="connsiteY58" fmla="*/ 3678877 h 6858000"/>
              <a:gd name="connsiteX59" fmla="*/ 5683015 w 6127519"/>
              <a:gd name="connsiteY59" fmla="*/ 3762025 h 6858000"/>
              <a:gd name="connsiteX60" fmla="*/ 5696643 w 6127519"/>
              <a:gd name="connsiteY60" fmla="*/ 3773888 h 6858000"/>
              <a:gd name="connsiteX61" fmla="*/ 5707995 w 6127519"/>
              <a:gd name="connsiteY61" fmla="*/ 3781685 h 6858000"/>
              <a:gd name="connsiteX62" fmla="*/ 5768491 w 6127519"/>
              <a:gd name="connsiteY62" fmla="*/ 3914399 h 6858000"/>
              <a:gd name="connsiteX63" fmla="*/ 5793123 w 6127519"/>
              <a:gd name="connsiteY63" fmla="*/ 3969952 h 6858000"/>
              <a:gd name="connsiteX64" fmla="*/ 5808321 w 6127519"/>
              <a:gd name="connsiteY64" fmla="*/ 3988153 h 6858000"/>
              <a:gd name="connsiteX65" fmla="*/ 5825621 w 6127519"/>
              <a:gd name="connsiteY65" fmla="*/ 4015525 h 6858000"/>
              <a:gd name="connsiteX66" fmla="*/ 5860672 w 6127519"/>
              <a:gd name="connsiteY66" fmla="*/ 4061579 h 6858000"/>
              <a:gd name="connsiteX67" fmla="*/ 5872173 w 6127519"/>
              <a:gd name="connsiteY67" fmla="*/ 4088497 h 6858000"/>
              <a:gd name="connsiteX68" fmla="*/ 5894095 w 6127519"/>
              <a:gd name="connsiteY68" fmla="*/ 4128857 h 6858000"/>
              <a:gd name="connsiteX69" fmla="*/ 5903513 w 6127519"/>
              <a:gd name="connsiteY69" fmla="*/ 4187661 h 6858000"/>
              <a:gd name="connsiteX70" fmla="*/ 5917114 w 6127519"/>
              <a:gd name="connsiteY70" fmla="*/ 4213096 h 6858000"/>
              <a:gd name="connsiteX71" fmla="*/ 5924233 w 6127519"/>
              <a:gd name="connsiteY71" fmla="*/ 4242060 h 6858000"/>
              <a:gd name="connsiteX72" fmla="*/ 5928910 w 6127519"/>
              <a:gd name="connsiteY72" fmla="*/ 4300973 h 6858000"/>
              <a:gd name="connsiteX73" fmla="*/ 5939320 w 6127519"/>
              <a:gd name="connsiteY73" fmla="*/ 4340435 h 6858000"/>
              <a:gd name="connsiteX74" fmla="*/ 5946705 w 6127519"/>
              <a:gd name="connsiteY74" fmla="*/ 4428051 h 6858000"/>
              <a:gd name="connsiteX75" fmla="*/ 5949261 w 6127519"/>
              <a:gd name="connsiteY75" fmla="*/ 4449185 h 6858000"/>
              <a:gd name="connsiteX76" fmla="*/ 5968960 w 6127519"/>
              <a:gd name="connsiteY76" fmla="*/ 4482655 h 6858000"/>
              <a:gd name="connsiteX77" fmla="*/ 5980106 w 6127519"/>
              <a:gd name="connsiteY77" fmla="*/ 4585087 h 6858000"/>
              <a:gd name="connsiteX78" fmla="*/ 5998138 w 6127519"/>
              <a:gd name="connsiteY78" fmla="*/ 4697518 h 6858000"/>
              <a:gd name="connsiteX79" fmla="*/ 6007819 w 6127519"/>
              <a:gd name="connsiteY79" fmla="*/ 4858148 h 6858000"/>
              <a:gd name="connsiteX80" fmla="*/ 6007749 w 6127519"/>
              <a:gd name="connsiteY80" fmla="*/ 4964715 h 6858000"/>
              <a:gd name="connsiteX81" fmla="*/ 6005269 w 6127519"/>
              <a:gd name="connsiteY81" fmla="*/ 5150567 h 6858000"/>
              <a:gd name="connsiteX82" fmla="*/ 6001127 w 6127519"/>
              <a:gd name="connsiteY82" fmla="*/ 5164609 h 6858000"/>
              <a:gd name="connsiteX83" fmla="*/ 5998514 w 6127519"/>
              <a:gd name="connsiteY83" fmla="*/ 5189673 h 6858000"/>
              <a:gd name="connsiteX84" fmla="*/ 6018409 w 6127519"/>
              <a:gd name="connsiteY84" fmla="*/ 5227157 h 6858000"/>
              <a:gd name="connsiteX85" fmla="*/ 6036748 w 6127519"/>
              <a:gd name="connsiteY85" fmla="*/ 5322752 h 6858000"/>
              <a:gd name="connsiteX86" fmla="*/ 6036943 w 6127519"/>
              <a:gd name="connsiteY86" fmla="*/ 5329480 h 6858000"/>
              <a:gd name="connsiteX87" fmla="*/ 6037677 w 6127519"/>
              <a:gd name="connsiteY87" fmla="*/ 5354807 h 6858000"/>
              <a:gd name="connsiteX88" fmla="*/ 6039728 w 6127519"/>
              <a:gd name="connsiteY88" fmla="*/ 5359416 h 6858000"/>
              <a:gd name="connsiteX89" fmla="*/ 6053435 w 6127519"/>
              <a:gd name="connsiteY89" fmla="*/ 5387547 h 6858000"/>
              <a:gd name="connsiteX90" fmla="*/ 6065933 w 6127519"/>
              <a:gd name="connsiteY90" fmla="*/ 5443002 h 6858000"/>
              <a:gd name="connsiteX91" fmla="*/ 6068640 w 6127519"/>
              <a:gd name="connsiteY91" fmla="*/ 5474503 h 6858000"/>
              <a:gd name="connsiteX92" fmla="*/ 6080922 w 6127519"/>
              <a:gd name="connsiteY92" fmla="*/ 5561070 h 6858000"/>
              <a:gd name="connsiteX93" fmla="*/ 6096949 w 6127519"/>
              <a:gd name="connsiteY93" fmla="*/ 5648179 h 6858000"/>
              <a:gd name="connsiteX94" fmla="*/ 6125703 w 6127519"/>
              <a:gd name="connsiteY94" fmla="*/ 5692894 h 6858000"/>
              <a:gd name="connsiteX95" fmla="*/ 6121353 w 6127519"/>
              <a:gd name="connsiteY95" fmla="*/ 5721725 h 6858000"/>
              <a:gd name="connsiteX96" fmla="*/ 6121607 w 6127519"/>
              <a:gd name="connsiteY96" fmla="*/ 5721959 h 6858000"/>
              <a:gd name="connsiteX97" fmla="*/ 6127024 w 6127519"/>
              <a:gd name="connsiteY97" fmla="*/ 5786902 h 6858000"/>
              <a:gd name="connsiteX98" fmla="*/ 6127519 w 6127519"/>
              <a:gd name="connsiteY98" fmla="*/ 5865775 h 6858000"/>
              <a:gd name="connsiteX99" fmla="*/ 6119217 w 6127519"/>
              <a:gd name="connsiteY99" fmla="*/ 5888542 h 6858000"/>
              <a:gd name="connsiteX100" fmla="*/ 6102493 w 6127519"/>
              <a:gd name="connsiteY100" fmla="*/ 5928602 h 6858000"/>
              <a:gd name="connsiteX101" fmla="*/ 6056863 w 6127519"/>
              <a:gd name="connsiteY101" fmla="*/ 6000643 h 6858000"/>
              <a:gd name="connsiteX102" fmla="*/ 6045436 w 6127519"/>
              <a:gd name="connsiteY102" fmla="*/ 6124480 h 6858000"/>
              <a:gd name="connsiteX103" fmla="*/ 6030489 w 6127519"/>
              <a:gd name="connsiteY103" fmla="*/ 6317666 h 6858000"/>
              <a:gd name="connsiteX104" fmla="*/ 6007492 w 6127519"/>
              <a:gd name="connsiteY104" fmla="*/ 6440818 h 6858000"/>
              <a:gd name="connsiteX105" fmla="*/ 6009467 w 6127519"/>
              <a:gd name="connsiteY105" fmla="*/ 6487076 h 6858000"/>
              <a:gd name="connsiteX106" fmla="*/ 5995064 w 6127519"/>
              <a:gd name="connsiteY106" fmla="*/ 6540791 h 6858000"/>
              <a:gd name="connsiteX107" fmla="*/ 6004510 w 6127519"/>
              <a:gd name="connsiteY107" fmla="*/ 6599256 h 6858000"/>
              <a:gd name="connsiteX108" fmla="*/ 5986207 w 6127519"/>
              <a:gd name="connsiteY108" fmla="*/ 6695855 h 6858000"/>
              <a:gd name="connsiteX109" fmla="*/ 5979428 w 6127519"/>
              <a:gd name="connsiteY109" fmla="*/ 6754678 h 6858000"/>
              <a:gd name="connsiteX110" fmla="*/ 5983398 w 6127519"/>
              <a:gd name="connsiteY110" fmla="*/ 6778641 h 6858000"/>
              <a:gd name="connsiteX111" fmla="*/ 5984543 w 6127519"/>
              <a:gd name="connsiteY111" fmla="*/ 6811016 h 6858000"/>
              <a:gd name="connsiteX112" fmla="*/ 5979671 w 6127519"/>
              <a:gd name="connsiteY112" fmla="*/ 6858000 h 6858000"/>
              <a:gd name="connsiteX113" fmla="*/ 0 w 6127519"/>
              <a:gd name="connsiteY113" fmla="*/ 6858000 h 6858000"/>
              <a:gd name="connsiteX114" fmla="*/ 0 w 6127519"/>
              <a:gd name="connsiteY114"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16439 w 6127519"/>
              <a:gd name="connsiteY42" fmla="*/ 2805666 h 6858000"/>
              <a:gd name="connsiteX43" fmla="*/ 5457023 w 6127519"/>
              <a:gd name="connsiteY43" fmla="*/ 2858292 h 6858000"/>
              <a:gd name="connsiteX44" fmla="*/ 5479298 w 6127519"/>
              <a:gd name="connsiteY44" fmla="*/ 2947791 h 6858000"/>
              <a:gd name="connsiteX45" fmla="*/ 5481770 w 6127519"/>
              <a:gd name="connsiteY45" fmla="*/ 2951352 h 6858000"/>
              <a:gd name="connsiteX46" fmla="*/ 5482415 w 6127519"/>
              <a:gd name="connsiteY46" fmla="*/ 3004079 h 6858000"/>
              <a:gd name="connsiteX47" fmla="*/ 5503944 w 6127519"/>
              <a:gd name="connsiteY47" fmla="*/ 3123335 h 6858000"/>
              <a:gd name="connsiteX48" fmla="*/ 5516007 w 6127519"/>
              <a:gd name="connsiteY48" fmla="*/ 3258473 h 6858000"/>
              <a:gd name="connsiteX49" fmla="*/ 5589758 w 6127519"/>
              <a:gd name="connsiteY49" fmla="*/ 3453699 h 6858000"/>
              <a:gd name="connsiteX50" fmla="*/ 5596144 w 6127519"/>
              <a:gd name="connsiteY50" fmla="*/ 3534624 h 6858000"/>
              <a:gd name="connsiteX51" fmla="*/ 5597750 w 6127519"/>
              <a:gd name="connsiteY51" fmla="*/ 3534129 h 6858000"/>
              <a:gd name="connsiteX52" fmla="*/ 5599700 w 6127519"/>
              <a:gd name="connsiteY52" fmla="*/ 3547221 h 6858000"/>
              <a:gd name="connsiteX53" fmla="*/ 5615031 w 6127519"/>
              <a:gd name="connsiteY53" fmla="*/ 3557482 h 6858000"/>
              <a:gd name="connsiteX54" fmla="*/ 5618377 w 6127519"/>
              <a:gd name="connsiteY54" fmla="*/ 3588431 h 6858000"/>
              <a:gd name="connsiteX55" fmla="*/ 5612155 w 6127519"/>
              <a:gd name="connsiteY55" fmla="*/ 3589869 h 6858000"/>
              <a:gd name="connsiteX56" fmla="*/ 5620843 w 6127519"/>
              <a:gd name="connsiteY56" fmla="*/ 3606745 h 6858000"/>
              <a:gd name="connsiteX57" fmla="*/ 5655472 w 6127519"/>
              <a:gd name="connsiteY57" fmla="*/ 3678877 h 6858000"/>
              <a:gd name="connsiteX58" fmla="*/ 5683015 w 6127519"/>
              <a:gd name="connsiteY58" fmla="*/ 3762025 h 6858000"/>
              <a:gd name="connsiteX59" fmla="*/ 5696643 w 6127519"/>
              <a:gd name="connsiteY59" fmla="*/ 3773888 h 6858000"/>
              <a:gd name="connsiteX60" fmla="*/ 5707995 w 6127519"/>
              <a:gd name="connsiteY60" fmla="*/ 3781685 h 6858000"/>
              <a:gd name="connsiteX61" fmla="*/ 5768491 w 6127519"/>
              <a:gd name="connsiteY61" fmla="*/ 3914399 h 6858000"/>
              <a:gd name="connsiteX62" fmla="*/ 5793123 w 6127519"/>
              <a:gd name="connsiteY62" fmla="*/ 3969952 h 6858000"/>
              <a:gd name="connsiteX63" fmla="*/ 5808321 w 6127519"/>
              <a:gd name="connsiteY63" fmla="*/ 3988153 h 6858000"/>
              <a:gd name="connsiteX64" fmla="*/ 5825621 w 6127519"/>
              <a:gd name="connsiteY64" fmla="*/ 4015525 h 6858000"/>
              <a:gd name="connsiteX65" fmla="*/ 5860672 w 6127519"/>
              <a:gd name="connsiteY65" fmla="*/ 4061579 h 6858000"/>
              <a:gd name="connsiteX66" fmla="*/ 5872173 w 6127519"/>
              <a:gd name="connsiteY66" fmla="*/ 4088497 h 6858000"/>
              <a:gd name="connsiteX67" fmla="*/ 5894095 w 6127519"/>
              <a:gd name="connsiteY67" fmla="*/ 4128857 h 6858000"/>
              <a:gd name="connsiteX68" fmla="*/ 5903513 w 6127519"/>
              <a:gd name="connsiteY68" fmla="*/ 4187661 h 6858000"/>
              <a:gd name="connsiteX69" fmla="*/ 5917114 w 6127519"/>
              <a:gd name="connsiteY69" fmla="*/ 4213096 h 6858000"/>
              <a:gd name="connsiteX70" fmla="*/ 5924233 w 6127519"/>
              <a:gd name="connsiteY70" fmla="*/ 4242060 h 6858000"/>
              <a:gd name="connsiteX71" fmla="*/ 5928910 w 6127519"/>
              <a:gd name="connsiteY71" fmla="*/ 4300973 h 6858000"/>
              <a:gd name="connsiteX72" fmla="*/ 5939320 w 6127519"/>
              <a:gd name="connsiteY72" fmla="*/ 4340435 h 6858000"/>
              <a:gd name="connsiteX73" fmla="*/ 5946705 w 6127519"/>
              <a:gd name="connsiteY73" fmla="*/ 4428051 h 6858000"/>
              <a:gd name="connsiteX74" fmla="*/ 5949261 w 6127519"/>
              <a:gd name="connsiteY74" fmla="*/ 4449185 h 6858000"/>
              <a:gd name="connsiteX75" fmla="*/ 5968960 w 6127519"/>
              <a:gd name="connsiteY75" fmla="*/ 4482655 h 6858000"/>
              <a:gd name="connsiteX76" fmla="*/ 5980106 w 6127519"/>
              <a:gd name="connsiteY76" fmla="*/ 4585087 h 6858000"/>
              <a:gd name="connsiteX77" fmla="*/ 5998138 w 6127519"/>
              <a:gd name="connsiteY77" fmla="*/ 4697518 h 6858000"/>
              <a:gd name="connsiteX78" fmla="*/ 6007819 w 6127519"/>
              <a:gd name="connsiteY78" fmla="*/ 4858148 h 6858000"/>
              <a:gd name="connsiteX79" fmla="*/ 6007749 w 6127519"/>
              <a:gd name="connsiteY79" fmla="*/ 4964715 h 6858000"/>
              <a:gd name="connsiteX80" fmla="*/ 6005269 w 6127519"/>
              <a:gd name="connsiteY80" fmla="*/ 5150567 h 6858000"/>
              <a:gd name="connsiteX81" fmla="*/ 6001127 w 6127519"/>
              <a:gd name="connsiteY81" fmla="*/ 5164609 h 6858000"/>
              <a:gd name="connsiteX82" fmla="*/ 5998514 w 6127519"/>
              <a:gd name="connsiteY82" fmla="*/ 5189673 h 6858000"/>
              <a:gd name="connsiteX83" fmla="*/ 6018409 w 6127519"/>
              <a:gd name="connsiteY83" fmla="*/ 5227157 h 6858000"/>
              <a:gd name="connsiteX84" fmla="*/ 6036748 w 6127519"/>
              <a:gd name="connsiteY84" fmla="*/ 5322752 h 6858000"/>
              <a:gd name="connsiteX85" fmla="*/ 6036943 w 6127519"/>
              <a:gd name="connsiteY85" fmla="*/ 5329480 h 6858000"/>
              <a:gd name="connsiteX86" fmla="*/ 6037677 w 6127519"/>
              <a:gd name="connsiteY86" fmla="*/ 5354807 h 6858000"/>
              <a:gd name="connsiteX87" fmla="*/ 6039728 w 6127519"/>
              <a:gd name="connsiteY87" fmla="*/ 5359416 h 6858000"/>
              <a:gd name="connsiteX88" fmla="*/ 6053435 w 6127519"/>
              <a:gd name="connsiteY88" fmla="*/ 5387547 h 6858000"/>
              <a:gd name="connsiteX89" fmla="*/ 6065933 w 6127519"/>
              <a:gd name="connsiteY89" fmla="*/ 5443002 h 6858000"/>
              <a:gd name="connsiteX90" fmla="*/ 6068640 w 6127519"/>
              <a:gd name="connsiteY90" fmla="*/ 5474503 h 6858000"/>
              <a:gd name="connsiteX91" fmla="*/ 6080922 w 6127519"/>
              <a:gd name="connsiteY91" fmla="*/ 5561070 h 6858000"/>
              <a:gd name="connsiteX92" fmla="*/ 6096949 w 6127519"/>
              <a:gd name="connsiteY92" fmla="*/ 5648179 h 6858000"/>
              <a:gd name="connsiteX93" fmla="*/ 6125703 w 6127519"/>
              <a:gd name="connsiteY93" fmla="*/ 5692894 h 6858000"/>
              <a:gd name="connsiteX94" fmla="*/ 6121353 w 6127519"/>
              <a:gd name="connsiteY94" fmla="*/ 5721725 h 6858000"/>
              <a:gd name="connsiteX95" fmla="*/ 6121607 w 6127519"/>
              <a:gd name="connsiteY95" fmla="*/ 5721959 h 6858000"/>
              <a:gd name="connsiteX96" fmla="*/ 6127024 w 6127519"/>
              <a:gd name="connsiteY96" fmla="*/ 5786902 h 6858000"/>
              <a:gd name="connsiteX97" fmla="*/ 6127519 w 6127519"/>
              <a:gd name="connsiteY97" fmla="*/ 5865775 h 6858000"/>
              <a:gd name="connsiteX98" fmla="*/ 6119217 w 6127519"/>
              <a:gd name="connsiteY98" fmla="*/ 5888542 h 6858000"/>
              <a:gd name="connsiteX99" fmla="*/ 6102493 w 6127519"/>
              <a:gd name="connsiteY99" fmla="*/ 5928602 h 6858000"/>
              <a:gd name="connsiteX100" fmla="*/ 6056863 w 6127519"/>
              <a:gd name="connsiteY100" fmla="*/ 6000643 h 6858000"/>
              <a:gd name="connsiteX101" fmla="*/ 6045436 w 6127519"/>
              <a:gd name="connsiteY101" fmla="*/ 6124480 h 6858000"/>
              <a:gd name="connsiteX102" fmla="*/ 6030489 w 6127519"/>
              <a:gd name="connsiteY102" fmla="*/ 6317666 h 6858000"/>
              <a:gd name="connsiteX103" fmla="*/ 6007492 w 6127519"/>
              <a:gd name="connsiteY103" fmla="*/ 6440818 h 6858000"/>
              <a:gd name="connsiteX104" fmla="*/ 6009467 w 6127519"/>
              <a:gd name="connsiteY104" fmla="*/ 6487076 h 6858000"/>
              <a:gd name="connsiteX105" fmla="*/ 5995064 w 6127519"/>
              <a:gd name="connsiteY105" fmla="*/ 6540791 h 6858000"/>
              <a:gd name="connsiteX106" fmla="*/ 6004510 w 6127519"/>
              <a:gd name="connsiteY106" fmla="*/ 6599256 h 6858000"/>
              <a:gd name="connsiteX107" fmla="*/ 5986207 w 6127519"/>
              <a:gd name="connsiteY107" fmla="*/ 6695855 h 6858000"/>
              <a:gd name="connsiteX108" fmla="*/ 5979428 w 6127519"/>
              <a:gd name="connsiteY108" fmla="*/ 6754678 h 6858000"/>
              <a:gd name="connsiteX109" fmla="*/ 5983398 w 6127519"/>
              <a:gd name="connsiteY109" fmla="*/ 6778641 h 6858000"/>
              <a:gd name="connsiteX110" fmla="*/ 5984543 w 6127519"/>
              <a:gd name="connsiteY110" fmla="*/ 6811016 h 6858000"/>
              <a:gd name="connsiteX111" fmla="*/ 5979671 w 6127519"/>
              <a:gd name="connsiteY111" fmla="*/ 6858000 h 6858000"/>
              <a:gd name="connsiteX112" fmla="*/ 0 w 6127519"/>
              <a:gd name="connsiteY112" fmla="*/ 6858000 h 6858000"/>
              <a:gd name="connsiteX113" fmla="*/ 0 w 6127519"/>
              <a:gd name="connsiteY113"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11130 w 6127519"/>
              <a:gd name="connsiteY41" fmla="*/ 2788640 h 6858000"/>
              <a:gd name="connsiteX42" fmla="*/ 5457023 w 6127519"/>
              <a:gd name="connsiteY42" fmla="*/ 2858292 h 6858000"/>
              <a:gd name="connsiteX43" fmla="*/ 5479298 w 6127519"/>
              <a:gd name="connsiteY43" fmla="*/ 2947791 h 6858000"/>
              <a:gd name="connsiteX44" fmla="*/ 5481770 w 6127519"/>
              <a:gd name="connsiteY44" fmla="*/ 2951352 h 6858000"/>
              <a:gd name="connsiteX45" fmla="*/ 5482415 w 6127519"/>
              <a:gd name="connsiteY45" fmla="*/ 3004079 h 6858000"/>
              <a:gd name="connsiteX46" fmla="*/ 5503944 w 6127519"/>
              <a:gd name="connsiteY46" fmla="*/ 3123335 h 6858000"/>
              <a:gd name="connsiteX47" fmla="*/ 5516007 w 6127519"/>
              <a:gd name="connsiteY47" fmla="*/ 3258473 h 6858000"/>
              <a:gd name="connsiteX48" fmla="*/ 5589758 w 6127519"/>
              <a:gd name="connsiteY48" fmla="*/ 3453699 h 6858000"/>
              <a:gd name="connsiteX49" fmla="*/ 5596144 w 6127519"/>
              <a:gd name="connsiteY49" fmla="*/ 3534624 h 6858000"/>
              <a:gd name="connsiteX50" fmla="*/ 5597750 w 6127519"/>
              <a:gd name="connsiteY50" fmla="*/ 3534129 h 6858000"/>
              <a:gd name="connsiteX51" fmla="*/ 5599700 w 6127519"/>
              <a:gd name="connsiteY51" fmla="*/ 3547221 h 6858000"/>
              <a:gd name="connsiteX52" fmla="*/ 5615031 w 6127519"/>
              <a:gd name="connsiteY52" fmla="*/ 3557482 h 6858000"/>
              <a:gd name="connsiteX53" fmla="*/ 5618377 w 6127519"/>
              <a:gd name="connsiteY53" fmla="*/ 3588431 h 6858000"/>
              <a:gd name="connsiteX54" fmla="*/ 5612155 w 6127519"/>
              <a:gd name="connsiteY54" fmla="*/ 3589869 h 6858000"/>
              <a:gd name="connsiteX55" fmla="*/ 5620843 w 6127519"/>
              <a:gd name="connsiteY55" fmla="*/ 3606745 h 6858000"/>
              <a:gd name="connsiteX56" fmla="*/ 5655472 w 6127519"/>
              <a:gd name="connsiteY56" fmla="*/ 3678877 h 6858000"/>
              <a:gd name="connsiteX57" fmla="*/ 5683015 w 6127519"/>
              <a:gd name="connsiteY57" fmla="*/ 3762025 h 6858000"/>
              <a:gd name="connsiteX58" fmla="*/ 5696643 w 6127519"/>
              <a:gd name="connsiteY58" fmla="*/ 3773888 h 6858000"/>
              <a:gd name="connsiteX59" fmla="*/ 5707995 w 6127519"/>
              <a:gd name="connsiteY59" fmla="*/ 3781685 h 6858000"/>
              <a:gd name="connsiteX60" fmla="*/ 5768491 w 6127519"/>
              <a:gd name="connsiteY60" fmla="*/ 3914399 h 6858000"/>
              <a:gd name="connsiteX61" fmla="*/ 5793123 w 6127519"/>
              <a:gd name="connsiteY61" fmla="*/ 3969952 h 6858000"/>
              <a:gd name="connsiteX62" fmla="*/ 5808321 w 6127519"/>
              <a:gd name="connsiteY62" fmla="*/ 3988153 h 6858000"/>
              <a:gd name="connsiteX63" fmla="*/ 5825621 w 6127519"/>
              <a:gd name="connsiteY63" fmla="*/ 4015525 h 6858000"/>
              <a:gd name="connsiteX64" fmla="*/ 5860672 w 6127519"/>
              <a:gd name="connsiteY64" fmla="*/ 4061579 h 6858000"/>
              <a:gd name="connsiteX65" fmla="*/ 5872173 w 6127519"/>
              <a:gd name="connsiteY65" fmla="*/ 4088497 h 6858000"/>
              <a:gd name="connsiteX66" fmla="*/ 5894095 w 6127519"/>
              <a:gd name="connsiteY66" fmla="*/ 4128857 h 6858000"/>
              <a:gd name="connsiteX67" fmla="*/ 5903513 w 6127519"/>
              <a:gd name="connsiteY67" fmla="*/ 4187661 h 6858000"/>
              <a:gd name="connsiteX68" fmla="*/ 5917114 w 6127519"/>
              <a:gd name="connsiteY68" fmla="*/ 4213096 h 6858000"/>
              <a:gd name="connsiteX69" fmla="*/ 5924233 w 6127519"/>
              <a:gd name="connsiteY69" fmla="*/ 4242060 h 6858000"/>
              <a:gd name="connsiteX70" fmla="*/ 5928910 w 6127519"/>
              <a:gd name="connsiteY70" fmla="*/ 4300973 h 6858000"/>
              <a:gd name="connsiteX71" fmla="*/ 5939320 w 6127519"/>
              <a:gd name="connsiteY71" fmla="*/ 4340435 h 6858000"/>
              <a:gd name="connsiteX72" fmla="*/ 5946705 w 6127519"/>
              <a:gd name="connsiteY72" fmla="*/ 4428051 h 6858000"/>
              <a:gd name="connsiteX73" fmla="*/ 5949261 w 6127519"/>
              <a:gd name="connsiteY73" fmla="*/ 4449185 h 6858000"/>
              <a:gd name="connsiteX74" fmla="*/ 5968960 w 6127519"/>
              <a:gd name="connsiteY74" fmla="*/ 4482655 h 6858000"/>
              <a:gd name="connsiteX75" fmla="*/ 5980106 w 6127519"/>
              <a:gd name="connsiteY75" fmla="*/ 4585087 h 6858000"/>
              <a:gd name="connsiteX76" fmla="*/ 5998138 w 6127519"/>
              <a:gd name="connsiteY76" fmla="*/ 4697518 h 6858000"/>
              <a:gd name="connsiteX77" fmla="*/ 6007819 w 6127519"/>
              <a:gd name="connsiteY77" fmla="*/ 4858148 h 6858000"/>
              <a:gd name="connsiteX78" fmla="*/ 6007749 w 6127519"/>
              <a:gd name="connsiteY78" fmla="*/ 4964715 h 6858000"/>
              <a:gd name="connsiteX79" fmla="*/ 6005269 w 6127519"/>
              <a:gd name="connsiteY79" fmla="*/ 5150567 h 6858000"/>
              <a:gd name="connsiteX80" fmla="*/ 6001127 w 6127519"/>
              <a:gd name="connsiteY80" fmla="*/ 5164609 h 6858000"/>
              <a:gd name="connsiteX81" fmla="*/ 5998514 w 6127519"/>
              <a:gd name="connsiteY81" fmla="*/ 5189673 h 6858000"/>
              <a:gd name="connsiteX82" fmla="*/ 6018409 w 6127519"/>
              <a:gd name="connsiteY82" fmla="*/ 5227157 h 6858000"/>
              <a:gd name="connsiteX83" fmla="*/ 6036748 w 6127519"/>
              <a:gd name="connsiteY83" fmla="*/ 5322752 h 6858000"/>
              <a:gd name="connsiteX84" fmla="*/ 6036943 w 6127519"/>
              <a:gd name="connsiteY84" fmla="*/ 5329480 h 6858000"/>
              <a:gd name="connsiteX85" fmla="*/ 6037677 w 6127519"/>
              <a:gd name="connsiteY85" fmla="*/ 5354807 h 6858000"/>
              <a:gd name="connsiteX86" fmla="*/ 6039728 w 6127519"/>
              <a:gd name="connsiteY86" fmla="*/ 5359416 h 6858000"/>
              <a:gd name="connsiteX87" fmla="*/ 6053435 w 6127519"/>
              <a:gd name="connsiteY87" fmla="*/ 5387547 h 6858000"/>
              <a:gd name="connsiteX88" fmla="*/ 6065933 w 6127519"/>
              <a:gd name="connsiteY88" fmla="*/ 5443002 h 6858000"/>
              <a:gd name="connsiteX89" fmla="*/ 6068640 w 6127519"/>
              <a:gd name="connsiteY89" fmla="*/ 5474503 h 6858000"/>
              <a:gd name="connsiteX90" fmla="*/ 6080922 w 6127519"/>
              <a:gd name="connsiteY90" fmla="*/ 5561070 h 6858000"/>
              <a:gd name="connsiteX91" fmla="*/ 6096949 w 6127519"/>
              <a:gd name="connsiteY91" fmla="*/ 5648179 h 6858000"/>
              <a:gd name="connsiteX92" fmla="*/ 6125703 w 6127519"/>
              <a:gd name="connsiteY92" fmla="*/ 5692894 h 6858000"/>
              <a:gd name="connsiteX93" fmla="*/ 6121353 w 6127519"/>
              <a:gd name="connsiteY93" fmla="*/ 5721725 h 6858000"/>
              <a:gd name="connsiteX94" fmla="*/ 6121607 w 6127519"/>
              <a:gd name="connsiteY94" fmla="*/ 5721959 h 6858000"/>
              <a:gd name="connsiteX95" fmla="*/ 6127024 w 6127519"/>
              <a:gd name="connsiteY95" fmla="*/ 5786902 h 6858000"/>
              <a:gd name="connsiteX96" fmla="*/ 6127519 w 6127519"/>
              <a:gd name="connsiteY96" fmla="*/ 5865775 h 6858000"/>
              <a:gd name="connsiteX97" fmla="*/ 6119217 w 6127519"/>
              <a:gd name="connsiteY97" fmla="*/ 5888542 h 6858000"/>
              <a:gd name="connsiteX98" fmla="*/ 6102493 w 6127519"/>
              <a:gd name="connsiteY98" fmla="*/ 5928602 h 6858000"/>
              <a:gd name="connsiteX99" fmla="*/ 6056863 w 6127519"/>
              <a:gd name="connsiteY99" fmla="*/ 6000643 h 6858000"/>
              <a:gd name="connsiteX100" fmla="*/ 6045436 w 6127519"/>
              <a:gd name="connsiteY100" fmla="*/ 6124480 h 6858000"/>
              <a:gd name="connsiteX101" fmla="*/ 6030489 w 6127519"/>
              <a:gd name="connsiteY101" fmla="*/ 6317666 h 6858000"/>
              <a:gd name="connsiteX102" fmla="*/ 6007492 w 6127519"/>
              <a:gd name="connsiteY102" fmla="*/ 6440818 h 6858000"/>
              <a:gd name="connsiteX103" fmla="*/ 6009467 w 6127519"/>
              <a:gd name="connsiteY103" fmla="*/ 6487076 h 6858000"/>
              <a:gd name="connsiteX104" fmla="*/ 5995064 w 6127519"/>
              <a:gd name="connsiteY104" fmla="*/ 6540791 h 6858000"/>
              <a:gd name="connsiteX105" fmla="*/ 6004510 w 6127519"/>
              <a:gd name="connsiteY105" fmla="*/ 6599256 h 6858000"/>
              <a:gd name="connsiteX106" fmla="*/ 5986207 w 6127519"/>
              <a:gd name="connsiteY106" fmla="*/ 6695855 h 6858000"/>
              <a:gd name="connsiteX107" fmla="*/ 5979428 w 6127519"/>
              <a:gd name="connsiteY107" fmla="*/ 6754678 h 6858000"/>
              <a:gd name="connsiteX108" fmla="*/ 5983398 w 6127519"/>
              <a:gd name="connsiteY108" fmla="*/ 6778641 h 6858000"/>
              <a:gd name="connsiteX109" fmla="*/ 5984543 w 6127519"/>
              <a:gd name="connsiteY109" fmla="*/ 6811016 h 6858000"/>
              <a:gd name="connsiteX110" fmla="*/ 5979671 w 6127519"/>
              <a:gd name="connsiteY110" fmla="*/ 6858000 h 6858000"/>
              <a:gd name="connsiteX111" fmla="*/ 0 w 6127519"/>
              <a:gd name="connsiteY111" fmla="*/ 6858000 h 6858000"/>
              <a:gd name="connsiteX112" fmla="*/ 0 w 6127519"/>
              <a:gd name="connsiteY112"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57023 w 6127519"/>
              <a:gd name="connsiteY41" fmla="*/ 2858292 h 6858000"/>
              <a:gd name="connsiteX42" fmla="*/ 5479298 w 6127519"/>
              <a:gd name="connsiteY42" fmla="*/ 2947791 h 6858000"/>
              <a:gd name="connsiteX43" fmla="*/ 5481770 w 6127519"/>
              <a:gd name="connsiteY43" fmla="*/ 2951352 h 6858000"/>
              <a:gd name="connsiteX44" fmla="*/ 5482415 w 6127519"/>
              <a:gd name="connsiteY44" fmla="*/ 3004079 h 6858000"/>
              <a:gd name="connsiteX45" fmla="*/ 5503944 w 6127519"/>
              <a:gd name="connsiteY45" fmla="*/ 3123335 h 6858000"/>
              <a:gd name="connsiteX46" fmla="*/ 5516007 w 6127519"/>
              <a:gd name="connsiteY46" fmla="*/ 3258473 h 6858000"/>
              <a:gd name="connsiteX47" fmla="*/ 5589758 w 6127519"/>
              <a:gd name="connsiteY47" fmla="*/ 3453699 h 6858000"/>
              <a:gd name="connsiteX48" fmla="*/ 5596144 w 6127519"/>
              <a:gd name="connsiteY48" fmla="*/ 3534624 h 6858000"/>
              <a:gd name="connsiteX49" fmla="*/ 5597750 w 6127519"/>
              <a:gd name="connsiteY49" fmla="*/ 3534129 h 6858000"/>
              <a:gd name="connsiteX50" fmla="*/ 5599700 w 6127519"/>
              <a:gd name="connsiteY50" fmla="*/ 3547221 h 6858000"/>
              <a:gd name="connsiteX51" fmla="*/ 5615031 w 6127519"/>
              <a:gd name="connsiteY51" fmla="*/ 3557482 h 6858000"/>
              <a:gd name="connsiteX52" fmla="*/ 5618377 w 6127519"/>
              <a:gd name="connsiteY52" fmla="*/ 3588431 h 6858000"/>
              <a:gd name="connsiteX53" fmla="*/ 5612155 w 6127519"/>
              <a:gd name="connsiteY53" fmla="*/ 3589869 h 6858000"/>
              <a:gd name="connsiteX54" fmla="*/ 5620843 w 6127519"/>
              <a:gd name="connsiteY54" fmla="*/ 3606745 h 6858000"/>
              <a:gd name="connsiteX55" fmla="*/ 5655472 w 6127519"/>
              <a:gd name="connsiteY55" fmla="*/ 3678877 h 6858000"/>
              <a:gd name="connsiteX56" fmla="*/ 5683015 w 6127519"/>
              <a:gd name="connsiteY56" fmla="*/ 3762025 h 6858000"/>
              <a:gd name="connsiteX57" fmla="*/ 5696643 w 6127519"/>
              <a:gd name="connsiteY57" fmla="*/ 3773888 h 6858000"/>
              <a:gd name="connsiteX58" fmla="*/ 5707995 w 6127519"/>
              <a:gd name="connsiteY58" fmla="*/ 3781685 h 6858000"/>
              <a:gd name="connsiteX59" fmla="*/ 5768491 w 6127519"/>
              <a:gd name="connsiteY59" fmla="*/ 3914399 h 6858000"/>
              <a:gd name="connsiteX60" fmla="*/ 5793123 w 6127519"/>
              <a:gd name="connsiteY60" fmla="*/ 3969952 h 6858000"/>
              <a:gd name="connsiteX61" fmla="*/ 5808321 w 6127519"/>
              <a:gd name="connsiteY61" fmla="*/ 3988153 h 6858000"/>
              <a:gd name="connsiteX62" fmla="*/ 5825621 w 6127519"/>
              <a:gd name="connsiteY62" fmla="*/ 4015525 h 6858000"/>
              <a:gd name="connsiteX63" fmla="*/ 5860672 w 6127519"/>
              <a:gd name="connsiteY63" fmla="*/ 4061579 h 6858000"/>
              <a:gd name="connsiteX64" fmla="*/ 5872173 w 6127519"/>
              <a:gd name="connsiteY64" fmla="*/ 4088497 h 6858000"/>
              <a:gd name="connsiteX65" fmla="*/ 5894095 w 6127519"/>
              <a:gd name="connsiteY65" fmla="*/ 4128857 h 6858000"/>
              <a:gd name="connsiteX66" fmla="*/ 5903513 w 6127519"/>
              <a:gd name="connsiteY66" fmla="*/ 4187661 h 6858000"/>
              <a:gd name="connsiteX67" fmla="*/ 5917114 w 6127519"/>
              <a:gd name="connsiteY67" fmla="*/ 4213096 h 6858000"/>
              <a:gd name="connsiteX68" fmla="*/ 5924233 w 6127519"/>
              <a:gd name="connsiteY68" fmla="*/ 4242060 h 6858000"/>
              <a:gd name="connsiteX69" fmla="*/ 5928910 w 6127519"/>
              <a:gd name="connsiteY69" fmla="*/ 4300973 h 6858000"/>
              <a:gd name="connsiteX70" fmla="*/ 5939320 w 6127519"/>
              <a:gd name="connsiteY70" fmla="*/ 4340435 h 6858000"/>
              <a:gd name="connsiteX71" fmla="*/ 5946705 w 6127519"/>
              <a:gd name="connsiteY71" fmla="*/ 4428051 h 6858000"/>
              <a:gd name="connsiteX72" fmla="*/ 5949261 w 6127519"/>
              <a:gd name="connsiteY72" fmla="*/ 4449185 h 6858000"/>
              <a:gd name="connsiteX73" fmla="*/ 5968960 w 6127519"/>
              <a:gd name="connsiteY73" fmla="*/ 4482655 h 6858000"/>
              <a:gd name="connsiteX74" fmla="*/ 5980106 w 6127519"/>
              <a:gd name="connsiteY74" fmla="*/ 4585087 h 6858000"/>
              <a:gd name="connsiteX75" fmla="*/ 5998138 w 6127519"/>
              <a:gd name="connsiteY75" fmla="*/ 4697518 h 6858000"/>
              <a:gd name="connsiteX76" fmla="*/ 6007819 w 6127519"/>
              <a:gd name="connsiteY76" fmla="*/ 4858148 h 6858000"/>
              <a:gd name="connsiteX77" fmla="*/ 6007749 w 6127519"/>
              <a:gd name="connsiteY77" fmla="*/ 4964715 h 6858000"/>
              <a:gd name="connsiteX78" fmla="*/ 6005269 w 6127519"/>
              <a:gd name="connsiteY78" fmla="*/ 5150567 h 6858000"/>
              <a:gd name="connsiteX79" fmla="*/ 6001127 w 6127519"/>
              <a:gd name="connsiteY79" fmla="*/ 5164609 h 6858000"/>
              <a:gd name="connsiteX80" fmla="*/ 5998514 w 6127519"/>
              <a:gd name="connsiteY80" fmla="*/ 5189673 h 6858000"/>
              <a:gd name="connsiteX81" fmla="*/ 6018409 w 6127519"/>
              <a:gd name="connsiteY81" fmla="*/ 5227157 h 6858000"/>
              <a:gd name="connsiteX82" fmla="*/ 6036748 w 6127519"/>
              <a:gd name="connsiteY82" fmla="*/ 5322752 h 6858000"/>
              <a:gd name="connsiteX83" fmla="*/ 6036943 w 6127519"/>
              <a:gd name="connsiteY83" fmla="*/ 5329480 h 6858000"/>
              <a:gd name="connsiteX84" fmla="*/ 6037677 w 6127519"/>
              <a:gd name="connsiteY84" fmla="*/ 5354807 h 6858000"/>
              <a:gd name="connsiteX85" fmla="*/ 6039728 w 6127519"/>
              <a:gd name="connsiteY85" fmla="*/ 5359416 h 6858000"/>
              <a:gd name="connsiteX86" fmla="*/ 6053435 w 6127519"/>
              <a:gd name="connsiteY86" fmla="*/ 5387547 h 6858000"/>
              <a:gd name="connsiteX87" fmla="*/ 6065933 w 6127519"/>
              <a:gd name="connsiteY87" fmla="*/ 5443002 h 6858000"/>
              <a:gd name="connsiteX88" fmla="*/ 6068640 w 6127519"/>
              <a:gd name="connsiteY88" fmla="*/ 5474503 h 6858000"/>
              <a:gd name="connsiteX89" fmla="*/ 6080922 w 6127519"/>
              <a:gd name="connsiteY89" fmla="*/ 5561070 h 6858000"/>
              <a:gd name="connsiteX90" fmla="*/ 6096949 w 6127519"/>
              <a:gd name="connsiteY90" fmla="*/ 5648179 h 6858000"/>
              <a:gd name="connsiteX91" fmla="*/ 6125703 w 6127519"/>
              <a:gd name="connsiteY91" fmla="*/ 5692894 h 6858000"/>
              <a:gd name="connsiteX92" fmla="*/ 6121353 w 6127519"/>
              <a:gd name="connsiteY92" fmla="*/ 5721725 h 6858000"/>
              <a:gd name="connsiteX93" fmla="*/ 6121607 w 6127519"/>
              <a:gd name="connsiteY93" fmla="*/ 5721959 h 6858000"/>
              <a:gd name="connsiteX94" fmla="*/ 6127024 w 6127519"/>
              <a:gd name="connsiteY94" fmla="*/ 5786902 h 6858000"/>
              <a:gd name="connsiteX95" fmla="*/ 6127519 w 6127519"/>
              <a:gd name="connsiteY95" fmla="*/ 5865775 h 6858000"/>
              <a:gd name="connsiteX96" fmla="*/ 6119217 w 6127519"/>
              <a:gd name="connsiteY96" fmla="*/ 5888542 h 6858000"/>
              <a:gd name="connsiteX97" fmla="*/ 6102493 w 6127519"/>
              <a:gd name="connsiteY97" fmla="*/ 5928602 h 6858000"/>
              <a:gd name="connsiteX98" fmla="*/ 6056863 w 6127519"/>
              <a:gd name="connsiteY98" fmla="*/ 6000643 h 6858000"/>
              <a:gd name="connsiteX99" fmla="*/ 6045436 w 6127519"/>
              <a:gd name="connsiteY99" fmla="*/ 6124480 h 6858000"/>
              <a:gd name="connsiteX100" fmla="*/ 6030489 w 6127519"/>
              <a:gd name="connsiteY100" fmla="*/ 6317666 h 6858000"/>
              <a:gd name="connsiteX101" fmla="*/ 6007492 w 6127519"/>
              <a:gd name="connsiteY101" fmla="*/ 6440818 h 6858000"/>
              <a:gd name="connsiteX102" fmla="*/ 6009467 w 6127519"/>
              <a:gd name="connsiteY102" fmla="*/ 6487076 h 6858000"/>
              <a:gd name="connsiteX103" fmla="*/ 5995064 w 6127519"/>
              <a:gd name="connsiteY103" fmla="*/ 6540791 h 6858000"/>
              <a:gd name="connsiteX104" fmla="*/ 6004510 w 6127519"/>
              <a:gd name="connsiteY104" fmla="*/ 6599256 h 6858000"/>
              <a:gd name="connsiteX105" fmla="*/ 5986207 w 6127519"/>
              <a:gd name="connsiteY105" fmla="*/ 6695855 h 6858000"/>
              <a:gd name="connsiteX106" fmla="*/ 5979428 w 6127519"/>
              <a:gd name="connsiteY106" fmla="*/ 6754678 h 6858000"/>
              <a:gd name="connsiteX107" fmla="*/ 5983398 w 6127519"/>
              <a:gd name="connsiteY107" fmla="*/ 6778641 h 6858000"/>
              <a:gd name="connsiteX108" fmla="*/ 5984543 w 6127519"/>
              <a:gd name="connsiteY108" fmla="*/ 6811016 h 6858000"/>
              <a:gd name="connsiteX109" fmla="*/ 5979671 w 6127519"/>
              <a:gd name="connsiteY109" fmla="*/ 6858000 h 6858000"/>
              <a:gd name="connsiteX110" fmla="*/ 0 w 6127519"/>
              <a:gd name="connsiteY110" fmla="*/ 6858000 h 6858000"/>
              <a:gd name="connsiteX111" fmla="*/ 0 w 6127519"/>
              <a:gd name="connsiteY111"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4949 w 6127519"/>
              <a:gd name="connsiteY31" fmla="*/ 2236160 h 6858000"/>
              <a:gd name="connsiteX32" fmla="*/ 5250104 w 6127519"/>
              <a:gd name="connsiteY32" fmla="*/ 2249166 h 6858000"/>
              <a:gd name="connsiteX33" fmla="*/ 5251214 w 6127519"/>
              <a:gd name="connsiteY33" fmla="*/ 2250944 h 6858000"/>
              <a:gd name="connsiteX34" fmla="*/ 5250644 w 6127519"/>
              <a:gd name="connsiteY34" fmla="*/ 2266619 h 6858000"/>
              <a:gd name="connsiteX35" fmla="*/ 5293877 w 6127519"/>
              <a:gd name="connsiteY35" fmla="*/ 2368649 h 6858000"/>
              <a:gd name="connsiteX36" fmla="*/ 5311338 w 6127519"/>
              <a:gd name="connsiteY36" fmla="*/ 2404034 h 6858000"/>
              <a:gd name="connsiteX37" fmla="*/ 5338366 w 6127519"/>
              <a:gd name="connsiteY37" fmla="*/ 2465052 h 6858000"/>
              <a:gd name="connsiteX38" fmla="*/ 5371263 w 6127519"/>
              <a:gd name="connsiteY38" fmla="*/ 2586413 h 6858000"/>
              <a:gd name="connsiteX39" fmla="*/ 5407503 w 6127519"/>
              <a:gd name="connsiteY39" fmla="*/ 2786290 h 6858000"/>
              <a:gd name="connsiteX40" fmla="*/ 5407356 w 6127519"/>
              <a:gd name="connsiteY40" fmla="*/ 2787545 h 6858000"/>
              <a:gd name="connsiteX41" fmla="*/ 5457023 w 6127519"/>
              <a:gd name="connsiteY41" fmla="*/ 2858292 h 6858000"/>
              <a:gd name="connsiteX42" fmla="*/ 5479298 w 6127519"/>
              <a:gd name="connsiteY42" fmla="*/ 2947791 h 6858000"/>
              <a:gd name="connsiteX43" fmla="*/ 5481770 w 6127519"/>
              <a:gd name="connsiteY43" fmla="*/ 2951352 h 6858000"/>
              <a:gd name="connsiteX44" fmla="*/ 5482415 w 6127519"/>
              <a:gd name="connsiteY44" fmla="*/ 3004079 h 6858000"/>
              <a:gd name="connsiteX45" fmla="*/ 5503944 w 6127519"/>
              <a:gd name="connsiteY45" fmla="*/ 3123335 h 6858000"/>
              <a:gd name="connsiteX46" fmla="*/ 5516007 w 6127519"/>
              <a:gd name="connsiteY46" fmla="*/ 3258473 h 6858000"/>
              <a:gd name="connsiteX47" fmla="*/ 5589758 w 6127519"/>
              <a:gd name="connsiteY47" fmla="*/ 3453699 h 6858000"/>
              <a:gd name="connsiteX48" fmla="*/ 5596144 w 6127519"/>
              <a:gd name="connsiteY48" fmla="*/ 3534624 h 6858000"/>
              <a:gd name="connsiteX49" fmla="*/ 5597750 w 6127519"/>
              <a:gd name="connsiteY49" fmla="*/ 3534129 h 6858000"/>
              <a:gd name="connsiteX50" fmla="*/ 5599700 w 6127519"/>
              <a:gd name="connsiteY50" fmla="*/ 3547221 h 6858000"/>
              <a:gd name="connsiteX51" fmla="*/ 5615031 w 6127519"/>
              <a:gd name="connsiteY51" fmla="*/ 3557482 h 6858000"/>
              <a:gd name="connsiteX52" fmla="*/ 5618377 w 6127519"/>
              <a:gd name="connsiteY52" fmla="*/ 3588431 h 6858000"/>
              <a:gd name="connsiteX53" fmla="*/ 5612155 w 6127519"/>
              <a:gd name="connsiteY53" fmla="*/ 3589869 h 6858000"/>
              <a:gd name="connsiteX54" fmla="*/ 5620843 w 6127519"/>
              <a:gd name="connsiteY54" fmla="*/ 3606745 h 6858000"/>
              <a:gd name="connsiteX55" fmla="*/ 5655472 w 6127519"/>
              <a:gd name="connsiteY55" fmla="*/ 3678877 h 6858000"/>
              <a:gd name="connsiteX56" fmla="*/ 5683015 w 6127519"/>
              <a:gd name="connsiteY56" fmla="*/ 3762025 h 6858000"/>
              <a:gd name="connsiteX57" fmla="*/ 5696643 w 6127519"/>
              <a:gd name="connsiteY57" fmla="*/ 3773888 h 6858000"/>
              <a:gd name="connsiteX58" fmla="*/ 5707995 w 6127519"/>
              <a:gd name="connsiteY58" fmla="*/ 3781685 h 6858000"/>
              <a:gd name="connsiteX59" fmla="*/ 5768491 w 6127519"/>
              <a:gd name="connsiteY59" fmla="*/ 3914399 h 6858000"/>
              <a:gd name="connsiteX60" fmla="*/ 5793123 w 6127519"/>
              <a:gd name="connsiteY60" fmla="*/ 3969952 h 6858000"/>
              <a:gd name="connsiteX61" fmla="*/ 5808321 w 6127519"/>
              <a:gd name="connsiteY61" fmla="*/ 3988153 h 6858000"/>
              <a:gd name="connsiteX62" fmla="*/ 5825621 w 6127519"/>
              <a:gd name="connsiteY62" fmla="*/ 4015525 h 6858000"/>
              <a:gd name="connsiteX63" fmla="*/ 5860672 w 6127519"/>
              <a:gd name="connsiteY63" fmla="*/ 4061579 h 6858000"/>
              <a:gd name="connsiteX64" fmla="*/ 5872173 w 6127519"/>
              <a:gd name="connsiteY64" fmla="*/ 4088497 h 6858000"/>
              <a:gd name="connsiteX65" fmla="*/ 5894095 w 6127519"/>
              <a:gd name="connsiteY65" fmla="*/ 4128857 h 6858000"/>
              <a:gd name="connsiteX66" fmla="*/ 5903513 w 6127519"/>
              <a:gd name="connsiteY66" fmla="*/ 4187661 h 6858000"/>
              <a:gd name="connsiteX67" fmla="*/ 5917114 w 6127519"/>
              <a:gd name="connsiteY67" fmla="*/ 4213096 h 6858000"/>
              <a:gd name="connsiteX68" fmla="*/ 5924233 w 6127519"/>
              <a:gd name="connsiteY68" fmla="*/ 4242060 h 6858000"/>
              <a:gd name="connsiteX69" fmla="*/ 5928910 w 6127519"/>
              <a:gd name="connsiteY69" fmla="*/ 4300973 h 6858000"/>
              <a:gd name="connsiteX70" fmla="*/ 5939320 w 6127519"/>
              <a:gd name="connsiteY70" fmla="*/ 4340435 h 6858000"/>
              <a:gd name="connsiteX71" fmla="*/ 5946705 w 6127519"/>
              <a:gd name="connsiteY71" fmla="*/ 4428051 h 6858000"/>
              <a:gd name="connsiteX72" fmla="*/ 5949261 w 6127519"/>
              <a:gd name="connsiteY72" fmla="*/ 4449185 h 6858000"/>
              <a:gd name="connsiteX73" fmla="*/ 5968960 w 6127519"/>
              <a:gd name="connsiteY73" fmla="*/ 4482655 h 6858000"/>
              <a:gd name="connsiteX74" fmla="*/ 5980106 w 6127519"/>
              <a:gd name="connsiteY74" fmla="*/ 4585087 h 6858000"/>
              <a:gd name="connsiteX75" fmla="*/ 5998138 w 6127519"/>
              <a:gd name="connsiteY75" fmla="*/ 4697518 h 6858000"/>
              <a:gd name="connsiteX76" fmla="*/ 6007819 w 6127519"/>
              <a:gd name="connsiteY76" fmla="*/ 4858148 h 6858000"/>
              <a:gd name="connsiteX77" fmla="*/ 6007749 w 6127519"/>
              <a:gd name="connsiteY77" fmla="*/ 4964715 h 6858000"/>
              <a:gd name="connsiteX78" fmla="*/ 6005269 w 6127519"/>
              <a:gd name="connsiteY78" fmla="*/ 5150567 h 6858000"/>
              <a:gd name="connsiteX79" fmla="*/ 6001127 w 6127519"/>
              <a:gd name="connsiteY79" fmla="*/ 5164609 h 6858000"/>
              <a:gd name="connsiteX80" fmla="*/ 5998514 w 6127519"/>
              <a:gd name="connsiteY80" fmla="*/ 5189673 h 6858000"/>
              <a:gd name="connsiteX81" fmla="*/ 6018409 w 6127519"/>
              <a:gd name="connsiteY81" fmla="*/ 5227157 h 6858000"/>
              <a:gd name="connsiteX82" fmla="*/ 6036748 w 6127519"/>
              <a:gd name="connsiteY82" fmla="*/ 5322752 h 6858000"/>
              <a:gd name="connsiteX83" fmla="*/ 6036943 w 6127519"/>
              <a:gd name="connsiteY83" fmla="*/ 5329480 h 6858000"/>
              <a:gd name="connsiteX84" fmla="*/ 6037677 w 6127519"/>
              <a:gd name="connsiteY84" fmla="*/ 5354807 h 6858000"/>
              <a:gd name="connsiteX85" fmla="*/ 6039728 w 6127519"/>
              <a:gd name="connsiteY85" fmla="*/ 5359416 h 6858000"/>
              <a:gd name="connsiteX86" fmla="*/ 6053435 w 6127519"/>
              <a:gd name="connsiteY86" fmla="*/ 5387547 h 6858000"/>
              <a:gd name="connsiteX87" fmla="*/ 6065933 w 6127519"/>
              <a:gd name="connsiteY87" fmla="*/ 5443002 h 6858000"/>
              <a:gd name="connsiteX88" fmla="*/ 6068640 w 6127519"/>
              <a:gd name="connsiteY88" fmla="*/ 5474503 h 6858000"/>
              <a:gd name="connsiteX89" fmla="*/ 6080922 w 6127519"/>
              <a:gd name="connsiteY89" fmla="*/ 5561070 h 6858000"/>
              <a:gd name="connsiteX90" fmla="*/ 6096949 w 6127519"/>
              <a:gd name="connsiteY90" fmla="*/ 5648179 h 6858000"/>
              <a:gd name="connsiteX91" fmla="*/ 6125703 w 6127519"/>
              <a:gd name="connsiteY91" fmla="*/ 5692894 h 6858000"/>
              <a:gd name="connsiteX92" fmla="*/ 6121353 w 6127519"/>
              <a:gd name="connsiteY92" fmla="*/ 5721725 h 6858000"/>
              <a:gd name="connsiteX93" fmla="*/ 6121607 w 6127519"/>
              <a:gd name="connsiteY93" fmla="*/ 5721959 h 6858000"/>
              <a:gd name="connsiteX94" fmla="*/ 6127024 w 6127519"/>
              <a:gd name="connsiteY94" fmla="*/ 5786902 h 6858000"/>
              <a:gd name="connsiteX95" fmla="*/ 6127519 w 6127519"/>
              <a:gd name="connsiteY95" fmla="*/ 5865775 h 6858000"/>
              <a:gd name="connsiteX96" fmla="*/ 6119217 w 6127519"/>
              <a:gd name="connsiteY96" fmla="*/ 5888542 h 6858000"/>
              <a:gd name="connsiteX97" fmla="*/ 6102493 w 6127519"/>
              <a:gd name="connsiteY97" fmla="*/ 5928602 h 6858000"/>
              <a:gd name="connsiteX98" fmla="*/ 6056863 w 6127519"/>
              <a:gd name="connsiteY98" fmla="*/ 6000643 h 6858000"/>
              <a:gd name="connsiteX99" fmla="*/ 6045436 w 6127519"/>
              <a:gd name="connsiteY99" fmla="*/ 6124480 h 6858000"/>
              <a:gd name="connsiteX100" fmla="*/ 6030489 w 6127519"/>
              <a:gd name="connsiteY100" fmla="*/ 6317666 h 6858000"/>
              <a:gd name="connsiteX101" fmla="*/ 6007492 w 6127519"/>
              <a:gd name="connsiteY101" fmla="*/ 6440818 h 6858000"/>
              <a:gd name="connsiteX102" fmla="*/ 6009467 w 6127519"/>
              <a:gd name="connsiteY102" fmla="*/ 6487076 h 6858000"/>
              <a:gd name="connsiteX103" fmla="*/ 5995064 w 6127519"/>
              <a:gd name="connsiteY103" fmla="*/ 6540791 h 6858000"/>
              <a:gd name="connsiteX104" fmla="*/ 6004510 w 6127519"/>
              <a:gd name="connsiteY104" fmla="*/ 6599256 h 6858000"/>
              <a:gd name="connsiteX105" fmla="*/ 5986207 w 6127519"/>
              <a:gd name="connsiteY105" fmla="*/ 6695855 h 6858000"/>
              <a:gd name="connsiteX106" fmla="*/ 5979428 w 6127519"/>
              <a:gd name="connsiteY106" fmla="*/ 6754678 h 6858000"/>
              <a:gd name="connsiteX107" fmla="*/ 5983398 w 6127519"/>
              <a:gd name="connsiteY107" fmla="*/ 6778641 h 6858000"/>
              <a:gd name="connsiteX108" fmla="*/ 5984543 w 6127519"/>
              <a:gd name="connsiteY108" fmla="*/ 6811016 h 6858000"/>
              <a:gd name="connsiteX109" fmla="*/ 5979671 w 6127519"/>
              <a:gd name="connsiteY109" fmla="*/ 6858000 h 6858000"/>
              <a:gd name="connsiteX110" fmla="*/ 0 w 6127519"/>
              <a:gd name="connsiteY110" fmla="*/ 6858000 h 6858000"/>
              <a:gd name="connsiteX111" fmla="*/ 0 w 6127519"/>
              <a:gd name="connsiteY111"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64303 w 6127519"/>
              <a:gd name="connsiteY30" fmla="*/ 2225157 h 6858000"/>
              <a:gd name="connsiteX31" fmla="*/ 5250104 w 6127519"/>
              <a:gd name="connsiteY31" fmla="*/ 2249166 h 6858000"/>
              <a:gd name="connsiteX32" fmla="*/ 5251214 w 6127519"/>
              <a:gd name="connsiteY32" fmla="*/ 2250944 h 6858000"/>
              <a:gd name="connsiteX33" fmla="*/ 5250644 w 6127519"/>
              <a:gd name="connsiteY33" fmla="*/ 2266619 h 6858000"/>
              <a:gd name="connsiteX34" fmla="*/ 5293877 w 6127519"/>
              <a:gd name="connsiteY34" fmla="*/ 2368649 h 6858000"/>
              <a:gd name="connsiteX35" fmla="*/ 5311338 w 6127519"/>
              <a:gd name="connsiteY35" fmla="*/ 2404034 h 6858000"/>
              <a:gd name="connsiteX36" fmla="*/ 5338366 w 6127519"/>
              <a:gd name="connsiteY36" fmla="*/ 2465052 h 6858000"/>
              <a:gd name="connsiteX37" fmla="*/ 5371263 w 6127519"/>
              <a:gd name="connsiteY37" fmla="*/ 2586413 h 6858000"/>
              <a:gd name="connsiteX38" fmla="*/ 5407503 w 6127519"/>
              <a:gd name="connsiteY38" fmla="*/ 2786290 h 6858000"/>
              <a:gd name="connsiteX39" fmla="*/ 5407356 w 6127519"/>
              <a:gd name="connsiteY39" fmla="*/ 2787545 h 6858000"/>
              <a:gd name="connsiteX40" fmla="*/ 5457023 w 6127519"/>
              <a:gd name="connsiteY40" fmla="*/ 2858292 h 6858000"/>
              <a:gd name="connsiteX41" fmla="*/ 5479298 w 6127519"/>
              <a:gd name="connsiteY41" fmla="*/ 2947791 h 6858000"/>
              <a:gd name="connsiteX42" fmla="*/ 5481770 w 6127519"/>
              <a:gd name="connsiteY42" fmla="*/ 2951352 h 6858000"/>
              <a:gd name="connsiteX43" fmla="*/ 5482415 w 6127519"/>
              <a:gd name="connsiteY43" fmla="*/ 3004079 h 6858000"/>
              <a:gd name="connsiteX44" fmla="*/ 5503944 w 6127519"/>
              <a:gd name="connsiteY44" fmla="*/ 3123335 h 6858000"/>
              <a:gd name="connsiteX45" fmla="*/ 5516007 w 6127519"/>
              <a:gd name="connsiteY45" fmla="*/ 3258473 h 6858000"/>
              <a:gd name="connsiteX46" fmla="*/ 5589758 w 6127519"/>
              <a:gd name="connsiteY46" fmla="*/ 3453699 h 6858000"/>
              <a:gd name="connsiteX47" fmla="*/ 5596144 w 6127519"/>
              <a:gd name="connsiteY47" fmla="*/ 3534624 h 6858000"/>
              <a:gd name="connsiteX48" fmla="*/ 5597750 w 6127519"/>
              <a:gd name="connsiteY48" fmla="*/ 3534129 h 6858000"/>
              <a:gd name="connsiteX49" fmla="*/ 5599700 w 6127519"/>
              <a:gd name="connsiteY49" fmla="*/ 3547221 h 6858000"/>
              <a:gd name="connsiteX50" fmla="*/ 5615031 w 6127519"/>
              <a:gd name="connsiteY50" fmla="*/ 3557482 h 6858000"/>
              <a:gd name="connsiteX51" fmla="*/ 5618377 w 6127519"/>
              <a:gd name="connsiteY51" fmla="*/ 3588431 h 6858000"/>
              <a:gd name="connsiteX52" fmla="*/ 5612155 w 6127519"/>
              <a:gd name="connsiteY52" fmla="*/ 3589869 h 6858000"/>
              <a:gd name="connsiteX53" fmla="*/ 5620843 w 6127519"/>
              <a:gd name="connsiteY53" fmla="*/ 3606745 h 6858000"/>
              <a:gd name="connsiteX54" fmla="*/ 5655472 w 6127519"/>
              <a:gd name="connsiteY54" fmla="*/ 3678877 h 6858000"/>
              <a:gd name="connsiteX55" fmla="*/ 5683015 w 6127519"/>
              <a:gd name="connsiteY55" fmla="*/ 3762025 h 6858000"/>
              <a:gd name="connsiteX56" fmla="*/ 5696643 w 6127519"/>
              <a:gd name="connsiteY56" fmla="*/ 3773888 h 6858000"/>
              <a:gd name="connsiteX57" fmla="*/ 5707995 w 6127519"/>
              <a:gd name="connsiteY57" fmla="*/ 3781685 h 6858000"/>
              <a:gd name="connsiteX58" fmla="*/ 5768491 w 6127519"/>
              <a:gd name="connsiteY58" fmla="*/ 3914399 h 6858000"/>
              <a:gd name="connsiteX59" fmla="*/ 5793123 w 6127519"/>
              <a:gd name="connsiteY59" fmla="*/ 3969952 h 6858000"/>
              <a:gd name="connsiteX60" fmla="*/ 5808321 w 6127519"/>
              <a:gd name="connsiteY60" fmla="*/ 3988153 h 6858000"/>
              <a:gd name="connsiteX61" fmla="*/ 5825621 w 6127519"/>
              <a:gd name="connsiteY61" fmla="*/ 4015525 h 6858000"/>
              <a:gd name="connsiteX62" fmla="*/ 5860672 w 6127519"/>
              <a:gd name="connsiteY62" fmla="*/ 4061579 h 6858000"/>
              <a:gd name="connsiteX63" fmla="*/ 5872173 w 6127519"/>
              <a:gd name="connsiteY63" fmla="*/ 4088497 h 6858000"/>
              <a:gd name="connsiteX64" fmla="*/ 5894095 w 6127519"/>
              <a:gd name="connsiteY64" fmla="*/ 4128857 h 6858000"/>
              <a:gd name="connsiteX65" fmla="*/ 5903513 w 6127519"/>
              <a:gd name="connsiteY65" fmla="*/ 4187661 h 6858000"/>
              <a:gd name="connsiteX66" fmla="*/ 5917114 w 6127519"/>
              <a:gd name="connsiteY66" fmla="*/ 4213096 h 6858000"/>
              <a:gd name="connsiteX67" fmla="*/ 5924233 w 6127519"/>
              <a:gd name="connsiteY67" fmla="*/ 4242060 h 6858000"/>
              <a:gd name="connsiteX68" fmla="*/ 5928910 w 6127519"/>
              <a:gd name="connsiteY68" fmla="*/ 4300973 h 6858000"/>
              <a:gd name="connsiteX69" fmla="*/ 5939320 w 6127519"/>
              <a:gd name="connsiteY69" fmla="*/ 4340435 h 6858000"/>
              <a:gd name="connsiteX70" fmla="*/ 5946705 w 6127519"/>
              <a:gd name="connsiteY70" fmla="*/ 4428051 h 6858000"/>
              <a:gd name="connsiteX71" fmla="*/ 5949261 w 6127519"/>
              <a:gd name="connsiteY71" fmla="*/ 4449185 h 6858000"/>
              <a:gd name="connsiteX72" fmla="*/ 5968960 w 6127519"/>
              <a:gd name="connsiteY72" fmla="*/ 4482655 h 6858000"/>
              <a:gd name="connsiteX73" fmla="*/ 5980106 w 6127519"/>
              <a:gd name="connsiteY73" fmla="*/ 4585087 h 6858000"/>
              <a:gd name="connsiteX74" fmla="*/ 5998138 w 6127519"/>
              <a:gd name="connsiteY74" fmla="*/ 4697518 h 6858000"/>
              <a:gd name="connsiteX75" fmla="*/ 6007819 w 6127519"/>
              <a:gd name="connsiteY75" fmla="*/ 4858148 h 6858000"/>
              <a:gd name="connsiteX76" fmla="*/ 6007749 w 6127519"/>
              <a:gd name="connsiteY76" fmla="*/ 4964715 h 6858000"/>
              <a:gd name="connsiteX77" fmla="*/ 6005269 w 6127519"/>
              <a:gd name="connsiteY77" fmla="*/ 5150567 h 6858000"/>
              <a:gd name="connsiteX78" fmla="*/ 6001127 w 6127519"/>
              <a:gd name="connsiteY78" fmla="*/ 5164609 h 6858000"/>
              <a:gd name="connsiteX79" fmla="*/ 5998514 w 6127519"/>
              <a:gd name="connsiteY79" fmla="*/ 5189673 h 6858000"/>
              <a:gd name="connsiteX80" fmla="*/ 6018409 w 6127519"/>
              <a:gd name="connsiteY80" fmla="*/ 5227157 h 6858000"/>
              <a:gd name="connsiteX81" fmla="*/ 6036748 w 6127519"/>
              <a:gd name="connsiteY81" fmla="*/ 5322752 h 6858000"/>
              <a:gd name="connsiteX82" fmla="*/ 6036943 w 6127519"/>
              <a:gd name="connsiteY82" fmla="*/ 5329480 h 6858000"/>
              <a:gd name="connsiteX83" fmla="*/ 6037677 w 6127519"/>
              <a:gd name="connsiteY83" fmla="*/ 5354807 h 6858000"/>
              <a:gd name="connsiteX84" fmla="*/ 6039728 w 6127519"/>
              <a:gd name="connsiteY84" fmla="*/ 5359416 h 6858000"/>
              <a:gd name="connsiteX85" fmla="*/ 6053435 w 6127519"/>
              <a:gd name="connsiteY85" fmla="*/ 5387547 h 6858000"/>
              <a:gd name="connsiteX86" fmla="*/ 6065933 w 6127519"/>
              <a:gd name="connsiteY86" fmla="*/ 5443002 h 6858000"/>
              <a:gd name="connsiteX87" fmla="*/ 6068640 w 6127519"/>
              <a:gd name="connsiteY87" fmla="*/ 5474503 h 6858000"/>
              <a:gd name="connsiteX88" fmla="*/ 6080922 w 6127519"/>
              <a:gd name="connsiteY88" fmla="*/ 5561070 h 6858000"/>
              <a:gd name="connsiteX89" fmla="*/ 6096949 w 6127519"/>
              <a:gd name="connsiteY89" fmla="*/ 5648179 h 6858000"/>
              <a:gd name="connsiteX90" fmla="*/ 6125703 w 6127519"/>
              <a:gd name="connsiteY90" fmla="*/ 5692894 h 6858000"/>
              <a:gd name="connsiteX91" fmla="*/ 6121353 w 6127519"/>
              <a:gd name="connsiteY91" fmla="*/ 5721725 h 6858000"/>
              <a:gd name="connsiteX92" fmla="*/ 6121607 w 6127519"/>
              <a:gd name="connsiteY92" fmla="*/ 5721959 h 6858000"/>
              <a:gd name="connsiteX93" fmla="*/ 6127024 w 6127519"/>
              <a:gd name="connsiteY93" fmla="*/ 5786902 h 6858000"/>
              <a:gd name="connsiteX94" fmla="*/ 6127519 w 6127519"/>
              <a:gd name="connsiteY94" fmla="*/ 5865775 h 6858000"/>
              <a:gd name="connsiteX95" fmla="*/ 6119217 w 6127519"/>
              <a:gd name="connsiteY95" fmla="*/ 5888542 h 6858000"/>
              <a:gd name="connsiteX96" fmla="*/ 6102493 w 6127519"/>
              <a:gd name="connsiteY96" fmla="*/ 5928602 h 6858000"/>
              <a:gd name="connsiteX97" fmla="*/ 6056863 w 6127519"/>
              <a:gd name="connsiteY97" fmla="*/ 6000643 h 6858000"/>
              <a:gd name="connsiteX98" fmla="*/ 6045436 w 6127519"/>
              <a:gd name="connsiteY98" fmla="*/ 6124480 h 6858000"/>
              <a:gd name="connsiteX99" fmla="*/ 6030489 w 6127519"/>
              <a:gd name="connsiteY99" fmla="*/ 6317666 h 6858000"/>
              <a:gd name="connsiteX100" fmla="*/ 6007492 w 6127519"/>
              <a:gd name="connsiteY100" fmla="*/ 6440818 h 6858000"/>
              <a:gd name="connsiteX101" fmla="*/ 6009467 w 6127519"/>
              <a:gd name="connsiteY101" fmla="*/ 6487076 h 6858000"/>
              <a:gd name="connsiteX102" fmla="*/ 5995064 w 6127519"/>
              <a:gd name="connsiteY102" fmla="*/ 6540791 h 6858000"/>
              <a:gd name="connsiteX103" fmla="*/ 6004510 w 6127519"/>
              <a:gd name="connsiteY103" fmla="*/ 6599256 h 6858000"/>
              <a:gd name="connsiteX104" fmla="*/ 5986207 w 6127519"/>
              <a:gd name="connsiteY104" fmla="*/ 6695855 h 6858000"/>
              <a:gd name="connsiteX105" fmla="*/ 5979428 w 6127519"/>
              <a:gd name="connsiteY105" fmla="*/ 6754678 h 6858000"/>
              <a:gd name="connsiteX106" fmla="*/ 5983398 w 6127519"/>
              <a:gd name="connsiteY106" fmla="*/ 6778641 h 6858000"/>
              <a:gd name="connsiteX107" fmla="*/ 5984543 w 6127519"/>
              <a:gd name="connsiteY107" fmla="*/ 6811016 h 6858000"/>
              <a:gd name="connsiteX108" fmla="*/ 5979671 w 6127519"/>
              <a:gd name="connsiteY108" fmla="*/ 6858000 h 6858000"/>
              <a:gd name="connsiteX109" fmla="*/ 0 w 6127519"/>
              <a:gd name="connsiteY109" fmla="*/ 6858000 h 6858000"/>
              <a:gd name="connsiteX110" fmla="*/ 0 w 6127519"/>
              <a:gd name="connsiteY110"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207370 w 6127519"/>
              <a:gd name="connsiteY18" fmla="*/ 1138097 h 6858000"/>
              <a:gd name="connsiteX19" fmla="*/ 5189234 w 6127519"/>
              <a:gd name="connsiteY19" fmla="*/ 1193495 h 6858000"/>
              <a:gd name="connsiteX20" fmla="*/ 5202769 w 6127519"/>
              <a:gd name="connsiteY20" fmla="*/ 1269450 h 6858000"/>
              <a:gd name="connsiteX21" fmla="*/ 5225968 w 6127519"/>
              <a:gd name="connsiteY21" fmla="*/ 1357994 h 6858000"/>
              <a:gd name="connsiteX22" fmla="*/ 5233819 w 6127519"/>
              <a:gd name="connsiteY22" fmla="*/ 1380922 h 6858000"/>
              <a:gd name="connsiteX23" fmla="*/ 5237226 w 6127519"/>
              <a:gd name="connsiteY23" fmla="*/ 1441327 h 6858000"/>
              <a:gd name="connsiteX24" fmla="*/ 5255653 w 6127519"/>
              <a:gd name="connsiteY24" fmla="*/ 1524712 h 6858000"/>
              <a:gd name="connsiteX25" fmla="*/ 5263491 w 6127519"/>
              <a:gd name="connsiteY25" fmla="*/ 1642938 h 6858000"/>
              <a:gd name="connsiteX26" fmla="*/ 5261314 w 6127519"/>
              <a:gd name="connsiteY26" fmla="*/ 1689177 h 6858000"/>
              <a:gd name="connsiteX27" fmla="*/ 5259788 w 6127519"/>
              <a:gd name="connsiteY27" fmla="*/ 1768516 h 6858000"/>
              <a:gd name="connsiteX28" fmla="*/ 5255696 w 6127519"/>
              <a:gd name="connsiteY28" fmla="*/ 1953770 h 6858000"/>
              <a:gd name="connsiteX29" fmla="*/ 5252592 w 6127519"/>
              <a:gd name="connsiteY29" fmla="*/ 2092210 h 6858000"/>
              <a:gd name="connsiteX30" fmla="*/ 5250104 w 6127519"/>
              <a:gd name="connsiteY30" fmla="*/ 2249166 h 6858000"/>
              <a:gd name="connsiteX31" fmla="*/ 5251214 w 6127519"/>
              <a:gd name="connsiteY31" fmla="*/ 2250944 h 6858000"/>
              <a:gd name="connsiteX32" fmla="*/ 5250644 w 6127519"/>
              <a:gd name="connsiteY32" fmla="*/ 2266619 h 6858000"/>
              <a:gd name="connsiteX33" fmla="*/ 5293877 w 6127519"/>
              <a:gd name="connsiteY33" fmla="*/ 2368649 h 6858000"/>
              <a:gd name="connsiteX34" fmla="*/ 5311338 w 6127519"/>
              <a:gd name="connsiteY34" fmla="*/ 2404034 h 6858000"/>
              <a:gd name="connsiteX35" fmla="*/ 5338366 w 6127519"/>
              <a:gd name="connsiteY35" fmla="*/ 2465052 h 6858000"/>
              <a:gd name="connsiteX36" fmla="*/ 5371263 w 6127519"/>
              <a:gd name="connsiteY36" fmla="*/ 2586413 h 6858000"/>
              <a:gd name="connsiteX37" fmla="*/ 5407503 w 6127519"/>
              <a:gd name="connsiteY37" fmla="*/ 2786290 h 6858000"/>
              <a:gd name="connsiteX38" fmla="*/ 5407356 w 6127519"/>
              <a:gd name="connsiteY38" fmla="*/ 2787545 h 6858000"/>
              <a:gd name="connsiteX39" fmla="*/ 5457023 w 6127519"/>
              <a:gd name="connsiteY39" fmla="*/ 2858292 h 6858000"/>
              <a:gd name="connsiteX40" fmla="*/ 5479298 w 6127519"/>
              <a:gd name="connsiteY40" fmla="*/ 2947791 h 6858000"/>
              <a:gd name="connsiteX41" fmla="*/ 5481770 w 6127519"/>
              <a:gd name="connsiteY41" fmla="*/ 2951352 h 6858000"/>
              <a:gd name="connsiteX42" fmla="*/ 5482415 w 6127519"/>
              <a:gd name="connsiteY42" fmla="*/ 3004079 h 6858000"/>
              <a:gd name="connsiteX43" fmla="*/ 5503944 w 6127519"/>
              <a:gd name="connsiteY43" fmla="*/ 3123335 h 6858000"/>
              <a:gd name="connsiteX44" fmla="*/ 5516007 w 6127519"/>
              <a:gd name="connsiteY44" fmla="*/ 3258473 h 6858000"/>
              <a:gd name="connsiteX45" fmla="*/ 5589758 w 6127519"/>
              <a:gd name="connsiteY45" fmla="*/ 3453699 h 6858000"/>
              <a:gd name="connsiteX46" fmla="*/ 5596144 w 6127519"/>
              <a:gd name="connsiteY46" fmla="*/ 3534624 h 6858000"/>
              <a:gd name="connsiteX47" fmla="*/ 5597750 w 6127519"/>
              <a:gd name="connsiteY47" fmla="*/ 3534129 h 6858000"/>
              <a:gd name="connsiteX48" fmla="*/ 5599700 w 6127519"/>
              <a:gd name="connsiteY48" fmla="*/ 3547221 h 6858000"/>
              <a:gd name="connsiteX49" fmla="*/ 5615031 w 6127519"/>
              <a:gd name="connsiteY49" fmla="*/ 3557482 h 6858000"/>
              <a:gd name="connsiteX50" fmla="*/ 5618377 w 6127519"/>
              <a:gd name="connsiteY50" fmla="*/ 3588431 h 6858000"/>
              <a:gd name="connsiteX51" fmla="*/ 5612155 w 6127519"/>
              <a:gd name="connsiteY51" fmla="*/ 3589869 h 6858000"/>
              <a:gd name="connsiteX52" fmla="*/ 5620843 w 6127519"/>
              <a:gd name="connsiteY52" fmla="*/ 3606745 h 6858000"/>
              <a:gd name="connsiteX53" fmla="*/ 5655472 w 6127519"/>
              <a:gd name="connsiteY53" fmla="*/ 3678877 h 6858000"/>
              <a:gd name="connsiteX54" fmla="*/ 5683015 w 6127519"/>
              <a:gd name="connsiteY54" fmla="*/ 3762025 h 6858000"/>
              <a:gd name="connsiteX55" fmla="*/ 5696643 w 6127519"/>
              <a:gd name="connsiteY55" fmla="*/ 3773888 h 6858000"/>
              <a:gd name="connsiteX56" fmla="*/ 5707995 w 6127519"/>
              <a:gd name="connsiteY56" fmla="*/ 3781685 h 6858000"/>
              <a:gd name="connsiteX57" fmla="*/ 5768491 w 6127519"/>
              <a:gd name="connsiteY57" fmla="*/ 3914399 h 6858000"/>
              <a:gd name="connsiteX58" fmla="*/ 5793123 w 6127519"/>
              <a:gd name="connsiteY58" fmla="*/ 3969952 h 6858000"/>
              <a:gd name="connsiteX59" fmla="*/ 5808321 w 6127519"/>
              <a:gd name="connsiteY59" fmla="*/ 3988153 h 6858000"/>
              <a:gd name="connsiteX60" fmla="*/ 5825621 w 6127519"/>
              <a:gd name="connsiteY60" fmla="*/ 4015525 h 6858000"/>
              <a:gd name="connsiteX61" fmla="*/ 5860672 w 6127519"/>
              <a:gd name="connsiteY61" fmla="*/ 4061579 h 6858000"/>
              <a:gd name="connsiteX62" fmla="*/ 5872173 w 6127519"/>
              <a:gd name="connsiteY62" fmla="*/ 4088497 h 6858000"/>
              <a:gd name="connsiteX63" fmla="*/ 5894095 w 6127519"/>
              <a:gd name="connsiteY63" fmla="*/ 4128857 h 6858000"/>
              <a:gd name="connsiteX64" fmla="*/ 5903513 w 6127519"/>
              <a:gd name="connsiteY64" fmla="*/ 4187661 h 6858000"/>
              <a:gd name="connsiteX65" fmla="*/ 5917114 w 6127519"/>
              <a:gd name="connsiteY65" fmla="*/ 4213096 h 6858000"/>
              <a:gd name="connsiteX66" fmla="*/ 5924233 w 6127519"/>
              <a:gd name="connsiteY66" fmla="*/ 4242060 h 6858000"/>
              <a:gd name="connsiteX67" fmla="*/ 5928910 w 6127519"/>
              <a:gd name="connsiteY67" fmla="*/ 4300973 h 6858000"/>
              <a:gd name="connsiteX68" fmla="*/ 5939320 w 6127519"/>
              <a:gd name="connsiteY68" fmla="*/ 4340435 h 6858000"/>
              <a:gd name="connsiteX69" fmla="*/ 5946705 w 6127519"/>
              <a:gd name="connsiteY69" fmla="*/ 4428051 h 6858000"/>
              <a:gd name="connsiteX70" fmla="*/ 5949261 w 6127519"/>
              <a:gd name="connsiteY70" fmla="*/ 4449185 h 6858000"/>
              <a:gd name="connsiteX71" fmla="*/ 5968960 w 6127519"/>
              <a:gd name="connsiteY71" fmla="*/ 4482655 h 6858000"/>
              <a:gd name="connsiteX72" fmla="*/ 5980106 w 6127519"/>
              <a:gd name="connsiteY72" fmla="*/ 4585087 h 6858000"/>
              <a:gd name="connsiteX73" fmla="*/ 5998138 w 6127519"/>
              <a:gd name="connsiteY73" fmla="*/ 4697518 h 6858000"/>
              <a:gd name="connsiteX74" fmla="*/ 6007819 w 6127519"/>
              <a:gd name="connsiteY74" fmla="*/ 4858148 h 6858000"/>
              <a:gd name="connsiteX75" fmla="*/ 6007749 w 6127519"/>
              <a:gd name="connsiteY75" fmla="*/ 4964715 h 6858000"/>
              <a:gd name="connsiteX76" fmla="*/ 6005269 w 6127519"/>
              <a:gd name="connsiteY76" fmla="*/ 5150567 h 6858000"/>
              <a:gd name="connsiteX77" fmla="*/ 6001127 w 6127519"/>
              <a:gd name="connsiteY77" fmla="*/ 5164609 h 6858000"/>
              <a:gd name="connsiteX78" fmla="*/ 5998514 w 6127519"/>
              <a:gd name="connsiteY78" fmla="*/ 5189673 h 6858000"/>
              <a:gd name="connsiteX79" fmla="*/ 6018409 w 6127519"/>
              <a:gd name="connsiteY79" fmla="*/ 5227157 h 6858000"/>
              <a:gd name="connsiteX80" fmla="*/ 6036748 w 6127519"/>
              <a:gd name="connsiteY80" fmla="*/ 5322752 h 6858000"/>
              <a:gd name="connsiteX81" fmla="*/ 6036943 w 6127519"/>
              <a:gd name="connsiteY81" fmla="*/ 5329480 h 6858000"/>
              <a:gd name="connsiteX82" fmla="*/ 6037677 w 6127519"/>
              <a:gd name="connsiteY82" fmla="*/ 5354807 h 6858000"/>
              <a:gd name="connsiteX83" fmla="*/ 6039728 w 6127519"/>
              <a:gd name="connsiteY83" fmla="*/ 5359416 h 6858000"/>
              <a:gd name="connsiteX84" fmla="*/ 6053435 w 6127519"/>
              <a:gd name="connsiteY84" fmla="*/ 5387547 h 6858000"/>
              <a:gd name="connsiteX85" fmla="*/ 6065933 w 6127519"/>
              <a:gd name="connsiteY85" fmla="*/ 5443002 h 6858000"/>
              <a:gd name="connsiteX86" fmla="*/ 6068640 w 6127519"/>
              <a:gd name="connsiteY86" fmla="*/ 5474503 h 6858000"/>
              <a:gd name="connsiteX87" fmla="*/ 6080922 w 6127519"/>
              <a:gd name="connsiteY87" fmla="*/ 5561070 h 6858000"/>
              <a:gd name="connsiteX88" fmla="*/ 6096949 w 6127519"/>
              <a:gd name="connsiteY88" fmla="*/ 5648179 h 6858000"/>
              <a:gd name="connsiteX89" fmla="*/ 6125703 w 6127519"/>
              <a:gd name="connsiteY89" fmla="*/ 5692894 h 6858000"/>
              <a:gd name="connsiteX90" fmla="*/ 6121353 w 6127519"/>
              <a:gd name="connsiteY90" fmla="*/ 5721725 h 6858000"/>
              <a:gd name="connsiteX91" fmla="*/ 6121607 w 6127519"/>
              <a:gd name="connsiteY91" fmla="*/ 5721959 h 6858000"/>
              <a:gd name="connsiteX92" fmla="*/ 6127024 w 6127519"/>
              <a:gd name="connsiteY92" fmla="*/ 5786902 h 6858000"/>
              <a:gd name="connsiteX93" fmla="*/ 6127519 w 6127519"/>
              <a:gd name="connsiteY93" fmla="*/ 5865775 h 6858000"/>
              <a:gd name="connsiteX94" fmla="*/ 6119217 w 6127519"/>
              <a:gd name="connsiteY94" fmla="*/ 5888542 h 6858000"/>
              <a:gd name="connsiteX95" fmla="*/ 6102493 w 6127519"/>
              <a:gd name="connsiteY95" fmla="*/ 5928602 h 6858000"/>
              <a:gd name="connsiteX96" fmla="*/ 6056863 w 6127519"/>
              <a:gd name="connsiteY96" fmla="*/ 6000643 h 6858000"/>
              <a:gd name="connsiteX97" fmla="*/ 6045436 w 6127519"/>
              <a:gd name="connsiteY97" fmla="*/ 6124480 h 6858000"/>
              <a:gd name="connsiteX98" fmla="*/ 6030489 w 6127519"/>
              <a:gd name="connsiteY98" fmla="*/ 6317666 h 6858000"/>
              <a:gd name="connsiteX99" fmla="*/ 6007492 w 6127519"/>
              <a:gd name="connsiteY99" fmla="*/ 6440818 h 6858000"/>
              <a:gd name="connsiteX100" fmla="*/ 6009467 w 6127519"/>
              <a:gd name="connsiteY100" fmla="*/ 6487076 h 6858000"/>
              <a:gd name="connsiteX101" fmla="*/ 5995064 w 6127519"/>
              <a:gd name="connsiteY101" fmla="*/ 6540791 h 6858000"/>
              <a:gd name="connsiteX102" fmla="*/ 6004510 w 6127519"/>
              <a:gd name="connsiteY102" fmla="*/ 6599256 h 6858000"/>
              <a:gd name="connsiteX103" fmla="*/ 5986207 w 6127519"/>
              <a:gd name="connsiteY103" fmla="*/ 6695855 h 6858000"/>
              <a:gd name="connsiteX104" fmla="*/ 5979428 w 6127519"/>
              <a:gd name="connsiteY104" fmla="*/ 6754678 h 6858000"/>
              <a:gd name="connsiteX105" fmla="*/ 5983398 w 6127519"/>
              <a:gd name="connsiteY105" fmla="*/ 6778641 h 6858000"/>
              <a:gd name="connsiteX106" fmla="*/ 5984543 w 6127519"/>
              <a:gd name="connsiteY106" fmla="*/ 6811016 h 6858000"/>
              <a:gd name="connsiteX107" fmla="*/ 5979671 w 6127519"/>
              <a:gd name="connsiteY107" fmla="*/ 6858000 h 6858000"/>
              <a:gd name="connsiteX108" fmla="*/ 0 w 6127519"/>
              <a:gd name="connsiteY108" fmla="*/ 6858000 h 6858000"/>
              <a:gd name="connsiteX109" fmla="*/ 0 w 6127519"/>
              <a:gd name="connsiteY109"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10428 w 6127519"/>
              <a:gd name="connsiteY13" fmla="*/ 815772 h 6858000"/>
              <a:gd name="connsiteX14" fmla="*/ 5221088 w 6127519"/>
              <a:gd name="connsiteY14" fmla="*/ 860193 h 6858000"/>
              <a:gd name="connsiteX15" fmla="*/ 5230806 w 6127519"/>
              <a:gd name="connsiteY15" fmla="*/ 961354 h 6858000"/>
              <a:gd name="connsiteX16" fmla="*/ 5201018 w 6127519"/>
              <a:gd name="connsiteY16" fmla="*/ 1095027 h 6858000"/>
              <a:gd name="connsiteX17" fmla="*/ 5202153 w 6127519"/>
              <a:gd name="connsiteY17" fmla="*/ 1133224 h 6858000"/>
              <a:gd name="connsiteX18" fmla="*/ 5189234 w 6127519"/>
              <a:gd name="connsiteY18" fmla="*/ 1193495 h 6858000"/>
              <a:gd name="connsiteX19" fmla="*/ 5202769 w 6127519"/>
              <a:gd name="connsiteY19" fmla="*/ 1269450 h 6858000"/>
              <a:gd name="connsiteX20" fmla="*/ 5225968 w 6127519"/>
              <a:gd name="connsiteY20" fmla="*/ 1357994 h 6858000"/>
              <a:gd name="connsiteX21" fmla="*/ 5233819 w 6127519"/>
              <a:gd name="connsiteY21" fmla="*/ 1380922 h 6858000"/>
              <a:gd name="connsiteX22" fmla="*/ 5237226 w 6127519"/>
              <a:gd name="connsiteY22" fmla="*/ 1441327 h 6858000"/>
              <a:gd name="connsiteX23" fmla="*/ 5255653 w 6127519"/>
              <a:gd name="connsiteY23" fmla="*/ 1524712 h 6858000"/>
              <a:gd name="connsiteX24" fmla="*/ 5263491 w 6127519"/>
              <a:gd name="connsiteY24" fmla="*/ 1642938 h 6858000"/>
              <a:gd name="connsiteX25" fmla="*/ 5261314 w 6127519"/>
              <a:gd name="connsiteY25" fmla="*/ 1689177 h 6858000"/>
              <a:gd name="connsiteX26" fmla="*/ 5259788 w 6127519"/>
              <a:gd name="connsiteY26" fmla="*/ 1768516 h 6858000"/>
              <a:gd name="connsiteX27" fmla="*/ 5255696 w 6127519"/>
              <a:gd name="connsiteY27" fmla="*/ 1953770 h 6858000"/>
              <a:gd name="connsiteX28" fmla="*/ 5252592 w 6127519"/>
              <a:gd name="connsiteY28" fmla="*/ 2092210 h 6858000"/>
              <a:gd name="connsiteX29" fmla="*/ 5250104 w 6127519"/>
              <a:gd name="connsiteY29" fmla="*/ 2249166 h 6858000"/>
              <a:gd name="connsiteX30" fmla="*/ 5251214 w 6127519"/>
              <a:gd name="connsiteY30" fmla="*/ 2250944 h 6858000"/>
              <a:gd name="connsiteX31" fmla="*/ 5250644 w 6127519"/>
              <a:gd name="connsiteY31" fmla="*/ 2266619 h 6858000"/>
              <a:gd name="connsiteX32" fmla="*/ 5293877 w 6127519"/>
              <a:gd name="connsiteY32" fmla="*/ 2368649 h 6858000"/>
              <a:gd name="connsiteX33" fmla="*/ 5311338 w 6127519"/>
              <a:gd name="connsiteY33" fmla="*/ 2404034 h 6858000"/>
              <a:gd name="connsiteX34" fmla="*/ 5338366 w 6127519"/>
              <a:gd name="connsiteY34" fmla="*/ 2465052 h 6858000"/>
              <a:gd name="connsiteX35" fmla="*/ 5371263 w 6127519"/>
              <a:gd name="connsiteY35" fmla="*/ 2586413 h 6858000"/>
              <a:gd name="connsiteX36" fmla="*/ 5407503 w 6127519"/>
              <a:gd name="connsiteY36" fmla="*/ 2786290 h 6858000"/>
              <a:gd name="connsiteX37" fmla="*/ 5407356 w 6127519"/>
              <a:gd name="connsiteY37" fmla="*/ 2787545 h 6858000"/>
              <a:gd name="connsiteX38" fmla="*/ 5457023 w 6127519"/>
              <a:gd name="connsiteY38" fmla="*/ 2858292 h 6858000"/>
              <a:gd name="connsiteX39" fmla="*/ 5479298 w 6127519"/>
              <a:gd name="connsiteY39" fmla="*/ 2947791 h 6858000"/>
              <a:gd name="connsiteX40" fmla="*/ 5481770 w 6127519"/>
              <a:gd name="connsiteY40" fmla="*/ 2951352 h 6858000"/>
              <a:gd name="connsiteX41" fmla="*/ 5482415 w 6127519"/>
              <a:gd name="connsiteY41" fmla="*/ 3004079 h 6858000"/>
              <a:gd name="connsiteX42" fmla="*/ 5503944 w 6127519"/>
              <a:gd name="connsiteY42" fmla="*/ 3123335 h 6858000"/>
              <a:gd name="connsiteX43" fmla="*/ 5516007 w 6127519"/>
              <a:gd name="connsiteY43" fmla="*/ 3258473 h 6858000"/>
              <a:gd name="connsiteX44" fmla="*/ 5589758 w 6127519"/>
              <a:gd name="connsiteY44" fmla="*/ 3453699 h 6858000"/>
              <a:gd name="connsiteX45" fmla="*/ 5596144 w 6127519"/>
              <a:gd name="connsiteY45" fmla="*/ 3534624 h 6858000"/>
              <a:gd name="connsiteX46" fmla="*/ 5597750 w 6127519"/>
              <a:gd name="connsiteY46" fmla="*/ 3534129 h 6858000"/>
              <a:gd name="connsiteX47" fmla="*/ 5599700 w 6127519"/>
              <a:gd name="connsiteY47" fmla="*/ 3547221 h 6858000"/>
              <a:gd name="connsiteX48" fmla="*/ 5615031 w 6127519"/>
              <a:gd name="connsiteY48" fmla="*/ 3557482 h 6858000"/>
              <a:gd name="connsiteX49" fmla="*/ 5618377 w 6127519"/>
              <a:gd name="connsiteY49" fmla="*/ 3588431 h 6858000"/>
              <a:gd name="connsiteX50" fmla="*/ 5612155 w 6127519"/>
              <a:gd name="connsiteY50" fmla="*/ 3589869 h 6858000"/>
              <a:gd name="connsiteX51" fmla="*/ 5620843 w 6127519"/>
              <a:gd name="connsiteY51" fmla="*/ 3606745 h 6858000"/>
              <a:gd name="connsiteX52" fmla="*/ 5655472 w 6127519"/>
              <a:gd name="connsiteY52" fmla="*/ 3678877 h 6858000"/>
              <a:gd name="connsiteX53" fmla="*/ 5683015 w 6127519"/>
              <a:gd name="connsiteY53" fmla="*/ 3762025 h 6858000"/>
              <a:gd name="connsiteX54" fmla="*/ 5696643 w 6127519"/>
              <a:gd name="connsiteY54" fmla="*/ 3773888 h 6858000"/>
              <a:gd name="connsiteX55" fmla="*/ 5707995 w 6127519"/>
              <a:gd name="connsiteY55" fmla="*/ 3781685 h 6858000"/>
              <a:gd name="connsiteX56" fmla="*/ 5768491 w 6127519"/>
              <a:gd name="connsiteY56" fmla="*/ 3914399 h 6858000"/>
              <a:gd name="connsiteX57" fmla="*/ 5793123 w 6127519"/>
              <a:gd name="connsiteY57" fmla="*/ 3969952 h 6858000"/>
              <a:gd name="connsiteX58" fmla="*/ 5808321 w 6127519"/>
              <a:gd name="connsiteY58" fmla="*/ 3988153 h 6858000"/>
              <a:gd name="connsiteX59" fmla="*/ 5825621 w 6127519"/>
              <a:gd name="connsiteY59" fmla="*/ 4015525 h 6858000"/>
              <a:gd name="connsiteX60" fmla="*/ 5860672 w 6127519"/>
              <a:gd name="connsiteY60" fmla="*/ 4061579 h 6858000"/>
              <a:gd name="connsiteX61" fmla="*/ 5872173 w 6127519"/>
              <a:gd name="connsiteY61" fmla="*/ 4088497 h 6858000"/>
              <a:gd name="connsiteX62" fmla="*/ 5894095 w 6127519"/>
              <a:gd name="connsiteY62" fmla="*/ 4128857 h 6858000"/>
              <a:gd name="connsiteX63" fmla="*/ 5903513 w 6127519"/>
              <a:gd name="connsiteY63" fmla="*/ 4187661 h 6858000"/>
              <a:gd name="connsiteX64" fmla="*/ 5917114 w 6127519"/>
              <a:gd name="connsiteY64" fmla="*/ 4213096 h 6858000"/>
              <a:gd name="connsiteX65" fmla="*/ 5924233 w 6127519"/>
              <a:gd name="connsiteY65" fmla="*/ 4242060 h 6858000"/>
              <a:gd name="connsiteX66" fmla="*/ 5928910 w 6127519"/>
              <a:gd name="connsiteY66" fmla="*/ 4300973 h 6858000"/>
              <a:gd name="connsiteX67" fmla="*/ 5939320 w 6127519"/>
              <a:gd name="connsiteY67" fmla="*/ 4340435 h 6858000"/>
              <a:gd name="connsiteX68" fmla="*/ 5946705 w 6127519"/>
              <a:gd name="connsiteY68" fmla="*/ 4428051 h 6858000"/>
              <a:gd name="connsiteX69" fmla="*/ 5949261 w 6127519"/>
              <a:gd name="connsiteY69" fmla="*/ 4449185 h 6858000"/>
              <a:gd name="connsiteX70" fmla="*/ 5968960 w 6127519"/>
              <a:gd name="connsiteY70" fmla="*/ 4482655 h 6858000"/>
              <a:gd name="connsiteX71" fmla="*/ 5980106 w 6127519"/>
              <a:gd name="connsiteY71" fmla="*/ 4585087 h 6858000"/>
              <a:gd name="connsiteX72" fmla="*/ 5998138 w 6127519"/>
              <a:gd name="connsiteY72" fmla="*/ 4697518 h 6858000"/>
              <a:gd name="connsiteX73" fmla="*/ 6007819 w 6127519"/>
              <a:gd name="connsiteY73" fmla="*/ 4858148 h 6858000"/>
              <a:gd name="connsiteX74" fmla="*/ 6007749 w 6127519"/>
              <a:gd name="connsiteY74" fmla="*/ 4964715 h 6858000"/>
              <a:gd name="connsiteX75" fmla="*/ 6005269 w 6127519"/>
              <a:gd name="connsiteY75" fmla="*/ 5150567 h 6858000"/>
              <a:gd name="connsiteX76" fmla="*/ 6001127 w 6127519"/>
              <a:gd name="connsiteY76" fmla="*/ 5164609 h 6858000"/>
              <a:gd name="connsiteX77" fmla="*/ 5998514 w 6127519"/>
              <a:gd name="connsiteY77" fmla="*/ 5189673 h 6858000"/>
              <a:gd name="connsiteX78" fmla="*/ 6018409 w 6127519"/>
              <a:gd name="connsiteY78" fmla="*/ 5227157 h 6858000"/>
              <a:gd name="connsiteX79" fmla="*/ 6036748 w 6127519"/>
              <a:gd name="connsiteY79" fmla="*/ 5322752 h 6858000"/>
              <a:gd name="connsiteX80" fmla="*/ 6036943 w 6127519"/>
              <a:gd name="connsiteY80" fmla="*/ 5329480 h 6858000"/>
              <a:gd name="connsiteX81" fmla="*/ 6037677 w 6127519"/>
              <a:gd name="connsiteY81" fmla="*/ 5354807 h 6858000"/>
              <a:gd name="connsiteX82" fmla="*/ 6039728 w 6127519"/>
              <a:gd name="connsiteY82" fmla="*/ 5359416 h 6858000"/>
              <a:gd name="connsiteX83" fmla="*/ 6053435 w 6127519"/>
              <a:gd name="connsiteY83" fmla="*/ 5387547 h 6858000"/>
              <a:gd name="connsiteX84" fmla="*/ 6065933 w 6127519"/>
              <a:gd name="connsiteY84" fmla="*/ 5443002 h 6858000"/>
              <a:gd name="connsiteX85" fmla="*/ 6068640 w 6127519"/>
              <a:gd name="connsiteY85" fmla="*/ 5474503 h 6858000"/>
              <a:gd name="connsiteX86" fmla="*/ 6080922 w 6127519"/>
              <a:gd name="connsiteY86" fmla="*/ 5561070 h 6858000"/>
              <a:gd name="connsiteX87" fmla="*/ 6096949 w 6127519"/>
              <a:gd name="connsiteY87" fmla="*/ 5648179 h 6858000"/>
              <a:gd name="connsiteX88" fmla="*/ 6125703 w 6127519"/>
              <a:gd name="connsiteY88" fmla="*/ 5692894 h 6858000"/>
              <a:gd name="connsiteX89" fmla="*/ 6121353 w 6127519"/>
              <a:gd name="connsiteY89" fmla="*/ 5721725 h 6858000"/>
              <a:gd name="connsiteX90" fmla="*/ 6121607 w 6127519"/>
              <a:gd name="connsiteY90" fmla="*/ 5721959 h 6858000"/>
              <a:gd name="connsiteX91" fmla="*/ 6127024 w 6127519"/>
              <a:gd name="connsiteY91" fmla="*/ 5786902 h 6858000"/>
              <a:gd name="connsiteX92" fmla="*/ 6127519 w 6127519"/>
              <a:gd name="connsiteY92" fmla="*/ 5865775 h 6858000"/>
              <a:gd name="connsiteX93" fmla="*/ 6119217 w 6127519"/>
              <a:gd name="connsiteY93" fmla="*/ 5888542 h 6858000"/>
              <a:gd name="connsiteX94" fmla="*/ 6102493 w 6127519"/>
              <a:gd name="connsiteY94" fmla="*/ 5928602 h 6858000"/>
              <a:gd name="connsiteX95" fmla="*/ 6056863 w 6127519"/>
              <a:gd name="connsiteY95" fmla="*/ 6000643 h 6858000"/>
              <a:gd name="connsiteX96" fmla="*/ 6045436 w 6127519"/>
              <a:gd name="connsiteY96" fmla="*/ 6124480 h 6858000"/>
              <a:gd name="connsiteX97" fmla="*/ 6030489 w 6127519"/>
              <a:gd name="connsiteY97" fmla="*/ 6317666 h 6858000"/>
              <a:gd name="connsiteX98" fmla="*/ 6007492 w 6127519"/>
              <a:gd name="connsiteY98" fmla="*/ 6440818 h 6858000"/>
              <a:gd name="connsiteX99" fmla="*/ 6009467 w 6127519"/>
              <a:gd name="connsiteY99" fmla="*/ 6487076 h 6858000"/>
              <a:gd name="connsiteX100" fmla="*/ 5995064 w 6127519"/>
              <a:gd name="connsiteY100" fmla="*/ 6540791 h 6858000"/>
              <a:gd name="connsiteX101" fmla="*/ 6004510 w 6127519"/>
              <a:gd name="connsiteY101" fmla="*/ 6599256 h 6858000"/>
              <a:gd name="connsiteX102" fmla="*/ 5986207 w 6127519"/>
              <a:gd name="connsiteY102" fmla="*/ 6695855 h 6858000"/>
              <a:gd name="connsiteX103" fmla="*/ 5979428 w 6127519"/>
              <a:gd name="connsiteY103" fmla="*/ 6754678 h 6858000"/>
              <a:gd name="connsiteX104" fmla="*/ 5983398 w 6127519"/>
              <a:gd name="connsiteY104" fmla="*/ 6778641 h 6858000"/>
              <a:gd name="connsiteX105" fmla="*/ 5984543 w 6127519"/>
              <a:gd name="connsiteY105" fmla="*/ 6811016 h 6858000"/>
              <a:gd name="connsiteX106" fmla="*/ 5979671 w 6127519"/>
              <a:gd name="connsiteY106" fmla="*/ 6858000 h 6858000"/>
              <a:gd name="connsiteX107" fmla="*/ 0 w 6127519"/>
              <a:gd name="connsiteY107" fmla="*/ 6858000 h 6858000"/>
              <a:gd name="connsiteX108" fmla="*/ 0 w 6127519"/>
              <a:gd name="connsiteY108"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21088 w 6127519"/>
              <a:gd name="connsiteY13" fmla="*/ 860193 h 6858000"/>
              <a:gd name="connsiteX14" fmla="*/ 5230806 w 6127519"/>
              <a:gd name="connsiteY14" fmla="*/ 961354 h 6858000"/>
              <a:gd name="connsiteX15" fmla="*/ 5201018 w 6127519"/>
              <a:gd name="connsiteY15" fmla="*/ 1095027 h 6858000"/>
              <a:gd name="connsiteX16" fmla="*/ 5202153 w 6127519"/>
              <a:gd name="connsiteY16" fmla="*/ 1133224 h 6858000"/>
              <a:gd name="connsiteX17" fmla="*/ 5189234 w 6127519"/>
              <a:gd name="connsiteY17" fmla="*/ 1193495 h 6858000"/>
              <a:gd name="connsiteX18" fmla="*/ 5202769 w 6127519"/>
              <a:gd name="connsiteY18" fmla="*/ 1269450 h 6858000"/>
              <a:gd name="connsiteX19" fmla="*/ 5225968 w 6127519"/>
              <a:gd name="connsiteY19" fmla="*/ 1357994 h 6858000"/>
              <a:gd name="connsiteX20" fmla="*/ 5233819 w 6127519"/>
              <a:gd name="connsiteY20" fmla="*/ 1380922 h 6858000"/>
              <a:gd name="connsiteX21" fmla="*/ 5237226 w 6127519"/>
              <a:gd name="connsiteY21" fmla="*/ 1441327 h 6858000"/>
              <a:gd name="connsiteX22" fmla="*/ 5255653 w 6127519"/>
              <a:gd name="connsiteY22" fmla="*/ 1524712 h 6858000"/>
              <a:gd name="connsiteX23" fmla="*/ 5263491 w 6127519"/>
              <a:gd name="connsiteY23" fmla="*/ 1642938 h 6858000"/>
              <a:gd name="connsiteX24" fmla="*/ 5261314 w 6127519"/>
              <a:gd name="connsiteY24" fmla="*/ 1689177 h 6858000"/>
              <a:gd name="connsiteX25" fmla="*/ 5259788 w 6127519"/>
              <a:gd name="connsiteY25" fmla="*/ 1768516 h 6858000"/>
              <a:gd name="connsiteX26" fmla="*/ 5255696 w 6127519"/>
              <a:gd name="connsiteY26" fmla="*/ 1953770 h 6858000"/>
              <a:gd name="connsiteX27" fmla="*/ 5252592 w 6127519"/>
              <a:gd name="connsiteY27" fmla="*/ 2092210 h 6858000"/>
              <a:gd name="connsiteX28" fmla="*/ 5250104 w 6127519"/>
              <a:gd name="connsiteY28" fmla="*/ 2249166 h 6858000"/>
              <a:gd name="connsiteX29" fmla="*/ 5251214 w 6127519"/>
              <a:gd name="connsiteY29" fmla="*/ 2250944 h 6858000"/>
              <a:gd name="connsiteX30" fmla="*/ 5250644 w 6127519"/>
              <a:gd name="connsiteY30" fmla="*/ 2266619 h 6858000"/>
              <a:gd name="connsiteX31" fmla="*/ 5293877 w 6127519"/>
              <a:gd name="connsiteY31" fmla="*/ 2368649 h 6858000"/>
              <a:gd name="connsiteX32" fmla="*/ 5311338 w 6127519"/>
              <a:gd name="connsiteY32" fmla="*/ 2404034 h 6858000"/>
              <a:gd name="connsiteX33" fmla="*/ 5338366 w 6127519"/>
              <a:gd name="connsiteY33" fmla="*/ 2465052 h 6858000"/>
              <a:gd name="connsiteX34" fmla="*/ 5371263 w 6127519"/>
              <a:gd name="connsiteY34" fmla="*/ 2586413 h 6858000"/>
              <a:gd name="connsiteX35" fmla="*/ 5407503 w 6127519"/>
              <a:gd name="connsiteY35" fmla="*/ 2786290 h 6858000"/>
              <a:gd name="connsiteX36" fmla="*/ 5407356 w 6127519"/>
              <a:gd name="connsiteY36" fmla="*/ 2787545 h 6858000"/>
              <a:gd name="connsiteX37" fmla="*/ 5457023 w 6127519"/>
              <a:gd name="connsiteY37" fmla="*/ 2858292 h 6858000"/>
              <a:gd name="connsiteX38" fmla="*/ 5479298 w 6127519"/>
              <a:gd name="connsiteY38" fmla="*/ 2947791 h 6858000"/>
              <a:gd name="connsiteX39" fmla="*/ 5481770 w 6127519"/>
              <a:gd name="connsiteY39" fmla="*/ 2951352 h 6858000"/>
              <a:gd name="connsiteX40" fmla="*/ 5482415 w 6127519"/>
              <a:gd name="connsiteY40" fmla="*/ 3004079 h 6858000"/>
              <a:gd name="connsiteX41" fmla="*/ 5503944 w 6127519"/>
              <a:gd name="connsiteY41" fmla="*/ 3123335 h 6858000"/>
              <a:gd name="connsiteX42" fmla="*/ 5516007 w 6127519"/>
              <a:gd name="connsiteY42" fmla="*/ 3258473 h 6858000"/>
              <a:gd name="connsiteX43" fmla="*/ 5589758 w 6127519"/>
              <a:gd name="connsiteY43" fmla="*/ 3453699 h 6858000"/>
              <a:gd name="connsiteX44" fmla="*/ 5596144 w 6127519"/>
              <a:gd name="connsiteY44" fmla="*/ 3534624 h 6858000"/>
              <a:gd name="connsiteX45" fmla="*/ 5597750 w 6127519"/>
              <a:gd name="connsiteY45" fmla="*/ 3534129 h 6858000"/>
              <a:gd name="connsiteX46" fmla="*/ 5599700 w 6127519"/>
              <a:gd name="connsiteY46" fmla="*/ 3547221 h 6858000"/>
              <a:gd name="connsiteX47" fmla="*/ 5615031 w 6127519"/>
              <a:gd name="connsiteY47" fmla="*/ 3557482 h 6858000"/>
              <a:gd name="connsiteX48" fmla="*/ 5618377 w 6127519"/>
              <a:gd name="connsiteY48" fmla="*/ 3588431 h 6858000"/>
              <a:gd name="connsiteX49" fmla="*/ 5612155 w 6127519"/>
              <a:gd name="connsiteY49" fmla="*/ 3589869 h 6858000"/>
              <a:gd name="connsiteX50" fmla="*/ 5620843 w 6127519"/>
              <a:gd name="connsiteY50" fmla="*/ 3606745 h 6858000"/>
              <a:gd name="connsiteX51" fmla="*/ 5655472 w 6127519"/>
              <a:gd name="connsiteY51" fmla="*/ 3678877 h 6858000"/>
              <a:gd name="connsiteX52" fmla="*/ 5683015 w 6127519"/>
              <a:gd name="connsiteY52" fmla="*/ 3762025 h 6858000"/>
              <a:gd name="connsiteX53" fmla="*/ 5696643 w 6127519"/>
              <a:gd name="connsiteY53" fmla="*/ 3773888 h 6858000"/>
              <a:gd name="connsiteX54" fmla="*/ 5707995 w 6127519"/>
              <a:gd name="connsiteY54" fmla="*/ 3781685 h 6858000"/>
              <a:gd name="connsiteX55" fmla="*/ 5768491 w 6127519"/>
              <a:gd name="connsiteY55" fmla="*/ 3914399 h 6858000"/>
              <a:gd name="connsiteX56" fmla="*/ 5793123 w 6127519"/>
              <a:gd name="connsiteY56" fmla="*/ 3969952 h 6858000"/>
              <a:gd name="connsiteX57" fmla="*/ 5808321 w 6127519"/>
              <a:gd name="connsiteY57" fmla="*/ 3988153 h 6858000"/>
              <a:gd name="connsiteX58" fmla="*/ 5825621 w 6127519"/>
              <a:gd name="connsiteY58" fmla="*/ 4015525 h 6858000"/>
              <a:gd name="connsiteX59" fmla="*/ 5860672 w 6127519"/>
              <a:gd name="connsiteY59" fmla="*/ 4061579 h 6858000"/>
              <a:gd name="connsiteX60" fmla="*/ 5872173 w 6127519"/>
              <a:gd name="connsiteY60" fmla="*/ 4088497 h 6858000"/>
              <a:gd name="connsiteX61" fmla="*/ 5894095 w 6127519"/>
              <a:gd name="connsiteY61" fmla="*/ 4128857 h 6858000"/>
              <a:gd name="connsiteX62" fmla="*/ 5903513 w 6127519"/>
              <a:gd name="connsiteY62" fmla="*/ 4187661 h 6858000"/>
              <a:gd name="connsiteX63" fmla="*/ 5917114 w 6127519"/>
              <a:gd name="connsiteY63" fmla="*/ 4213096 h 6858000"/>
              <a:gd name="connsiteX64" fmla="*/ 5924233 w 6127519"/>
              <a:gd name="connsiteY64" fmla="*/ 4242060 h 6858000"/>
              <a:gd name="connsiteX65" fmla="*/ 5928910 w 6127519"/>
              <a:gd name="connsiteY65" fmla="*/ 4300973 h 6858000"/>
              <a:gd name="connsiteX66" fmla="*/ 5939320 w 6127519"/>
              <a:gd name="connsiteY66" fmla="*/ 4340435 h 6858000"/>
              <a:gd name="connsiteX67" fmla="*/ 5946705 w 6127519"/>
              <a:gd name="connsiteY67" fmla="*/ 4428051 h 6858000"/>
              <a:gd name="connsiteX68" fmla="*/ 5949261 w 6127519"/>
              <a:gd name="connsiteY68" fmla="*/ 4449185 h 6858000"/>
              <a:gd name="connsiteX69" fmla="*/ 5968960 w 6127519"/>
              <a:gd name="connsiteY69" fmla="*/ 4482655 h 6858000"/>
              <a:gd name="connsiteX70" fmla="*/ 5980106 w 6127519"/>
              <a:gd name="connsiteY70" fmla="*/ 4585087 h 6858000"/>
              <a:gd name="connsiteX71" fmla="*/ 5998138 w 6127519"/>
              <a:gd name="connsiteY71" fmla="*/ 4697518 h 6858000"/>
              <a:gd name="connsiteX72" fmla="*/ 6007819 w 6127519"/>
              <a:gd name="connsiteY72" fmla="*/ 4858148 h 6858000"/>
              <a:gd name="connsiteX73" fmla="*/ 6007749 w 6127519"/>
              <a:gd name="connsiteY73" fmla="*/ 4964715 h 6858000"/>
              <a:gd name="connsiteX74" fmla="*/ 6005269 w 6127519"/>
              <a:gd name="connsiteY74" fmla="*/ 5150567 h 6858000"/>
              <a:gd name="connsiteX75" fmla="*/ 6001127 w 6127519"/>
              <a:gd name="connsiteY75" fmla="*/ 5164609 h 6858000"/>
              <a:gd name="connsiteX76" fmla="*/ 5998514 w 6127519"/>
              <a:gd name="connsiteY76" fmla="*/ 5189673 h 6858000"/>
              <a:gd name="connsiteX77" fmla="*/ 6018409 w 6127519"/>
              <a:gd name="connsiteY77" fmla="*/ 5227157 h 6858000"/>
              <a:gd name="connsiteX78" fmla="*/ 6036748 w 6127519"/>
              <a:gd name="connsiteY78" fmla="*/ 5322752 h 6858000"/>
              <a:gd name="connsiteX79" fmla="*/ 6036943 w 6127519"/>
              <a:gd name="connsiteY79" fmla="*/ 5329480 h 6858000"/>
              <a:gd name="connsiteX80" fmla="*/ 6037677 w 6127519"/>
              <a:gd name="connsiteY80" fmla="*/ 5354807 h 6858000"/>
              <a:gd name="connsiteX81" fmla="*/ 6039728 w 6127519"/>
              <a:gd name="connsiteY81" fmla="*/ 5359416 h 6858000"/>
              <a:gd name="connsiteX82" fmla="*/ 6053435 w 6127519"/>
              <a:gd name="connsiteY82" fmla="*/ 5387547 h 6858000"/>
              <a:gd name="connsiteX83" fmla="*/ 6065933 w 6127519"/>
              <a:gd name="connsiteY83" fmla="*/ 5443002 h 6858000"/>
              <a:gd name="connsiteX84" fmla="*/ 6068640 w 6127519"/>
              <a:gd name="connsiteY84" fmla="*/ 5474503 h 6858000"/>
              <a:gd name="connsiteX85" fmla="*/ 6080922 w 6127519"/>
              <a:gd name="connsiteY85" fmla="*/ 5561070 h 6858000"/>
              <a:gd name="connsiteX86" fmla="*/ 6096949 w 6127519"/>
              <a:gd name="connsiteY86" fmla="*/ 5648179 h 6858000"/>
              <a:gd name="connsiteX87" fmla="*/ 6125703 w 6127519"/>
              <a:gd name="connsiteY87" fmla="*/ 5692894 h 6858000"/>
              <a:gd name="connsiteX88" fmla="*/ 6121353 w 6127519"/>
              <a:gd name="connsiteY88" fmla="*/ 5721725 h 6858000"/>
              <a:gd name="connsiteX89" fmla="*/ 6121607 w 6127519"/>
              <a:gd name="connsiteY89" fmla="*/ 5721959 h 6858000"/>
              <a:gd name="connsiteX90" fmla="*/ 6127024 w 6127519"/>
              <a:gd name="connsiteY90" fmla="*/ 5786902 h 6858000"/>
              <a:gd name="connsiteX91" fmla="*/ 6127519 w 6127519"/>
              <a:gd name="connsiteY91" fmla="*/ 5865775 h 6858000"/>
              <a:gd name="connsiteX92" fmla="*/ 6119217 w 6127519"/>
              <a:gd name="connsiteY92" fmla="*/ 5888542 h 6858000"/>
              <a:gd name="connsiteX93" fmla="*/ 6102493 w 6127519"/>
              <a:gd name="connsiteY93" fmla="*/ 5928602 h 6858000"/>
              <a:gd name="connsiteX94" fmla="*/ 6056863 w 6127519"/>
              <a:gd name="connsiteY94" fmla="*/ 6000643 h 6858000"/>
              <a:gd name="connsiteX95" fmla="*/ 6045436 w 6127519"/>
              <a:gd name="connsiteY95" fmla="*/ 6124480 h 6858000"/>
              <a:gd name="connsiteX96" fmla="*/ 6030489 w 6127519"/>
              <a:gd name="connsiteY96" fmla="*/ 6317666 h 6858000"/>
              <a:gd name="connsiteX97" fmla="*/ 6007492 w 6127519"/>
              <a:gd name="connsiteY97" fmla="*/ 6440818 h 6858000"/>
              <a:gd name="connsiteX98" fmla="*/ 6009467 w 6127519"/>
              <a:gd name="connsiteY98" fmla="*/ 6487076 h 6858000"/>
              <a:gd name="connsiteX99" fmla="*/ 5995064 w 6127519"/>
              <a:gd name="connsiteY99" fmla="*/ 6540791 h 6858000"/>
              <a:gd name="connsiteX100" fmla="*/ 6004510 w 6127519"/>
              <a:gd name="connsiteY100" fmla="*/ 6599256 h 6858000"/>
              <a:gd name="connsiteX101" fmla="*/ 5986207 w 6127519"/>
              <a:gd name="connsiteY101" fmla="*/ 6695855 h 6858000"/>
              <a:gd name="connsiteX102" fmla="*/ 5979428 w 6127519"/>
              <a:gd name="connsiteY102" fmla="*/ 6754678 h 6858000"/>
              <a:gd name="connsiteX103" fmla="*/ 5983398 w 6127519"/>
              <a:gd name="connsiteY103" fmla="*/ 6778641 h 6858000"/>
              <a:gd name="connsiteX104" fmla="*/ 5984543 w 6127519"/>
              <a:gd name="connsiteY104" fmla="*/ 6811016 h 6858000"/>
              <a:gd name="connsiteX105" fmla="*/ 5979671 w 6127519"/>
              <a:gd name="connsiteY105" fmla="*/ 6858000 h 6858000"/>
              <a:gd name="connsiteX106" fmla="*/ 0 w 6127519"/>
              <a:gd name="connsiteY106" fmla="*/ 6858000 h 6858000"/>
              <a:gd name="connsiteX107" fmla="*/ 0 w 6127519"/>
              <a:gd name="connsiteY107"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21088 w 6127519"/>
              <a:gd name="connsiteY13" fmla="*/ 860193 h 6858000"/>
              <a:gd name="connsiteX14" fmla="*/ 5230806 w 6127519"/>
              <a:gd name="connsiteY14" fmla="*/ 961354 h 6858000"/>
              <a:gd name="connsiteX15" fmla="*/ 5201018 w 6127519"/>
              <a:gd name="connsiteY15" fmla="*/ 1095027 h 6858000"/>
              <a:gd name="connsiteX16" fmla="*/ 5202153 w 6127519"/>
              <a:gd name="connsiteY16" fmla="*/ 1133224 h 6858000"/>
              <a:gd name="connsiteX17" fmla="*/ 5189234 w 6127519"/>
              <a:gd name="connsiteY17" fmla="*/ 1193495 h 6858000"/>
              <a:gd name="connsiteX18" fmla="*/ 5202769 w 6127519"/>
              <a:gd name="connsiteY18" fmla="*/ 1269450 h 6858000"/>
              <a:gd name="connsiteX19" fmla="*/ 5225968 w 6127519"/>
              <a:gd name="connsiteY19" fmla="*/ 1357994 h 6858000"/>
              <a:gd name="connsiteX20" fmla="*/ 5233819 w 6127519"/>
              <a:gd name="connsiteY20" fmla="*/ 1380922 h 6858000"/>
              <a:gd name="connsiteX21" fmla="*/ 5237226 w 6127519"/>
              <a:gd name="connsiteY21" fmla="*/ 1441327 h 6858000"/>
              <a:gd name="connsiteX22" fmla="*/ 5255653 w 6127519"/>
              <a:gd name="connsiteY22" fmla="*/ 1524712 h 6858000"/>
              <a:gd name="connsiteX23" fmla="*/ 5263491 w 6127519"/>
              <a:gd name="connsiteY23" fmla="*/ 1642938 h 6858000"/>
              <a:gd name="connsiteX24" fmla="*/ 5261314 w 6127519"/>
              <a:gd name="connsiteY24" fmla="*/ 1689177 h 6858000"/>
              <a:gd name="connsiteX25" fmla="*/ 5259788 w 6127519"/>
              <a:gd name="connsiteY25" fmla="*/ 1768516 h 6858000"/>
              <a:gd name="connsiteX26" fmla="*/ 5255696 w 6127519"/>
              <a:gd name="connsiteY26" fmla="*/ 1953770 h 6858000"/>
              <a:gd name="connsiteX27" fmla="*/ 5252592 w 6127519"/>
              <a:gd name="connsiteY27" fmla="*/ 2092210 h 6858000"/>
              <a:gd name="connsiteX28" fmla="*/ 5250104 w 6127519"/>
              <a:gd name="connsiteY28" fmla="*/ 2249166 h 6858000"/>
              <a:gd name="connsiteX29" fmla="*/ 5251214 w 6127519"/>
              <a:gd name="connsiteY29" fmla="*/ 2250944 h 6858000"/>
              <a:gd name="connsiteX30" fmla="*/ 5250644 w 6127519"/>
              <a:gd name="connsiteY30" fmla="*/ 2266619 h 6858000"/>
              <a:gd name="connsiteX31" fmla="*/ 5293877 w 6127519"/>
              <a:gd name="connsiteY31" fmla="*/ 2368649 h 6858000"/>
              <a:gd name="connsiteX32" fmla="*/ 5311338 w 6127519"/>
              <a:gd name="connsiteY32" fmla="*/ 2404034 h 6858000"/>
              <a:gd name="connsiteX33" fmla="*/ 5338366 w 6127519"/>
              <a:gd name="connsiteY33" fmla="*/ 2465052 h 6858000"/>
              <a:gd name="connsiteX34" fmla="*/ 5371263 w 6127519"/>
              <a:gd name="connsiteY34" fmla="*/ 2586413 h 6858000"/>
              <a:gd name="connsiteX35" fmla="*/ 5407503 w 6127519"/>
              <a:gd name="connsiteY35" fmla="*/ 2786290 h 6858000"/>
              <a:gd name="connsiteX36" fmla="*/ 5407356 w 6127519"/>
              <a:gd name="connsiteY36" fmla="*/ 2787545 h 6858000"/>
              <a:gd name="connsiteX37" fmla="*/ 5457023 w 6127519"/>
              <a:gd name="connsiteY37" fmla="*/ 2858292 h 6858000"/>
              <a:gd name="connsiteX38" fmla="*/ 5479298 w 6127519"/>
              <a:gd name="connsiteY38" fmla="*/ 2947791 h 6858000"/>
              <a:gd name="connsiteX39" fmla="*/ 5481770 w 6127519"/>
              <a:gd name="connsiteY39" fmla="*/ 2951352 h 6858000"/>
              <a:gd name="connsiteX40" fmla="*/ 5482415 w 6127519"/>
              <a:gd name="connsiteY40" fmla="*/ 3004079 h 6858000"/>
              <a:gd name="connsiteX41" fmla="*/ 5503944 w 6127519"/>
              <a:gd name="connsiteY41" fmla="*/ 3123335 h 6858000"/>
              <a:gd name="connsiteX42" fmla="*/ 5516007 w 6127519"/>
              <a:gd name="connsiteY42" fmla="*/ 3258473 h 6858000"/>
              <a:gd name="connsiteX43" fmla="*/ 5589758 w 6127519"/>
              <a:gd name="connsiteY43" fmla="*/ 3453699 h 6858000"/>
              <a:gd name="connsiteX44" fmla="*/ 5596144 w 6127519"/>
              <a:gd name="connsiteY44" fmla="*/ 3534624 h 6858000"/>
              <a:gd name="connsiteX45" fmla="*/ 5597750 w 6127519"/>
              <a:gd name="connsiteY45" fmla="*/ 3534129 h 6858000"/>
              <a:gd name="connsiteX46" fmla="*/ 5599700 w 6127519"/>
              <a:gd name="connsiteY46" fmla="*/ 3547221 h 6858000"/>
              <a:gd name="connsiteX47" fmla="*/ 5615031 w 6127519"/>
              <a:gd name="connsiteY47" fmla="*/ 3557482 h 6858000"/>
              <a:gd name="connsiteX48" fmla="*/ 5618377 w 6127519"/>
              <a:gd name="connsiteY48" fmla="*/ 3588431 h 6858000"/>
              <a:gd name="connsiteX49" fmla="*/ 5612155 w 6127519"/>
              <a:gd name="connsiteY49" fmla="*/ 3589869 h 6858000"/>
              <a:gd name="connsiteX50" fmla="*/ 5620843 w 6127519"/>
              <a:gd name="connsiteY50" fmla="*/ 3606745 h 6858000"/>
              <a:gd name="connsiteX51" fmla="*/ 5655472 w 6127519"/>
              <a:gd name="connsiteY51" fmla="*/ 3678877 h 6858000"/>
              <a:gd name="connsiteX52" fmla="*/ 5683015 w 6127519"/>
              <a:gd name="connsiteY52" fmla="*/ 3762025 h 6858000"/>
              <a:gd name="connsiteX53" fmla="*/ 5696643 w 6127519"/>
              <a:gd name="connsiteY53" fmla="*/ 3773888 h 6858000"/>
              <a:gd name="connsiteX54" fmla="*/ 5707995 w 6127519"/>
              <a:gd name="connsiteY54" fmla="*/ 3781685 h 6858000"/>
              <a:gd name="connsiteX55" fmla="*/ 5768491 w 6127519"/>
              <a:gd name="connsiteY55" fmla="*/ 3914399 h 6858000"/>
              <a:gd name="connsiteX56" fmla="*/ 5793123 w 6127519"/>
              <a:gd name="connsiteY56" fmla="*/ 3969952 h 6858000"/>
              <a:gd name="connsiteX57" fmla="*/ 5808321 w 6127519"/>
              <a:gd name="connsiteY57" fmla="*/ 3988153 h 6858000"/>
              <a:gd name="connsiteX58" fmla="*/ 5825621 w 6127519"/>
              <a:gd name="connsiteY58" fmla="*/ 4015525 h 6858000"/>
              <a:gd name="connsiteX59" fmla="*/ 5860672 w 6127519"/>
              <a:gd name="connsiteY59" fmla="*/ 4061579 h 6858000"/>
              <a:gd name="connsiteX60" fmla="*/ 5872173 w 6127519"/>
              <a:gd name="connsiteY60" fmla="*/ 4088497 h 6858000"/>
              <a:gd name="connsiteX61" fmla="*/ 5894095 w 6127519"/>
              <a:gd name="connsiteY61" fmla="*/ 4128857 h 6858000"/>
              <a:gd name="connsiteX62" fmla="*/ 5903513 w 6127519"/>
              <a:gd name="connsiteY62" fmla="*/ 4187661 h 6858000"/>
              <a:gd name="connsiteX63" fmla="*/ 5917114 w 6127519"/>
              <a:gd name="connsiteY63" fmla="*/ 4213096 h 6858000"/>
              <a:gd name="connsiteX64" fmla="*/ 5924233 w 6127519"/>
              <a:gd name="connsiteY64" fmla="*/ 4242060 h 6858000"/>
              <a:gd name="connsiteX65" fmla="*/ 5928910 w 6127519"/>
              <a:gd name="connsiteY65" fmla="*/ 4300973 h 6858000"/>
              <a:gd name="connsiteX66" fmla="*/ 5939320 w 6127519"/>
              <a:gd name="connsiteY66" fmla="*/ 4340435 h 6858000"/>
              <a:gd name="connsiteX67" fmla="*/ 5946705 w 6127519"/>
              <a:gd name="connsiteY67" fmla="*/ 4428051 h 6858000"/>
              <a:gd name="connsiteX68" fmla="*/ 5949261 w 6127519"/>
              <a:gd name="connsiteY68" fmla="*/ 4449185 h 6858000"/>
              <a:gd name="connsiteX69" fmla="*/ 5968960 w 6127519"/>
              <a:gd name="connsiteY69" fmla="*/ 4482655 h 6858000"/>
              <a:gd name="connsiteX70" fmla="*/ 5980106 w 6127519"/>
              <a:gd name="connsiteY70" fmla="*/ 4585087 h 6858000"/>
              <a:gd name="connsiteX71" fmla="*/ 5998138 w 6127519"/>
              <a:gd name="connsiteY71" fmla="*/ 4697518 h 6858000"/>
              <a:gd name="connsiteX72" fmla="*/ 6007819 w 6127519"/>
              <a:gd name="connsiteY72" fmla="*/ 4858148 h 6858000"/>
              <a:gd name="connsiteX73" fmla="*/ 6007749 w 6127519"/>
              <a:gd name="connsiteY73" fmla="*/ 4964715 h 6858000"/>
              <a:gd name="connsiteX74" fmla="*/ 6005269 w 6127519"/>
              <a:gd name="connsiteY74" fmla="*/ 5150567 h 6858000"/>
              <a:gd name="connsiteX75" fmla="*/ 6001127 w 6127519"/>
              <a:gd name="connsiteY75" fmla="*/ 5164609 h 6858000"/>
              <a:gd name="connsiteX76" fmla="*/ 5998514 w 6127519"/>
              <a:gd name="connsiteY76" fmla="*/ 5189673 h 6858000"/>
              <a:gd name="connsiteX77" fmla="*/ 6018409 w 6127519"/>
              <a:gd name="connsiteY77" fmla="*/ 5227157 h 6858000"/>
              <a:gd name="connsiteX78" fmla="*/ 6036748 w 6127519"/>
              <a:gd name="connsiteY78" fmla="*/ 5322752 h 6858000"/>
              <a:gd name="connsiteX79" fmla="*/ 6036943 w 6127519"/>
              <a:gd name="connsiteY79" fmla="*/ 5329480 h 6858000"/>
              <a:gd name="connsiteX80" fmla="*/ 6037677 w 6127519"/>
              <a:gd name="connsiteY80" fmla="*/ 5354807 h 6858000"/>
              <a:gd name="connsiteX81" fmla="*/ 6039728 w 6127519"/>
              <a:gd name="connsiteY81" fmla="*/ 5359416 h 6858000"/>
              <a:gd name="connsiteX82" fmla="*/ 6053435 w 6127519"/>
              <a:gd name="connsiteY82" fmla="*/ 5387547 h 6858000"/>
              <a:gd name="connsiteX83" fmla="*/ 6065933 w 6127519"/>
              <a:gd name="connsiteY83" fmla="*/ 5443002 h 6858000"/>
              <a:gd name="connsiteX84" fmla="*/ 6068640 w 6127519"/>
              <a:gd name="connsiteY84" fmla="*/ 5474503 h 6858000"/>
              <a:gd name="connsiteX85" fmla="*/ 6080922 w 6127519"/>
              <a:gd name="connsiteY85" fmla="*/ 5561070 h 6858000"/>
              <a:gd name="connsiteX86" fmla="*/ 6096949 w 6127519"/>
              <a:gd name="connsiteY86" fmla="*/ 5648179 h 6858000"/>
              <a:gd name="connsiteX87" fmla="*/ 6121353 w 6127519"/>
              <a:gd name="connsiteY87" fmla="*/ 5721725 h 6858000"/>
              <a:gd name="connsiteX88" fmla="*/ 6121607 w 6127519"/>
              <a:gd name="connsiteY88" fmla="*/ 5721959 h 6858000"/>
              <a:gd name="connsiteX89" fmla="*/ 6127024 w 6127519"/>
              <a:gd name="connsiteY89" fmla="*/ 5786902 h 6858000"/>
              <a:gd name="connsiteX90" fmla="*/ 6127519 w 6127519"/>
              <a:gd name="connsiteY90" fmla="*/ 5865775 h 6858000"/>
              <a:gd name="connsiteX91" fmla="*/ 6119217 w 6127519"/>
              <a:gd name="connsiteY91" fmla="*/ 5888542 h 6858000"/>
              <a:gd name="connsiteX92" fmla="*/ 6102493 w 6127519"/>
              <a:gd name="connsiteY92" fmla="*/ 5928602 h 6858000"/>
              <a:gd name="connsiteX93" fmla="*/ 6056863 w 6127519"/>
              <a:gd name="connsiteY93" fmla="*/ 6000643 h 6858000"/>
              <a:gd name="connsiteX94" fmla="*/ 6045436 w 6127519"/>
              <a:gd name="connsiteY94" fmla="*/ 6124480 h 6858000"/>
              <a:gd name="connsiteX95" fmla="*/ 6030489 w 6127519"/>
              <a:gd name="connsiteY95" fmla="*/ 6317666 h 6858000"/>
              <a:gd name="connsiteX96" fmla="*/ 6007492 w 6127519"/>
              <a:gd name="connsiteY96" fmla="*/ 6440818 h 6858000"/>
              <a:gd name="connsiteX97" fmla="*/ 6009467 w 6127519"/>
              <a:gd name="connsiteY97" fmla="*/ 6487076 h 6858000"/>
              <a:gd name="connsiteX98" fmla="*/ 5995064 w 6127519"/>
              <a:gd name="connsiteY98" fmla="*/ 6540791 h 6858000"/>
              <a:gd name="connsiteX99" fmla="*/ 6004510 w 6127519"/>
              <a:gd name="connsiteY99" fmla="*/ 6599256 h 6858000"/>
              <a:gd name="connsiteX100" fmla="*/ 5986207 w 6127519"/>
              <a:gd name="connsiteY100" fmla="*/ 6695855 h 6858000"/>
              <a:gd name="connsiteX101" fmla="*/ 5979428 w 6127519"/>
              <a:gd name="connsiteY101" fmla="*/ 6754678 h 6858000"/>
              <a:gd name="connsiteX102" fmla="*/ 5983398 w 6127519"/>
              <a:gd name="connsiteY102" fmla="*/ 6778641 h 6858000"/>
              <a:gd name="connsiteX103" fmla="*/ 5984543 w 6127519"/>
              <a:gd name="connsiteY103" fmla="*/ 6811016 h 6858000"/>
              <a:gd name="connsiteX104" fmla="*/ 5979671 w 6127519"/>
              <a:gd name="connsiteY104" fmla="*/ 6858000 h 6858000"/>
              <a:gd name="connsiteX105" fmla="*/ 0 w 6127519"/>
              <a:gd name="connsiteY105" fmla="*/ 6858000 h 6858000"/>
              <a:gd name="connsiteX106" fmla="*/ 0 w 6127519"/>
              <a:gd name="connsiteY106"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21088 w 6127519"/>
              <a:gd name="connsiteY13" fmla="*/ 860193 h 6858000"/>
              <a:gd name="connsiteX14" fmla="*/ 5230806 w 6127519"/>
              <a:gd name="connsiteY14" fmla="*/ 961354 h 6858000"/>
              <a:gd name="connsiteX15" fmla="*/ 5201018 w 6127519"/>
              <a:gd name="connsiteY15" fmla="*/ 1095027 h 6858000"/>
              <a:gd name="connsiteX16" fmla="*/ 5202153 w 6127519"/>
              <a:gd name="connsiteY16" fmla="*/ 1133224 h 6858000"/>
              <a:gd name="connsiteX17" fmla="*/ 5189234 w 6127519"/>
              <a:gd name="connsiteY17" fmla="*/ 1193495 h 6858000"/>
              <a:gd name="connsiteX18" fmla="*/ 5202769 w 6127519"/>
              <a:gd name="connsiteY18" fmla="*/ 1269450 h 6858000"/>
              <a:gd name="connsiteX19" fmla="*/ 5225968 w 6127519"/>
              <a:gd name="connsiteY19" fmla="*/ 1357994 h 6858000"/>
              <a:gd name="connsiteX20" fmla="*/ 5233819 w 6127519"/>
              <a:gd name="connsiteY20" fmla="*/ 1380922 h 6858000"/>
              <a:gd name="connsiteX21" fmla="*/ 5237226 w 6127519"/>
              <a:gd name="connsiteY21" fmla="*/ 1441327 h 6858000"/>
              <a:gd name="connsiteX22" fmla="*/ 5255653 w 6127519"/>
              <a:gd name="connsiteY22" fmla="*/ 1524712 h 6858000"/>
              <a:gd name="connsiteX23" fmla="*/ 5263491 w 6127519"/>
              <a:gd name="connsiteY23" fmla="*/ 1642938 h 6858000"/>
              <a:gd name="connsiteX24" fmla="*/ 5261314 w 6127519"/>
              <a:gd name="connsiteY24" fmla="*/ 1689177 h 6858000"/>
              <a:gd name="connsiteX25" fmla="*/ 5259788 w 6127519"/>
              <a:gd name="connsiteY25" fmla="*/ 1768516 h 6858000"/>
              <a:gd name="connsiteX26" fmla="*/ 5255696 w 6127519"/>
              <a:gd name="connsiteY26" fmla="*/ 1953770 h 6858000"/>
              <a:gd name="connsiteX27" fmla="*/ 5252592 w 6127519"/>
              <a:gd name="connsiteY27" fmla="*/ 2092210 h 6858000"/>
              <a:gd name="connsiteX28" fmla="*/ 5250104 w 6127519"/>
              <a:gd name="connsiteY28" fmla="*/ 2249166 h 6858000"/>
              <a:gd name="connsiteX29" fmla="*/ 5251214 w 6127519"/>
              <a:gd name="connsiteY29" fmla="*/ 2250944 h 6858000"/>
              <a:gd name="connsiteX30" fmla="*/ 5250644 w 6127519"/>
              <a:gd name="connsiteY30" fmla="*/ 2266619 h 6858000"/>
              <a:gd name="connsiteX31" fmla="*/ 5293877 w 6127519"/>
              <a:gd name="connsiteY31" fmla="*/ 2368649 h 6858000"/>
              <a:gd name="connsiteX32" fmla="*/ 5311338 w 6127519"/>
              <a:gd name="connsiteY32" fmla="*/ 2404034 h 6858000"/>
              <a:gd name="connsiteX33" fmla="*/ 5338366 w 6127519"/>
              <a:gd name="connsiteY33" fmla="*/ 2465052 h 6858000"/>
              <a:gd name="connsiteX34" fmla="*/ 5371263 w 6127519"/>
              <a:gd name="connsiteY34" fmla="*/ 2586413 h 6858000"/>
              <a:gd name="connsiteX35" fmla="*/ 5407503 w 6127519"/>
              <a:gd name="connsiteY35" fmla="*/ 2786290 h 6858000"/>
              <a:gd name="connsiteX36" fmla="*/ 5407356 w 6127519"/>
              <a:gd name="connsiteY36" fmla="*/ 2787545 h 6858000"/>
              <a:gd name="connsiteX37" fmla="*/ 5457023 w 6127519"/>
              <a:gd name="connsiteY37" fmla="*/ 2858292 h 6858000"/>
              <a:gd name="connsiteX38" fmla="*/ 5479298 w 6127519"/>
              <a:gd name="connsiteY38" fmla="*/ 2947791 h 6858000"/>
              <a:gd name="connsiteX39" fmla="*/ 5481770 w 6127519"/>
              <a:gd name="connsiteY39" fmla="*/ 2951352 h 6858000"/>
              <a:gd name="connsiteX40" fmla="*/ 5482415 w 6127519"/>
              <a:gd name="connsiteY40" fmla="*/ 3004079 h 6858000"/>
              <a:gd name="connsiteX41" fmla="*/ 5503944 w 6127519"/>
              <a:gd name="connsiteY41" fmla="*/ 3123335 h 6858000"/>
              <a:gd name="connsiteX42" fmla="*/ 5516007 w 6127519"/>
              <a:gd name="connsiteY42" fmla="*/ 3258473 h 6858000"/>
              <a:gd name="connsiteX43" fmla="*/ 5589758 w 6127519"/>
              <a:gd name="connsiteY43" fmla="*/ 3453699 h 6858000"/>
              <a:gd name="connsiteX44" fmla="*/ 5596144 w 6127519"/>
              <a:gd name="connsiteY44" fmla="*/ 3534624 h 6858000"/>
              <a:gd name="connsiteX45" fmla="*/ 5597750 w 6127519"/>
              <a:gd name="connsiteY45" fmla="*/ 3534129 h 6858000"/>
              <a:gd name="connsiteX46" fmla="*/ 5599700 w 6127519"/>
              <a:gd name="connsiteY46" fmla="*/ 3547221 h 6858000"/>
              <a:gd name="connsiteX47" fmla="*/ 5615031 w 6127519"/>
              <a:gd name="connsiteY47" fmla="*/ 3557482 h 6858000"/>
              <a:gd name="connsiteX48" fmla="*/ 5618377 w 6127519"/>
              <a:gd name="connsiteY48" fmla="*/ 3588431 h 6858000"/>
              <a:gd name="connsiteX49" fmla="*/ 5612155 w 6127519"/>
              <a:gd name="connsiteY49" fmla="*/ 3589869 h 6858000"/>
              <a:gd name="connsiteX50" fmla="*/ 5620843 w 6127519"/>
              <a:gd name="connsiteY50" fmla="*/ 3606745 h 6858000"/>
              <a:gd name="connsiteX51" fmla="*/ 5655472 w 6127519"/>
              <a:gd name="connsiteY51" fmla="*/ 3678877 h 6858000"/>
              <a:gd name="connsiteX52" fmla="*/ 5683015 w 6127519"/>
              <a:gd name="connsiteY52" fmla="*/ 3762025 h 6858000"/>
              <a:gd name="connsiteX53" fmla="*/ 5696643 w 6127519"/>
              <a:gd name="connsiteY53" fmla="*/ 3773888 h 6858000"/>
              <a:gd name="connsiteX54" fmla="*/ 5707995 w 6127519"/>
              <a:gd name="connsiteY54" fmla="*/ 3781685 h 6858000"/>
              <a:gd name="connsiteX55" fmla="*/ 5768491 w 6127519"/>
              <a:gd name="connsiteY55" fmla="*/ 3914399 h 6858000"/>
              <a:gd name="connsiteX56" fmla="*/ 5793123 w 6127519"/>
              <a:gd name="connsiteY56" fmla="*/ 3969952 h 6858000"/>
              <a:gd name="connsiteX57" fmla="*/ 5808321 w 6127519"/>
              <a:gd name="connsiteY57" fmla="*/ 3988153 h 6858000"/>
              <a:gd name="connsiteX58" fmla="*/ 5825621 w 6127519"/>
              <a:gd name="connsiteY58" fmla="*/ 4015525 h 6858000"/>
              <a:gd name="connsiteX59" fmla="*/ 5860672 w 6127519"/>
              <a:gd name="connsiteY59" fmla="*/ 4061579 h 6858000"/>
              <a:gd name="connsiteX60" fmla="*/ 5872173 w 6127519"/>
              <a:gd name="connsiteY60" fmla="*/ 4088497 h 6858000"/>
              <a:gd name="connsiteX61" fmla="*/ 5894095 w 6127519"/>
              <a:gd name="connsiteY61" fmla="*/ 4128857 h 6858000"/>
              <a:gd name="connsiteX62" fmla="*/ 5903513 w 6127519"/>
              <a:gd name="connsiteY62" fmla="*/ 4187661 h 6858000"/>
              <a:gd name="connsiteX63" fmla="*/ 5917114 w 6127519"/>
              <a:gd name="connsiteY63" fmla="*/ 4213096 h 6858000"/>
              <a:gd name="connsiteX64" fmla="*/ 5924233 w 6127519"/>
              <a:gd name="connsiteY64" fmla="*/ 4242060 h 6858000"/>
              <a:gd name="connsiteX65" fmla="*/ 5928910 w 6127519"/>
              <a:gd name="connsiteY65" fmla="*/ 4300973 h 6858000"/>
              <a:gd name="connsiteX66" fmla="*/ 5939320 w 6127519"/>
              <a:gd name="connsiteY66" fmla="*/ 4340435 h 6858000"/>
              <a:gd name="connsiteX67" fmla="*/ 5946705 w 6127519"/>
              <a:gd name="connsiteY67" fmla="*/ 4428051 h 6858000"/>
              <a:gd name="connsiteX68" fmla="*/ 5949261 w 6127519"/>
              <a:gd name="connsiteY68" fmla="*/ 4449185 h 6858000"/>
              <a:gd name="connsiteX69" fmla="*/ 5968960 w 6127519"/>
              <a:gd name="connsiteY69" fmla="*/ 4482655 h 6858000"/>
              <a:gd name="connsiteX70" fmla="*/ 5980106 w 6127519"/>
              <a:gd name="connsiteY70" fmla="*/ 4585087 h 6858000"/>
              <a:gd name="connsiteX71" fmla="*/ 5998138 w 6127519"/>
              <a:gd name="connsiteY71" fmla="*/ 4697518 h 6858000"/>
              <a:gd name="connsiteX72" fmla="*/ 6007819 w 6127519"/>
              <a:gd name="connsiteY72" fmla="*/ 4858148 h 6858000"/>
              <a:gd name="connsiteX73" fmla="*/ 6007749 w 6127519"/>
              <a:gd name="connsiteY73" fmla="*/ 4964715 h 6858000"/>
              <a:gd name="connsiteX74" fmla="*/ 6005269 w 6127519"/>
              <a:gd name="connsiteY74" fmla="*/ 5150567 h 6858000"/>
              <a:gd name="connsiteX75" fmla="*/ 6001127 w 6127519"/>
              <a:gd name="connsiteY75" fmla="*/ 5164609 h 6858000"/>
              <a:gd name="connsiteX76" fmla="*/ 5998514 w 6127519"/>
              <a:gd name="connsiteY76" fmla="*/ 5189673 h 6858000"/>
              <a:gd name="connsiteX77" fmla="*/ 6018409 w 6127519"/>
              <a:gd name="connsiteY77" fmla="*/ 5227157 h 6858000"/>
              <a:gd name="connsiteX78" fmla="*/ 6036748 w 6127519"/>
              <a:gd name="connsiteY78" fmla="*/ 5322752 h 6858000"/>
              <a:gd name="connsiteX79" fmla="*/ 6036943 w 6127519"/>
              <a:gd name="connsiteY79" fmla="*/ 5329480 h 6858000"/>
              <a:gd name="connsiteX80" fmla="*/ 6037677 w 6127519"/>
              <a:gd name="connsiteY80" fmla="*/ 5354807 h 6858000"/>
              <a:gd name="connsiteX81" fmla="*/ 6039728 w 6127519"/>
              <a:gd name="connsiteY81" fmla="*/ 5359416 h 6858000"/>
              <a:gd name="connsiteX82" fmla="*/ 6053435 w 6127519"/>
              <a:gd name="connsiteY82" fmla="*/ 5387547 h 6858000"/>
              <a:gd name="connsiteX83" fmla="*/ 6065933 w 6127519"/>
              <a:gd name="connsiteY83" fmla="*/ 5443002 h 6858000"/>
              <a:gd name="connsiteX84" fmla="*/ 6068640 w 6127519"/>
              <a:gd name="connsiteY84" fmla="*/ 5474503 h 6858000"/>
              <a:gd name="connsiteX85" fmla="*/ 6080922 w 6127519"/>
              <a:gd name="connsiteY85" fmla="*/ 5561070 h 6858000"/>
              <a:gd name="connsiteX86" fmla="*/ 6096949 w 6127519"/>
              <a:gd name="connsiteY86" fmla="*/ 5648179 h 6858000"/>
              <a:gd name="connsiteX87" fmla="*/ 6121353 w 6127519"/>
              <a:gd name="connsiteY87" fmla="*/ 5721725 h 6858000"/>
              <a:gd name="connsiteX88" fmla="*/ 6109884 w 6127519"/>
              <a:gd name="connsiteY88" fmla="*/ 5721959 h 6858000"/>
              <a:gd name="connsiteX89" fmla="*/ 6127024 w 6127519"/>
              <a:gd name="connsiteY89" fmla="*/ 5786902 h 6858000"/>
              <a:gd name="connsiteX90" fmla="*/ 6127519 w 6127519"/>
              <a:gd name="connsiteY90" fmla="*/ 5865775 h 6858000"/>
              <a:gd name="connsiteX91" fmla="*/ 6119217 w 6127519"/>
              <a:gd name="connsiteY91" fmla="*/ 5888542 h 6858000"/>
              <a:gd name="connsiteX92" fmla="*/ 6102493 w 6127519"/>
              <a:gd name="connsiteY92" fmla="*/ 5928602 h 6858000"/>
              <a:gd name="connsiteX93" fmla="*/ 6056863 w 6127519"/>
              <a:gd name="connsiteY93" fmla="*/ 6000643 h 6858000"/>
              <a:gd name="connsiteX94" fmla="*/ 6045436 w 6127519"/>
              <a:gd name="connsiteY94" fmla="*/ 6124480 h 6858000"/>
              <a:gd name="connsiteX95" fmla="*/ 6030489 w 6127519"/>
              <a:gd name="connsiteY95" fmla="*/ 6317666 h 6858000"/>
              <a:gd name="connsiteX96" fmla="*/ 6007492 w 6127519"/>
              <a:gd name="connsiteY96" fmla="*/ 6440818 h 6858000"/>
              <a:gd name="connsiteX97" fmla="*/ 6009467 w 6127519"/>
              <a:gd name="connsiteY97" fmla="*/ 6487076 h 6858000"/>
              <a:gd name="connsiteX98" fmla="*/ 5995064 w 6127519"/>
              <a:gd name="connsiteY98" fmla="*/ 6540791 h 6858000"/>
              <a:gd name="connsiteX99" fmla="*/ 6004510 w 6127519"/>
              <a:gd name="connsiteY99" fmla="*/ 6599256 h 6858000"/>
              <a:gd name="connsiteX100" fmla="*/ 5986207 w 6127519"/>
              <a:gd name="connsiteY100" fmla="*/ 6695855 h 6858000"/>
              <a:gd name="connsiteX101" fmla="*/ 5979428 w 6127519"/>
              <a:gd name="connsiteY101" fmla="*/ 6754678 h 6858000"/>
              <a:gd name="connsiteX102" fmla="*/ 5983398 w 6127519"/>
              <a:gd name="connsiteY102" fmla="*/ 6778641 h 6858000"/>
              <a:gd name="connsiteX103" fmla="*/ 5984543 w 6127519"/>
              <a:gd name="connsiteY103" fmla="*/ 6811016 h 6858000"/>
              <a:gd name="connsiteX104" fmla="*/ 5979671 w 6127519"/>
              <a:gd name="connsiteY104" fmla="*/ 6858000 h 6858000"/>
              <a:gd name="connsiteX105" fmla="*/ 0 w 6127519"/>
              <a:gd name="connsiteY105" fmla="*/ 6858000 h 6858000"/>
              <a:gd name="connsiteX106" fmla="*/ 0 w 6127519"/>
              <a:gd name="connsiteY106"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21088 w 6127519"/>
              <a:gd name="connsiteY13" fmla="*/ 860193 h 6858000"/>
              <a:gd name="connsiteX14" fmla="*/ 5230806 w 6127519"/>
              <a:gd name="connsiteY14" fmla="*/ 961354 h 6858000"/>
              <a:gd name="connsiteX15" fmla="*/ 5201018 w 6127519"/>
              <a:gd name="connsiteY15" fmla="*/ 1095027 h 6858000"/>
              <a:gd name="connsiteX16" fmla="*/ 5202153 w 6127519"/>
              <a:gd name="connsiteY16" fmla="*/ 1133224 h 6858000"/>
              <a:gd name="connsiteX17" fmla="*/ 5189234 w 6127519"/>
              <a:gd name="connsiteY17" fmla="*/ 1193495 h 6858000"/>
              <a:gd name="connsiteX18" fmla="*/ 5202769 w 6127519"/>
              <a:gd name="connsiteY18" fmla="*/ 1269450 h 6858000"/>
              <a:gd name="connsiteX19" fmla="*/ 5225968 w 6127519"/>
              <a:gd name="connsiteY19" fmla="*/ 1357994 h 6858000"/>
              <a:gd name="connsiteX20" fmla="*/ 5233819 w 6127519"/>
              <a:gd name="connsiteY20" fmla="*/ 1380922 h 6858000"/>
              <a:gd name="connsiteX21" fmla="*/ 5237226 w 6127519"/>
              <a:gd name="connsiteY21" fmla="*/ 1441327 h 6858000"/>
              <a:gd name="connsiteX22" fmla="*/ 5255653 w 6127519"/>
              <a:gd name="connsiteY22" fmla="*/ 1524712 h 6858000"/>
              <a:gd name="connsiteX23" fmla="*/ 5263491 w 6127519"/>
              <a:gd name="connsiteY23" fmla="*/ 1642938 h 6858000"/>
              <a:gd name="connsiteX24" fmla="*/ 5261314 w 6127519"/>
              <a:gd name="connsiteY24" fmla="*/ 1689177 h 6858000"/>
              <a:gd name="connsiteX25" fmla="*/ 5259788 w 6127519"/>
              <a:gd name="connsiteY25" fmla="*/ 1768516 h 6858000"/>
              <a:gd name="connsiteX26" fmla="*/ 5255696 w 6127519"/>
              <a:gd name="connsiteY26" fmla="*/ 1953770 h 6858000"/>
              <a:gd name="connsiteX27" fmla="*/ 5252592 w 6127519"/>
              <a:gd name="connsiteY27" fmla="*/ 2092210 h 6858000"/>
              <a:gd name="connsiteX28" fmla="*/ 5250104 w 6127519"/>
              <a:gd name="connsiteY28" fmla="*/ 2249166 h 6858000"/>
              <a:gd name="connsiteX29" fmla="*/ 5251214 w 6127519"/>
              <a:gd name="connsiteY29" fmla="*/ 2250944 h 6858000"/>
              <a:gd name="connsiteX30" fmla="*/ 5250644 w 6127519"/>
              <a:gd name="connsiteY30" fmla="*/ 2266619 h 6858000"/>
              <a:gd name="connsiteX31" fmla="*/ 5293877 w 6127519"/>
              <a:gd name="connsiteY31" fmla="*/ 2368649 h 6858000"/>
              <a:gd name="connsiteX32" fmla="*/ 5311338 w 6127519"/>
              <a:gd name="connsiteY32" fmla="*/ 2404034 h 6858000"/>
              <a:gd name="connsiteX33" fmla="*/ 5338366 w 6127519"/>
              <a:gd name="connsiteY33" fmla="*/ 2465052 h 6858000"/>
              <a:gd name="connsiteX34" fmla="*/ 5371263 w 6127519"/>
              <a:gd name="connsiteY34" fmla="*/ 2586413 h 6858000"/>
              <a:gd name="connsiteX35" fmla="*/ 5407503 w 6127519"/>
              <a:gd name="connsiteY35" fmla="*/ 2786290 h 6858000"/>
              <a:gd name="connsiteX36" fmla="*/ 5407356 w 6127519"/>
              <a:gd name="connsiteY36" fmla="*/ 2787545 h 6858000"/>
              <a:gd name="connsiteX37" fmla="*/ 5457023 w 6127519"/>
              <a:gd name="connsiteY37" fmla="*/ 2858292 h 6858000"/>
              <a:gd name="connsiteX38" fmla="*/ 5479298 w 6127519"/>
              <a:gd name="connsiteY38" fmla="*/ 2947791 h 6858000"/>
              <a:gd name="connsiteX39" fmla="*/ 5481770 w 6127519"/>
              <a:gd name="connsiteY39" fmla="*/ 2951352 h 6858000"/>
              <a:gd name="connsiteX40" fmla="*/ 5482415 w 6127519"/>
              <a:gd name="connsiteY40" fmla="*/ 3004079 h 6858000"/>
              <a:gd name="connsiteX41" fmla="*/ 5503944 w 6127519"/>
              <a:gd name="connsiteY41" fmla="*/ 3123335 h 6858000"/>
              <a:gd name="connsiteX42" fmla="*/ 5516007 w 6127519"/>
              <a:gd name="connsiteY42" fmla="*/ 3258473 h 6858000"/>
              <a:gd name="connsiteX43" fmla="*/ 5589758 w 6127519"/>
              <a:gd name="connsiteY43" fmla="*/ 3453699 h 6858000"/>
              <a:gd name="connsiteX44" fmla="*/ 5596144 w 6127519"/>
              <a:gd name="connsiteY44" fmla="*/ 3534624 h 6858000"/>
              <a:gd name="connsiteX45" fmla="*/ 5597750 w 6127519"/>
              <a:gd name="connsiteY45" fmla="*/ 3534129 h 6858000"/>
              <a:gd name="connsiteX46" fmla="*/ 5599700 w 6127519"/>
              <a:gd name="connsiteY46" fmla="*/ 3547221 h 6858000"/>
              <a:gd name="connsiteX47" fmla="*/ 5615031 w 6127519"/>
              <a:gd name="connsiteY47" fmla="*/ 3557482 h 6858000"/>
              <a:gd name="connsiteX48" fmla="*/ 5618377 w 6127519"/>
              <a:gd name="connsiteY48" fmla="*/ 3588431 h 6858000"/>
              <a:gd name="connsiteX49" fmla="*/ 5612155 w 6127519"/>
              <a:gd name="connsiteY49" fmla="*/ 3589869 h 6858000"/>
              <a:gd name="connsiteX50" fmla="*/ 5620843 w 6127519"/>
              <a:gd name="connsiteY50" fmla="*/ 3606745 h 6858000"/>
              <a:gd name="connsiteX51" fmla="*/ 5655472 w 6127519"/>
              <a:gd name="connsiteY51" fmla="*/ 3678877 h 6858000"/>
              <a:gd name="connsiteX52" fmla="*/ 5683015 w 6127519"/>
              <a:gd name="connsiteY52" fmla="*/ 3762025 h 6858000"/>
              <a:gd name="connsiteX53" fmla="*/ 5696643 w 6127519"/>
              <a:gd name="connsiteY53" fmla="*/ 3773888 h 6858000"/>
              <a:gd name="connsiteX54" fmla="*/ 5707995 w 6127519"/>
              <a:gd name="connsiteY54" fmla="*/ 3781685 h 6858000"/>
              <a:gd name="connsiteX55" fmla="*/ 5768491 w 6127519"/>
              <a:gd name="connsiteY55" fmla="*/ 3914399 h 6858000"/>
              <a:gd name="connsiteX56" fmla="*/ 5793123 w 6127519"/>
              <a:gd name="connsiteY56" fmla="*/ 3969952 h 6858000"/>
              <a:gd name="connsiteX57" fmla="*/ 5808321 w 6127519"/>
              <a:gd name="connsiteY57" fmla="*/ 3988153 h 6858000"/>
              <a:gd name="connsiteX58" fmla="*/ 5825621 w 6127519"/>
              <a:gd name="connsiteY58" fmla="*/ 4015525 h 6858000"/>
              <a:gd name="connsiteX59" fmla="*/ 5860672 w 6127519"/>
              <a:gd name="connsiteY59" fmla="*/ 4061579 h 6858000"/>
              <a:gd name="connsiteX60" fmla="*/ 5872173 w 6127519"/>
              <a:gd name="connsiteY60" fmla="*/ 4088497 h 6858000"/>
              <a:gd name="connsiteX61" fmla="*/ 5894095 w 6127519"/>
              <a:gd name="connsiteY61" fmla="*/ 4128857 h 6858000"/>
              <a:gd name="connsiteX62" fmla="*/ 5903513 w 6127519"/>
              <a:gd name="connsiteY62" fmla="*/ 4187661 h 6858000"/>
              <a:gd name="connsiteX63" fmla="*/ 5917114 w 6127519"/>
              <a:gd name="connsiteY63" fmla="*/ 4213096 h 6858000"/>
              <a:gd name="connsiteX64" fmla="*/ 5924233 w 6127519"/>
              <a:gd name="connsiteY64" fmla="*/ 4242060 h 6858000"/>
              <a:gd name="connsiteX65" fmla="*/ 5928910 w 6127519"/>
              <a:gd name="connsiteY65" fmla="*/ 4300973 h 6858000"/>
              <a:gd name="connsiteX66" fmla="*/ 5939320 w 6127519"/>
              <a:gd name="connsiteY66" fmla="*/ 4340435 h 6858000"/>
              <a:gd name="connsiteX67" fmla="*/ 5946705 w 6127519"/>
              <a:gd name="connsiteY67" fmla="*/ 4428051 h 6858000"/>
              <a:gd name="connsiteX68" fmla="*/ 5949261 w 6127519"/>
              <a:gd name="connsiteY68" fmla="*/ 4449185 h 6858000"/>
              <a:gd name="connsiteX69" fmla="*/ 5968960 w 6127519"/>
              <a:gd name="connsiteY69" fmla="*/ 4482655 h 6858000"/>
              <a:gd name="connsiteX70" fmla="*/ 5980106 w 6127519"/>
              <a:gd name="connsiteY70" fmla="*/ 4585087 h 6858000"/>
              <a:gd name="connsiteX71" fmla="*/ 5998138 w 6127519"/>
              <a:gd name="connsiteY71" fmla="*/ 4697518 h 6858000"/>
              <a:gd name="connsiteX72" fmla="*/ 6007819 w 6127519"/>
              <a:gd name="connsiteY72" fmla="*/ 4858148 h 6858000"/>
              <a:gd name="connsiteX73" fmla="*/ 6007749 w 6127519"/>
              <a:gd name="connsiteY73" fmla="*/ 4964715 h 6858000"/>
              <a:gd name="connsiteX74" fmla="*/ 6005269 w 6127519"/>
              <a:gd name="connsiteY74" fmla="*/ 5150567 h 6858000"/>
              <a:gd name="connsiteX75" fmla="*/ 6001127 w 6127519"/>
              <a:gd name="connsiteY75" fmla="*/ 5164609 h 6858000"/>
              <a:gd name="connsiteX76" fmla="*/ 5998514 w 6127519"/>
              <a:gd name="connsiteY76" fmla="*/ 5189673 h 6858000"/>
              <a:gd name="connsiteX77" fmla="*/ 6018409 w 6127519"/>
              <a:gd name="connsiteY77" fmla="*/ 5227157 h 6858000"/>
              <a:gd name="connsiteX78" fmla="*/ 6036748 w 6127519"/>
              <a:gd name="connsiteY78" fmla="*/ 5322752 h 6858000"/>
              <a:gd name="connsiteX79" fmla="*/ 6036943 w 6127519"/>
              <a:gd name="connsiteY79" fmla="*/ 5329480 h 6858000"/>
              <a:gd name="connsiteX80" fmla="*/ 6037677 w 6127519"/>
              <a:gd name="connsiteY80" fmla="*/ 5354807 h 6858000"/>
              <a:gd name="connsiteX81" fmla="*/ 6039728 w 6127519"/>
              <a:gd name="connsiteY81" fmla="*/ 5359416 h 6858000"/>
              <a:gd name="connsiteX82" fmla="*/ 6053435 w 6127519"/>
              <a:gd name="connsiteY82" fmla="*/ 5387547 h 6858000"/>
              <a:gd name="connsiteX83" fmla="*/ 6065933 w 6127519"/>
              <a:gd name="connsiteY83" fmla="*/ 5443002 h 6858000"/>
              <a:gd name="connsiteX84" fmla="*/ 6068640 w 6127519"/>
              <a:gd name="connsiteY84" fmla="*/ 5474503 h 6858000"/>
              <a:gd name="connsiteX85" fmla="*/ 6080922 w 6127519"/>
              <a:gd name="connsiteY85" fmla="*/ 5561070 h 6858000"/>
              <a:gd name="connsiteX86" fmla="*/ 6096949 w 6127519"/>
              <a:gd name="connsiteY86" fmla="*/ 5648179 h 6858000"/>
              <a:gd name="connsiteX87" fmla="*/ 6121353 w 6127519"/>
              <a:gd name="connsiteY87" fmla="*/ 5721725 h 6858000"/>
              <a:gd name="connsiteX88" fmla="*/ 6109884 w 6127519"/>
              <a:gd name="connsiteY88" fmla="*/ 5721959 h 6858000"/>
              <a:gd name="connsiteX89" fmla="*/ 6127024 w 6127519"/>
              <a:gd name="connsiteY89" fmla="*/ 5786902 h 6858000"/>
              <a:gd name="connsiteX90" fmla="*/ 6127519 w 6127519"/>
              <a:gd name="connsiteY90" fmla="*/ 5865775 h 6858000"/>
              <a:gd name="connsiteX91" fmla="*/ 6116287 w 6127519"/>
              <a:gd name="connsiteY91" fmla="*/ 5868026 h 6858000"/>
              <a:gd name="connsiteX92" fmla="*/ 6102493 w 6127519"/>
              <a:gd name="connsiteY92" fmla="*/ 5928602 h 6858000"/>
              <a:gd name="connsiteX93" fmla="*/ 6056863 w 6127519"/>
              <a:gd name="connsiteY93" fmla="*/ 6000643 h 6858000"/>
              <a:gd name="connsiteX94" fmla="*/ 6045436 w 6127519"/>
              <a:gd name="connsiteY94" fmla="*/ 6124480 h 6858000"/>
              <a:gd name="connsiteX95" fmla="*/ 6030489 w 6127519"/>
              <a:gd name="connsiteY95" fmla="*/ 6317666 h 6858000"/>
              <a:gd name="connsiteX96" fmla="*/ 6007492 w 6127519"/>
              <a:gd name="connsiteY96" fmla="*/ 6440818 h 6858000"/>
              <a:gd name="connsiteX97" fmla="*/ 6009467 w 6127519"/>
              <a:gd name="connsiteY97" fmla="*/ 6487076 h 6858000"/>
              <a:gd name="connsiteX98" fmla="*/ 5995064 w 6127519"/>
              <a:gd name="connsiteY98" fmla="*/ 6540791 h 6858000"/>
              <a:gd name="connsiteX99" fmla="*/ 6004510 w 6127519"/>
              <a:gd name="connsiteY99" fmla="*/ 6599256 h 6858000"/>
              <a:gd name="connsiteX100" fmla="*/ 5986207 w 6127519"/>
              <a:gd name="connsiteY100" fmla="*/ 6695855 h 6858000"/>
              <a:gd name="connsiteX101" fmla="*/ 5979428 w 6127519"/>
              <a:gd name="connsiteY101" fmla="*/ 6754678 h 6858000"/>
              <a:gd name="connsiteX102" fmla="*/ 5983398 w 6127519"/>
              <a:gd name="connsiteY102" fmla="*/ 6778641 h 6858000"/>
              <a:gd name="connsiteX103" fmla="*/ 5984543 w 6127519"/>
              <a:gd name="connsiteY103" fmla="*/ 6811016 h 6858000"/>
              <a:gd name="connsiteX104" fmla="*/ 5979671 w 6127519"/>
              <a:gd name="connsiteY104" fmla="*/ 6858000 h 6858000"/>
              <a:gd name="connsiteX105" fmla="*/ 0 w 6127519"/>
              <a:gd name="connsiteY105" fmla="*/ 6858000 h 6858000"/>
              <a:gd name="connsiteX106" fmla="*/ 0 w 6127519"/>
              <a:gd name="connsiteY106" fmla="*/ 0 h 6858000"/>
              <a:gd name="connsiteX0" fmla="*/ 0 w 6127519"/>
              <a:gd name="connsiteY0" fmla="*/ 0 h 6858000"/>
              <a:gd name="connsiteX1" fmla="*/ 4965888 w 6127519"/>
              <a:gd name="connsiteY1" fmla="*/ 0 h 6858000"/>
              <a:gd name="connsiteX2" fmla="*/ 4967767 w 6127519"/>
              <a:gd name="connsiteY2" fmla="*/ 7930 h 6858000"/>
              <a:gd name="connsiteX3" fmla="*/ 4979444 w 6127519"/>
              <a:gd name="connsiteY3" fmla="*/ 43921 h 6858000"/>
              <a:gd name="connsiteX4" fmla="*/ 5021173 w 6127519"/>
              <a:gd name="connsiteY4" fmla="*/ 123738 h 6858000"/>
              <a:gd name="connsiteX5" fmla="*/ 5075458 w 6127519"/>
              <a:gd name="connsiteY5" fmla="*/ 264355 h 6858000"/>
              <a:gd name="connsiteX6" fmla="*/ 5081175 w 6127519"/>
              <a:gd name="connsiteY6" fmla="*/ 277448 h 6858000"/>
              <a:gd name="connsiteX7" fmla="*/ 5097011 w 6127519"/>
              <a:gd name="connsiteY7" fmla="*/ 355616 h 6858000"/>
              <a:gd name="connsiteX8" fmla="*/ 5130982 w 6127519"/>
              <a:gd name="connsiteY8" fmla="*/ 412030 h 6858000"/>
              <a:gd name="connsiteX9" fmla="*/ 5153000 w 6127519"/>
              <a:gd name="connsiteY9" fmla="*/ 507134 h 6858000"/>
              <a:gd name="connsiteX10" fmla="*/ 5171282 w 6127519"/>
              <a:gd name="connsiteY10" fmla="*/ 602071 h 6858000"/>
              <a:gd name="connsiteX11" fmla="*/ 5176196 w 6127519"/>
              <a:gd name="connsiteY11" fmla="*/ 636822 h 6858000"/>
              <a:gd name="connsiteX12" fmla="*/ 5189051 w 6127519"/>
              <a:gd name="connsiteY12" fmla="*/ 782518 h 6858000"/>
              <a:gd name="connsiteX13" fmla="*/ 5221088 w 6127519"/>
              <a:gd name="connsiteY13" fmla="*/ 860193 h 6858000"/>
              <a:gd name="connsiteX14" fmla="*/ 5230806 w 6127519"/>
              <a:gd name="connsiteY14" fmla="*/ 961354 h 6858000"/>
              <a:gd name="connsiteX15" fmla="*/ 5201018 w 6127519"/>
              <a:gd name="connsiteY15" fmla="*/ 1095027 h 6858000"/>
              <a:gd name="connsiteX16" fmla="*/ 5202153 w 6127519"/>
              <a:gd name="connsiteY16" fmla="*/ 1133224 h 6858000"/>
              <a:gd name="connsiteX17" fmla="*/ 5189234 w 6127519"/>
              <a:gd name="connsiteY17" fmla="*/ 1193495 h 6858000"/>
              <a:gd name="connsiteX18" fmla="*/ 5202769 w 6127519"/>
              <a:gd name="connsiteY18" fmla="*/ 1269450 h 6858000"/>
              <a:gd name="connsiteX19" fmla="*/ 5225968 w 6127519"/>
              <a:gd name="connsiteY19" fmla="*/ 1357994 h 6858000"/>
              <a:gd name="connsiteX20" fmla="*/ 5233819 w 6127519"/>
              <a:gd name="connsiteY20" fmla="*/ 1380922 h 6858000"/>
              <a:gd name="connsiteX21" fmla="*/ 5237226 w 6127519"/>
              <a:gd name="connsiteY21" fmla="*/ 1441327 h 6858000"/>
              <a:gd name="connsiteX22" fmla="*/ 5255653 w 6127519"/>
              <a:gd name="connsiteY22" fmla="*/ 1524712 h 6858000"/>
              <a:gd name="connsiteX23" fmla="*/ 5263491 w 6127519"/>
              <a:gd name="connsiteY23" fmla="*/ 1642938 h 6858000"/>
              <a:gd name="connsiteX24" fmla="*/ 5261314 w 6127519"/>
              <a:gd name="connsiteY24" fmla="*/ 1689177 h 6858000"/>
              <a:gd name="connsiteX25" fmla="*/ 5259788 w 6127519"/>
              <a:gd name="connsiteY25" fmla="*/ 1768516 h 6858000"/>
              <a:gd name="connsiteX26" fmla="*/ 5255696 w 6127519"/>
              <a:gd name="connsiteY26" fmla="*/ 1953770 h 6858000"/>
              <a:gd name="connsiteX27" fmla="*/ 5252592 w 6127519"/>
              <a:gd name="connsiteY27" fmla="*/ 2092210 h 6858000"/>
              <a:gd name="connsiteX28" fmla="*/ 5250104 w 6127519"/>
              <a:gd name="connsiteY28" fmla="*/ 2249166 h 6858000"/>
              <a:gd name="connsiteX29" fmla="*/ 5251214 w 6127519"/>
              <a:gd name="connsiteY29" fmla="*/ 2250944 h 6858000"/>
              <a:gd name="connsiteX30" fmla="*/ 5250644 w 6127519"/>
              <a:gd name="connsiteY30" fmla="*/ 2266619 h 6858000"/>
              <a:gd name="connsiteX31" fmla="*/ 5293877 w 6127519"/>
              <a:gd name="connsiteY31" fmla="*/ 2368649 h 6858000"/>
              <a:gd name="connsiteX32" fmla="*/ 5311338 w 6127519"/>
              <a:gd name="connsiteY32" fmla="*/ 2404034 h 6858000"/>
              <a:gd name="connsiteX33" fmla="*/ 5338366 w 6127519"/>
              <a:gd name="connsiteY33" fmla="*/ 2465052 h 6858000"/>
              <a:gd name="connsiteX34" fmla="*/ 5371263 w 6127519"/>
              <a:gd name="connsiteY34" fmla="*/ 2586413 h 6858000"/>
              <a:gd name="connsiteX35" fmla="*/ 5407503 w 6127519"/>
              <a:gd name="connsiteY35" fmla="*/ 2786290 h 6858000"/>
              <a:gd name="connsiteX36" fmla="*/ 5407356 w 6127519"/>
              <a:gd name="connsiteY36" fmla="*/ 2787545 h 6858000"/>
              <a:gd name="connsiteX37" fmla="*/ 5457023 w 6127519"/>
              <a:gd name="connsiteY37" fmla="*/ 2858292 h 6858000"/>
              <a:gd name="connsiteX38" fmla="*/ 5479298 w 6127519"/>
              <a:gd name="connsiteY38" fmla="*/ 2947791 h 6858000"/>
              <a:gd name="connsiteX39" fmla="*/ 5481770 w 6127519"/>
              <a:gd name="connsiteY39" fmla="*/ 2951352 h 6858000"/>
              <a:gd name="connsiteX40" fmla="*/ 5482415 w 6127519"/>
              <a:gd name="connsiteY40" fmla="*/ 3004079 h 6858000"/>
              <a:gd name="connsiteX41" fmla="*/ 5503944 w 6127519"/>
              <a:gd name="connsiteY41" fmla="*/ 3123335 h 6858000"/>
              <a:gd name="connsiteX42" fmla="*/ 5516007 w 6127519"/>
              <a:gd name="connsiteY42" fmla="*/ 3258473 h 6858000"/>
              <a:gd name="connsiteX43" fmla="*/ 5589758 w 6127519"/>
              <a:gd name="connsiteY43" fmla="*/ 3453699 h 6858000"/>
              <a:gd name="connsiteX44" fmla="*/ 5596144 w 6127519"/>
              <a:gd name="connsiteY44" fmla="*/ 3534624 h 6858000"/>
              <a:gd name="connsiteX45" fmla="*/ 5597750 w 6127519"/>
              <a:gd name="connsiteY45" fmla="*/ 3534129 h 6858000"/>
              <a:gd name="connsiteX46" fmla="*/ 5599700 w 6127519"/>
              <a:gd name="connsiteY46" fmla="*/ 3547221 h 6858000"/>
              <a:gd name="connsiteX47" fmla="*/ 5615031 w 6127519"/>
              <a:gd name="connsiteY47" fmla="*/ 3557482 h 6858000"/>
              <a:gd name="connsiteX48" fmla="*/ 5618377 w 6127519"/>
              <a:gd name="connsiteY48" fmla="*/ 3588431 h 6858000"/>
              <a:gd name="connsiteX49" fmla="*/ 5612155 w 6127519"/>
              <a:gd name="connsiteY49" fmla="*/ 3589869 h 6858000"/>
              <a:gd name="connsiteX50" fmla="*/ 5620843 w 6127519"/>
              <a:gd name="connsiteY50" fmla="*/ 3606745 h 6858000"/>
              <a:gd name="connsiteX51" fmla="*/ 5655472 w 6127519"/>
              <a:gd name="connsiteY51" fmla="*/ 3678877 h 6858000"/>
              <a:gd name="connsiteX52" fmla="*/ 5683015 w 6127519"/>
              <a:gd name="connsiteY52" fmla="*/ 3762025 h 6858000"/>
              <a:gd name="connsiteX53" fmla="*/ 5696643 w 6127519"/>
              <a:gd name="connsiteY53" fmla="*/ 3773888 h 6858000"/>
              <a:gd name="connsiteX54" fmla="*/ 5707995 w 6127519"/>
              <a:gd name="connsiteY54" fmla="*/ 3781685 h 6858000"/>
              <a:gd name="connsiteX55" fmla="*/ 5768491 w 6127519"/>
              <a:gd name="connsiteY55" fmla="*/ 3914399 h 6858000"/>
              <a:gd name="connsiteX56" fmla="*/ 5793123 w 6127519"/>
              <a:gd name="connsiteY56" fmla="*/ 3969952 h 6858000"/>
              <a:gd name="connsiteX57" fmla="*/ 5808321 w 6127519"/>
              <a:gd name="connsiteY57" fmla="*/ 3988153 h 6858000"/>
              <a:gd name="connsiteX58" fmla="*/ 5825621 w 6127519"/>
              <a:gd name="connsiteY58" fmla="*/ 4015525 h 6858000"/>
              <a:gd name="connsiteX59" fmla="*/ 5860672 w 6127519"/>
              <a:gd name="connsiteY59" fmla="*/ 4061579 h 6858000"/>
              <a:gd name="connsiteX60" fmla="*/ 5872173 w 6127519"/>
              <a:gd name="connsiteY60" fmla="*/ 4088497 h 6858000"/>
              <a:gd name="connsiteX61" fmla="*/ 5894095 w 6127519"/>
              <a:gd name="connsiteY61" fmla="*/ 4128857 h 6858000"/>
              <a:gd name="connsiteX62" fmla="*/ 5903513 w 6127519"/>
              <a:gd name="connsiteY62" fmla="*/ 4187661 h 6858000"/>
              <a:gd name="connsiteX63" fmla="*/ 5917114 w 6127519"/>
              <a:gd name="connsiteY63" fmla="*/ 4213096 h 6858000"/>
              <a:gd name="connsiteX64" fmla="*/ 5924233 w 6127519"/>
              <a:gd name="connsiteY64" fmla="*/ 4242060 h 6858000"/>
              <a:gd name="connsiteX65" fmla="*/ 5928910 w 6127519"/>
              <a:gd name="connsiteY65" fmla="*/ 4300973 h 6858000"/>
              <a:gd name="connsiteX66" fmla="*/ 5939320 w 6127519"/>
              <a:gd name="connsiteY66" fmla="*/ 4340435 h 6858000"/>
              <a:gd name="connsiteX67" fmla="*/ 5946705 w 6127519"/>
              <a:gd name="connsiteY67" fmla="*/ 4428051 h 6858000"/>
              <a:gd name="connsiteX68" fmla="*/ 5949261 w 6127519"/>
              <a:gd name="connsiteY68" fmla="*/ 4449185 h 6858000"/>
              <a:gd name="connsiteX69" fmla="*/ 5968960 w 6127519"/>
              <a:gd name="connsiteY69" fmla="*/ 4482655 h 6858000"/>
              <a:gd name="connsiteX70" fmla="*/ 5980106 w 6127519"/>
              <a:gd name="connsiteY70" fmla="*/ 4585087 h 6858000"/>
              <a:gd name="connsiteX71" fmla="*/ 5998138 w 6127519"/>
              <a:gd name="connsiteY71" fmla="*/ 4697518 h 6858000"/>
              <a:gd name="connsiteX72" fmla="*/ 6007819 w 6127519"/>
              <a:gd name="connsiteY72" fmla="*/ 4858148 h 6858000"/>
              <a:gd name="connsiteX73" fmla="*/ 6007749 w 6127519"/>
              <a:gd name="connsiteY73" fmla="*/ 4964715 h 6858000"/>
              <a:gd name="connsiteX74" fmla="*/ 6005269 w 6127519"/>
              <a:gd name="connsiteY74" fmla="*/ 5150567 h 6858000"/>
              <a:gd name="connsiteX75" fmla="*/ 6001127 w 6127519"/>
              <a:gd name="connsiteY75" fmla="*/ 5164609 h 6858000"/>
              <a:gd name="connsiteX76" fmla="*/ 5998514 w 6127519"/>
              <a:gd name="connsiteY76" fmla="*/ 5189673 h 6858000"/>
              <a:gd name="connsiteX77" fmla="*/ 6018409 w 6127519"/>
              <a:gd name="connsiteY77" fmla="*/ 5227157 h 6858000"/>
              <a:gd name="connsiteX78" fmla="*/ 6036748 w 6127519"/>
              <a:gd name="connsiteY78" fmla="*/ 5322752 h 6858000"/>
              <a:gd name="connsiteX79" fmla="*/ 6036943 w 6127519"/>
              <a:gd name="connsiteY79" fmla="*/ 5329480 h 6858000"/>
              <a:gd name="connsiteX80" fmla="*/ 6037677 w 6127519"/>
              <a:gd name="connsiteY80" fmla="*/ 5354807 h 6858000"/>
              <a:gd name="connsiteX81" fmla="*/ 6039728 w 6127519"/>
              <a:gd name="connsiteY81" fmla="*/ 5359416 h 6858000"/>
              <a:gd name="connsiteX82" fmla="*/ 6053435 w 6127519"/>
              <a:gd name="connsiteY82" fmla="*/ 5387547 h 6858000"/>
              <a:gd name="connsiteX83" fmla="*/ 6065933 w 6127519"/>
              <a:gd name="connsiteY83" fmla="*/ 5443002 h 6858000"/>
              <a:gd name="connsiteX84" fmla="*/ 6068640 w 6127519"/>
              <a:gd name="connsiteY84" fmla="*/ 5474503 h 6858000"/>
              <a:gd name="connsiteX85" fmla="*/ 6080922 w 6127519"/>
              <a:gd name="connsiteY85" fmla="*/ 5561070 h 6858000"/>
              <a:gd name="connsiteX86" fmla="*/ 6096949 w 6127519"/>
              <a:gd name="connsiteY86" fmla="*/ 5648179 h 6858000"/>
              <a:gd name="connsiteX87" fmla="*/ 6121353 w 6127519"/>
              <a:gd name="connsiteY87" fmla="*/ 5721725 h 6858000"/>
              <a:gd name="connsiteX88" fmla="*/ 6109884 w 6127519"/>
              <a:gd name="connsiteY88" fmla="*/ 5721959 h 6858000"/>
              <a:gd name="connsiteX89" fmla="*/ 6127024 w 6127519"/>
              <a:gd name="connsiteY89" fmla="*/ 5786902 h 6858000"/>
              <a:gd name="connsiteX90" fmla="*/ 6127519 w 6127519"/>
              <a:gd name="connsiteY90" fmla="*/ 5865775 h 6858000"/>
              <a:gd name="connsiteX91" fmla="*/ 6102493 w 6127519"/>
              <a:gd name="connsiteY91" fmla="*/ 5928602 h 6858000"/>
              <a:gd name="connsiteX92" fmla="*/ 6056863 w 6127519"/>
              <a:gd name="connsiteY92" fmla="*/ 6000643 h 6858000"/>
              <a:gd name="connsiteX93" fmla="*/ 6045436 w 6127519"/>
              <a:gd name="connsiteY93" fmla="*/ 6124480 h 6858000"/>
              <a:gd name="connsiteX94" fmla="*/ 6030489 w 6127519"/>
              <a:gd name="connsiteY94" fmla="*/ 6317666 h 6858000"/>
              <a:gd name="connsiteX95" fmla="*/ 6007492 w 6127519"/>
              <a:gd name="connsiteY95" fmla="*/ 6440818 h 6858000"/>
              <a:gd name="connsiteX96" fmla="*/ 6009467 w 6127519"/>
              <a:gd name="connsiteY96" fmla="*/ 6487076 h 6858000"/>
              <a:gd name="connsiteX97" fmla="*/ 5995064 w 6127519"/>
              <a:gd name="connsiteY97" fmla="*/ 6540791 h 6858000"/>
              <a:gd name="connsiteX98" fmla="*/ 6004510 w 6127519"/>
              <a:gd name="connsiteY98" fmla="*/ 6599256 h 6858000"/>
              <a:gd name="connsiteX99" fmla="*/ 5986207 w 6127519"/>
              <a:gd name="connsiteY99" fmla="*/ 6695855 h 6858000"/>
              <a:gd name="connsiteX100" fmla="*/ 5979428 w 6127519"/>
              <a:gd name="connsiteY100" fmla="*/ 6754678 h 6858000"/>
              <a:gd name="connsiteX101" fmla="*/ 5983398 w 6127519"/>
              <a:gd name="connsiteY101" fmla="*/ 6778641 h 6858000"/>
              <a:gd name="connsiteX102" fmla="*/ 5984543 w 6127519"/>
              <a:gd name="connsiteY102" fmla="*/ 6811016 h 6858000"/>
              <a:gd name="connsiteX103" fmla="*/ 5979671 w 6127519"/>
              <a:gd name="connsiteY103" fmla="*/ 6858000 h 6858000"/>
              <a:gd name="connsiteX104" fmla="*/ 0 w 6127519"/>
              <a:gd name="connsiteY104" fmla="*/ 6858000 h 6858000"/>
              <a:gd name="connsiteX105" fmla="*/ 0 w 6127519"/>
              <a:gd name="connsiteY105"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30982 w 6127024"/>
              <a:gd name="connsiteY8" fmla="*/ 412030 h 6858000"/>
              <a:gd name="connsiteX9" fmla="*/ 5153000 w 6127024"/>
              <a:gd name="connsiteY9" fmla="*/ 507134 h 6858000"/>
              <a:gd name="connsiteX10" fmla="*/ 5171282 w 6127024"/>
              <a:gd name="connsiteY10" fmla="*/ 602071 h 6858000"/>
              <a:gd name="connsiteX11" fmla="*/ 5176196 w 6127024"/>
              <a:gd name="connsiteY11" fmla="*/ 636822 h 6858000"/>
              <a:gd name="connsiteX12" fmla="*/ 5189051 w 6127024"/>
              <a:gd name="connsiteY12" fmla="*/ 782518 h 6858000"/>
              <a:gd name="connsiteX13" fmla="*/ 5221088 w 6127024"/>
              <a:gd name="connsiteY13" fmla="*/ 860193 h 6858000"/>
              <a:gd name="connsiteX14" fmla="*/ 5230806 w 6127024"/>
              <a:gd name="connsiteY14" fmla="*/ 961354 h 6858000"/>
              <a:gd name="connsiteX15" fmla="*/ 5201018 w 6127024"/>
              <a:gd name="connsiteY15" fmla="*/ 1095027 h 6858000"/>
              <a:gd name="connsiteX16" fmla="*/ 5202153 w 6127024"/>
              <a:gd name="connsiteY16" fmla="*/ 1133224 h 6858000"/>
              <a:gd name="connsiteX17" fmla="*/ 5189234 w 6127024"/>
              <a:gd name="connsiteY17" fmla="*/ 1193495 h 6858000"/>
              <a:gd name="connsiteX18" fmla="*/ 5202769 w 6127024"/>
              <a:gd name="connsiteY18" fmla="*/ 1269450 h 6858000"/>
              <a:gd name="connsiteX19" fmla="*/ 5225968 w 6127024"/>
              <a:gd name="connsiteY19" fmla="*/ 1357994 h 6858000"/>
              <a:gd name="connsiteX20" fmla="*/ 5233819 w 6127024"/>
              <a:gd name="connsiteY20" fmla="*/ 1380922 h 6858000"/>
              <a:gd name="connsiteX21" fmla="*/ 5237226 w 6127024"/>
              <a:gd name="connsiteY21" fmla="*/ 1441327 h 6858000"/>
              <a:gd name="connsiteX22" fmla="*/ 5255653 w 6127024"/>
              <a:gd name="connsiteY22" fmla="*/ 1524712 h 6858000"/>
              <a:gd name="connsiteX23" fmla="*/ 5263491 w 6127024"/>
              <a:gd name="connsiteY23" fmla="*/ 1642938 h 6858000"/>
              <a:gd name="connsiteX24" fmla="*/ 5261314 w 6127024"/>
              <a:gd name="connsiteY24" fmla="*/ 1689177 h 6858000"/>
              <a:gd name="connsiteX25" fmla="*/ 5259788 w 6127024"/>
              <a:gd name="connsiteY25" fmla="*/ 1768516 h 6858000"/>
              <a:gd name="connsiteX26" fmla="*/ 5255696 w 6127024"/>
              <a:gd name="connsiteY26" fmla="*/ 1953770 h 6858000"/>
              <a:gd name="connsiteX27" fmla="*/ 5252592 w 6127024"/>
              <a:gd name="connsiteY27" fmla="*/ 2092210 h 6858000"/>
              <a:gd name="connsiteX28" fmla="*/ 5250104 w 6127024"/>
              <a:gd name="connsiteY28" fmla="*/ 2249166 h 6858000"/>
              <a:gd name="connsiteX29" fmla="*/ 5251214 w 6127024"/>
              <a:gd name="connsiteY29" fmla="*/ 2250944 h 6858000"/>
              <a:gd name="connsiteX30" fmla="*/ 5250644 w 6127024"/>
              <a:gd name="connsiteY30" fmla="*/ 2266619 h 6858000"/>
              <a:gd name="connsiteX31" fmla="*/ 5293877 w 6127024"/>
              <a:gd name="connsiteY31" fmla="*/ 2368649 h 6858000"/>
              <a:gd name="connsiteX32" fmla="*/ 5311338 w 6127024"/>
              <a:gd name="connsiteY32" fmla="*/ 2404034 h 6858000"/>
              <a:gd name="connsiteX33" fmla="*/ 5338366 w 6127024"/>
              <a:gd name="connsiteY33" fmla="*/ 2465052 h 6858000"/>
              <a:gd name="connsiteX34" fmla="*/ 5371263 w 6127024"/>
              <a:gd name="connsiteY34" fmla="*/ 2586413 h 6858000"/>
              <a:gd name="connsiteX35" fmla="*/ 5407503 w 6127024"/>
              <a:gd name="connsiteY35" fmla="*/ 2786290 h 6858000"/>
              <a:gd name="connsiteX36" fmla="*/ 5407356 w 6127024"/>
              <a:gd name="connsiteY36" fmla="*/ 2787545 h 6858000"/>
              <a:gd name="connsiteX37" fmla="*/ 5457023 w 6127024"/>
              <a:gd name="connsiteY37" fmla="*/ 2858292 h 6858000"/>
              <a:gd name="connsiteX38" fmla="*/ 5479298 w 6127024"/>
              <a:gd name="connsiteY38" fmla="*/ 2947791 h 6858000"/>
              <a:gd name="connsiteX39" fmla="*/ 5481770 w 6127024"/>
              <a:gd name="connsiteY39" fmla="*/ 2951352 h 6858000"/>
              <a:gd name="connsiteX40" fmla="*/ 5482415 w 6127024"/>
              <a:gd name="connsiteY40" fmla="*/ 3004079 h 6858000"/>
              <a:gd name="connsiteX41" fmla="*/ 5503944 w 6127024"/>
              <a:gd name="connsiteY41" fmla="*/ 3123335 h 6858000"/>
              <a:gd name="connsiteX42" fmla="*/ 5516007 w 6127024"/>
              <a:gd name="connsiteY42" fmla="*/ 3258473 h 6858000"/>
              <a:gd name="connsiteX43" fmla="*/ 5589758 w 6127024"/>
              <a:gd name="connsiteY43" fmla="*/ 3453699 h 6858000"/>
              <a:gd name="connsiteX44" fmla="*/ 5596144 w 6127024"/>
              <a:gd name="connsiteY44" fmla="*/ 3534624 h 6858000"/>
              <a:gd name="connsiteX45" fmla="*/ 5597750 w 6127024"/>
              <a:gd name="connsiteY45" fmla="*/ 3534129 h 6858000"/>
              <a:gd name="connsiteX46" fmla="*/ 5599700 w 6127024"/>
              <a:gd name="connsiteY46" fmla="*/ 3547221 h 6858000"/>
              <a:gd name="connsiteX47" fmla="*/ 5615031 w 6127024"/>
              <a:gd name="connsiteY47" fmla="*/ 3557482 h 6858000"/>
              <a:gd name="connsiteX48" fmla="*/ 5618377 w 6127024"/>
              <a:gd name="connsiteY48" fmla="*/ 3588431 h 6858000"/>
              <a:gd name="connsiteX49" fmla="*/ 5612155 w 6127024"/>
              <a:gd name="connsiteY49" fmla="*/ 3589869 h 6858000"/>
              <a:gd name="connsiteX50" fmla="*/ 5620843 w 6127024"/>
              <a:gd name="connsiteY50" fmla="*/ 3606745 h 6858000"/>
              <a:gd name="connsiteX51" fmla="*/ 5655472 w 6127024"/>
              <a:gd name="connsiteY51" fmla="*/ 3678877 h 6858000"/>
              <a:gd name="connsiteX52" fmla="*/ 5683015 w 6127024"/>
              <a:gd name="connsiteY52" fmla="*/ 3762025 h 6858000"/>
              <a:gd name="connsiteX53" fmla="*/ 5696643 w 6127024"/>
              <a:gd name="connsiteY53" fmla="*/ 3773888 h 6858000"/>
              <a:gd name="connsiteX54" fmla="*/ 5707995 w 6127024"/>
              <a:gd name="connsiteY54" fmla="*/ 3781685 h 6858000"/>
              <a:gd name="connsiteX55" fmla="*/ 5768491 w 6127024"/>
              <a:gd name="connsiteY55" fmla="*/ 3914399 h 6858000"/>
              <a:gd name="connsiteX56" fmla="*/ 5793123 w 6127024"/>
              <a:gd name="connsiteY56" fmla="*/ 3969952 h 6858000"/>
              <a:gd name="connsiteX57" fmla="*/ 5808321 w 6127024"/>
              <a:gd name="connsiteY57" fmla="*/ 3988153 h 6858000"/>
              <a:gd name="connsiteX58" fmla="*/ 5825621 w 6127024"/>
              <a:gd name="connsiteY58" fmla="*/ 4015525 h 6858000"/>
              <a:gd name="connsiteX59" fmla="*/ 5860672 w 6127024"/>
              <a:gd name="connsiteY59" fmla="*/ 4061579 h 6858000"/>
              <a:gd name="connsiteX60" fmla="*/ 5872173 w 6127024"/>
              <a:gd name="connsiteY60" fmla="*/ 4088497 h 6858000"/>
              <a:gd name="connsiteX61" fmla="*/ 5894095 w 6127024"/>
              <a:gd name="connsiteY61" fmla="*/ 4128857 h 6858000"/>
              <a:gd name="connsiteX62" fmla="*/ 5903513 w 6127024"/>
              <a:gd name="connsiteY62" fmla="*/ 4187661 h 6858000"/>
              <a:gd name="connsiteX63" fmla="*/ 5917114 w 6127024"/>
              <a:gd name="connsiteY63" fmla="*/ 4213096 h 6858000"/>
              <a:gd name="connsiteX64" fmla="*/ 5924233 w 6127024"/>
              <a:gd name="connsiteY64" fmla="*/ 4242060 h 6858000"/>
              <a:gd name="connsiteX65" fmla="*/ 5928910 w 6127024"/>
              <a:gd name="connsiteY65" fmla="*/ 4300973 h 6858000"/>
              <a:gd name="connsiteX66" fmla="*/ 5939320 w 6127024"/>
              <a:gd name="connsiteY66" fmla="*/ 4340435 h 6858000"/>
              <a:gd name="connsiteX67" fmla="*/ 5946705 w 6127024"/>
              <a:gd name="connsiteY67" fmla="*/ 4428051 h 6858000"/>
              <a:gd name="connsiteX68" fmla="*/ 5949261 w 6127024"/>
              <a:gd name="connsiteY68" fmla="*/ 4449185 h 6858000"/>
              <a:gd name="connsiteX69" fmla="*/ 5968960 w 6127024"/>
              <a:gd name="connsiteY69" fmla="*/ 4482655 h 6858000"/>
              <a:gd name="connsiteX70" fmla="*/ 5980106 w 6127024"/>
              <a:gd name="connsiteY70" fmla="*/ 4585087 h 6858000"/>
              <a:gd name="connsiteX71" fmla="*/ 5998138 w 6127024"/>
              <a:gd name="connsiteY71" fmla="*/ 4697518 h 6858000"/>
              <a:gd name="connsiteX72" fmla="*/ 6007819 w 6127024"/>
              <a:gd name="connsiteY72" fmla="*/ 4858148 h 6858000"/>
              <a:gd name="connsiteX73" fmla="*/ 6007749 w 6127024"/>
              <a:gd name="connsiteY73" fmla="*/ 4964715 h 6858000"/>
              <a:gd name="connsiteX74" fmla="*/ 6005269 w 6127024"/>
              <a:gd name="connsiteY74" fmla="*/ 5150567 h 6858000"/>
              <a:gd name="connsiteX75" fmla="*/ 6001127 w 6127024"/>
              <a:gd name="connsiteY75" fmla="*/ 5164609 h 6858000"/>
              <a:gd name="connsiteX76" fmla="*/ 5998514 w 6127024"/>
              <a:gd name="connsiteY76" fmla="*/ 5189673 h 6858000"/>
              <a:gd name="connsiteX77" fmla="*/ 6018409 w 6127024"/>
              <a:gd name="connsiteY77" fmla="*/ 5227157 h 6858000"/>
              <a:gd name="connsiteX78" fmla="*/ 6036748 w 6127024"/>
              <a:gd name="connsiteY78" fmla="*/ 5322752 h 6858000"/>
              <a:gd name="connsiteX79" fmla="*/ 6036943 w 6127024"/>
              <a:gd name="connsiteY79" fmla="*/ 5329480 h 6858000"/>
              <a:gd name="connsiteX80" fmla="*/ 6037677 w 6127024"/>
              <a:gd name="connsiteY80" fmla="*/ 5354807 h 6858000"/>
              <a:gd name="connsiteX81" fmla="*/ 6039728 w 6127024"/>
              <a:gd name="connsiteY81" fmla="*/ 5359416 h 6858000"/>
              <a:gd name="connsiteX82" fmla="*/ 6053435 w 6127024"/>
              <a:gd name="connsiteY82" fmla="*/ 5387547 h 6858000"/>
              <a:gd name="connsiteX83" fmla="*/ 6065933 w 6127024"/>
              <a:gd name="connsiteY83" fmla="*/ 5443002 h 6858000"/>
              <a:gd name="connsiteX84" fmla="*/ 6068640 w 6127024"/>
              <a:gd name="connsiteY84" fmla="*/ 5474503 h 6858000"/>
              <a:gd name="connsiteX85" fmla="*/ 6080922 w 6127024"/>
              <a:gd name="connsiteY85" fmla="*/ 5561070 h 6858000"/>
              <a:gd name="connsiteX86" fmla="*/ 6096949 w 6127024"/>
              <a:gd name="connsiteY86" fmla="*/ 5648179 h 6858000"/>
              <a:gd name="connsiteX87" fmla="*/ 6121353 w 6127024"/>
              <a:gd name="connsiteY87" fmla="*/ 5721725 h 6858000"/>
              <a:gd name="connsiteX88" fmla="*/ 6109884 w 6127024"/>
              <a:gd name="connsiteY88" fmla="*/ 5721959 h 6858000"/>
              <a:gd name="connsiteX89" fmla="*/ 6127024 w 6127024"/>
              <a:gd name="connsiteY89" fmla="*/ 5786902 h 6858000"/>
              <a:gd name="connsiteX90" fmla="*/ 6115796 w 6127024"/>
              <a:gd name="connsiteY90" fmla="*/ 5862844 h 6858000"/>
              <a:gd name="connsiteX91" fmla="*/ 6102493 w 6127024"/>
              <a:gd name="connsiteY91" fmla="*/ 5928602 h 6858000"/>
              <a:gd name="connsiteX92" fmla="*/ 6056863 w 6127024"/>
              <a:gd name="connsiteY92" fmla="*/ 6000643 h 6858000"/>
              <a:gd name="connsiteX93" fmla="*/ 6045436 w 6127024"/>
              <a:gd name="connsiteY93" fmla="*/ 6124480 h 6858000"/>
              <a:gd name="connsiteX94" fmla="*/ 6030489 w 6127024"/>
              <a:gd name="connsiteY94" fmla="*/ 6317666 h 6858000"/>
              <a:gd name="connsiteX95" fmla="*/ 6007492 w 6127024"/>
              <a:gd name="connsiteY95" fmla="*/ 6440818 h 6858000"/>
              <a:gd name="connsiteX96" fmla="*/ 6009467 w 6127024"/>
              <a:gd name="connsiteY96" fmla="*/ 6487076 h 6858000"/>
              <a:gd name="connsiteX97" fmla="*/ 5995064 w 6127024"/>
              <a:gd name="connsiteY97" fmla="*/ 6540791 h 6858000"/>
              <a:gd name="connsiteX98" fmla="*/ 6004510 w 6127024"/>
              <a:gd name="connsiteY98" fmla="*/ 6599256 h 6858000"/>
              <a:gd name="connsiteX99" fmla="*/ 5986207 w 6127024"/>
              <a:gd name="connsiteY99" fmla="*/ 6695855 h 6858000"/>
              <a:gd name="connsiteX100" fmla="*/ 5979428 w 6127024"/>
              <a:gd name="connsiteY100" fmla="*/ 6754678 h 6858000"/>
              <a:gd name="connsiteX101" fmla="*/ 5983398 w 6127024"/>
              <a:gd name="connsiteY101" fmla="*/ 6778641 h 6858000"/>
              <a:gd name="connsiteX102" fmla="*/ 5984543 w 6127024"/>
              <a:gd name="connsiteY102" fmla="*/ 6811016 h 6858000"/>
              <a:gd name="connsiteX103" fmla="*/ 5979671 w 6127024"/>
              <a:gd name="connsiteY103" fmla="*/ 6858000 h 6858000"/>
              <a:gd name="connsiteX104" fmla="*/ 0 w 6127024"/>
              <a:gd name="connsiteY104" fmla="*/ 6858000 h 6858000"/>
              <a:gd name="connsiteX105" fmla="*/ 0 w 6127024"/>
              <a:gd name="connsiteY105"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30982 w 6127024"/>
              <a:gd name="connsiteY8" fmla="*/ 412030 h 6858000"/>
              <a:gd name="connsiteX9" fmla="*/ 5153000 w 6127024"/>
              <a:gd name="connsiteY9" fmla="*/ 507134 h 6858000"/>
              <a:gd name="connsiteX10" fmla="*/ 5171282 w 6127024"/>
              <a:gd name="connsiteY10" fmla="*/ 602071 h 6858000"/>
              <a:gd name="connsiteX11" fmla="*/ 5176196 w 6127024"/>
              <a:gd name="connsiteY11" fmla="*/ 636822 h 6858000"/>
              <a:gd name="connsiteX12" fmla="*/ 5189051 w 6127024"/>
              <a:gd name="connsiteY12" fmla="*/ 782518 h 6858000"/>
              <a:gd name="connsiteX13" fmla="*/ 5221088 w 6127024"/>
              <a:gd name="connsiteY13" fmla="*/ 860193 h 6858000"/>
              <a:gd name="connsiteX14" fmla="*/ 5230806 w 6127024"/>
              <a:gd name="connsiteY14" fmla="*/ 961354 h 6858000"/>
              <a:gd name="connsiteX15" fmla="*/ 5201018 w 6127024"/>
              <a:gd name="connsiteY15" fmla="*/ 1095027 h 6858000"/>
              <a:gd name="connsiteX16" fmla="*/ 5202153 w 6127024"/>
              <a:gd name="connsiteY16" fmla="*/ 1133224 h 6858000"/>
              <a:gd name="connsiteX17" fmla="*/ 5189234 w 6127024"/>
              <a:gd name="connsiteY17" fmla="*/ 1193495 h 6858000"/>
              <a:gd name="connsiteX18" fmla="*/ 5202769 w 6127024"/>
              <a:gd name="connsiteY18" fmla="*/ 1269450 h 6858000"/>
              <a:gd name="connsiteX19" fmla="*/ 5225968 w 6127024"/>
              <a:gd name="connsiteY19" fmla="*/ 1357994 h 6858000"/>
              <a:gd name="connsiteX20" fmla="*/ 5233819 w 6127024"/>
              <a:gd name="connsiteY20" fmla="*/ 1380922 h 6858000"/>
              <a:gd name="connsiteX21" fmla="*/ 5237226 w 6127024"/>
              <a:gd name="connsiteY21" fmla="*/ 1441327 h 6858000"/>
              <a:gd name="connsiteX22" fmla="*/ 5255653 w 6127024"/>
              <a:gd name="connsiteY22" fmla="*/ 1524712 h 6858000"/>
              <a:gd name="connsiteX23" fmla="*/ 5263491 w 6127024"/>
              <a:gd name="connsiteY23" fmla="*/ 1642938 h 6858000"/>
              <a:gd name="connsiteX24" fmla="*/ 5261314 w 6127024"/>
              <a:gd name="connsiteY24" fmla="*/ 1689177 h 6858000"/>
              <a:gd name="connsiteX25" fmla="*/ 5259788 w 6127024"/>
              <a:gd name="connsiteY25" fmla="*/ 1768516 h 6858000"/>
              <a:gd name="connsiteX26" fmla="*/ 5255696 w 6127024"/>
              <a:gd name="connsiteY26" fmla="*/ 1953770 h 6858000"/>
              <a:gd name="connsiteX27" fmla="*/ 5252592 w 6127024"/>
              <a:gd name="connsiteY27" fmla="*/ 2092210 h 6858000"/>
              <a:gd name="connsiteX28" fmla="*/ 5250104 w 6127024"/>
              <a:gd name="connsiteY28" fmla="*/ 2249166 h 6858000"/>
              <a:gd name="connsiteX29" fmla="*/ 5251214 w 6127024"/>
              <a:gd name="connsiteY29" fmla="*/ 2250944 h 6858000"/>
              <a:gd name="connsiteX30" fmla="*/ 5250644 w 6127024"/>
              <a:gd name="connsiteY30" fmla="*/ 2266619 h 6858000"/>
              <a:gd name="connsiteX31" fmla="*/ 5293877 w 6127024"/>
              <a:gd name="connsiteY31" fmla="*/ 2368649 h 6858000"/>
              <a:gd name="connsiteX32" fmla="*/ 5311338 w 6127024"/>
              <a:gd name="connsiteY32" fmla="*/ 2404034 h 6858000"/>
              <a:gd name="connsiteX33" fmla="*/ 5338366 w 6127024"/>
              <a:gd name="connsiteY33" fmla="*/ 2465052 h 6858000"/>
              <a:gd name="connsiteX34" fmla="*/ 5371263 w 6127024"/>
              <a:gd name="connsiteY34" fmla="*/ 2586413 h 6858000"/>
              <a:gd name="connsiteX35" fmla="*/ 5407503 w 6127024"/>
              <a:gd name="connsiteY35" fmla="*/ 2786290 h 6858000"/>
              <a:gd name="connsiteX36" fmla="*/ 5407356 w 6127024"/>
              <a:gd name="connsiteY36" fmla="*/ 2787545 h 6858000"/>
              <a:gd name="connsiteX37" fmla="*/ 5457023 w 6127024"/>
              <a:gd name="connsiteY37" fmla="*/ 2858292 h 6858000"/>
              <a:gd name="connsiteX38" fmla="*/ 5479298 w 6127024"/>
              <a:gd name="connsiteY38" fmla="*/ 2947791 h 6858000"/>
              <a:gd name="connsiteX39" fmla="*/ 5481770 w 6127024"/>
              <a:gd name="connsiteY39" fmla="*/ 2951352 h 6858000"/>
              <a:gd name="connsiteX40" fmla="*/ 5482415 w 6127024"/>
              <a:gd name="connsiteY40" fmla="*/ 3004079 h 6858000"/>
              <a:gd name="connsiteX41" fmla="*/ 5503944 w 6127024"/>
              <a:gd name="connsiteY41" fmla="*/ 3123335 h 6858000"/>
              <a:gd name="connsiteX42" fmla="*/ 5516007 w 6127024"/>
              <a:gd name="connsiteY42" fmla="*/ 3258473 h 6858000"/>
              <a:gd name="connsiteX43" fmla="*/ 5589758 w 6127024"/>
              <a:gd name="connsiteY43" fmla="*/ 3453699 h 6858000"/>
              <a:gd name="connsiteX44" fmla="*/ 5596144 w 6127024"/>
              <a:gd name="connsiteY44" fmla="*/ 3534624 h 6858000"/>
              <a:gd name="connsiteX45" fmla="*/ 5597750 w 6127024"/>
              <a:gd name="connsiteY45" fmla="*/ 3534129 h 6858000"/>
              <a:gd name="connsiteX46" fmla="*/ 5599700 w 6127024"/>
              <a:gd name="connsiteY46" fmla="*/ 3547221 h 6858000"/>
              <a:gd name="connsiteX47" fmla="*/ 5615031 w 6127024"/>
              <a:gd name="connsiteY47" fmla="*/ 3557482 h 6858000"/>
              <a:gd name="connsiteX48" fmla="*/ 5618377 w 6127024"/>
              <a:gd name="connsiteY48" fmla="*/ 3588431 h 6858000"/>
              <a:gd name="connsiteX49" fmla="*/ 5612155 w 6127024"/>
              <a:gd name="connsiteY49" fmla="*/ 3589869 h 6858000"/>
              <a:gd name="connsiteX50" fmla="*/ 5620843 w 6127024"/>
              <a:gd name="connsiteY50" fmla="*/ 3606745 h 6858000"/>
              <a:gd name="connsiteX51" fmla="*/ 5655472 w 6127024"/>
              <a:gd name="connsiteY51" fmla="*/ 3678877 h 6858000"/>
              <a:gd name="connsiteX52" fmla="*/ 5683015 w 6127024"/>
              <a:gd name="connsiteY52" fmla="*/ 3762025 h 6858000"/>
              <a:gd name="connsiteX53" fmla="*/ 5696643 w 6127024"/>
              <a:gd name="connsiteY53" fmla="*/ 3773888 h 6858000"/>
              <a:gd name="connsiteX54" fmla="*/ 5768491 w 6127024"/>
              <a:gd name="connsiteY54" fmla="*/ 3914399 h 6858000"/>
              <a:gd name="connsiteX55" fmla="*/ 5793123 w 6127024"/>
              <a:gd name="connsiteY55" fmla="*/ 3969952 h 6858000"/>
              <a:gd name="connsiteX56" fmla="*/ 5808321 w 6127024"/>
              <a:gd name="connsiteY56" fmla="*/ 3988153 h 6858000"/>
              <a:gd name="connsiteX57" fmla="*/ 5825621 w 6127024"/>
              <a:gd name="connsiteY57" fmla="*/ 4015525 h 6858000"/>
              <a:gd name="connsiteX58" fmla="*/ 5860672 w 6127024"/>
              <a:gd name="connsiteY58" fmla="*/ 4061579 h 6858000"/>
              <a:gd name="connsiteX59" fmla="*/ 5872173 w 6127024"/>
              <a:gd name="connsiteY59" fmla="*/ 4088497 h 6858000"/>
              <a:gd name="connsiteX60" fmla="*/ 5894095 w 6127024"/>
              <a:gd name="connsiteY60" fmla="*/ 4128857 h 6858000"/>
              <a:gd name="connsiteX61" fmla="*/ 5903513 w 6127024"/>
              <a:gd name="connsiteY61" fmla="*/ 4187661 h 6858000"/>
              <a:gd name="connsiteX62" fmla="*/ 5917114 w 6127024"/>
              <a:gd name="connsiteY62" fmla="*/ 4213096 h 6858000"/>
              <a:gd name="connsiteX63" fmla="*/ 5924233 w 6127024"/>
              <a:gd name="connsiteY63" fmla="*/ 4242060 h 6858000"/>
              <a:gd name="connsiteX64" fmla="*/ 5928910 w 6127024"/>
              <a:gd name="connsiteY64" fmla="*/ 4300973 h 6858000"/>
              <a:gd name="connsiteX65" fmla="*/ 5939320 w 6127024"/>
              <a:gd name="connsiteY65" fmla="*/ 4340435 h 6858000"/>
              <a:gd name="connsiteX66" fmla="*/ 5946705 w 6127024"/>
              <a:gd name="connsiteY66" fmla="*/ 4428051 h 6858000"/>
              <a:gd name="connsiteX67" fmla="*/ 5949261 w 6127024"/>
              <a:gd name="connsiteY67" fmla="*/ 4449185 h 6858000"/>
              <a:gd name="connsiteX68" fmla="*/ 5968960 w 6127024"/>
              <a:gd name="connsiteY68" fmla="*/ 4482655 h 6858000"/>
              <a:gd name="connsiteX69" fmla="*/ 5980106 w 6127024"/>
              <a:gd name="connsiteY69" fmla="*/ 4585087 h 6858000"/>
              <a:gd name="connsiteX70" fmla="*/ 5998138 w 6127024"/>
              <a:gd name="connsiteY70" fmla="*/ 4697518 h 6858000"/>
              <a:gd name="connsiteX71" fmla="*/ 6007819 w 6127024"/>
              <a:gd name="connsiteY71" fmla="*/ 4858148 h 6858000"/>
              <a:gd name="connsiteX72" fmla="*/ 6007749 w 6127024"/>
              <a:gd name="connsiteY72" fmla="*/ 4964715 h 6858000"/>
              <a:gd name="connsiteX73" fmla="*/ 6005269 w 6127024"/>
              <a:gd name="connsiteY73" fmla="*/ 5150567 h 6858000"/>
              <a:gd name="connsiteX74" fmla="*/ 6001127 w 6127024"/>
              <a:gd name="connsiteY74" fmla="*/ 5164609 h 6858000"/>
              <a:gd name="connsiteX75" fmla="*/ 5998514 w 6127024"/>
              <a:gd name="connsiteY75" fmla="*/ 5189673 h 6858000"/>
              <a:gd name="connsiteX76" fmla="*/ 6018409 w 6127024"/>
              <a:gd name="connsiteY76" fmla="*/ 5227157 h 6858000"/>
              <a:gd name="connsiteX77" fmla="*/ 6036748 w 6127024"/>
              <a:gd name="connsiteY77" fmla="*/ 5322752 h 6858000"/>
              <a:gd name="connsiteX78" fmla="*/ 6036943 w 6127024"/>
              <a:gd name="connsiteY78" fmla="*/ 5329480 h 6858000"/>
              <a:gd name="connsiteX79" fmla="*/ 6037677 w 6127024"/>
              <a:gd name="connsiteY79" fmla="*/ 5354807 h 6858000"/>
              <a:gd name="connsiteX80" fmla="*/ 6039728 w 6127024"/>
              <a:gd name="connsiteY80" fmla="*/ 5359416 h 6858000"/>
              <a:gd name="connsiteX81" fmla="*/ 6053435 w 6127024"/>
              <a:gd name="connsiteY81" fmla="*/ 5387547 h 6858000"/>
              <a:gd name="connsiteX82" fmla="*/ 6065933 w 6127024"/>
              <a:gd name="connsiteY82" fmla="*/ 5443002 h 6858000"/>
              <a:gd name="connsiteX83" fmla="*/ 6068640 w 6127024"/>
              <a:gd name="connsiteY83" fmla="*/ 5474503 h 6858000"/>
              <a:gd name="connsiteX84" fmla="*/ 6080922 w 6127024"/>
              <a:gd name="connsiteY84" fmla="*/ 5561070 h 6858000"/>
              <a:gd name="connsiteX85" fmla="*/ 6096949 w 6127024"/>
              <a:gd name="connsiteY85" fmla="*/ 5648179 h 6858000"/>
              <a:gd name="connsiteX86" fmla="*/ 6121353 w 6127024"/>
              <a:gd name="connsiteY86" fmla="*/ 5721725 h 6858000"/>
              <a:gd name="connsiteX87" fmla="*/ 6109884 w 6127024"/>
              <a:gd name="connsiteY87" fmla="*/ 5721959 h 6858000"/>
              <a:gd name="connsiteX88" fmla="*/ 6127024 w 6127024"/>
              <a:gd name="connsiteY88" fmla="*/ 5786902 h 6858000"/>
              <a:gd name="connsiteX89" fmla="*/ 6115796 w 6127024"/>
              <a:gd name="connsiteY89" fmla="*/ 5862844 h 6858000"/>
              <a:gd name="connsiteX90" fmla="*/ 6102493 w 6127024"/>
              <a:gd name="connsiteY90" fmla="*/ 5928602 h 6858000"/>
              <a:gd name="connsiteX91" fmla="*/ 6056863 w 6127024"/>
              <a:gd name="connsiteY91" fmla="*/ 6000643 h 6858000"/>
              <a:gd name="connsiteX92" fmla="*/ 6045436 w 6127024"/>
              <a:gd name="connsiteY92" fmla="*/ 6124480 h 6858000"/>
              <a:gd name="connsiteX93" fmla="*/ 6030489 w 6127024"/>
              <a:gd name="connsiteY93" fmla="*/ 6317666 h 6858000"/>
              <a:gd name="connsiteX94" fmla="*/ 6007492 w 6127024"/>
              <a:gd name="connsiteY94" fmla="*/ 6440818 h 6858000"/>
              <a:gd name="connsiteX95" fmla="*/ 6009467 w 6127024"/>
              <a:gd name="connsiteY95" fmla="*/ 6487076 h 6858000"/>
              <a:gd name="connsiteX96" fmla="*/ 5995064 w 6127024"/>
              <a:gd name="connsiteY96" fmla="*/ 6540791 h 6858000"/>
              <a:gd name="connsiteX97" fmla="*/ 6004510 w 6127024"/>
              <a:gd name="connsiteY97" fmla="*/ 6599256 h 6858000"/>
              <a:gd name="connsiteX98" fmla="*/ 5986207 w 6127024"/>
              <a:gd name="connsiteY98" fmla="*/ 6695855 h 6858000"/>
              <a:gd name="connsiteX99" fmla="*/ 5979428 w 6127024"/>
              <a:gd name="connsiteY99" fmla="*/ 6754678 h 6858000"/>
              <a:gd name="connsiteX100" fmla="*/ 5983398 w 6127024"/>
              <a:gd name="connsiteY100" fmla="*/ 6778641 h 6858000"/>
              <a:gd name="connsiteX101" fmla="*/ 5984543 w 6127024"/>
              <a:gd name="connsiteY101" fmla="*/ 6811016 h 6858000"/>
              <a:gd name="connsiteX102" fmla="*/ 5979671 w 6127024"/>
              <a:gd name="connsiteY102" fmla="*/ 6858000 h 6858000"/>
              <a:gd name="connsiteX103" fmla="*/ 0 w 6127024"/>
              <a:gd name="connsiteY103" fmla="*/ 6858000 h 6858000"/>
              <a:gd name="connsiteX104" fmla="*/ 0 w 6127024"/>
              <a:gd name="connsiteY104"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30982 w 6127024"/>
              <a:gd name="connsiteY8" fmla="*/ 412030 h 6858000"/>
              <a:gd name="connsiteX9" fmla="*/ 5153000 w 6127024"/>
              <a:gd name="connsiteY9" fmla="*/ 507134 h 6858000"/>
              <a:gd name="connsiteX10" fmla="*/ 5171282 w 6127024"/>
              <a:gd name="connsiteY10" fmla="*/ 602071 h 6858000"/>
              <a:gd name="connsiteX11" fmla="*/ 5176196 w 6127024"/>
              <a:gd name="connsiteY11" fmla="*/ 636822 h 6858000"/>
              <a:gd name="connsiteX12" fmla="*/ 5189051 w 6127024"/>
              <a:gd name="connsiteY12" fmla="*/ 782518 h 6858000"/>
              <a:gd name="connsiteX13" fmla="*/ 5221088 w 6127024"/>
              <a:gd name="connsiteY13" fmla="*/ 860193 h 6858000"/>
              <a:gd name="connsiteX14" fmla="*/ 5230806 w 6127024"/>
              <a:gd name="connsiteY14" fmla="*/ 961354 h 6858000"/>
              <a:gd name="connsiteX15" fmla="*/ 5201018 w 6127024"/>
              <a:gd name="connsiteY15" fmla="*/ 1095027 h 6858000"/>
              <a:gd name="connsiteX16" fmla="*/ 5202153 w 6127024"/>
              <a:gd name="connsiteY16" fmla="*/ 1133224 h 6858000"/>
              <a:gd name="connsiteX17" fmla="*/ 5189234 w 6127024"/>
              <a:gd name="connsiteY17" fmla="*/ 1193495 h 6858000"/>
              <a:gd name="connsiteX18" fmla="*/ 5202769 w 6127024"/>
              <a:gd name="connsiteY18" fmla="*/ 1269450 h 6858000"/>
              <a:gd name="connsiteX19" fmla="*/ 5225968 w 6127024"/>
              <a:gd name="connsiteY19" fmla="*/ 1357994 h 6858000"/>
              <a:gd name="connsiteX20" fmla="*/ 5233819 w 6127024"/>
              <a:gd name="connsiteY20" fmla="*/ 1380922 h 6858000"/>
              <a:gd name="connsiteX21" fmla="*/ 5237226 w 6127024"/>
              <a:gd name="connsiteY21" fmla="*/ 1441327 h 6858000"/>
              <a:gd name="connsiteX22" fmla="*/ 5255653 w 6127024"/>
              <a:gd name="connsiteY22" fmla="*/ 1524712 h 6858000"/>
              <a:gd name="connsiteX23" fmla="*/ 5263491 w 6127024"/>
              <a:gd name="connsiteY23" fmla="*/ 1642938 h 6858000"/>
              <a:gd name="connsiteX24" fmla="*/ 5261314 w 6127024"/>
              <a:gd name="connsiteY24" fmla="*/ 1689177 h 6858000"/>
              <a:gd name="connsiteX25" fmla="*/ 5259788 w 6127024"/>
              <a:gd name="connsiteY25" fmla="*/ 1768516 h 6858000"/>
              <a:gd name="connsiteX26" fmla="*/ 5255696 w 6127024"/>
              <a:gd name="connsiteY26" fmla="*/ 1953770 h 6858000"/>
              <a:gd name="connsiteX27" fmla="*/ 5252592 w 6127024"/>
              <a:gd name="connsiteY27" fmla="*/ 2092210 h 6858000"/>
              <a:gd name="connsiteX28" fmla="*/ 5250104 w 6127024"/>
              <a:gd name="connsiteY28" fmla="*/ 2249166 h 6858000"/>
              <a:gd name="connsiteX29" fmla="*/ 5251214 w 6127024"/>
              <a:gd name="connsiteY29" fmla="*/ 2250944 h 6858000"/>
              <a:gd name="connsiteX30" fmla="*/ 5250644 w 6127024"/>
              <a:gd name="connsiteY30" fmla="*/ 2266619 h 6858000"/>
              <a:gd name="connsiteX31" fmla="*/ 5293877 w 6127024"/>
              <a:gd name="connsiteY31" fmla="*/ 2368649 h 6858000"/>
              <a:gd name="connsiteX32" fmla="*/ 5311338 w 6127024"/>
              <a:gd name="connsiteY32" fmla="*/ 2404034 h 6858000"/>
              <a:gd name="connsiteX33" fmla="*/ 5338366 w 6127024"/>
              <a:gd name="connsiteY33" fmla="*/ 2465052 h 6858000"/>
              <a:gd name="connsiteX34" fmla="*/ 5371263 w 6127024"/>
              <a:gd name="connsiteY34" fmla="*/ 2586413 h 6858000"/>
              <a:gd name="connsiteX35" fmla="*/ 5407503 w 6127024"/>
              <a:gd name="connsiteY35" fmla="*/ 2786290 h 6858000"/>
              <a:gd name="connsiteX36" fmla="*/ 5407356 w 6127024"/>
              <a:gd name="connsiteY36" fmla="*/ 2787545 h 6858000"/>
              <a:gd name="connsiteX37" fmla="*/ 5457023 w 6127024"/>
              <a:gd name="connsiteY37" fmla="*/ 2858292 h 6858000"/>
              <a:gd name="connsiteX38" fmla="*/ 5479298 w 6127024"/>
              <a:gd name="connsiteY38" fmla="*/ 2947791 h 6858000"/>
              <a:gd name="connsiteX39" fmla="*/ 5481770 w 6127024"/>
              <a:gd name="connsiteY39" fmla="*/ 2951352 h 6858000"/>
              <a:gd name="connsiteX40" fmla="*/ 5482415 w 6127024"/>
              <a:gd name="connsiteY40" fmla="*/ 3004079 h 6858000"/>
              <a:gd name="connsiteX41" fmla="*/ 5503944 w 6127024"/>
              <a:gd name="connsiteY41" fmla="*/ 3123335 h 6858000"/>
              <a:gd name="connsiteX42" fmla="*/ 5516007 w 6127024"/>
              <a:gd name="connsiteY42" fmla="*/ 3258473 h 6858000"/>
              <a:gd name="connsiteX43" fmla="*/ 5589758 w 6127024"/>
              <a:gd name="connsiteY43" fmla="*/ 3453699 h 6858000"/>
              <a:gd name="connsiteX44" fmla="*/ 5596144 w 6127024"/>
              <a:gd name="connsiteY44" fmla="*/ 3534624 h 6858000"/>
              <a:gd name="connsiteX45" fmla="*/ 5597750 w 6127024"/>
              <a:gd name="connsiteY45" fmla="*/ 3534129 h 6858000"/>
              <a:gd name="connsiteX46" fmla="*/ 5599700 w 6127024"/>
              <a:gd name="connsiteY46" fmla="*/ 3547221 h 6858000"/>
              <a:gd name="connsiteX47" fmla="*/ 5618377 w 6127024"/>
              <a:gd name="connsiteY47" fmla="*/ 3588431 h 6858000"/>
              <a:gd name="connsiteX48" fmla="*/ 5612155 w 6127024"/>
              <a:gd name="connsiteY48" fmla="*/ 3589869 h 6858000"/>
              <a:gd name="connsiteX49" fmla="*/ 5620843 w 6127024"/>
              <a:gd name="connsiteY49" fmla="*/ 3606745 h 6858000"/>
              <a:gd name="connsiteX50" fmla="*/ 5655472 w 6127024"/>
              <a:gd name="connsiteY50" fmla="*/ 3678877 h 6858000"/>
              <a:gd name="connsiteX51" fmla="*/ 5683015 w 6127024"/>
              <a:gd name="connsiteY51" fmla="*/ 3762025 h 6858000"/>
              <a:gd name="connsiteX52" fmla="*/ 5696643 w 6127024"/>
              <a:gd name="connsiteY52" fmla="*/ 3773888 h 6858000"/>
              <a:gd name="connsiteX53" fmla="*/ 5768491 w 6127024"/>
              <a:gd name="connsiteY53" fmla="*/ 3914399 h 6858000"/>
              <a:gd name="connsiteX54" fmla="*/ 5793123 w 6127024"/>
              <a:gd name="connsiteY54" fmla="*/ 3969952 h 6858000"/>
              <a:gd name="connsiteX55" fmla="*/ 5808321 w 6127024"/>
              <a:gd name="connsiteY55" fmla="*/ 3988153 h 6858000"/>
              <a:gd name="connsiteX56" fmla="*/ 5825621 w 6127024"/>
              <a:gd name="connsiteY56" fmla="*/ 4015525 h 6858000"/>
              <a:gd name="connsiteX57" fmla="*/ 5860672 w 6127024"/>
              <a:gd name="connsiteY57" fmla="*/ 4061579 h 6858000"/>
              <a:gd name="connsiteX58" fmla="*/ 5872173 w 6127024"/>
              <a:gd name="connsiteY58" fmla="*/ 4088497 h 6858000"/>
              <a:gd name="connsiteX59" fmla="*/ 5894095 w 6127024"/>
              <a:gd name="connsiteY59" fmla="*/ 4128857 h 6858000"/>
              <a:gd name="connsiteX60" fmla="*/ 5903513 w 6127024"/>
              <a:gd name="connsiteY60" fmla="*/ 4187661 h 6858000"/>
              <a:gd name="connsiteX61" fmla="*/ 5917114 w 6127024"/>
              <a:gd name="connsiteY61" fmla="*/ 4213096 h 6858000"/>
              <a:gd name="connsiteX62" fmla="*/ 5924233 w 6127024"/>
              <a:gd name="connsiteY62" fmla="*/ 4242060 h 6858000"/>
              <a:gd name="connsiteX63" fmla="*/ 5928910 w 6127024"/>
              <a:gd name="connsiteY63" fmla="*/ 4300973 h 6858000"/>
              <a:gd name="connsiteX64" fmla="*/ 5939320 w 6127024"/>
              <a:gd name="connsiteY64" fmla="*/ 4340435 h 6858000"/>
              <a:gd name="connsiteX65" fmla="*/ 5946705 w 6127024"/>
              <a:gd name="connsiteY65" fmla="*/ 4428051 h 6858000"/>
              <a:gd name="connsiteX66" fmla="*/ 5949261 w 6127024"/>
              <a:gd name="connsiteY66" fmla="*/ 4449185 h 6858000"/>
              <a:gd name="connsiteX67" fmla="*/ 5968960 w 6127024"/>
              <a:gd name="connsiteY67" fmla="*/ 4482655 h 6858000"/>
              <a:gd name="connsiteX68" fmla="*/ 5980106 w 6127024"/>
              <a:gd name="connsiteY68" fmla="*/ 4585087 h 6858000"/>
              <a:gd name="connsiteX69" fmla="*/ 5998138 w 6127024"/>
              <a:gd name="connsiteY69" fmla="*/ 4697518 h 6858000"/>
              <a:gd name="connsiteX70" fmla="*/ 6007819 w 6127024"/>
              <a:gd name="connsiteY70" fmla="*/ 4858148 h 6858000"/>
              <a:gd name="connsiteX71" fmla="*/ 6007749 w 6127024"/>
              <a:gd name="connsiteY71" fmla="*/ 4964715 h 6858000"/>
              <a:gd name="connsiteX72" fmla="*/ 6005269 w 6127024"/>
              <a:gd name="connsiteY72" fmla="*/ 5150567 h 6858000"/>
              <a:gd name="connsiteX73" fmla="*/ 6001127 w 6127024"/>
              <a:gd name="connsiteY73" fmla="*/ 5164609 h 6858000"/>
              <a:gd name="connsiteX74" fmla="*/ 5998514 w 6127024"/>
              <a:gd name="connsiteY74" fmla="*/ 5189673 h 6858000"/>
              <a:gd name="connsiteX75" fmla="*/ 6018409 w 6127024"/>
              <a:gd name="connsiteY75" fmla="*/ 5227157 h 6858000"/>
              <a:gd name="connsiteX76" fmla="*/ 6036748 w 6127024"/>
              <a:gd name="connsiteY76" fmla="*/ 5322752 h 6858000"/>
              <a:gd name="connsiteX77" fmla="*/ 6036943 w 6127024"/>
              <a:gd name="connsiteY77" fmla="*/ 5329480 h 6858000"/>
              <a:gd name="connsiteX78" fmla="*/ 6037677 w 6127024"/>
              <a:gd name="connsiteY78" fmla="*/ 5354807 h 6858000"/>
              <a:gd name="connsiteX79" fmla="*/ 6039728 w 6127024"/>
              <a:gd name="connsiteY79" fmla="*/ 5359416 h 6858000"/>
              <a:gd name="connsiteX80" fmla="*/ 6053435 w 6127024"/>
              <a:gd name="connsiteY80" fmla="*/ 5387547 h 6858000"/>
              <a:gd name="connsiteX81" fmla="*/ 6065933 w 6127024"/>
              <a:gd name="connsiteY81" fmla="*/ 5443002 h 6858000"/>
              <a:gd name="connsiteX82" fmla="*/ 6068640 w 6127024"/>
              <a:gd name="connsiteY82" fmla="*/ 5474503 h 6858000"/>
              <a:gd name="connsiteX83" fmla="*/ 6080922 w 6127024"/>
              <a:gd name="connsiteY83" fmla="*/ 5561070 h 6858000"/>
              <a:gd name="connsiteX84" fmla="*/ 6096949 w 6127024"/>
              <a:gd name="connsiteY84" fmla="*/ 5648179 h 6858000"/>
              <a:gd name="connsiteX85" fmla="*/ 6121353 w 6127024"/>
              <a:gd name="connsiteY85" fmla="*/ 5721725 h 6858000"/>
              <a:gd name="connsiteX86" fmla="*/ 6109884 w 6127024"/>
              <a:gd name="connsiteY86" fmla="*/ 5721959 h 6858000"/>
              <a:gd name="connsiteX87" fmla="*/ 6127024 w 6127024"/>
              <a:gd name="connsiteY87" fmla="*/ 5786902 h 6858000"/>
              <a:gd name="connsiteX88" fmla="*/ 6115796 w 6127024"/>
              <a:gd name="connsiteY88" fmla="*/ 5862844 h 6858000"/>
              <a:gd name="connsiteX89" fmla="*/ 6102493 w 6127024"/>
              <a:gd name="connsiteY89" fmla="*/ 5928602 h 6858000"/>
              <a:gd name="connsiteX90" fmla="*/ 6056863 w 6127024"/>
              <a:gd name="connsiteY90" fmla="*/ 6000643 h 6858000"/>
              <a:gd name="connsiteX91" fmla="*/ 6045436 w 6127024"/>
              <a:gd name="connsiteY91" fmla="*/ 6124480 h 6858000"/>
              <a:gd name="connsiteX92" fmla="*/ 6030489 w 6127024"/>
              <a:gd name="connsiteY92" fmla="*/ 6317666 h 6858000"/>
              <a:gd name="connsiteX93" fmla="*/ 6007492 w 6127024"/>
              <a:gd name="connsiteY93" fmla="*/ 6440818 h 6858000"/>
              <a:gd name="connsiteX94" fmla="*/ 6009467 w 6127024"/>
              <a:gd name="connsiteY94" fmla="*/ 6487076 h 6858000"/>
              <a:gd name="connsiteX95" fmla="*/ 5995064 w 6127024"/>
              <a:gd name="connsiteY95" fmla="*/ 6540791 h 6858000"/>
              <a:gd name="connsiteX96" fmla="*/ 6004510 w 6127024"/>
              <a:gd name="connsiteY96" fmla="*/ 6599256 h 6858000"/>
              <a:gd name="connsiteX97" fmla="*/ 5986207 w 6127024"/>
              <a:gd name="connsiteY97" fmla="*/ 6695855 h 6858000"/>
              <a:gd name="connsiteX98" fmla="*/ 5979428 w 6127024"/>
              <a:gd name="connsiteY98" fmla="*/ 6754678 h 6858000"/>
              <a:gd name="connsiteX99" fmla="*/ 5983398 w 6127024"/>
              <a:gd name="connsiteY99" fmla="*/ 6778641 h 6858000"/>
              <a:gd name="connsiteX100" fmla="*/ 5984543 w 6127024"/>
              <a:gd name="connsiteY100" fmla="*/ 6811016 h 6858000"/>
              <a:gd name="connsiteX101" fmla="*/ 5979671 w 6127024"/>
              <a:gd name="connsiteY101" fmla="*/ 6858000 h 6858000"/>
              <a:gd name="connsiteX102" fmla="*/ 0 w 6127024"/>
              <a:gd name="connsiteY102" fmla="*/ 6858000 h 6858000"/>
              <a:gd name="connsiteX103" fmla="*/ 0 w 6127024"/>
              <a:gd name="connsiteY103"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21088 w 6127024"/>
              <a:gd name="connsiteY12" fmla="*/ 860193 h 6858000"/>
              <a:gd name="connsiteX13" fmla="*/ 5230806 w 6127024"/>
              <a:gd name="connsiteY13" fmla="*/ 961354 h 6858000"/>
              <a:gd name="connsiteX14" fmla="*/ 5201018 w 6127024"/>
              <a:gd name="connsiteY14" fmla="*/ 1095027 h 6858000"/>
              <a:gd name="connsiteX15" fmla="*/ 5202153 w 6127024"/>
              <a:gd name="connsiteY15" fmla="*/ 1133224 h 6858000"/>
              <a:gd name="connsiteX16" fmla="*/ 5189234 w 6127024"/>
              <a:gd name="connsiteY16" fmla="*/ 1193495 h 6858000"/>
              <a:gd name="connsiteX17" fmla="*/ 5202769 w 6127024"/>
              <a:gd name="connsiteY17" fmla="*/ 1269450 h 6858000"/>
              <a:gd name="connsiteX18" fmla="*/ 5225968 w 6127024"/>
              <a:gd name="connsiteY18" fmla="*/ 1357994 h 6858000"/>
              <a:gd name="connsiteX19" fmla="*/ 5233819 w 6127024"/>
              <a:gd name="connsiteY19" fmla="*/ 1380922 h 6858000"/>
              <a:gd name="connsiteX20" fmla="*/ 5237226 w 6127024"/>
              <a:gd name="connsiteY20" fmla="*/ 1441327 h 6858000"/>
              <a:gd name="connsiteX21" fmla="*/ 5255653 w 6127024"/>
              <a:gd name="connsiteY21" fmla="*/ 1524712 h 6858000"/>
              <a:gd name="connsiteX22" fmla="*/ 5263491 w 6127024"/>
              <a:gd name="connsiteY22" fmla="*/ 1642938 h 6858000"/>
              <a:gd name="connsiteX23" fmla="*/ 5261314 w 6127024"/>
              <a:gd name="connsiteY23" fmla="*/ 1689177 h 6858000"/>
              <a:gd name="connsiteX24" fmla="*/ 5259788 w 6127024"/>
              <a:gd name="connsiteY24" fmla="*/ 1768516 h 6858000"/>
              <a:gd name="connsiteX25" fmla="*/ 5255696 w 6127024"/>
              <a:gd name="connsiteY25" fmla="*/ 1953770 h 6858000"/>
              <a:gd name="connsiteX26" fmla="*/ 5252592 w 6127024"/>
              <a:gd name="connsiteY26" fmla="*/ 2092210 h 6858000"/>
              <a:gd name="connsiteX27" fmla="*/ 5250104 w 6127024"/>
              <a:gd name="connsiteY27" fmla="*/ 2249166 h 6858000"/>
              <a:gd name="connsiteX28" fmla="*/ 5251214 w 6127024"/>
              <a:gd name="connsiteY28" fmla="*/ 2250944 h 6858000"/>
              <a:gd name="connsiteX29" fmla="*/ 5250644 w 6127024"/>
              <a:gd name="connsiteY29" fmla="*/ 2266619 h 6858000"/>
              <a:gd name="connsiteX30" fmla="*/ 5293877 w 6127024"/>
              <a:gd name="connsiteY30" fmla="*/ 2368649 h 6858000"/>
              <a:gd name="connsiteX31" fmla="*/ 5311338 w 6127024"/>
              <a:gd name="connsiteY31" fmla="*/ 2404034 h 6858000"/>
              <a:gd name="connsiteX32" fmla="*/ 5338366 w 6127024"/>
              <a:gd name="connsiteY32" fmla="*/ 2465052 h 6858000"/>
              <a:gd name="connsiteX33" fmla="*/ 5371263 w 6127024"/>
              <a:gd name="connsiteY33" fmla="*/ 2586413 h 6858000"/>
              <a:gd name="connsiteX34" fmla="*/ 5407503 w 6127024"/>
              <a:gd name="connsiteY34" fmla="*/ 2786290 h 6858000"/>
              <a:gd name="connsiteX35" fmla="*/ 5407356 w 6127024"/>
              <a:gd name="connsiteY35" fmla="*/ 2787545 h 6858000"/>
              <a:gd name="connsiteX36" fmla="*/ 5457023 w 6127024"/>
              <a:gd name="connsiteY36" fmla="*/ 2858292 h 6858000"/>
              <a:gd name="connsiteX37" fmla="*/ 5479298 w 6127024"/>
              <a:gd name="connsiteY37" fmla="*/ 2947791 h 6858000"/>
              <a:gd name="connsiteX38" fmla="*/ 5481770 w 6127024"/>
              <a:gd name="connsiteY38" fmla="*/ 2951352 h 6858000"/>
              <a:gd name="connsiteX39" fmla="*/ 5482415 w 6127024"/>
              <a:gd name="connsiteY39" fmla="*/ 3004079 h 6858000"/>
              <a:gd name="connsiteX40" fmla="*/ 5503944 w 6127024"/>
              <a:gd name="connsiteY40" fmla="*/ 3123335 h 6858000"/>
              <a:gd name="connsiteX41" fmla="*/ 5516007 w 6127024"/>
              <a:gd name="connsiteY41" fmla="*/ 3258473 h 6858000"/>
              <a:gd name="connsiteX42" fmla="*/ 5589758 w 6127024"/>
              <a:gd name="connsiteY42" fmla="*/ 3453699 h 6858000"/>
              <a:gd name="connsiteX43" fmla="*/ 5596144 w 6127024"/>
              <a:gd name="connsiteY43" fmla="*/ 3534624 h 6858000"/>
              <a:gd name="connsiteX44" fmla="*/ 5597750 w 6127024"/>
              <a:gd name="connsiteY44" fmla="*/ 3534129 h 6858000"/>
              <a:gd name="connsiteX45" fmla="*/ 5599700 w 6127024"/>
              <a:gd name="connsiteY45" fmla="*/ 3547221 h 6858000"/>
              <a:gd name="connsiteX46" fmla="*/ 5618377 w 6127024"/>
              <a:gd name="connsiteY46" fmla="*/ 3588431 h 6858000"/>
              <a:gd name="connsiteX47" fmla="*/ 5612155 w 6127024"/>
              <a:gd name="connsiteY47" fmla="*/ 3589869 h 6858000"/>
              <a:gd name="connsiteX48" fmla="*/ 5620843 w 6127024"/>
              <a:gd name="connsiteY48" fmla="*/ 3606745 h 6858000"/>
              <a:gd name="connsiteX49" fmla="*/ 5655472 w 6127024"/>
              <a:gd name="connsiteY49" fmla="*/ 3678877 h 6858000"/>
              <a:gd name="connsiteX50" fmla="*/ 5683015 w 6127024"/>
              <a:gd name="connsiteY50" fmla="*/ 3762025 h 6858000"/>
              <a:gd name="connsiteX51" fmla="*/ 5696643 w 6127024"/>
              <a:gd name="connsiteY51" fmla="*/ 3773888 h 6858000"/>
              <a:gd name="connsiteX52" fmla="*/ 5768491 w 6127024"/>
              <a:gd name="connsiteY52" fmla="*/ 3914399 h 6858000"/>
              <a:gd name="connsiteX53" fmla="*/ 5793123 w 6127024"/>
              <a:gd name="connsiteY53" fmla="*/ 3969952 h 6858000"/>
              <a:gd name="connsiteX54" fmla="*/ 5808321 w 6127024"/>
              <a:gd name="connsiteY54" fmla="*/ 3988153 h 6858000"/>
              <a:gd name="connsiteX55" fmla="*/ 5825621 w 6127024"/>
              <a:gd name="connsiteY55" fmla="*/ 4015525 h 6858000"/>
              <a:gd name="connsiteX56" fmla="*/ 5860672 w 6127024"/>
              <a:gd name="connsiteY56" fmla="*/ 4061579 h 6858000"/>
              <a:gd name="connsiteX57" fmla="*/ 5872173 w 6127024"/>
              <a:gd name="connsiteY57" fmla="*/ 4088497 h 6858000"/>
              <a:gd name="connsiteX58" fmla="*/ 5894095 w 6127024"/>
              <a:gd name="connsiteY58" fmla="*/ 4128857 h 6858000"/>
              <a:gd name="connsiteX59" fmla="*/ 5903513 w 6127024"/>
              <a:gd name="connsiteY59" fmla="*/ 4187661 h 6858000"/>
              <a:gd name="connsiteX60" fmla="*/ 5917114 w 6127024"/>
              <a:gd name="connsiteY60" fmla="*/ 4213096 h 6858000"/>
              <a:gd name="connsiteX61" fmla="*/ 5924233 w 6127024"/>
              <a:gd name="connsiteY61" fmla="*/ 4242060 h 6858000"/>
              <a:gd name="connsiteX62" fmla="*/ 5928910 w 6127024"/>
              <a:gd name="connsiteY62" fmla="*/ 4300973 h 6858000"/>
              <a:gd name="connsiteX63" fmla="*/ 5939320 w 6127024"/>
              <a:gd name="connsiteY63" fmla="*/ 4340435 h 6858000"/>
              <a:gd name="connsiteX64" fmla="*/ 5946705 w 6127024"/>
              <a:gd name="connsiteY64" fmla="*/ 4428051 h 6858000"/>
              <a:gd name="connsiteX65" fmla="*/ 5949261 w 6127024"/>
              <a:gd name="connsiteY65" fmla="*/ 4449185 h 6858000"/>
              <a:gd name="connsiteX66" fmla="*/ 5968960 w 6127024"/>
              <a:gd name="connsiteY66" fmla="*/ 4482655 h 6858000"/>
              <a:gd name="connsiteX67" fmla="*/ 5980106 w 6127024"/>
              <a:gd name="connsiteY67" fmla="*/ 4585087 h 6858000"/>
              <a:gd name="connsiteX68" fmla="*/ 5998138 w 6127024"/>
              <a:gd name="connsiteY68" fmla="*/ 4697518 h 6858000"/>
              <a:gd name="connsiteX69" fmla="*/ 6007819 w 6127024"/>
              <a:gd name="connsiteY69" fmla="*/ 4858148 h 6858000"/>
              <a:gd name="connsiteX70" fmla="*/ 6007749 w 6127024"/>
              <a:gd name="connsiteY70" fmla="*/ 4964715 h 6858000"/>
              <a:gd name="connsiteX71" fmla="*/ 6005269 w 6127024"/>
              <a:gd name="connsiteY71" fmla="*/ 5150567 h 6858000"/>
              <a:gd name="connsiteX72" fmla="*/ 6001127 w 6127024"/>
              <a:gd name="connsiteY72" fmla="*/ 5164609 h 6858000"/>
              <a:gd name="connsiteX73" fmla="*/ 5998514 w 6127024"/>
              <a:gd name="connsiteY73" fmla="*/ 5189673 h 6858000"/>
              <a:gd name="connsiteX74" fmla="*/ 6018409 w 6127024"/>
              <a:gd name="connsiteY74" fmla="*/ 5227157 h 6858000"/>
              <a:gd name="connsiteX75" fmla="*/ 6036748 w 6127024"/>
              <a:gd name="connsiteY75" fmla="*/ 5322752 h 6858000"/>
              <a:gd name="connsiteX76" fmla="*/ 6036943 w 6127024"/>
              <a:gd name="connsiteY76" fmla="*/ 5329480 h 6858000"/>
              <a:gd name="connsiteX77" fmla="*/ 6037677 w 6127024"/>
              <a:gd name="connsiteY77" fmla="*/ 5354807 h 6858000"/>
              <a:gd name="connsiteX78" fmla="*/ 6039728 w 6127024"/>
              <a:gd name="connsiteY78" fmla="*/ 5359416 h 6858000"/>
              <a:gd name="connsiteX79" fmla="*/ 6053435 w 6127024"/>
              <a:gd name="connsiteY79" fmla="*/ 5387547 h 6858000"/>
              <a:gd name="connsiteX80" fmla="*/ 6065933 w 6127024"/>
              <a:gd name="connsiteY80" fmla="*/ 5443002 h 6858000"/>
              <a:gd name="connsiteX81" fmla="*/ 6068640 w 6127024"/>
              <a:gd name="connsiteY81" fmla="*/ 5474503 h 6858000"/>
              <a:gd name="connsiteX82" fmla="*/ 6080922 w 6127024"/>
              <a:gd name="connsiteY82" fmla="*/ 5561070 h 6858000"/>
              <a:gd name="connsiteX83" fmla="*/ 6096949 w 6127024"/>
              <a:gd name="connsiteY83" fmla="*/ 5648179 h 6858000"/>
              <a:gd name="connsiteX84" fmla="*/ 6121353 w 6127024"/>
              <a:gd name="connsiteY84" fmla="*/ 5721725 h 6858000"/>
              <a:gd name="connsiteX85" fmla="*/ 6109884 w 6127024"/>
              <a:gd name="connsiteY85" fmla="*/ 5721959 h 6858000"/>
              <a:gd name="connsiteX86" fmla="*/ 6127024 w 6127024"/>
              <a:gd name="connsiteY86" fmla="*/ 5786902 h 6858000"/>
              <a:gd name="connsiteX87" fmla="*/ 6115796 w 6127024"/>
              <a:gd name="connsiteY87" fmla="*/ 5862844 h 6858000"/>
              <a:gd name="connsiteX88" fmla="*/ 6102493 w 6127024"/>
              <a:gd name="connsiteY88" fmla="*/ 5928602 h 6858000"/>
              <a:gd name="connsiteX89" fmla="*/ 6056863 w 6127024"/>
              <a:gd name="connsiteY89" fmla="*/ 6000643 h 6858000"/>
              <a:gd name="connsiteX90" fmla="*/ 6045436 w 6127024"/>
              <a:gd name="connsiteY90" fmla="*/ 6124480 h 6858000"/>
              <a:gd name="connsiteX91" fmla="*/ 6030489 w 6127024"/>
              <a:gd name="connsiteY91" fmla="*/ 6317666 h 6858000"/>
              <a:gd name="connsiteX92" fmla="*/ 6007492 w 6127024"/>
              <a:gd name="connsiteY92" fmla="*/ 6440818 h 6858000"/>
              <a:gd name="connsiteX93" fmla="*/ 6009467 w 6127024"/>
              <a:gd name="connsiteY93" fmla="*/ 6487076 h 6858000"/>
              <a:gd name="connsiteX94" fmla="*/ 5995064 w 6127024"/>
              <a:gd name="connsiteY94" fmla="*/ 6540791 h 6858000"/>
              <a:gd name="connsiteX95" fmla="*/ 6004510 w 6127024"/>
              <a:gd name="connsiteY95" fmla="*/ 6599256 h 6858000"/>
              <a:gd name="connsiteX96" fmla="*/ 5986207 w 6127024"/>
              <a:gd name="connsiteY96" fmla="*/ 6695855 h 6858000"/>
              <a:gd name="connsiteX97" fmla="*/ 5979428 w 6127024"/>
              <a:gd name="connsiteY97" fmla="*/ 6754678 h 6858000"/>
              <a:gd name="connsiteX98" fmla="*/ 5983398 w 6127024"/>
              <a:gd name="connsiteY98" fmla="*/ 6778641 h 6858000"/>
              <a:gd name="connsiteX99" fmla="*/ 5984543 w 6127024"/>
              <a:gd name="connsiteY99" fmla="*/ 6811016 h 6858000"/>
              <a:gd name="connsiteX100" fmla="*/ 5979671 w 6127024"/>
              <a:gd name="connsiteY100" fmla="*/ 6858000 h 6858000"/>
              <a:gd name="connsiteX101" fmla="*/ 0 w 6127024"/>
              <a:gd name="connsiteY101" fmla="*/ 6858000 h 6858000"/>
              <a:gd name="connsiteX102" fmla="*/ 0 w 6127024"/>
              <a:gd name="connsiteY10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21088 w 6127024"/>
              <a:gd name="connsiteY12" fmla="*/ 860193 h 6858000"/>
              <a:gd name="connsiteX13" fmla="*/ 5230806 w 6127024"/>
              <a:gd name="connsiteY13" fmla="*/ 961354 h 6858000"/>
              <a:gd name="connsiteX14" fmla="*/ 5201018 w 6127024"/>
              <a:gd name="connsiteY14" fmla="*/ 1095027 h 6858000"/>
              <a:gd name="connsiteX15" fmla="*/ 5202153 w 6127024"/>
              <a:gd name="connsiteY15" fmla="*/ 1133224 h 6858000"/>
              <a:gd name="connsiteX16" fmla="*/ 5189234 w 6127024"/>
              <a:gd name="connsiteY16" fmla="*/ 1193495 h 6858000"/>
              <a:gd name="connsiteX17" fmla="*/ 5202769 w 6127024"/>
              <a:gd name="connsiteY17" fmla="*/ 1269450 h 6858000"/>
              <a:gd name="connsiteX18" fmla="*/ 5225968 w 6127024"/>
              <a:gd name="connsiteY18" fmla="*/ 1357994 h 6858000"/>
              <a:gd name="connsiteX19" fmla="*/ 5233819 w 6127024"/>
              <a:gd name="connsiteY19" fmla="*/ 1380922 h 6858000"/>
              <a:gd name="connsiteX20" fmla="*/ 5237226 w 6127024"/>
              <a:gd name="connsiteY20" fmla="*/ 1441327 h 6858000"/>
              <a:gd name="connsiteX21" fmla="*/ 5255653 w 6127024"/>
              <a:gd name="connsiteY21" fmla="*/ 1524712 h 6858000"/>
              <a:gd name="connsiteX22" fmla="*/ 5263491 w 6127024"/>
              <a:gd name="connsiteY22" fmla="*/ 1642938 h 6858000"/>
              <a:gd name="connsiteX23" fmla="*/ 5261314 w 6127024"/>
              <a:gd name="connsiteY23" fmla="*/ 1689177 h 6858000"/>
              <a:gd name="connsiteX24" fmla="*/ 5259788 w 6127024"/>
              <a:gd name="connsiteY24" fmla="*/ 1768516 h 6858000"/>
              <a:gd name="connsiteX25" fmla="*/ 5255696 w 6127024"/>
              <a:gd name="connsiteY25" fmla="*/ 1953770 h 6858000"/>
              <a:gd name="connsiteX26" fmla="*/ 5252592 w 6127024"/>
              <a:gd name="connsiteY26" fmla="*/ 2092210 h 6858000"/>
              <a:gd name="connsiteX27" fmla="*/ 5250104 w 6127024"/>
              <a:gd name="connsiteY27" fmla="*/ 2249166 h 6858000"/>
              <a:gd name="connsiteX28" fmla="*/ 5251214 w 6127024"/>
              <a:gd name="connsiteY28" fmla="*/ 2250944 h 6858000"/>
              <a:gd name="connsiteX29" fmla="*/ 5250644 w 6127024"/>
              <a:gd name="connsiteY29" fmla="*/ 2266619 h 6858000"/>
              <a:gd name="connsiteX30" fmla="*/ 5293877 w 6127024"/>
              <a:gd name="connsiteY30" fmla="*/ 2368649 h 6858000"/>
              <a:gd name="connsiteX31" fmla="*/ 5311338 w 6127024"/>
              <a:gd name="connsiteY31" fmla="*/ 2404034 h 6858000"/>
              <a:gd name="connsiteX32" fmla="*/ 5338366 w 6127024"/>
              <a:gd name="connsiteY32" fmla="*/ 2465052 h 6858000"/>
              <a:gd name="connsiteX33" fmla="*/ 5371263 w 6127024"/>
              <a:gd name="connsiteY33" fmla="*/ 2586413 h 6858000"/>
              <a:gd name="connsiteX34" fmla="*/ 5407503 w 6127024"/>
              <a:gd name="connsiteY34" fmla="*/ 2786290 h 6858000"/>
              <a:gd name="connsiteX35" fmla="*/ 5407356 w 6127024"/>
              <a:gd name="connsiteY35" fmla="*/ 2787545 h 6858000"/>
              <a:gd name="connsiteX36" fmla="*/ 5457023 w 6127024"/>
              <a:gd name="connsiteY36" fmla="*/ 2858292 h 6858000"/>
              <a:gd name="connsiteX37" fmla="*/ 5479298 w 6127024"/>
              <a:gd name="connsiteY37" fmla="*/ 2947791 h 6858000"/>
              <a:gd name="connsiteX38" fmla="*/ 5481770 w 6127024"/>
              <a:gd name="connsiteY38" fmla="*/ 2951352 h 6858000"/>
              <a:gd name="connsiteX39" fmla="*/ 5482415 w 6127024"/>
              <a:gd name="connsiteY39" fmla="*/ 3004079 h 6858000"/>
              <a:gd name="connsiteX40" fmla="*/ 5503944 w 6127024"/>
              <a:gd name="connsiteY40" fmla="*/ 3123335 h 6858000"/>
              <a:gd name="connsiteX41" fmla="*/ 5516007 w 6127024"/>
              <a:gd name="connsiteY41" fmla="*/ 3258473 h 6858000"/>
              <a:gd name="connsiteX42" fmla="*/ 5589758 w 6127024"/>
              <a:gd name="connsiteY42" fmla="*/ 3453699 h 6858000"/>
              <a:gd name="connsiteX43" fmla="*/ 5596144 w 6127024"/>
              <a:gd name="connsiteY43" fmla="*/ 3534624 h 6858000"/>
              <a:gd name="connsiteX44" fmla="*/ 5597750 w 6127024"/>
              <a:gd name="connsiteY44" fmla="*/ 3534129 h 6858000"/>
              <a:gd name="connsiteX45" fmla="*/ 5599700 w 6127024"/>
              <a:gd name="connsiteY45" fmla="*/ 3547221 h 6858000"/>
              <a:gd name="connsiteX46" fmla="*/ 5618377 w 6127024"/>
              <a:gd name="connsiteY46" fmla="*/ 3588431 h 6858000"/>
              <a:gd name="connsiteX47" fmla="*/ 5612155 w 6127024"/>
              <a:gd name="connsiteY47" fmla="*/ 3589869 h 6858000"/>
              <a:gd name="connsiteX48" fmla="*/ 5620843 w 6127024"/>
              <a:gd name="connsiteY48" fmla="*/ 3606745 h 6858000"/>
              <a:gd name="connsiteX49" fmla="*/ 5655472 w 6127024"/>
              <a:gd name="connsiteY49" fmla="*/ 3678877 h 6858000"/>
              <a:gd name="connsiteX50" fmla="*/ 5683015 w 6127024"/>
              <a:gd name="connsiteY50" fmla="*/ 3762025 h 6858000"/>
              <a:gd name="connsiteX51" fmla="*/ 5696643 w 6127024"/>
              <a:gd name="connsiteY51" fmla="*/ 3773888 h 6858000"/>
              <a:gd name="connsiteX52" fmla="*/ 5768491 w 6127024"/>
              <a:gd name="connsiteY52" fmla="*/ 3914399 h 6858000"/>
              <a:gd name="connsiteX53" fmla="*/ 5793123 w 6127024"/>
              <a:gd name="connsiteY53" fmla="*/ 3969952 h 6858000"/>
              <a:gd name="connsiteX54" fmla="*/ 5808321 w 6127024"/>
              <a:gd name="connsiteY54" fmla="*/ 3988153 h 6858000"/>
              <a:gd name="connsiteX55" fmla="*/ 5825621 w 6127024"/>
              <a:gd name="connsiteY55" fmla="*/ 4015525 h 6858000"/>
              <a:gd name="connsiteX56" fmla="*/ 5860672 w 6127024"/>
              <a:gd name="connsiteY56" fmla="*/ 4061579 h 6858000"/>
              <a:gd name="connsiteX57" fmla="*/ 5872173 w 6127024"/>
              <a:gd name="connsiteY57" fmla="*/ 4088497 h 6858000"/>
              <a:gd name="connsiteX58" fmla="*/ 5894095 w 6127024"/>
              <a:gd name="connsiteY58" fmla="*/ 4128857 h 6858000"/>
              <a:gd name="connsiteX59" fmla="*/ 5903513 w 6127024"/>
              <a:gd name="connsiteY59" fmla="*/ 4187661 h 6858000"/>
              <a:gd name="connsiteX60" fmla="*/ 5917114 w 6127024"/>
              <a:gd name="connsiteY60" fmla="*/ 4213096 h 6858000"/>
              <a:gd name="connsiteX61" fmla="*/ 5924233 w 6127024"/>
              <a:gd name="connsiteY61" fmla="*/ 4242060 h 6858000"/>
              <a:gd name="connsiteX62" fmla="*/ 5928910 w 6127024"/>
              <a:gd name="connsiteY62" fmla="*/ 4300973 h 6858000"/>
              <a:gd name="connsiteX63" fmla="*/ 5939320 w 6127024"/>
              <a:gd name="connsiteY63" fmla="*/ 4340435 h 6858000"/>
              <a:gd name="connsiteX64" fmla="*/ 5946705 w 6127024"/>
              <a:gd name="connsiteY64" fmla="*/ 4428051 h 6858000"/>
              <a:gd name="connsiteX65" fmla="*/ 5949261 w 6127024"/>
              <a:gd name="connsiteY65" fmla="*/ 4449185 h 6858000"/>
              <a:gd name="connsiteX66" fmla="*/ 5968960 w 6127024"/>
              <a:gd name="connsiteY66" fmla="*/ 4482655 h 6858000"/>
              <a:gd name="connsiteX67" fmla="*/ 5980106 w 6127024"/>
              <a:gd name="connsiteY67" fmla="*/ 4585087 h 6858000"/>
              <a:gd name="connsiteX68" fmla="*/ 5998138 w 6127024"/>
              <a:gd name="connsiteY68" fmla="*/ 4697518 h 6858000"/>
              <a:gd name="connsiteX69" fmla="*/ 6007819 w 6127024"/>
              <a:gd name="connsiteY69" fmla="*/ 4858148 h 6858000"/>
              <a:gd name="connsiteX70" fmla="*/ 6007749 w 6127024"/>
              <a:gd name="connsiteY70" fmla="*/ 4964715 h 6858000"/>
              <a:gd name="connsiteX71" fmla="*/ 6005269 w 6127024"/>
              <a:gd name="connsiteY71" fmla="*/ 5150567 h 6858000"/>
              <a:gd name="connsiteX72" fmla="*/ 6001127 w 6127024"/>
              <a:gd name="connsiteY72" fmla="*/ 5164609 h 6858000"/>
              <a:gd name="connsiteX73" fmla="*/ 5998514 w 6127024"/>
              <a:gd name="connsiteY73" fmla="*/ 5189673 h 6858000"/>
              <a:gd name="connsiteX74" fmla="*/ 6018409 w 6127024"/>
              <a:gd name="connsiteY74" fmla="*/ 5227157 h 6858000"/>
              <a:gd name="connsiteX75" fmla="*/ 6036748 w 6127024"/>
              <a:gd name="connsiteY75" fmla="*/ 5322752 h 6858000"/>
              <a:gd name="connsiteX76" fmla="*/ 6036943 w 6127024"/>
              <a:gd name="connsiteY76" fmla="*/ 5329480 h 6858000"/>
              <a:gd name="connsiteX77" fmla="*/ 6037677 w 6127024"/>
              <a:gd name="connsiteY77" fmla="*/ 5354807 h 6858000"/>
              <a:gd name="connsiteX78" fmla="*/ 6039728 w 6127024"/>
              <a:gd name="connsiteY78" fmla="*/ 5359416 h 6858000"/>
              <a:gd name="connsiteX79" fmla="*/ 6053435 w 6127024"/>
              <a:gd name="connsiteY79" fmla="*/ 5387547 h 6858000"/>
              <a:gd name="connsiteX80" fmla="*/ 6065933 w 6127024"/>
              <a:gd name="connsiteY80" fmla="*/ 5443002 h 6858000"/>
              <a:gd name="connsiteX81" fmla="*/ 6068640 w 6127024"/>
              <a:gd name="connsiteY81" fmla="*/ 5474503 h 6858000"/>
              <a:gd name="connsiteX82" fmla="*/ 6080922 w 6127024"/>
              <a:gd name="connsiteY82" fmla="*/ 5561070 h 6858000"/>
              <a:gd name="connsiteX83" fmla="*/ 6096949 w 6127024"/>
              <a:gd name="connsiteY83" fmla="*/ 5648179 h 6858000"/>
              <a:gd name="connsiteX84" fmla="*/ 6121353 w 6127024"/>
              <a:gd name="connsiteY84" fmla="*/ 5721725 h 6858000"/>
              <a:gd name="connsiteX85" fmla="*/ 6109884 w 6127024"/>
              <a:gd name="connsiteY85" fmla="*/ 5721959 h 6858000"/>
              <a:gd name="connsiteX86" fmla="*/ 6127024 w 6127024"/>
              <a:gd name="connsiteY86" fmla="*/ 5786902 h 6858000"/>
              <a:gd name="connsiteX87" fmla="*/ 6115796 w 6127024"/>
              <a:gd name="connsiteY87" fmla="*/ 5862844 h 6858000"/>
              <a:gd name="connsiteX88" fmla="*/ 6102493 w 6127024"/>
              <a:gd name="connsiteY88" fmla="*/ 5928602 h 6858000"/>
              <a:gd name="connsiteX89" fmla="*/ 6056863 w 6127024"/>
              <a:gd name="connsiteY89" fmla="*/ 6000643 h 6858000"/>
              <a:gd name="connsiteX90" fmla="*/ 6045436 w 6127024"/>
              <a:gd name="connsiteY90" fmla="*/ 6124480 h 6858000"/>
              <a:gd name="connsiteX91" fmla="*/ 6030489 w 6127024"/>
              <a:gd name="connsiteY91" fmla="*/ 6317666 h 6858000"/>
              <a:gd name="connsiteX92" fmla="*/ 6007492 w 6127024"/>
              <a:gd name="connsiteY92" fmla="*/ 6440818 h 6858000"/>
              <a:gd name="connsiteX93" fmla="*/ 6009467 w 6127024"/>
              <a:gd name="connsiteY93" fmla="*/ 6487076 h 6858000"/>
              <a:gd name="connsiteX94" fmla="*/ 5995064 w 6127024"/>
              <a:gd name="connsiteY94" fmla="*/ 6540791 h 6858000"/>
              <a:gd name="connsiteX95" fmla="*/ 6004510 w 6127024"/>
              <a:gd name="connsiteY95" fmla="*/ 6599256 h 6858000"/>
              <a:gd name="connsiteX96" fmla="*/ 5986207 w 6127024"/>
              <a:gd name="connsiteY96" fmla="*/ 6695855 h 6858000"/>
              <a:gd name="connsiteX97" fmla="*/ 5979428 w 6127024"/>
              <a:gd name="connsiteY97" fmla="*/ 6754678 h 6858000"/>
              <a:gd name="connsiteX98" fmla="*/ 5983398 w 6127024"/>
              <a:gd name="connsiteY98" fmla="*/ 6778641 h 6858000"/>
              <a:gd name="connsiteX99" fmla="*/ 5984543 w 6127024"/>
              <a:gd name="connsiteY99" fmla="*/ 6811016 h 6858000"/>
              <a:gd name="connsiteX100" fmla="*/ 5979671 w 6127024"/>
              <a:gd name="connsiteY100" fmla="*/ 6858000 h 6858000"/>
              <a:gd name="connsiteX101" fmla="*/ 0 w 6127024"/>
              <a:gd name="connsiteY101" fmla="*/ 6858000 h 6858000"/>
              <a:gd name="connsiteX102" fmla="*/ 0 w 6127024"/>
              <a:gd name="connsiteY10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21088 w 6127024"/>
              <a:gd name="connsiteY12" fmla="*/ 860193 h 6858000"/>
              <a:gd name="connsiteX13" fmla="*/ 5221281 w 6127024"/>
              <a:gd name="connsiteY13" fmla="*/ 920873 h 6858000"/>
              <a:gd name="connsiteX14" fmla="*/ 5201018 w 6127024"/>
              <a:gd name="connsiteY14" fmla="*/ 1095027 h 6858000"/>
              <a:gd name="connsiteX15" fmla="*/ 5202153 w 6127024"/>
              <a:gd name="connsiteY15" fmla="*/ 1133224 h 6858000"/>
              <a:gd name="connsiteX16" fmla="*/ 5189234 w 6127024"/>
              <a:gd name="connsiteY16" fmla="*/ 1193495 h 6858000"/>
              <a:gd name="connsiteX17" fmla="*/ 5202769 w 6127024"/>
              <a:gd name="connsiteY17" fmla="*/ 1269450 h 6858000"/>
              <a:gd name="connsiteX18" fmla="*/ 5225968 w 6127024"/>
              <a:gd name="connsiteY18" fmla="*/ 1357994 h 6858000"/>
              <a:gd name="connsiteX19" fmla="*/ 5233819 w 6127024"/>
              <a:gd name="connsiteY19" fmla="*/ 1380922 h 6858000"/>
              <a:gd name="connsiteX20" fmla="*/ 5237226 w 6127024"/>
              <a:gd name="connsiteY20" fmla="*/ 1441327 h 6858000"/>
              <a:gd name="connsiteX21" fmla="*/ 5255653 w 6127024"/>
              <a:gd name="connsiteY21" fmla="*/ 1524712 h 6858000"/>
              <a:gd name="connsiteX22" fmla="*/ 5263491 w 6127024"/>
              <a:gd name="connsiteY22" fmla="*/ 1642938 h 6858000"/>
              <a:gd name="connsiteX23" fmla="*/ 5261314 w 6127024"/>
              <a:gd name="connsiteY23" fmla="*/ 1689177 h 6858000"/>
              <a:gd name="connsiteX24" fmla="*/ 5259788 w 6127024"/>
              <a:gd name="connsiteY24" fmla="*/ 1768516 h 6858000"/>
              <a:gd name="connsiteX25" fmla="*/ 5255696 w 6127024"/>
              <a:gd name="connsiteY25" fmla="*/ 1953770 h 6858000"/>
              <a:gd name="connsiteX26" fmla="*/ 5252592 w 6127024"/>
              <a:gd name="connsiteY26" fmla="*/ 2092210 h 6858000"/>
              <a:gd name="connsiteX27" fmla="*/ 5250104 w 6127024"/>
              <a:gd name="connsiteY27" fmla="*/ 2249166 h 6858000"/>
              <a:gd name="connsiteX28" fmla="*/ 5251214 w 6127024"/>
              <a:gd name="connsiteY28" fmla="*/ 2250944 h 6858000"/>
              <a:gd name="connsiteX29" fmla="*/ 5250644 w 6127024"/>
              <a:gd name="connsiteY29" fmla="*/ 2266619 h 6858000"/>
              <a:gd name="connsiteX30" fmla="*/ 5293877 w 6127024"/>
              <a:gd name="connsiteY30" fmla="*/ 2368649 h 6858000"/>
              <a:gd name="connsiteX31" fmla="*/ 5311338 w 6127024"/>
              <a:gd name="connsiteY31" fmla="*/ 2404034 h 6858000"/>
              <a:gd name="connsiteX32" fmla="*/ 5338366 w 6127024"/>
              <a:gd name="connsiteY32" fmla="*/ 2465052 h 6858000"/>
              <a:gd name="connsiteX33" fmla="*/ 5371263 w 6127024"/>
              <a:gd name="connsiteY33" fmla="*/ 2586413 h 6858000"/>
              <a:gd name="connsiteX34" fmla="*/ 5407503 w 6127024"/>
              <a:gd name="connsiteY34" fmla="*/ 2786290 h 6858000"/>
              <a:gd name="connsiteX35" fmla="*/ 5407356 w 6127024"/>
              <a:gd name="connsiteY35" fmla="*/ 2787545 h 6858000"/>
              <a:gd name="connsiteX36" fmla="*/ 5457023 w 6127024"/>
              <a:gd name="connsiteY36" fmla="*/ 2858292 h 6858000"/>
              <a:gd name="connsiteX37" fmla="*/ 5479298 w 6127024"/>
              <a:gd name="connsiteY37" fmla="*/ 2947791 h 6858000"/>
              <a:gd name="connsiteX38" fmla="*/ 5481770 w 6127024"/>
              <a:gd name="connsiteY38" fmla="*/ 2951352 h 6858000"/>
              <a:gd name="connsiteX39" fmla="*/ 5482415 w 6127024"/>
              <a:gd name="connsiteY39" fmla="*/ 3004079 h 6858000"/>
              <a:gd name="connsiteX40" fmla="*/ 5503944 w 6127024"/>
              <a:gd name="connsiteY40" fmla="*/ 3123335 h 6858000"/>
              <a:gd name="connsiteX41" fmla="*/ 5516007 w 6127024"/>
              <a:gd name="connsiteY41" fmla="*/ 3258473 h 6858000"/>
              <a:gd name="connsiteX42" fmla="*/ 5589758 w 6127024"/>
              <a:gd name="connsiteY42" fmla="*/ 3453699 h 6858000"/>
              <a:gd name="connsiteX43" fmla="*/ 5596144 w 6127024"/>
              <a:gd name="connsiteY43" fmla="*/ 3534624 h 6858000"/>
              <a:gd name="connsiteX44" fmla="*/ 5597750 w 6127024"/>
              <a:gd name="connsiteY44" fmla="*/ 3534129 h 6858000"/>
              <a:gd name="connsiteX45" fmla="*/ 5599700 w 6127024"/>
              <a:gd name="connsiteY45" fmla="*/ 3547221 h 6858000"/>
              <a:gd name="connsiteX46" fmla="*/ 5618377 w 6127024"/>
              <a:gd name="connsiteY46" fmla="*/ 3588431 h 6858000"/>
              <a:gd name="connsiteX47" fmla="*/ 5612155 w 6127024"/>
              <a:gd name="connsiteY47" fmla="*/ 3589869 h 6858000"/>
              <a:gd name="connsiteX48" fmla="*/ 5620843 w 6127024"/>
              <a:gd name="connsiteY48" fmla="*/ 3606745 h 6858000"/>
              <a:gd name="connsiteX49" fmla="*/ 5655472 w 6127024"/>
              <a:gd name="connsiteY49" fmla="*/ 3678877 h 6858000"/>
              <a:gd name="connsiteX50" fmla="*/ 5683015 w 6127024"/>
              <a:gd name="connsiteY50" fmla="*/ 3762025 h 6858000"/>
              <a:gd name="connsiteX51" fmla="*/ 5696643 w 6127024"/>
              <a:gd name="connsiteY51" fmla="*/ 3773888 h 6858000"/>
              <a:gd name="connsiteX52" fmla="*/ 5768491 w 6127024"/>
              <a:gd name="connsiteY52" fmla="*/ 3914399 h 6858000"/>
              <a:gd name="connsiteX53" fmla="*/ 5793123 w 6127024"/>
              <a:gd name="connsiteY53" fmla="*/ 3969952 h 6858000"/>
              <a:gd name="connsiteX54" fmla="*/ 5808321 w 6127024"/>
              <a:gd name="connsiteY54" fmla="*/ 3988153 h 6858000"/>
              <a:gd name="connsiteX55" fmla="*/ 5825621 w 6127024"/>
              <a:gd name="connsiteY55" fmla="*/ 4015525 h 6858000"/>
              <a:gd name="connsiteX56" fmla="*/ 5860672 w 6127024"/>
              <a:gd name="connsiteY56" fmla="*/ 4061579 h 6858000"/>
              <a:gd name="connsiteX57" fmla="*/ 5872173 w 6127024"/>
              <a:gd name="connsiteY57" fmla="*/ 4088497 h 6858000"/>
              <a:gd name="connsiteX58" fmla="*/ 5894095 w 6127024"/>
              <a:gd name="connsiteY58" fmla="*/ 4128857 h 6858000"/>
              <a:gd name="connsiteX59" fmla="*/ 5903513 w 6127024"/>
              <a:gd name="connsiteY59" fmla="*/ 4187661 h 6858000"/>
              <a:gd name="connsiteX60" fmla="*/ 5917114 w 6127024"/>
              <a:gd name="connsiteY60" fmla="*/ 4213096 h 6858000"/>
              <a:gd name="connsiteX61" fmla="*/ 5924233 w 6127024"/>
              <a:gd name="connsiteY61" fmla="*/ 4242060 h 6858000"/>
              <a:gd name="connsiteX62" fmla="*/ 5928910 w 6127024"/>
              <a:gd name="connsiteY62" fmla="*/ 4300973 h 6858000"/>
              <a:gd name="connsiteX63" fmla="*/ 5939320 w 6127024"/>
              <a:gd name="connsiteY63" fmla="*/ 4340435 h 6858000"/>
              <a:gd name="connsiteX64" fmla="*/ 5946705 w 6127024"/>
              <a:gd name="connsiteY64" fmla="*/ 4428051 h 6858000"/>
              <a:gd name="connsiteX65" fmla="*/ 5949261 w 6127024"/>
              <a:gd name="connsiteY65" fmla="*/ 4449185 h 6858000"/>
              <a:gd name="connsiteX66" fmla="*/ 5968960 w 6127024"/>
              <a:gd name="connsiteY66" fmla="*/ 4482655 h 6858000"/>
              <a:gd name="connsiteX67" fmla="*/ 5980106 w 6127024"/>
              <a:gd name="connsiteY67" fmla="*/ 4585087 h 6858000"/>
              <a:gd name="connsiteX68" fmla="*/ 5998138 w 6127024"/>
              <a:gd name="connsiteY68" fmla="*/ 4697518 h 6858000"/>
              <a:gd name="connsiteX69" fmla="*/ 6007819 w 6127024"/>
              <a:gd name="connsiteY69" fmla="*/ 4858148 h 6858000"/>
              <a:gd name="connsiteX70" fmla="*/ 6007749 w 6127024"/>
              <a:gd name="connsiteY70" fmla="*/ 4964715 h 6858000"/>
              <a:gd name="connsiteX71" fmla="*/ 6005269 w 6127024"/>
              <a:gd name="connsiteY71" fmla="*/ 5150567 h 6858000"/>
              <a:gd name="connsiteX72" fmla="*/ 6001127 w 6127024"/>
              <a:gd name="connsiteY72" fmla="*/ 5164609 h 6858000"/>
              <a:gd name="connsiteX73" fmla="*/ 5998514 w 6127024"/>
              <a:gd name="connsiteY73" fmla="*/ 5189673 h 6858000"/>
              <a:gd name="connsiteX74" fmla="*/ 6018409 w 6127024"/>
              <a:gd name="connsiteY74" fmla="*/ 5227157 h 6858000"/>
              <a:gd name="connsiteX75" fmla="*/ 6036748 w 6127024"/>
              <a:gd name="connsiteY75" fmla="*/ 5322752 h 6858000"/>
              <a:gd name="connsiteX76" fmla="*/ 6036943 w 6127024"/>
              <a:gd name="connsiteY76" fmla="*/ 5329480 h 6858000"/>
              <a:gd name="connsiteX77" fmla="*/ 6037677 w 6127024"/>
              <a:gd name="connsiteY77" fmla="*/ 5354807 h 6858000"/>
              <a:gd name="connsiteX78" fmla="*/ 6039728 w 6127024"/>
              <a:gd name="connsiteY78" fmla="*/ 5359416 h 6858000"/>
              <a:gd name="connsiteX79" fmla="*/ 6053435 w 6127024"/>
              <a:gd name="connsiteY79" fmla="*/ 5387547 h 6858000"/>
              <a:gd name="connsiteX80" fmla="*/ 6065933 w 6127024"/>
              <a:gd name="connsiteY80" fmla="*/ 5443002 h 6858000"/>
              <a:gd name="connsiteX81" fmla="*/ 6068640 w 6127024"/>
              <a:gd name="connsiteY81" fmla="*/ 5474503 h 6858000"/>
              <a:gd name="connsiteX82" fmla="*/ 6080922 w 6127024"/>
              <a:gd name="connsiteY82" fmla="*/ 5561070 h 6858000"/>
              <a:gd name="connsiteX83" fmla="*/ 6096949 w 6127024"/>
              <a:gd name="connsiteY83" fmla="*/ 5648179 h 6858000"/>
              <a:gd name="connsiteX84" fmla="*/ 6121353 w 6127024"/>
              <a:gd name="connsiteY84" fmla="*/ 5721725 h 6858000"/>
              <a:gd name="connsiteX85" fmla="*/ 6109884 w 6127024"/>
              <a:gd name="connsiteY85" fmla="*/ 5721959 h 6858000"/>
              <a:gd name="connsiteX86" fmla="*/ 6127024 w 6127024"/>
              <a:gd name="connsiteY86" fmla="*/ 5786902 h 6858000"/>
              <a:gd name="connsiteX87" fmla="*/ 6115796 w 6127024"/>
              <a:gd name="connsiteY87" fmla="*/ 5862844 h 6858000"/>
              <a:gd name="connsiteX88" fmla="*/ 6102493 w 6127024"/>
              <a:gd name="connsiteY88" fmla="*/ 5928602 h 6858000"/>
              <a:gd name="connsiteX89" fmla="*/ 6056863 w 6127024"/>
              <a:gd name="connsiteY89" fmla="*/ 6000643 h 6858000"/>
              <a:gd name="connsiteX90" fmla="*/ 6045436 w 6127024"/>
              <a:gd name="connsiteY90" fmla="*/ 6124480 h 6858000"/>
              <a:gd name="connsiteX91" fmla="*/ 6030489 w 6127024"/>
              <a:gd name="connsiteY91" fmla="*/ 6317666 h 6858000"/>
              <a:gd name="connsiteX92" fmla="*/ 6007492 w 6127024"/>
              <a:gd name="connsiteY92" fmla="*/ 6440818 h 6858000"/>
              <a:gd name="connsiteX93" fmla="*/ 6009467 w 6127024"/>
              <a:gd name="connsiteY93" fmla="*/ 6487076 h 6858000"/>
              <a:gd name="connsiteX94" fmla="*/ 5995064 w 6127024"/>
              <a:gd name="connsiteY94" fmla="*/ 6540791 h 6858000"/>
              <a:gd name="connsiteX95" fmla="*/ 6004510 w 6127024"/>
              <a:gd name="connsiteY95" fmla="*/ 6599256 h 6858000"/>
              <a:gd name="connsiteX96" fmla="*/ 5986207 w 6127024"/>
              <a:gd name="connsiteY96" fmla="*/ 6695855 h 6858000"/>
              <a:gd name="connsiteX97" fmla="*/ 5979428 w 6127024"/>
              <a:gd name="connsiteY97" fmla="*/ 6754678 h 6858000"/>
              <a:gd name="connsiteX98" fmla="*/ 5983398 w 6127024"/>
              <a:gd name="connsiteY98" fmla="*/ 6778641 h 6858000"/>
              <a:gd name="connsiteX99" fmla="*/ 5984543 w 6127024"/>
              <a:gd name="connsiteY99" fmla="*/ 6811016 h 6858000"/>
              <a:gd name="connsiteX100" fmla="*/ 5979671 w 6127024"/>
              <a:gd name="connsiteY100" fmla="*/ 6858000 h 6858000"/>
              <a:gd name="connsiteX101" fmla="*/ 0 w 6127024"/>
              <a:gd name="connsiteY101" fmla="*/ 6858000 h 6858000"/>
              <a:gd name="connsiteX102" fmla="*/ 0 w 6127024"/>
              <a:gd name="connsiteY10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21088 w 6127024"/>
              <a:gd name="connsiteY12" fmla="*/ 860193 h 6858000"/>
              <a:gd name="connsiteX13" fmla="*/ 5221281 w 6127024"/>
              <a:gd name="connsiteY13" fmla="*/ 920873 h 6858000"/>
              <a:gd name="connsiteX14" fmla="*/ 5201018 w 6127024"/>
              <a:gd name="connsiteY14" fmla="*/ 1095027 h 6858000"/>
              <a:gd name="connsiteX15" fmla="*/ 5202153 w 6127024"/>
              <a:gd name="connsiteY15" fmla="*/ 1133224 h 6858000"/>
              <a:gd name="connsiteX16" fmla="*/ 5189234 w 6127024"/>
              <a:gd name="connsiteY16" fmla="*/ 1193495 h 6858000"/>
              <a:gd name="connsiteX17" fmla="*/ 5202769 w 6127024"/>
              <a:gd name="connsiteY17" fmla="*/ 1269450 h 6858000"/>
              <a:gd name="connsiteX18" fmla="*/ 5225968 w 6127024"/>
              <a:gd name="connsiteY18" fmla="*/ 1357994 h 6858000"/>
              <a:gd name="connsiteX19" fmla="*/ 5233819 w 6127024"/>
              <a:gd name="connsiteY19" fmla="*/ 1380922 h 6858000"/>
              <a:gd name="connsiteX20" fmla="*/ 5237226 w 6127024"/>
              <a:gd name="connsiteY20" fmla="*/ 1441327 h 6858000"/>
              <a:gd name="connsiteX21" fmla="*/ 5255653 w 6127024"/>
              <a:gd name="connsiteY21" fmla="*/ 1524712 h 6858000"/>
              <a:gd name="connsiteX22" fmla="*/ 5263491 w 6127024"/>
              <a:gd name="connsiteY22" fmla="*/ 1642938 h 6858000"/>
              <a:gd name="connsiteX23" fmla="*/ 5256552 w 6127024"/>
              <a:gd name="connsiteY23" fmla="*/ 1672509 h 6858000"/>
              <a:gd name="connsiteX24" fmla="*/ 5259788 w 6127024"/>
              <a:gd name="connsiteY24" fmla="*/ 1768516 h 6858000"/>
              <a:gd name="connsiteX25" fmla="*/ 5255696 w 6127024"/>
              <a:gd name="connsiteY25" fmla="*/ 1953770 h 6858000"/>
              <a:gd name="connsiteX26" fmla="*/ 5252592 w 6127024"/>
              <a:gd name="connsiteY26" fmla="*/ 2092210 h 6858000"/>
              <a:gd name="connsiteX27" fmla="*/ 5250104 w 6127024"/>
              <a:gd name="connsiteY27" fmla="*/ 2249166 h 6858000"/>
              <a:gd name="connsiteX28" fmla="*/ 5251214 w 6127024"/>
              <a:gd name="connsiteY28" fmla="*/ 2250944 h 6858000"/>
              <a:gd name="connsiteX29" fmla="*/ 5250644 w 6127024"/>
              <a:gd name="connsiteY29" fmla="*/ 2266619 h 6858000"/>
              <a:gd name="connsiteX30" fmla="*/ 5293877 w 6127024"/>
              <a:gd name="connsiteY30" fmla="*/ 2368649 h 6858000"/>
              <a:gd name="connsiteX31" fmla="*/ 5311338 w 6127024"/>
              <a:gd name="connsiteY31" fmla="*/ 2404034 h 6858000"/>
              <a:gd name="connsiteX32" fmla="*/ 5338366 w 6127024"/>
              <a:gd name="connsiteY32" fmla="*/ 2465052 h 6858000"/>
              <a:gd name="connsiteX33" fmla="*/ 5371263 w 6127024"/>
              <a:gd name="connsiteY33" fmla="*/ 2586413 h 6858000"/>
              <a:gd name="connsiteX34" fmla="*/ 5407503 w 6127024"/>
              <a:gd name="connsiteY34" fmla="*/ 2786290 h 6858000"/>
              <a:gd name="connsiteX35" fmla="*/ 5407356 w 6127024"/>
              <a:gd name="connsiteY35" fmla="*/ 2787545 h 6858000"/>
              <a:gd name="connsiteX36" fmla="*/ 5457023 w 6127024"/>
              <a:gd name="connsiteY36" fmla="*/ 2858292 h 6858000"/>
              <a:gd name="connsiteX37" fmla="*/ 5479298 w 6127024"/>
              <a:gd name="connsiteY37" fmla="*/ 2947791 h 6858000"/>
              <a:gd name="connsiteX38" fmla="*/ 5481770 w 6127024"/>
              <a:gd name="connsiteY38" fmla="*/ 2951352 h 6858000"/>
              <a:gd name="connsiteX39" fmla="*/ 5482415 w 6127024"/>
              <a:gd name="connsiteY39" fmla="*/ 3004079 h 6858000"/>
              <a:gd name="connsiteX40" fmla="*/ 5503944 w 6127024"/>
              <a:gd name="connsiteY40" fmla="*/ 3123335 h 6858000"/>
              <a:gd name="connsiteX41" fmla="*/ 5516007 w 6127024"/>
              <a:gd name="connsiteY41" fmla="*/ 3258473 h 6858000"/>
              <a:gd name="connsiteX42" fmla="*/ 5589758 w 6127024"/>
              <a:gd name="connsiteY42" fmla="*/ 3453699 h 6858000"/>
              <a:gd name="connsiteX43" fmla="*/ 5596144 w 6127024"/>
              <a:gd name="connsiteY43" fmla="*/ 3534624 h 6858000"/>
              <a:gd name="connsiteX44" fmla="*/ 5597750 w 6127024"/>
              <a:gd name="connsiteY44" fmla="*/ 3534129 h 6858000"/>
              <a:gd name="connsiteX45" fmla="*/ 5599700 w 6127024"/>
              <a:gd name="connsiteY45" fmla="*/ 3547221 h 6858000"/>
              <a:gd name="connsiteX46" fmla="*/ 5618377 w 6127024"/>
              <a:gd name="connsiteY46" fmla="*/ 3588431 h 6858000"/>
              <a:gd name="connsiteX47" fmla="*/ 5612155 w 6127024"/>
              <a:gd name="connsiteY47" fmla="*/ 3589869 h 6858000"/>
              <a:gd name="connsiteX48" fmla="*/ 5620843 w 6127024"/>
              <a:gd name="connsiteY48" fmla="*/ 3606745 h 6858000"/>
              <a:gd name="connsiteX49" fmla="*/ 5655472 w 6127024"/>
              <a:gd name="connsiteY49" fmla="*/ 3678877 h 6858000"/>
              <a:gd name="connsiteX50" fmla="*/ 5683015 w 6127024"/>
              <a:gd name="connsiteY50" fmla="*/ 3762025 h 6858000"/>
              <a:gd name="connsiteX51" fmla="*/ 5696643 w 6127024"/>
              <a:gd name="connsiteY51" fmla="*/ 3773888 h 6858000"/>
              <a:gd name="connsiteX52" fmla="*/ 5768491 w 6127024"/>
              <a:gd name="connsiteY52" fmla="*/ 3914399 h 6858000"/>
              <a:gd name="connsiteX53" fmla="*/ 5793123 w 6127024"/>
              <a:gd name="connsiteY53" fmla="*/ 3969952 h 6858000"/>
              <a:gd name="connsiteX54" fmla="*/ 5808321 w 6127024"/>
              <a:gd name="connsiteY54" fmla="*/ 3988153 h 6858000"/>
              <a:gd name="connsiteX55" fmla="*/ 5825621 w 6127024"/>
              <a:gd name="connsiteY55" fmla="*/ 4015525 h 6858000"/>
              <a:gd name="connsiteX56" fmla="*/ 5860672 w 6127024"/>
              <a:gd name="connsiteY56" fmla="*/ 4061579 h 6858000"/>
              <a:gd name="connsiteX57" fmla="*/ 5872173 w 6127024"/>
              <a:gd name="connsiteY57" fmla="*/ 4088497 h 6858000"/>
              <a:gd name="connsiteX58" fmla="*/ 5894095 w 6127024"/>
              <a:gd name="connsiteY58" fmla="*/ 4128857 h 6858000"/>
              <a:gd name="connsiteX59" fmla="*/ 5903513 w 6127024"/>
              <a:gd name="connsiteY59" fmla="*/ 4187661 h 6858000"/>
              <a:gd name="connsiteX60" fmla="*/ 5917114 w 6127024"/>
              <a:gd name="connsiteY60" fmla="*/ 4213096 h 6858000"/>
              <a:gd name="connsiteX61" fmla="*/ 5924233 w 6127024"/>
              <a:gd name="connsiteY61" fmla="*/ 4242060 h 6858000"/>
              <a:gd name="connsiteX62" fmla="*/ 5928910 w 6127024"/>
              <a:gd name="connsiteY62" fmla="*/ 4300973 h 6858000"/>
              <a:gd name="connsiteX63" fmla="*/ 5939320 w 6127024"/>
              <a:gd name="connsiteY63" fmla="*/ 4340435 h 6858000"/>
              <a:gd name="connsiteX64" fmla="*/ 5946705 w 6127024"/>
              <a:gd name="connsiteY64" fmla="*/ 4428051 h 6858000"/>
              <a:gd name="connsiteX65" fmla="*/ 5949261 w 6127024"/>
              <a:gd name="connsiteY65" fmla="*/ 4449185 h 6858000"/>
              <a:gd name="connsiteX66" fmla="*/ 5968960 w 6127024"/>
              <a:gd name="connsiteY66" fmla="*/ 4482655 h 6858000"/>
              <a:gd name="connsiteX67" fmla="*/ 5980106 w 6127024"/>
              <a:gd name="connsiteY67" fmla="*/ 4585087 h 6858000"/>
              <a:gd name="connsiteX68" fmla="*/ 5998138 w 6127024"/>
              <a:gd name="connsiteY68" fmla="*/ 4697518 h 6858000"/>
              <a:gd name="connsiteX69" fmla="*/ 6007819 w 6127024"/>
              <a:gd name="connsiteY69" fmla="*/ 4858148 h 6858000"/>
              <a:gd name="connsiteX70" fmla="*/ 6007749 w 6127024"/>
              <a:gd name="connsiteY70" fmla="*/ 4964715 h 6858000"/>
              <a:gd name="connsiteX71" fmla="*/ 6005269 w 6127024"/>
              <a:gd name="connsiteY71" fmla="*/ 5150567 h 6858000"/>
              <a:gd name="connsiteX72" fmla="*/ 6001127 w 6127024"/>
              <a:gd name="connsiteY72" fmla="*/ 5164609 h 6858000"/>
              <a:gd name="connsiteX73" fmla="*/ 5998514 w 6127024"/>
              <a:gd name="connsiteY73" fmla="*/ 5189673 h 6858000"/>
              <a:gd name="connsiteX74" fmla="*/ 6018409 w 6127024"/>
              <a:gd name="connsiteY74" fmla="*/ 5227157 h 6858000"/>
              <a:gd name="connsiteX75" fmla="*/ 6036748 w 6127024"/>
              <a:gd name="connsiteY75" fmla="*/ 5322752 h 6858000"/>
              <a:gd name="connsiteX76" fmla="*/ 6036943 w 6127024"/>
              <a:gd name="connsiteY76" fmla="*/ 5329480 h 6858000"/>
              <a:gd name="connsiteX77" fmla="*/ 6037677 w 6127024"/>
              <a:gd name="connsiteY77" fmla="*/ 5354807 h 6858000"/>
              <a:gd name="connsiteX78" fmla="*/ 6039728 w 6127024"/>
              <a:gd name="connsiteY78" fmla="*/ 5359416 h 6858000"/>
              <a:gd name="connsiteX79" fmla="*/ 6053435 w 6127024"/>
              <a:gd name="connsiteY79" fmla="*/ 5387547 h 6858000"/>
              <a:gd name="connsiteX80" fmla="*/ 6065933 w 6127024"/>
              <a:gd name="connsiteY80" fmla="*/ 5443002 h 6858000"/>
              <a:gd name="connsiteX81" fmla="*/ 6068640 w 6127024"/>
              <a:gd name="connsiteY81" fmla="*/ 5474503 h 6858000"/>
              <a:gd name="connsiteX82" fmla="*/ 6080922 w 6127024"/>
              <a:gd name="connsiteY82" fmla="*/ 5561070 h 6858000"/>
              <a:gd name="connsiteX83" fmla="*/ 6096949 w 6127024"/>
              <a:gd name="connsiteY83" fmla="*/ 5648179 h 6858000"/>
              <a:gd name="connsiteX84" fmla="*/ 6121353 w 6127024"/>
              <a:gd name="connsiteY84" fmla="*/ 5721725 h 6858000"/>
              <a:gd name="connsiteX85" fmla="*/ 6109884 w 6127024"/>
              <a:gd name="connsiteY85" fmla="*/ 5721959 h 6858000"/>
              <a:gd name="connsiteX86" fmla="*/ 6127024 w 6127024"/>
              <a:gd name="connsiteY86" fmla="*/ 5786902 h 6858000"/>
              <a:gd name="connsiteX87" fmla="*/ 6115796 w 6127024"/>
              <a:gd name="connsiteY87" fmla="*/ 5862844 h 6858000"/>
              <a:gd name="connsiteX88" fmla="*/ 6102493 w 6127024"/>
              <a:gd name="connsiteY88" fmla="*/ 5928602 h 6858000"/>
              <a:gd name="connsiteX89" fmla="*/ 6056863 w 6127024"/>
              <a:gd name="connsiteY89" fmla="*/ 6000643 h 6858000"/>
              <a:gd name="connsiteX90" fmla="*/ 6045436 w 6127024"/>
              <a:gd name="connsiteY90" fmla="*/ 6124480 h 6858000"/>
              <a:gd name="connsiteX91" fmla="*/ 6030489 w 6127024"/>
              <a:gd name="connsiteY91" fmla="*/ 6317666 h 6858000"/>
              <a:gd name="connsiteX92" fmla="*/ 6007492 w 6127024"/>
              <a:gd name="connsiteY92" fmla="*/ 6440818 h 6858000"/>
              <a:gd name="connsiteX93" fmla="*/ 6009467 w 6127024"/>
              <a:gd name="connsiteY93" fmla="*/ 6487076 h 6858000"/>
              <a:gd name="connsiteX94" fmla="*/ 5995064 w 6127024"/>
              <a:gd name="connsiteY94" fmla="*/ 6540791 h 6858000"/>
              <a:gd name="connsiteX95" fmla="*/ 6004510 w 6127024"/>
              <a:gd name="connsiteY95" fmla="*/ 6599256 h 6858000"/>
              <a:gd name="connsiteX96" fmla="*/ 5986207 w 6127024"/>
              <a:gd name="connsiteY96" fmla="*/ 6695855 h 6858000"/>
              <a:gd name="connsiteX97" fmla="*/ 5979428 w 6127024"/>
              <a:gd name="connsiteY97" fmla="*/ 6754678 h 6858000"/>
              <a:gd name="connsiteX98" fmla="*/ 5983398 w 6127024"/>
              <a:gd name="connsiteY98" fmla="*/ 6778641 h 6858000"/>
              <a:gd name="connsiteX99" fmla="*/ 5984543 w 6127024"/>
              <a:gd name="connsiteY99" fmla="*/ 6811016 h 6858000"/>
              <a:gd name="connsiteX100" fmla="*/ 5979671 w 6127024"/>
              <a:gd name="connsiteY100" fmla="*/ 6858000 h 6858000"/>
              <a:gd name="connsiteX101" fmla="*/ 0 w 6127024"/>
              <a:gd name="connsiteY101" fmla="*/ 6858000 h 6858000"/>
              <a:gd name="connsiteX102" fmla="*/ 0 w 6127024"/>
              <a:gd name="connsiteY10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21088 w 6127024"/>
              <a:gd name="connsiteY12" fmla="*/ 860193 h 6858000"/>
              <a:gd name="connsiteX13" fmla="*/ 5221281 w 6127024"/>
              <a:gd name="connsiteY13" fmla="*/ 920873 h 6858000"/>
              <a:gd name="connsiteX14" fmla="*/ 5201018 w 6127024"/>
              <a:gd name="connsiteY14" fmla="*/ 1095027 h 6858000"/>
              <a:gd name="connsiteX15" fmla="*/ 5202153 w 6127024"/>
              <a:gd name="connsiteY15" fmla="*/ 1133224 h 6858000"/>
              <a:gd name="connsiteX16" fmla="*/ 5189234 w 6127024"/>
              <a:gd name="connsiteY16" fmla="*/ 1193495 h 6858000"/>
              <a:gd name="connsiteX17" fmla="*/ 5202769 w 6127024"/>
              <a:gd name="connsiteY17" fmla="*/ 1269450 h 6858000"/>
              <a:gd name="connsiteX18" fmla="*/ 5225968 w 6127024"/>
              <a:gd name="connsiteY18" fmla="*/ 1357994 h 6858000"/>
              <a:gd name="connsiteX19" fmla="*/ 5233819 w 6127024"/>
              <a:gd name="connsiteY19" fmla="*/ 1380922 h 6858000"/>
              <a:gd name="connsiteX20" fmla="*/ 5237226 w 6127024"/>
              <a:gd name="connsiteY20" fmla="*/ 1441327 h 6858000"/>
              <a:gd name="connsiteX21" fmla="*/ 5255653 w 6127024"/>
              <a:gd name="connsiteY21" fmla="*/ 1524712 h 6858000"/>
              <a:gd name="connsiteX22" fmla="*/ 5263491 w 6127024"/>
              <a:gd name="connsiteY22" fmla="*/ 1642938 h 6858000"/>
              <a:gd name="connsiteX23" fmla="*/ 5256552 w 6127024"/>
              <a:gd name="connsiteY23" fmla="*/ 1672509 h 6858000"/>
              <a:gd name="connsiteX24" fmla="*/ 5266931 w 6127024"/>
              <a:gd name="connsiteY24" fmla="*/ 1866147 h 6858000"/>
              <a:gd name="connsiteX25" fmla="*/ 5255696 w 6127024"/>
              <a:gd name="connsiteY25" fmla="*/ 1953770 h 6858000"/>
              <a:gd name="connsiteX26" fmla="*/ 5252592 w 6127024"/>
              <a:gd name="connsiteY26" fmla="*/ 2092210 h 6858000"/>
              <a:gd name="connsiteX27" fmla="*/ 5250104 w 6127024"/>
              <a:gd name="connsiteY27" fmla="*/ 2249166 h 6858000"/>
              <a:gd name="connsiteX28" fmla="*/ 5251214 w 6127024"/>
              <a:gd name="connsiteY28" fmla="*/ 2250944 h 6858000"/>
              <a:gd name="connsiteX29" fmla="*/ 5250644 w 6127024"/>
              <a:gd name="connsiteY29" fmla="*/ 2266619 h 6858000"/>
              <a:gd name="connsiteX30" fmla="*/ 5293877 w 6127024"/>
              <a:gd name="connsiteY30" fmla="*/ 2368649 h 6858000"/>
              <a:gd name="connsiteX31" fmla="*/ 5311338 w 6127024"/>
              <a:gd name="connsiteY31" fmla="*/ 2404034 h 6858000"/>
              <a:gd name="connsiteX32" fmla="*/ 5338366 w 6127024"/>
              <a:gd name="connsiteY32" fmla="*/ 2465052 h 6858000"/>
              <a:gd name="connsiteX33" fmla="*/ 5371263 w 6127024"/>
              <a:gd name="connsiteY33" fmla="*/ 2586413 h 6858000"/>
              <a:gd name="connsiteX34" fmla="*/ 5407503 w 6127024"/>
              <a:gd name="connsiteY34" fmla="*/ 2786290 h 6858000"/>
              <a:gd name="connsiteX35" fmla="*/ 5407356 w 6127024"/>
              <a:gd name="connsiteY35" fmla="*/ 2787545 h 6858000"/>
              <a:gd name="connsiteX36" fmla="*/ 5457023 w 6127024"/>
              <a:gd name="connsiteY36" fmla="*/ 2858292 h 6858000"/>
              <a:gd name="connsiteX37" fmla="*/ 5479298 w 6127024"/>
              <a:gd name="connsiteY37" fmla="*/ 2947791 h 6858000"/>
              <a:gd name="connsiteX38" fmla="*/ 5481770 w 6127024"/>
              <a:gd name="connsiteY38" fmla="*/ 2951352 h 6858000"/>
              <a:gd name="connsiteX39" fmla="*/ 5482415 w 6127024"/>
              <a:gd name="connsiteY39" fmla="*/ 3004079 h 6858000"/>
              <a:gd name="connsiteX40" fmla="*/ 5503944 w 6127024"/>
              <a:gd name="connsiteY40" fmla="*/ 3123335 h 6858000"/>
              <a:gd name="connsiteX41" fmla="*/ 5516007 w 6127024"/>
              <a:gd name="connsiteY41" fmla="*/ 3258473 h 6858000"/>
              <a:gd name="connsiteX42" fmla="*/ 5589758 w 6127024"/>
              <a:gd name="connsiteY42" fmla="*/ 3453699 h 6858000"/>
              <a:gd name="connsiteX43" fmla="*/ 5596144 w 6127024"/>
              <a:gd name="connsiteY43" fmla="*/ 3534624 h 6858000"/>
              <a:gd name="connsiteX44" fmla="*/ 5597750 w 6127024"/>
              <a:gd name="connsiteY44" fmla="*/ 3534129 h 6858000"/>
              <a:gd name="connsiteX45" fmla="*/ 5599700 w 6127024"/>
              <a:gd name="connsiteY45" fmla="*/ 3547221 h 6858000"/>
              <a:gd name="connsiteX46" fmla="*/ 5618377 w 6127024"/>
              <a:gd name="connsiteY46" fmla="*/ 3588431 h 6858000"/>
              <a:gd name="connsiteX47" fmla="*/ 5612155 w 6127024"/>
              <a:gd name="connsiteY47" fmla="*/ 3589869 h 6858000"/>
              <a:gd name="connsiteX48" fmla="*/ 5620843 w 6127024"/>
              <a:gd name="connsiteY48" fmla="*/ 3606745 h 6858000"/>
              <a:gd name="connsiteX49" fmla="*/ 5655472 w 6127024"/>
              <a:gd name="connsiteY49" fmla="*/ 3678877 h 6858000"/>
              <a:gd name="connsiteX50" fmla="*/ 5683015 w 6127024"/>
              <a:gd name="connsiteY50" fmla="*/ 3762025 h 6858000"/>
              <a:gd name="connsiteX51" fmla="*/ 5696643 w 6127024"/>
              <a:gd name="connsiteY51" fmla="*/ 3773888 h 6858000"/>
              <a:gd name="connsiteX52" fmla="*/ 5768491 w 6127024"/>
              <a:gd name="connsiteY52" fmla="*/ 3914399 h 6858000"/>
              <a:gd name="connsiteX53" fmla="*/ 5793123 w 6127024"/>
              <a:gd name="connsiteY53" fmla="*/ 3969952 h 6858000"/>
              <a:gd name="connsiteX54" fmla="*/ 5808321 w 6127024"/>
              <a:gd name="connsiteY54" fmla="*/ 3988153 h 6858000"/>
              <a:gd name="connsiteX55" fmla="*/ 5825621 w 6127024"/>
              <a:gd name="connsiteY55" fmla="*/ 4015525 h 6858000"/>
              <a:gd name="connsiteX56" fmla="*/ 5860672 w 6127024"/>
              <a:gd name="connsiteY56" fmla="*/ 4061579 h 6858000"/>
              <a:gd name="connsiteX57" fmla="*/ 5872173 w 6127024"/>
              <a:gd name="connsiteY57" fmla="*/ 4088497 h 6858000"/>
              <a:gd name="connsiteX58" fmla="*/ 5894095 w 6127024"/>
              <a:gd name="connsiteY58" fmla="*/ 4128857 h 6858000"/>
              <a:gd name="connsiteX59" fmla="*/ 5903513 w 6127024"/>
              <a:gd name="connsiteY59" fmla="*/ 4187661 h 6858000"/>
              <a:gd name="connsiteX60" fmla="*/ 5917114 w 6127024"/>
              <a:gd name="connsiteY60" fmla="*/ 4213096 h 6858000"/>
              <a:gd name="connsiteX61" fmla="*/ 5924233 w 6127024"/>
              <a:gd name="connsiteY61" fmla="*/ 4242060 h 6858000"/>
              <a:gd name="connsiteX62" fmla="*/ 5928910 w 6127024"/>
              <a:gd name="connsiteY62" fmla="*/ 4300973 h 6858000"/>
              <a:gd name="connsiteX63" fmla="*/ 5939320 w 6127024"/>
              <a:gd name="connsiteY63" fmla="*/ 4340435 h 6858000"/>
              <a:gd name="connsiteX64" fmla="*/ 5946705 w 6127024"/>
              <a:gd name="connsiteY64" fmla="*/ 4428051 h 6858000"/>
              <a:gd name="connsiteX65" fmla="*/ 5949261 w 6127024"/>
              <a:gd name="connsiteY65" fmla="*/ 4449185 h 6858000"/>
              <a:gd name="connsiteX66" fmla="*/ 5968960 w 6127024"/>
              <a:gd name="connsiteY66" fmla="*/ 4482655 h 6858000"/>
              <a:gd name="connsiteX67" fmla="*/ 5980106 w 6127024"/>
              <a:gd name="connsiteY67" fmla="*/ 4585087 h 6858000"/>
              <a:gd name="connsiteX68" fmla="*/ 5998138 w 6127024"/>
              <a:gd name="connsiteY68" fmla="*/ 4697518 h 6858000"/>
              <a:gd name="connsiteX69" fmla="*/ 6007819 w 6127024"/>
              <a:gd name="connsiteY69" fmla="*/ 4858148 h 6858000"/>
              <a:gd name="connsiteX70" fmla="*/ 6007749 w 6127024"/>
              <a:gd name="connsiteY70" fmla="*/ 4964715 h 6858000"/>
              <a:gd name="connsiteX71" fmla="*/ 6005269 w 6127024"/>
              <a:gd name="connsiteY71" fmla="*/ 5150567 h 6858000"/>
              <a:gd name="connsiteX72" fmla="*/ 6001127 w 6127024"/>
              <a:gd name="connsiteY72" fmla="*/ 5164609 h 6858000"/>
              <a:gd name="connsiteX73" fmla="*/ 5998514 w 6127024"/>
              <a:gd name="connsiteY73" fmla="*/ 5189673 h 6858000"/>
              <a:gd name="connsiteX74" fmla="*/ 6018409 w 6127024"/>
              <a:gd name="connsiteY74" fmla="*/ 5227157 h 6858000"/>
              <a:gd name="connsiteX75" fmla="*/ 6036748 w 6127024"/>
              <a:gd name="connsiteY75" fmla="*/ 5322752 h 6858000"/>
              <a:gd name="connsiteX76" fmla="*/ 6036943 w 6127024"/>
              <a:gd name="connsiteY76" fmla="*/ 5329480 h 6858000"/>
              <a:gd name="connsiteX77" fmla="*/ 6037677 w 6127024"/>
              <a:gd name="connsiteY77" fmla="*/ 5354807 h 6858000"/>
              <a:gd name="connsiteX78" fmla="*/ 6039728 w 6127024"/>
              <a:gd name="connsiteY78" fmla="*/ 5359416 h 6858000"/>
              <a:gd name="connsiteX79" fmla="*/ 6053435 w 6127024"/>
              <a:gd name="connsiteY79" fmla="*/ 5387547 h 6858000"/>
              <a:gd name="connsiteX80" fmla="*/ 6065933 w 6127024"/>
              <a:gd name="connsiteY80" fmla="*/ 5443002 h 6858000"/>
              <a:gd name="connsiteX81" fmla="*/ 6068640 w 6127024"/>
              <a:gd name="connsiteY81" fmla="*/ 5474503 h 6858000"/>
              <a:gd name="connsiteX82" fmla="*/ 6080922 w 6127024"/>
              <a:gd name="connsiteY82" fmla="*/ 5561070 h 6858000"/>
              <a:gd name="connsiteX83" fmla="*/ 6096949 w 6127024"/>
              <a:gd name="connsiteY83" fmla="*/ 5648179 h 6858000"/>
              <a:gd name="connsiteX84" fmla="*/ 6121353 w 6127024"/>
              <a:gd name="connsiteY84" fmla="*/ 5721725 h 6858000"/>
              <a:gd name="connsiteX85" fmla="*/ 6109884 w 6127024"/>
              <a:gd name="connsiteY85" fmla="*/ 5721959 h 6858000"/>
              <a:gd name="connsiteX86" fmla="*/ 6127024 w 6127024"/>
              <a:gd name="connsiteY86" fmla="*/ 5786902 h 6858000"/>
              <a:gd name="connsiteX87" fmla="*/ 6115796 w 6127024"/>
              <a:gd name="connsiteY87" fmla="*/ 5862844 h 6858000"/>
              <a:gd name="connsiteX88" fmla="*/ 6102493 w 6127024"/>
              <a:gd name="connsiteY88" fmla="*/ 5928602 h 6858000"/>
              <a:gd name="connsiteX89" fmla="*/ 6056863 w 6127024"/>
              <a:gd name="connsiteY89" fmla="*/ 6000643 h 6858000"/>
              <a:gd name="connsiteX90" fmla="*/ 6045436 w 6127024"/>
              <a:gd name="connsiteY90" fmla="*/ 6124480 h 6858000"/>
              <a:gd name="connsiteX91" fmla="*/ 6030489 w 6127024"/>
              <a:gd name="connsiteY91" fmla="*/ 6317666 h 6858000"/>
              <a:gd name="connsiteX92" fmla="*/ 6007492 w 6127024"/>
              <a:gd name="connsiteY92" fmla="*/ 6440818 h 6858000"/>
              <a:gd name="connsiteX93" fmla="*/ 6009467 w 6127024"/>
              <a:gd name="connsiteY93" fmla="*/ 6487076 h 6858000"/>
              <a:gd name="connsiteX94" fmla="*/ 5995064 w 6127024"/>
              <a:gd name="connsiteY94" fmla="*/ 6540791 h 6858000"/>
              <a:gd name="connsiteX95" fmla="*/ 6004510 w 6127024"/>
              <a:gd name="connsiteY95" fmla="*/ 6599256 h 6858000"/>
              <a:gd name="connsiteX96" fmla="*/ 5986207 w 6127024"/>
              <a:gd name="connsiteY96" fmla="*/ 6695855 h 6858000"/>
              <a:gd name="connsiteX97" fmla="*/ 5979428 w 6127024"/>
              <a:gd name="connsiteY97" fmla="*/ 6754678 h 6858000"/>
              <a:gd name="connsiteX98" fmla="*/ 5983398 w 6127024"/>
              <a:gd name="connsiteY98" fmla="*/ 6778641 h 6858000"/>
              <a:gd name="connsiteX99" fmla="*/ 5984543 w 6127024"/>
              <a:gd name="connsiteY99" fmla="*/ 6811016 h 6858000"/>
              <a:gd name="connsiteX100" fmla="*/ 5979671 w 6127024"/>
              <a:gd name="connsiteY100" fmla="*/ 6858000 h 6858000"/>
              <a:gd name="connsiteX101" fmla="*/ 0 w 6127024"/>
              <a:gd name="connsiteY101" fmla="*/ 6858000 h 6858000"/>
              <a:gd name="connsiteX102" fmla="*/ 0 w 6127024"/>
              <a:gd name="connsiteY10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21088 w 6127024"/>
              <a:gd name="connsiteY12" fmla="*/ 860193 h 6858000"/>
              <a:gd name="connsiteX13" fmla="*/ 5221281 w 6127024"/>
              <a:gd name="connsiteY13" fmla="*/ 920873 h 6858000"/>
              <a:gd name="connsiteX14" fmla="*/ 5201018 w 6127024"/>
              <a:gd name="connsiteY14" fmla="*/ 1095027 h 6858000"/>
              <a:gd name="connsiteX15" fmla="*/ 5202153 w 6127024"/>
              <a:gd name="connsiteY15" fmla="*/ 1133224 h 6858000"/>
              <a:gd name="connsiteX16" fmla="*/ 5189234 w 6127024"/>
              <a:gd name="connsiteY16" fmla="*/ 1193495 h 6858000"/>
              <a:gd name="connsiteX17" fmla="*/ 5202769 w 6127024"/>
              <a:gd name="connsiteY17" fmla="*/ 1269450 h 6858000"/>
              <a:gd name="connsiteX18" fmla="*/ 5225968 w 6127024"/>
              <a:gd name="connsiteY18" fmla="*/ 1357994 h 6858000"/>
              <a:gd name="connsiteX19" fmla="*/ 5233819 w 6127024"/>
              <a:gd name="connsiteY19" fmla="*/ 1380922 h 6858000"/>
              <a:gd name="connsiteX20" fmla="*/ 5237226 w 6127024"/>
              <a:gd name="connsiteY20" fmla="*/ 1441327 h 6858000"/>
              <a:gd name="connsiteX21" fmla="*/ 5255653 w 6127024"/>
              <a:gd name="connsiteY21" fmla="*/ 1524712 h 6858000"/>
              <a:gd name="connsiteX22" fmla="*/ 5263491 w 6127024"/>
              <a:gd name="connsiteY22" fmla="*/ 1642938 h 6858000"/>
              <a:gd name="connsiteX23" fmla="*/ 5256552 w 6127024"/>
              <a:gd name="connsiteY23" fmla="*/ 1672509 h 6858000"/>
              <a:gd name="connsiteX24" fmla="*/ 5266931 w 6127024"/>
              <a:gd name="connsiteY24" fmla="*/ 1866147 h 6858000"/>
              <a:gd name="connsiteX25" fmla="*/ 5255696 w 6127024"/>
              <a:gd name="connsiteY25" fmla="*/ 1953770 h 6858000"/>
              <a:gd name="connsiteX26" fmla="*/ 5252592 w 6127024"/>
              <a:gd name="connsiteY26" fmla="*/ 2092210 h 6858000"/>
              <a:gd name="connsiteX27" fmla="*/ 5250104 w 6127024"/>
              <a:gd name="connsiteY27" fmla="*/ 2249166 h 6858000"/>
              <a:gd name="connsiteX28" fmla="*/ 5251214 w 6127024"/>
              <a:gd name="connsiteY28" fmla="*/ 2250944 h 6858000"/>
              <a:gd name="connsiteX29" fmla="*/ 5250644 w 6127024"/>
              <a:gd name="connsiteY29" fmla="*/ 2266619 h 6858000"/>
              <a:gd name="connsiteX30" fmla="*/ 5293877 w 6127024"/>
              <a:gd name="connsiteY30" fmla="*/ 2368649 h 6858000"/>
              <a:gd name="connsiteX31" fmla="*/ 5311338 w 6127024"/>
              <a:gd name="connsiteY31" fmla="*/ 2404034 h 6858000"/>
              <a:gd name="connsiteX32" fmla="*/ 5338366 w 6127024"/>
              <a:gd name="connsiteY32" fmla="*/ 2465052 h 6858000"/>
              <a:gd name="connsiteX33" fmla="*/ 5371263 w 6127024"/>
              <a:gd name="connsiteY33" fmla="*/ 2586413 h 6858000"/>
              <a:gd name="connsiteX34" fmla="*/ 5407503 w 6127024"/>
              <a:gd name="connsiteY34" fmla="*/ 2786290 h 6858000"/>
              <a:gd name="connsiteX35" fmla="*/ 5407356 w 6127024"/>
              <a:gd name="connsiteY35" fmla="*/ 2787545 h 6858000"/>
              <a:gd name="connsiteX36" fmla="*/ 5457023 w 6127024"/>
              <a:gd name="connsiteY36" fmla="*/ 2858292 h 6858000"/>
              <a:gd name="connsiteX37" fmla="*/ 5479298 w 6127024"/>
              <a:gd name="connsiteY37" fmla="*/ 2947791 h 6858000"/>
              <a:gd name="connsiteX38" fmla="*/ 5481770 w 6127024"/>
              <a:gd name="connsiteY38" fmla="*/ 2951352 h 6858000"/>
              <a:gd name="connsiteX39" fmla="*/ 5482415 w 6127024"/>
              <a:gd name="connsiteY39" fmla="*/ 3004079 h 6858000"/>
              <a:gd name="connsiteX40" fmla="*/ 5503944 w 6127024"/>
              <a:gd name="connsiteY40" fmla="*/ 3123335 h 6858000"/>
              <a:gd name="connsiteX41" fmla="*/ 5516007 w 6127024"/>
              <a:gd name="connsiteY41" fmla="*/ 3258473 h 6858000"/>
              <a:gd name="connsiteX42" fmla="*/ 5589758 w 6127024"/>
              <a:gd name="connsiteY42" fmla="*/ 3453699 h 6858000"/>
              <a:gd name="connsiteX43" fmla="*/ 5596144 w 6127024"/>
              <a:gd name="connsiteY43" fmla="*/ 3534624 h 6858000"/>
              <a:gd name="connsiteX44" fmla="*/ 5597750 w 6127024"/>
              <a:gd name="connsiteY44" fmla="*/ 3534129 h 6858000"/>
              <a:gd name="connsiteX45" fmla="*/ 5599700 w 6127024"/>
              <a:gd name="connsiteY45" fmla="*/ 3547221 h 6858000"/>
              <a:gd name="connsiteX46" fmla="*/ 5618377 w 6127024"/>
              <a:gd name="connsiteY46" fmla="*/ 3588431 h 6858000"/>
              <a:gd name="connsiteX47" fmla="*/ 5612155 w 6127024"/>
              <a:gd name="connsiteY47" fmla="*/ 3589869 h 6858000"/>
              <a:gd name="connsiteX48" fmla="*/ 5620843 w 6127024"/>
              <a:gd name="connsiteY48" fmla="*/ 3606745 h 6858000"/>
              <a:gd name="connsiteX49" fmla="*/ 5655472 w 6127024"/>
              <a:gd name="connsiteY49" fmla="*/ 3678877 h 6858000"/>
              <a:gd name="connsiteX50" fmla="*/ 5683015 w 6127024"/>
              <a:gd name="connsiteY50" fmla="*/ 3762025 h 6858000"/>
              <a:gd name="connsiteX51" fmla="*/ 5696643 w 6127024"/>
              <a:gd name="connsiteY51" fmla="*/ 3773888 h 6858000"/>
              <a:gd name="connsiteX52" fmla="*/ 5768491 w 6127024"/>
              <a:gd name="connsiteY52" fmla="*/ 3914399 h 6858000"/>
              <a:gd name="connsiteX53" fmla="*/ 5793123 w 6127024"/>
              <a:gd name="connsiteY53" fmla="*/ 3969952 h 6858000"/>
              <a:gd name="connsiteX54" fmla="*/ 5808321 w 6127024"/>
              <a:gd name="connsiteY54" fmla="*/ 3988153 h 6858000"/>
              <a:gd name="connsiteX55" fmla="*/ 5825621 w 6127024"/>
              <a:gd name="connsiteY55" fmla="*/ 4015525 h 6858000"/>
              <a:gd name="connsiteX56" fmla="*/ 5860672 w 6127024"/>
              <a:gd name="connsiteY56" fmla="*/ 4061579 h 6858000"/>
              <a:gd name="connsiteX57" fmla="*/ 5872173 w 6127024"/>
              <a:gd name="connsiteY57" fmla="*/ 4088497 h 6858000"/>
              <a:gd name="connsiteX58" fmla="*/ 5894095 w 6127024"/>
              <a:gd name="connsiteY58" fmla="*/ 4128857 h 6858000"/>
              <a:gd name="connsiteX59" fmla="*/ 5903513 w 6127024"/>
              <a:gd name="connsiteY59" fmla="*/ 4187661 h 6858000"/>
              <a:gd name="connsiteX60" fmla="*/ 5917114 w 6127024"/>
              <a:gd name="connsiteY60" fmla="*/ 4213096 h 6858000"/>
              <a:gd name="connsiteX61" fmla="*/ 5924233 w 6127024"/>
              <a:gd name="connsiteY61" fmla="*/ 4242060 h 6858000"/>
              <a:gd name="connsiteX62" fmla="*/ 5928910 w 6127024"/>
              <a:gd name="connsiteY62" fmla="*/ 4300973 h 6858000"/>
              <a:gd name="connsiteX63" fmla="*/ 5939320 w 6127024"/>
              <a:gd name="connsiteY63" fmla="*/ 4340435 h 6858000"/>
              <a:gd name="connsiteX64" fmla="*/ 5946705 w 6127024"/>
              <a:gd name="connsiteY64" fmla="*/ 4428051 h 6858000"/>
              <a:gd name="connsiteX65" fmla="*/ 5949261 w 6127024"/>
              <a:gd name="connsiteY65" fmla="*/ 4449185 h 6858000"/>
              <a:gd name="connsiteX66" fmla="*/ 5968960 w 6127024"/>
              <a:gd name="connsiteY66" fmla="*/ 4482655 h 6858000"/>
              <a:gd name="connsiteX67" fmla="*/ 5980106 w 6127024"/>
              <a:gd name="connsiteY67" fmla="*/ 4585087 h 6858000"/>
              <a:gd name="connsiteX68" fmla="*/ 5998138 w 6127024"/>
              <a:gd name="connsiteY68" fmla="*/ 4697518 h 6858000"/>
              <a:gd name="connsiteX69" fmla="*/ 6007819 w 6127024"/>
              <a:gd name="connsiteY69" fmla="*/ 4858148 h 6858000"/>
              <a:gd name="connsiteX70" fmla="*/ 6007749 w 6127024"/>
              <a:gd name="connsiteY70" fmla="*/ 4964715 h 6858000"/>
              <a:gd name="connsiteX71" fmla="*/ 6005269 w 6127024"/>
              <a:gd name="connsiteY71" fmla="*/ 5150567 h 6858000"/>
              <a:gd name="connsiteX72" fmla="*/ 6001127 w 6127024"/>
              <a:gd name="connsiteY72" fmla="*/ 5164609 h 6858000"/>
              <a:gd name="connsiteX73" fmla="*/ 5998514 w 6127024"/>
              <a:gd name="connsiteY73" fmla="*/ 5189673 h 6858000"/>
              <a:gd name="connsiteX74" fmla="*/ 6018409 w 6127024"/>
              <a:gd name="connsiteY74" fmla="*/ 5227157 h 6858000"/>
              <a:gd name="connsiteX75" fmla="*/ 6036748 w 6127024"/>
              <a:gd name="connsiteY75" fmla="*/ 5322752 h 6858000"/>
              <a:gd name="connsiteX76" fmla="*/ 6036943 w 6127024"/>
              <a:gd name="connsiteY76" fmla="*/ 5329480 h 6858000"/>
              <a:gd name="connsiteX77" fmla="*/ 6037677 w 6127024"/>
              <a:gd name="connsiteY77" fmla="*/ 5354807 h 6858000"/>
              <a:gd name="connsiteX78" fmla="*/ 6039728 w 6127024"/>
              <a:gd name="connsiteY78" fmla="*/ 5359416 h 6858000"/>
              <a:gd name="connsiteX79" fmla="*/ 6053435 w 6127024"/>
              <a:gd name="connsiteY79" fmla="*/ 5387547 h 6858000"/>
              <a:gd name="connsiteX80" fmla="*/ 6065933 w 6127024"/>
              <a:gd name="connsiteY80" fmla="*/ 5443002 h 6858000"/>
              <a:gd name="connsiteX81" fmla="*/ 6068640 w 6127024"/>
              <a:gd name="connsiteY81" fmla="*/ 5474503 h 6858000"/>
              <a:gd name="connsiteX82" fmla="*/ 6080922 w 6127024"/>
              <a:gd name="connsiteY82" fmla="*/ 5561070 h 6858000"/>
              <a:gd name="connsiteX83" fmla="*/ 6096949 w 6127024"/>
              <a:gd name="connsiteY83" fmla="*/ 5648179 h 6858000"/>
              <a:gd name="connsiteX84" fmla="*/ 6121353 w 6127024"/>
              <a:gd name="connsiteY84" fmla="*/ 5721725 h 6858000"/>
              <a:gd name="connsiteX85" fmla="*/ 6109884 w 6127024"/>
              <a:gd name="connsiteY85" fmla="*/ 5721959 h 6858000"/>
              <a:gd name="connsiteX86" fmla="*/ 6127024 w 6127024"/>
              <a:gd name="connsiteY86" fmla="*/ 5786902 h 6858000"/>
              <a:gd name="connsiteX87" fmla="*/ 6115796 w 6127024"/>
              <a:gd name="connsiteY87" fmla="*/ 5862844 h 6858000"/>
              <a:gd name="connsiteX88" fmla="*/ 6102493 w 6127024"/>
              <a:gd name="connsiteY88" fmla="*/ 5928602 h 6858000"/>
              <a:gd name="connsiteX89" fmla="*/ 6056863 w 6127024"/>
              <a:gd name="connsiteY89" fmla="*/ 6000643 h 6858000"/>
              <a:gd name="connsiteX90" fmla="*/ 6045436 w 6127024"/>
              <a:gd name="connsiteY90" fmla="*/ 6124480 h 6858000"/>
              <a:gd name="connsiteX91" fmla="*/ 6030489 w 6127024"/>
              <a:gd name="connsiteY91" fmla="*/ 6317666 h 6858000"/>
              <a:gd name="connsiteX92" fmla="*/ 6007492 w 6127024"/>
              <a:gd name="connsiteY92" fmla="*/ 6440818 h 6858000"/>
              <a:gd name="connsiteX93" fmla="*/ 6009467 w 6127024"/>
              <a:gd name="connsiteY93" fmla="*/ 6487076 h 6858000"/>
              <a:gd name="connsiteX94" fmla="*/ 5995064 w 6127024"/>
              <a:gd name="connsiteY94" fmla="*/ 6540791 h 6858000"/>
              <a:gd name="connsiteX95" fmla="*/ 6004510 w 6127024"/>
              <a:gd name="connsiteY95" fmla="*/ 6599256 h 6858000"/>
              <a:gd name="connsiteX96" fmla="*/ 5986207 w 6127024"/>
              <a:gd name="connsiteY96" fmla="*/ 6695855 h 6858000"/>
              <a:gd name="connsiteX97" fmla="*/ 5979428 w 6127024"/>
              <a:gd name="connsiteY97" fmla="*/ 6754678 h 6858000"/>
              <a:gd name="connsiteX98" fmla="*/ 5983398 w 6127024"/>
              <a:gd name="connsiteY98" fmla="*/ 6778641 h 6858000"/>
              <a:gd name="connsiteX99" fmla="*/ 5984543 w 6127024"/>
              <a:gd name="connsiteY99" fmla="*/ 6811016 h 6858000"/>
              <a:gd name="connsiteX100" fmla="*/ 5979671 w 6127024"/>
              <a:gd name="connsiteY100" fmla="*/ 6858000 h 6858000"/>
              <a:gd name="connsiteX101" fmla="*/ 0 w 6127024"/>
              <a:gd name="connsiteY101" fmla="*/ 6858000 h 6858000"/>
              <a:gd name="connsiteX102" fmla="*/ 0 w 6127024"/>
              <a:gd name="connsiteY10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21088 w 6127024"/>
              <a:gd name="connsiteY12" fmla="*/ 860193 h 6858000"/>
              <a:gd name="connsiteX13" fmla="*/ 5221281 w 6127024"/>
              <a:gd name="connsiteY13" fmla="*/ 920873 h 6858000"/>
              <a:gd name="connsiteX14" fmla="*/ 5201018 w 6127024"/>
              <a:gd name="connsiteY14" fmla="*/ 1095027 h 6858000"/>
              <a:gd name="connsiteX15" fmla="*/ 5202153 w 6127024"/>
              <a:gd name="connsiteY15" fmla="*/ 1133224 h 6858000"/>
              <a:gd name="connsiteX16" fmla="*/ 5189234 w 6127024"/>
              <a:gd name="connsiteY16" fmla="*/ 1193495 h 6858000"/>
              <a:gd name="connsiteX17" fmla="*/ 5202769 w 6127024"/>
              <a:gd name="connsiteY17" fmla="*/ 1269450 h 6858000"/>
              <a:gd name="connsiteX18" fmla="*/ 5225968 w 6127024"/>
              <a:gd name="connsiteY18" fmla="*/ 1357994 h 6858000"/>
              <a:gd name="connsiteX19" fmla="*/ 5233819 w 6127024"/>
              <a:gd name="connsiteY19" fmla="*/ 1380922 h 6858000"/>
              <a:gd name="connsiteX20" fmla="*/ 5237226 w 6127024"/>
              <a:gd name="connsiteY20" fmla="*/ 1441327 h 6858000"/>
              <a:gd name="connsiteX21" fmla="*/ 5255653 w 6127024"/>
              <a:gd name="connsiteY21" fmla="*/ 1524712 h 6858000"/>
              <a:gd name="connsiteX22" fmla="*/ 5263491 w 6127024"/>
              <a:gd name="connsiteY22" fmla="*/ 1642938 h 6858000"/>
              <a:gd name="connsiteX23" fmla="*/ 5256552 w 6127024"/>
              <a:gd name="connsiteY23" fmla="*/ 1672509 h 6858000"/>
              <a:gd name="connsiteX24" fmla="*/ 5266931 w 6127024"/>
              <a:gd name="connsiteY24" fmla="*/ 1866147 h 6858000"/>
              <a:gd name="connsiteX25" fmla="*/ 5255696 w 6127024"/>
              <a:gd name="connsiteY25" fmla="*/ 1953770 h 6858000"/>
              <a:gd name="connsiteX26" fmla="*/ 5252592 w 6127024"/>
              <a:gd name="connsiteY26" fmla="*/ 2092210 h 6858000"/>
              <a:gd name="connsiteX27" fmla="*/ 5250104 w 6127024"/>
              <a:gd name="connsiteY27" fmla="*/ 2249166 h 6858000"/>
              <a:gd name="connsiteX28" fmla="*/ 5251214 w 6127024"/>
              <a:gd name="connsiteY28" fmla="*/ 2250944 h 6858000"/>
              <a:gd name="connsiteX29" fmla="*/ 5250644 w 6127024"/>
              <a:gd name="connsiteY29" fmla="*/ 2266619 h 6858000"/>
              <a:gd name="connsiteX30" fmla="*/ 5293877 w 6127024"/>
              <a:gd name="connsiteY30" fmla="*/ 2368649 h 6858000"/>
              <a:gd name="connsiteX31" fmla="*/ 5311338 w 6127024"/>
              <a:gd name="connsiteY31" fmla="*/ 2404034 h 6858000"/>
              <a:gd name="connsiteX32" fmla="*/ 5338366 w 6127024"/>
              <a:gd name="connsiteY32" fmla="*/ 2465052 h 6858000"/>
              <a:gd name="connsiteX33" fmla="*/ 5371263 w 6127024"/>
              <a:gd name="connsiteY33" fmla="*/ 2586413 h 6858000"/>
              <a:gd name="connsiteX34" fmla="*/ 5407503 w 6127024"/>
              <a:gd name="connsiteY34" fmla="*/ 2786290 h 6858000"/>
              <a:gd name="connsiteX35" fmla="*/ 5407356 w 6127024"/>
              <a:gd name="connsiteY35" fmla="*/ 2787545 h 6858000"/>
              <a:gd name="connsiteX36" fmla="*/ 5457023 w 6127024"/>
              <a:gd name="connsiteY36" fmla="*/ 2858292 h 6858000"/>
              <a:gd name="connsiteX37" fmla="*/ 5479298 w 6127024"/>
              <a:gd name="connsiteY37" fmla="*/ 2947791 h 6858000"/>
              <a:gd name="connsiteX38" fmla="*/ 5481770 w 6127024"/>
              <a:gd name="connsiteY38" fmla="*/ 2951352 h 6858000"/>
              <a:gd name="connsiteX39" fmla="*/ 5482415 w 6127024"/>
              <a:gd name="connsiteY39" fmla="*/ 3004079 h 6858000"/>
              <a:gd name="connsiteX40" fmla="*/ 5503944 w 6127024"/>
              <a:gd name="connsiteY40" fmla="*/ 3123335 h 6858000"/>
              <a:gd name="connsiteX41" fmla="*/ 5516007 w 6127024"/>
              <a:gd name="connsiteY41" fmla="*/ 3258473 h 6858000"/>
              <a:gd name="connsiteX42" fmla="*/ 5589758 w 6127024"/>
              <a:gd name="connsiteY42" fmla="*/ 3453699 h 6858000"/>
              <a:gd name="connsiteX43" fmla="*/ 5596144 w 6127024"/>
              <a:gd name="connsiteY43" fmla="*/ 3534624 h 6858000"/>
              <a:gd name="connsiteX44" fmla="*/ 5597750 w 6127024"/>
              <a:gd name="connsiteY44" fmla="*/ 3534129 h 6858000"/>
              <a:gd name="connsiteX45" fmla="*/ 5599700 w 6127024"/>
              <a:gd name="connsiteY45" fmla="*/ 3547221 h 6858000"/>
              <a:gd name="connsiteX46" fmla="*/ 5618377 w 6127024"/>
              <a:gd name="connsiteY46" fmla="*/ 3588431 h 6858000"/>
              <a:gd name="connsiteX47" fmla="*/ 5612155 w 6127024"/>
              <a:gd name="connsiteY47" fmla="*/ 3589869 h 6858000"/>
              <a:gd name="connsiteX48" fmla="*/ 5620843 w 6127024"/>
              <a:gd name="connsiteY48" fmla="*/ 3606745 h 6858000"/>
              <a:gd name="connsiteX49" fmla="*/ 5655472 w 6127024"/>
              <a:gd name="connsiteY49" fmla="*/ 3678877 h 6858000"/>
              <a:gd name="connsiteX50" fmla="*/ 5683015 w 6127024"/>
              <a:gd name="connsiteY50" fmla="*/ 3762025 h 6858000"/>
              <a:gd name="connsiteX51" fmla="*/ 5696643 w 6127024"/>
              <a:gd name="connsiteY51" fmla="*/ 3773888 h 6858000"/>
              <a:gd name="connsiteX52" fmla="*/ 5768491 w 6127024"/>
              <a:gd name="connsiteY52" fmla="*/ 3914399 h 6858000"/>
              <a:gd name="connsiteX53" fmla="*/ 5793123 w 6127024"/>
              <a:gd name="connsiteY53" fmla="*/ 3969952 h 6858000"/>
              <a:gd name="connsiteX54" fmla="*/ 5808321 w 6127024"/>
              <a:gd name="connsiteY54" fmla="*/ 3988153 h 6858000"/>
              <a:gd name="connsiteX55" fmla="*/ 5825621 w 6127024"/>
              <a:gd name="connsiteY55" fmla="*/ 4015525 h 6858000"/>
              <a:gd name="connsiteX56" fmla="*/ 5860672 w 6127024"/>
              <a:gd name="connsiteY56" fmla="*/ 4061579 h 6858000"/>
              <a:gd name="connsiteX57" fmla="*/ 5872173 w 6127024"/>
              <a:gd name="connsiteY57" fmla="*/ 4088497 h 6858000"/>
              <a:gd name="connsiteX58" fmla="*/ 5894095 w 6127024"/>
              <a:gd name="connsiteY58" fmla="*/ 4128857 h 6858000"/>
              <a:gd name="connsiteX59" fmla="*/ 5903513 w 6127024"/>
              <a:gd name="connsiteY59" fmla="*/ 4187661 h 6858000"/>
              <a:gd name="connsiteX60" fmla="*/ 5917114 w 6127024"/>
              <a:gd name="connsiteY60" fmla="*/ 4213096 h 6858000"/>
              <a:gd name="connsiteX61" fmla="*/ 5924233 w 6127024"/>
              <a:gd name="connsiteY61" fmla="*/ 4242060 h 6858000"/>
              <a:gd name="connsiteX62" fmla="*/ 5928910 w 6127024"/>
              <a:gd name="connsiteY62" fmla="*/ 4300973 h 6858000"/>
              <a:gd name="connsiteX63" fmla="*/ 5939320 w 6127024"/>
              <a:gd name="connsiteY63" fmla="*/ 4340435 h 6858000"/>
              <a:gd name="connsiteX64" fmla="*/ 5946705 w 6127024"/>
              <a:gd name="connsiteY64" fmla="*/ 4428051 h 6858000"/>
              <a:gd name="connsiteX65" fmla="*/ 5949261 w 6127024"/>
              <a:gd name="connsiteY65" fmla="*/ 4449185 h 6858000"/>
              <a:gd name="connsiteX66" fmla="*/ 5968960 w 6127024"/>
              <a:gd name="connsiteY66" fmla="*/ 4482655 h 6858000"/>
              <a:gd name="connsiteX67" fmla="*/ 5980106 w 6127024"/>
              <a:gd name="connsiteY67" fmla="*/ 4585087 h 6858000"/>
              <a:gd name="connsiteX68" fmla="*/ 5998138 w 6127024"/>
              <a:gd name="connsiteY68" fmla="*/ 4697518 h 6858000"/>
              <a:gd name="connsiteX69" fmla="*/ 6007819 w 6127024"/>
              <a:gd name="connsiteY69" fmla="*/ 4858148 h 6858000"/>
              <a:gd name="connsiteX70" fmla="*/ 6007749 w 6127024"/>
              <a:gd name="connsiteY70" fmla="*/ 4964715 h 6858000"/>
              <a:gd name="connsiteX71" fmla="*/ 6005269 w 6127024"/>
              <a:gd name="connsiteY71" fmla="*/ 5150567 h 6858000"/>
              <a:gd name="connsiteX72" fmla="*/ 6001127 w 6127024"/>
              <a:gd name="connsiteY72" fmla="*/ 5164609 h 6858000"/>
              <a:gd name="connsiteX73" fmla="*/ 5998514 w 6127024"/>
              <a:gd name="connsiteY73" fmla="*/ 5189673 h 6858000"/>
              <a:gd name="connsiteX74" fmla="*/ 6018409 w 6127024"/>
              <a:gd name="connsiteY74" fmla="*/ 5227157 h 6858000"/>
              <a:gd name="connsiteX75" fmla="*/ 6036748 w 6127024"/>
              <a:gd name="connsiteY75" fmla="*/ 5322752 h 6858000"/>
              <a:gd name="connsiteX76" fmla="*/ 6036943 w 6127024"/>
              <a:gd name="connsiteY76" fmla="*/ 5329480 h 6858000"/>
              <a:gd name="connsiteX77" fmla="*/ 6037677 w 6127024"/>
              <a:gd name="connsiteY77" fmla="*/ 5354807 h 6858000"/>
              <a:gd name="connsiteX78" fmla="*/ 6039728 w 6127024"/>
              <a:gd name="connsiteY78" fmla="*/ 5359416 h 6858000"/>
              <a:gd name="connsiteX79" fmla="*/ 6053435 w 6127024"/>
              <a:gd name="connsiteY79" fmla="*/ 5387547 h 6858000"/>
              <a:gd name="connsiteX80" fmla="*/ 6065933 w 6127024"/>
              <a:gd name="connsiteY80" fmla="*/ 5443002 h 6858000"/>
              <a:gd name="connsiteX81" fmla="*/ 6068640 w 6127024"/>
              <a:gd name="connsiteY81" fmla="*/ 5474503 h 6858000"/>
              <a:gd name="connsiteX82" fmla="*/ 6080922 w 6127024"/>
              <a:gd name="connsiteY82" fmla="*/ 5561070 h 6858000"/>
              <a:gd name="connsiteX83" fmla="*/ 6096949 w 6127024"/>
              <a:gd name="connsiteY83" fmla="*/ 5648179 h 6858000"/>
              <a:gd name="connsiteX84" fmla="*/ 6121353 w 6127024"/>
              <a:gd name="connsiteY84" fmla="*/ 5721725 h 6858000"/>
              <a:gd name="connsiteX85" fmla="*/ 6109884 w 6127024"/>
              <a:gd name="connsiteY85" fmla="*/ 5721959 h 6858000"/>
              <a:gd name="connsiteX86" fmla="*/ 6127024 w 6127024"/>
              <a:gd name="connsiteY86" fmla="*/ 5786902 h 6858000"/>
              <a:gd name="connsiteX87" fmla="*/ 6115796 w 6127024"/>
              <a:gd name="connsiteY87" fmla="*/ 5862844 h 6858000"/>
              <a:gd name="connsiteX88" fmla="*/ 6102493 w 6127024"/>
              <a:gd name="connsiteY88" fmla="*/ 5928602 h 6858000"/>
              <a:gd name="connsiteX89" fmla="*/ 6056863 w 6127024"/>
              <a:gd name="connsiteY89" fmla="*/ 6000643 h 6858000"/>
              <a:gd name="connsiteX90" fmla="*/ 6045436 w 6127024"/>
              <a:gd name="connsiteY90" fmla="*/ 6124480 h 6858000"/>
              <a:gd name="connsiteX91" fmla="*/ 6030489 w 6127024"/>
              <a:gd name="connsiteY91" fmla="*/ 6317666 h 6858000"/>
              <a:gd name="connsiteX92" fmla="*/ 6007492 w 6127024"/>
              <a:gd name="connsiteY92" fmla="*/ 6440818 h 6858000"/>
              <a:gd name="connsiteX93" fmla="*/ 6009467 w 6127024"/>
              <a:gd name="connsiteY93" fmla="*/ 6487076 h 6858000"/>
              <a:gd name="connsiteX94" fmla="*/ 5995064 w 6127024"/>
              <a:gd name="connsiteY94" fmla="*/ 6540791 h 6858000"/>
              <a:gd name="connsiteX95" fmla="*/ 6004510 w 6127024"/>
              <a:gd name="connsiteY95" fmla="*/ 6599256 h 6858000"/>
              <a:gd name="connsiteX96" fmla="*/ 5986207 w 6127024"/>
              <a:gd name="connsiteY96" fmla="*/ 6695855 h 6858000"/>
              <a:gd name="connsiteX97" fmla="*/ 5979428 w 6127024"/>
              <a:gd name="connsiteY97" fmla="*/ 6754678 h 6858000"/>
              <a:gd name="connsiteX98" fmla="*/ 5983398 w 6127024"/>
              <a:gd name="connsiteY98" fmla="*/ 6778641 h 6858000"/>
              <a:gd name="connsiteX99" fmla="*/ 5984543 w 6127024"/>
              <a:gd name="connsiteY99" fmla="*/ 6811016 h 6858000"/>
              <a:gd name="connsiteX100" fmla="*/ 5979671 w 6127024"/>
              <a:gd name="connsiteY100" fmla="*/ 6858000 h 6858000"/>
              <a:gd name="connsiteX101" fmla="*/ 0 w 6127024"/>
              <a:gd name="connsiteY101" fmla="*/ 6858000 h 6858000"/>
              <a:gd name="connsiteX102" fmla="*/ 0 w 6127024"/>
              <a:gd name="connsiteY10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202153 w 6127024"/>
              <a:gd name="connsiteY15" fmla="*/ 1133224 h 6858000"/>
              <a:gd name="connsiteX16" fmla="*/ 5189234 w 6127024"/>
              <a:gd name="connsiteY16" fmla="*/ 1193495 h 6858000"/>
              <a:gd name="connsiteX17" fmla="*/ 5202769 w 6127024"/>
              <a:gd name="connsiteY17" fmla="*/ 1269450 h 6858000"/>
              <a:gd name="connsiteX18" fmla="*/ 5225968 w 6127024"/>
              <a:gd name="connsiteY18" fmla="*/ 1357994 h 6858000"/>
              <a:gd name="connsiteX19" fmla="*/ 5233819 w 6127024"/>
              <a:gd name="connsiteY19" fmla="*/ 1380922 h 6858000"/>
              <a:gd name="connsiteX20" fmla="*/ 5237226 w 6127024"/>
              <a:gd name="connsiteY20" fmla="*/ 1441327 h 6858000"/>
              <a:gd name="connsiteX21" fmla="*/ 5255653 w 6127024"/>
              <a:gd name="connsiteY21" fmla="*/ 1524712 h 6858000"/>
              <a:gd name="connsiteX22" fmla="*/ 5263491 w 6127024"/>
              <a:gd name="connsiteY22" fmla="*/ 1642938 h 6858000"/>
              <a:gd name="connsiteX23" fmla="*/ 5256552 w 6127024"/>
              <a:gd name="connsiteY23" fmla="*/ 1672509 h 6858000"/>
              <a:gd name="connsiteX24" fmla="*/ 5266931 w 6127024"/>
              <a:gd name="connsiteY24" fmla="*/ 1866147 h 6858000"/>
              <a:gd name="connsiteX25" fmla="*/ 5255696 w 6127024"/>
              <a:gd name="connsiteY25" fmla="*/ 1953770 h 6858000"/>
              <a:gd name="connsiteX26" fmla="*/ 5252592 w 6127024"/>
              <a:gd name="connsiteY26" fmla="*/ 2092210 h 6858000"/>
              <a:gd name="connsiteX27" fmla="*/ 5250104 w 6127024"/>
              <a:gd name="connsiteY27" fmla="*/ 2249166 h 6858000"/>
              <a:gd name="connsiteX28" fmla="*/ 5251214 w 6127024"/>
              <a:gd name="connsiteY28" fmla="*/ 2250944 h 6858000"/>
              <a:gd name="connsiteX29" fmla="*/ 5250644 w 6127024"/>
              <a:gd name="connsiteY29" fmla="*/ 2266619 h 6858000"/>
              <a:gd name="connsiteX30" fmla="*/ 5293877 w 6127024"/>
              <a:gd name="connsiteY30" fmla="*/ 2368649 h 6858000"/>
              <a:gd name="connsiteX31" fmla="*/ 5311338 w 6127024"/>
              <a:gd name="connsiteY31" fmla="*/ 2404034 h 6858000"/>
              <a:gd name="connsiteX32" fmla="*/ 5338366 w 6127024"/>
              <a:gd name="connsiteY32" fmla="*/ 2465052 h 6858000"/>
              <a:gd name="connsiteX33" fmla="*/ 5371263 w 6127024"/>
              <a:gd name="connsiteY33" fmla="*/ 2586413 h 6858000"/>
              <a:gd name="connsiteX34" fmla="*/ 5407503 w 6127024"/>
              <a:gd name="connsiteY34" fmla="*/ 2786290 h 6858000"/>
              <a:gd name="connsiteX35" fmla="*/ 5407356 w 6127024"/>
              <a:gd name="connsiteY35" fmla="*/ 2787545 h 6858000"/>
              <a:gd name="connsiteX36" fmla="*/ 5457023 w 6127024"/>
              <a:gd name="connsiteY36" fmla="*/ 2858292 h 6858000"/>
              <a:gd name="connsiteX37" fmla="*/ 5479298 w 6127024"/>
              <a:gd name="connsiteY37" fmla="*/ 2947791 h 6858000"/>
              <a:gd name="connsiteX38" fmla="*/ 5481770 w 6127024"/>
              <a:gd name="connsiteY38" fmla="*/ 2951352 h 6858000"/>
              <a:gd name="connsiteX39" fmla="*/ 5482415 w 6127024"/>
              <a:gd name="connsiteY39" fmla="*/ 3004079 h 6858000"/>
              <a:gd name="connsiteX40" fmla="*/ 5503944 w 6127024"/>
              <a:gd name="connsiteY40" fmla="*/ 3123335 h 6858000"/>
              <a:gd name="connsiteX41" fmla="*/ 5516007 w 6127024"/>
              <a:gd name="connsiteY41" fmla="*/ 3258473 h 6858000"/>
              <a:gd name="connsiteX42" fmla="*/ 5589758 w 6127024"/>
              <a:gd name="connsiteY42" fmla="*/ 3453699 h 6858000"/>
              <a:gd name="connsiteX43" fmla="*/ 5596144 w 6127024"/>
              <a:gd name="connsiteY43" fmla="*/ 3534624 h 6858000"/>
              <a:gd name="connsiteX44" fmla="*/ 5597750 w 6127024"/>
              <a:gd name="connsiteY44" fmla="*/ 3534129 h 6858000"/>
              <a:gd name="connsiteX45" fmla="*/ 5599700 w 6127024"/>
              <a:gd name="connsiteY45" fmla="*/ 3547221 h 6858000"/>
              <a:gd name="connsiteX46" fmla="*/ 5618377 w 6127024"/>
              <a:gd name="connsiteY46" fmla="*/ 3588431 h 6858000"/>
              <a:gd name="connsiteX47" fmla="*/ 5612155 w 6127024"/>
              <a:gd name="connsiteY47" fmla="*/ 3589869 h 6858000"/>
              <a:gd name="connsiteX48" fmla="*/ 5620843 w 6127024"/>
              <a:gd name="connsiteY48" fmla="*/ 3606745 h 6858000"/>
              <a:gd name="connsiteX49" fmla="*/ 5655472 w 6127024"/>
              <a:gd name="connsiteY49" fmla="*/ 3678877 h 6858000"/>
              <a:gd name="connsiteX50" fmla="*/ 5683015 w 6127024"/>
              <a:gd name="connsiteY50" fmla="*/ 3762025 h 6858000"/>
              <a:gd name="connsiteX51" fmla="*/ 5696643 w 6127024"/>
              <a:gd name="connsiteY51" fmla="*/ 3773888 h 6858000"/>
              <a:gd name="connsiteX52" fmla="*/ 5768491 w 6127024"/>
              <a:gd name="connsiteY52" fmla="*/ 3914399 h 6858000"/>
              <a:gd name="connsiteX53" fmla="*/ 5793123 w 6127024"/>
              <a:gd name="connsiteY53" fmla="*/ 3969952 h 6858000"/>
              <a:gd name="connsiteX54" fmla="*/ 5808321 w 6127024"/>
              <a:gd name="connsiteY54" fmla="*/ 3988153 h 6858000"/>
              <a:gd name="connsiteX55" fmla="*/ 5825621 w 6127024"/>
              <a:gd name="connsiteY55" fmla="*/ 4015525 h 6858000"/>
              <a:gd name="connsiteX56" fmla="*/ 5860672 w 6127024"/>
              <a:gd name="connsiteY56" fmla="*/ 4061579 h 6858000"/>
              <a:gd name="connsiteX57" fmla="*/ 5872173 w 6127024"/>
              <a:gd name="connsiteY57" fmla="*/ 4088497 h 6858000"/>
              <a:gd name="connsiteX58" fmla="*/ 5894095 w 6127024"/>
              <a:gd name="connsiteY58" fmla="*/ 4128857 h 6858000"/>
              <a:gd name="connsiteX59" fmla="*/ 5903513 w 6127024"/>
              <a:gd name="connsiteY59" fmla="*/ 4187661 h 6858000"/>
              <a:gd name="connsiteX60" fmla="*/ 5917114 w 6127024"/>
              <a:gd name="connsiteY60" fmla="*/ 4213096 h 6858000"/>
              <a:gd name="connsiteX61" fmla="*/ 5924233 w 6127024"/>
              <a:gd name="connsiteY61" fmla="*/ 4242060 h 6858000"/>
              <a:gd name="connsiteX62" fmla="*/ 5928910 w 6127024"/>
              <a:gd name="connsiteY62" fmla="*/ 4300973 h 6858000"/>
              <a:gd name="connsiteX63" fmla="*/ 5939320 w 6127024"/>
              <a:gd name="connsiteY63" fmla="*/ 4340435 h 6858000"/>
              <a:gd name="connsiteX64" fmla="*/ 5946705 w 6127024"/>
              <a:gd name="connsiteY64" fmla="*/ 4428051 h 6858000"/>
              <a:gd name="connsiteX65" fmla="*/ 5949261 w 6127024"/>
              <a:gd name="connsiteY65" fmla="*/ 4449185 h 6858000"/>
              <a:gd name="connsiteX66" fmla="*/ 5968960 w 6127024"/>
              <a:gd name="connsiteY66" fmla="*/ 4482655 h 6858000"/>
              <a:gd name="connsiteX67" fmla="*/ 5980106 w 6127024"/>
              <a:gd name="connsiteY67" fmla="*/ 4585087 h 6858000"/>
              <a:gd name="connsiteX68" fmla="*/ 5998138 w 6127024"/>
              <a:gd name="connsiteY68" fmla="*/ 4697518 h 6858000"/>
              <a:gd name="connsiteX69" fmla="*/ 6007819 w 6127024"/>
              <a:gd name="connsiteY69" fmla="*/ 4858148 h 6858000"/>
              <a:gd name="connsiteX70" fmla="*/ 6007749 w 6127024"/>
              <a:gd name="connsiteY70" fmla="*/ 4964715 h 6858000"/>
              <a:gd name="connsiteX71" fmla="*/ 6005269 w 6127024"/>
              <a:gd name="connsiteY71" fmla="*/ 5150567 h 6858000"/>
              <a:gd name="connsiteX72" fmla="*/ 6001127 w 6127024"/>
              <a:gd name="connsiteY72" fmla="*/ 5164609 h 6858000"/>
              <a:gd name="connsiteX73" fmla="*/ 5998514 w 6127024"/>
              <a:gd name="connsiteY73" fmla="*/ 5189673 h 6858000"/>
              <a:gd name="connsiteX74" fmla="*/ 6018409 w 6127024"/>
              <a:gd name="connsiteY74" fmla="*/ 5227157 h 6858000"/>
              <a:gd name="connsiteX75" fmla="*/ 6036748 w 6127024"/>
              <a:gd name="connsiteY75" fmla="*/ 5322752 h 6858000"/>
              <a:gd name="connsiteX76" fmla="*/ 6036943 w 6127024"/>
              <a:gd name="connsiteY76" fmla="*/ 5329480 h 6858000"/>
              <a:gd name="connsiteX77" fmla="*/ 6037677 w 6127024"/>
              <a:gd name="connsiteY77" fmla="*/ 5354807 h 6858000"/>
              <a:gd name="connsiteX78" fmla="*/ 6039728 w 6127024"/>
              <a:gd name="connsiteY78" fmla="*/ 5359416 h 6858000"/>
              <a:gd name="connsiteX79" fmla="*/ 6053435 w 6127024"/>
              <a:gd name="connsiteY79" fmla="*/ 5387547 h 6858000"/>
              <a:gd name="connsiteX80" fmla="*/ 6065933 w 6127024"/>
              <a:gd name="connsiteY80" fmla="*/ 5443002 h 6858000"/>
              <a:gd name="connsiteX81" fmla="*/ 6068640 w 6127024"/>
              <a:gd name="connsiteY81" fmla="*/ 5474503 h 6858000"/>
              <a:gd name="connsiteX82" fmla="*/ 6080922 w 6127024"/>
              <a:gd name="connsiteY82" fmla="*/ 5561070 h 6858000"/>
              <a:gd name="connsiteX83" fmla="*/ 6096949 w 6127024"/>
              <a:gd name="connsiteY83" fmla="*/ 5648179 h 6858000"/>
              <a:gd name="connsiteX84" fmla="*/ 6121353 w 6127024"/>
              <a:gd name="connsiteY84" fmla="*/ 5721725 h 6858000"/>
              <a:gd name="connsiteX85" fmla="*/ 6109884 w 6127024"/>
              <a:gd name="connsiteY85" fmla="*/ 5721959 h 6858000"/>
              <a:gd name="connsiteX86" fmla="*/ 6127024 w 6127024"/>
              <a:gd name="connsiteY86" fmla="*/ 5786902 h 6858000"/>
              <a:gd name="connsiteX87" fmla="*/ 6115796 w 6127024"/>
              <a:gd name="connsiteY87" fmla="*/ 5862844 h 6858000"/>
              <a:gd name="connsiteX88" fmla="*/ 6102493 w 6127024"/>
              <a:gd name="connsiteY88" fmla="*/ 5928602 h 6858000"/>
              <a:gd name="connsiteX89" fmla="*/ 6056863 w 6127024"/>
              <a:gd name="connsiteY89" fmla="*/ 6000643 h 6858000"/>
              <a:gd name="connsiteX90" fmla="*/ 6045436 w 6127024"/>
              <a:gd name="connsiteY90" fmla="*/ 6124480 h 6858000"/>
              <a:gd name="connsiteX91" fmla="*/ 6030489 w 6127024"/>
              <a:gd name="connsiteY91" fmla="*/ 6317666 h 6858000"/>
              <a:gd name="connsiteX92" fmla="*/ 6007492 w 6127024"/>
              <a:gd name="connsiteY92" fmla="*/ 6440818 h 6858000"/>
              <a:gd name="connsiteX93" fmla="*/ 6009467 w 6127024"/>
              <a:gd name="connsiteY93" fmla="*/ 6487076 h 6858000"/>
              <a:gd name="connsiteX94" fmla="*/ 5995064 w 6127024"/>
              <a:gd name="connsiteY94" fmla="*/ 6540791 h 6858000"/>
              <a:gd name="connsiteX95" fmla="*/ 6004510 w 6127024"/>
              <a:gd name="connsiteY95" fmla="*/ 6599256 h 6858000"/>
              <a:gd name="connsiteX96" fmla="*/ 5986207 w 6127024"/>
              <a:gd name="connsiteY96" fmla="*/ 6695855 h 6858000"/>
              <a:gd name="connsiteX97" fmla="*/ 5979428 w 6127024"/>
              <a:gd name="connsiteY97" fmla="*/ 6754678 h 6858000"/>
              <a:gd name="connsiteX98" fmla="*/ 5983398 w 6127024"/>
              <a:gd name="connsiteY98" fmla="*/ 6778641 h 6858000"/>
              <a:gd name="connsiteX99" fmla="*/ 5984543 w 6127024"/>
              <a:gd name="connsiteY99" fmla="*/ 6811016 h 6858000"/>
              <a:gd name="connsiteX100" fmla="*/ 5979671 w 6127024"/>
              <a:gd name="connsiteY100" fmla="*/ 6858000 h 6858000"/>
              <a:gd name="connsiteX101" fmla="*/ 0 w 6127024"/>
              <a:gd name="connsiteY101" fmla="*/ 6858000 h 6858000"/>
              <a:gd name="connsiteX102" fmla="*/ 0 w 6127024"/>
              <a:gd name="connsiteY10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193495 h 6858000"/>
              <a:gd name="connsiteX16" fmla="*/ 5202769 w 6127024"/>
              <a:gd name="connsiteY16" fmla="*/ 1269450 h 6858000"/>
              <a:gd name="connsiteX17" fmla="*/ 5225968 w 6127024"/>
              <a:gd name="connsiteY17" fmla="*/ 1357994 h 6858000"/>
              <a:gd name="connsiteX18" fmla="*/ 5233819 w 6127024"/>
              <a:gd name="connsiteY18" fmla="*/ 1380922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599700 w 6127024"/>
              <a:gd name="connsiteY44" fmla="*/ 3547221 h 6858000"/>
              <a:gd name="connsiteX45" fmla="*/ 5618377 w 6127024"/>
              <a:gd name="connsiteY45" fmla="*/ 3588431 h 6858000"/>
              <a:gd name="connsiteX46" fmla="*/ 5612155 w 6127024"/>
              <a:gd name="connsiteY46" fmla="*/ 3589869 h 6858000"/>
              <a:gd name="connsiteX47" fmla="*/ 5620843 w 6127024"/>
              <a:gd name="connsiteY47" fmla="*/ 3606745 h 6858000"/>
              <a:gd name="connsiteX48" fmla="*/ 5655472 w 6127024"/>
              <a:gd name="connsiteY48" fmla="*/ 3678877 h 6858000"/>
              <a:gd name="connsiteX49" fmla="*/ 5683015 w 6127024"/>
              <a:gd name="connsiteY49" fmla="*/ 3762025 h 6858000"/>
              <a:gd name="connsiteX50" fmla="*/ 5696643 w 6127024"/>
              <a:gd name="connsiteY50" fmla="*/ 3773888 h 6858000"/>
              <a:gd name="connsiteX51" fmla="*/ 5768491 w 6127024"/>
              <a:gd name="connsiteY51" fmla="*/ 3914399 h 6858000"/>
              <a:gd name="connsiteX52" fmla="*/ 5793123 w 6127024"/>
              <a:gd name="connsiteY52" fmla="*/ 3969952 h 6858000"/>
              <a:gd name="connsiteX53" fmla="*/ 5808321 w 6127024"/>
              <a:gd name="connsiteY53" fmla="*/ 3988153 h 6858000"/>
              <a:gd name="connsiteX54" fmla="*/ 5825621 w 6127024"/>
              <a:gd name="connsiteY54" fmla="*/ 4015525 h 6858000"/>
              <a:gd name="connsiteX55" fmla="*/ 5860672 w 6127024"/>
              <a:gd name="connsiteY55" fmla="*/ 4061579 h 6858000"/>
              <a:gd name="connsiteX56" fmla="*/ 5872173 w 6127024"/>
              <a:gd name="connsiteY56" fmla="*/ 4088497 h 6858000"/>
              <a:gd name="connsiteX57" fmla="*/ 5894095 w 6127024"/>
              <a:gd name="connsiteY57" fmla="*/ 4128857 h 6858000"/>
              <a:gd name="connsiteX58" fmla="*/ 5903513 w 6127024"/>
              <a:gd name="connsiteY58" fmla="*/ 4187661 h 6858000"/>
              <a:gd name="connsiteX59" fmla="*/ 5917114 w 6127024"/>
              <a:gd name="connsiteY59" fmla="*/ 4213096 h 6858000"/>
              <a:gd name="connsiteX60" fmla="*/ 5924233 w 6127024"/>
              <a:gd name="connsiteY60" fmla="*/ 4242060 h 6858000"/>
              <a:gd name="connsiteX61" fmla="*/ 5928910 w 6127024"/>
              <a:gd name="connsiteY61" fmla="*/ 4300973 h 6858000"/>
              <a:gd name="connsiteX62" fmla="*/ 5939320 w 6127024"/>
              <a:gd name="connsiteY62" fmla="*/ 4340435 h 6858000"/>
              <a:gd name="connsiteX63" fmla="*/ 5946705 w 6127024"/>
              <a:gd name="connsiteY63" fmla="*/ 4428051 h 6858000"/>
              <a:gd name="connsiteX64" fmla="*/ 5949261 w 6127024"/>
              <a:gd name="connsiteY64" fmla="*/ 4449185 h 6858000"/>
              <a:gd name="connsiteX65" fmla="*/ 5968960 w 6127024"/>
              <a:gd name="connsiteY65" fmla="*/ 4482655 h 6858000"/>
              <a:gd name="connsiteX66" fmla="*/ 5980106 w 6127024"/>
              <a:gd name="connsiteY66" fmla="*/ 4585087 h 6858000"/>
              <a:gd name="connsiteX67" fmla="*/ 5998138 w 6127024"/>
              <a:gd name="connsiteY67" fmla="*/ 4697518 h 6858000"/>
              <a:gd name="connsiteX68" fmla="*/ 6007819 w 6127024"/>
              <a:gd name="connsiteY68" fmla="*/ 4858148 h 6858000"/>
              <a:gd name="connsiteX69" fmla="*/ 6007749 w 6127024"/>
              <a:gd name="connsiteY69" fmla="*/ 4964715 h 6858000"/>
              <a:gd name="connsiteX70" fmla="*/ 6005269 w 6127024"/>
              <a:gd name="connsiteY70" fmla="*/ 5150567 h 6858000"/>
              <a:gd name="connsiteX71" fmla="*/ 6001127 w 6127024"/>
              <a:gd name="connsiteY71" fmla="*/ 5164609 h 6858000"/>
              <a:gd name="connsiteX72" fmla="*/ 5998514 w 6127024"/>
              <a:gd name="connsiteY72" fmla="*/ 5189673 h 6858000"/>
              <a:gd name="connsiteX73" fmla="*/ 6018409 w 6127024"/>
              <a:gd name="connsiteY73" fmla="*/ 5227157 h 6858000"/>
              <a:gd name="connsiteX74" fmla="*/ 6036748 w 6127024"/>
              <a:gd name="connsiteY74" fmla="*/ 5322752 h 6858000"/>
              <a:gd name="connsiteX75" fmla="*/ 6036943 w 6127024"/>
              <a:gd name="connsiteY75" fmla="*/ 5329480 h 6858000"/>
              <a:gd name="connsiteX76" fmla="*/ 6037677 w 6127024"/>
              <a:gd name="connsiteY76" fmla="*/ 5354807 h 6858000"/>
              <a:gd name="connsiteX77" fmla="*/ 6039728 w 6127024"/>
              <a:gd name="connsiteY77" fmla="*/ 5359416 h 6858000"/>
              <a:gd name="connsiteX78" fmla="*/ 6053435 w 6127024"/>
              <a:gd name="connsiteY78" fmla="*/ 5387547 h 6858000"/>
              <a:gd name="connsiteX79" fmla="*/ 6065933 w 6127024"/>
              <a:gd name="connsiteY79" fmla="*/ 5443002 h 6858000"/>
              <a:gd name="connsiteX80" fmla="*/ 6068640 w 6127024"/>
              <a:gd name="connsiteY80" fmla="*/ 5474503 h 6858000"/>
              <a:gd name="connsiteX81" fmla="*/ 6080922 w 6127024"/>
              <a:gd name="connsiteY81" fmla="*/ 5561070 h 6858000"/>
              <a:gd name="connsiteX82" fmla="*/ 6096949 w 6127024"/>
              <a:gd name="connsiteY82" fmla="*/ 5648179 h 6858000"/>
              <a:gd name="connsiteX83" fmla="*/ 6121353 w 6127024"/>
              <a:gd name="connsiteY83" fmla="*/ 5721725 h 6858000"/>
              <a:gd name="connsiteX84" fmla="*/ 6109884 w 6127024"/>
              <a:gd name="connsiteY84" fmla="*/ 5721959 h 6858000"/>
              <a:gd name="connsiteX85" fmla="*/ 6127024 w 6127024"/>
              <a:gd name="connsiteY85" fmla="*/ 5786902 h 6858000"/>
              <a:gd name="connsiteX86" fmla="*/ 6115796 w 6127024"/>
              <a:gd name="connsiteY86" fmla="*/ 5862844 h 6858000"/>
              <a:gd name="connsiteX87" fmla="*/ 6102493 w 6127024"/>
              <a:gd name="connsiteY87" fmla="*/ 5928602 h 6858000"/>
              <a:gd name="connsiteX88" fmla="*/ 6056863 w 6127024"/>
              <a:gd name="connsiteY88" fmla="*/ 6000643 h 6858000"/>
              <a:gd name="connsiteX89" fmla="*/ 6045436 w 6127024"/>
              <a:gd name="connsiteY89" fmla="*/ 6124480 h 6858000"/>
              <a:gd name="connsiteX90" fmla="*/ 6030489 w 6127024"/>
              <a:gd name="connsiteY90" fmla="*/ 6317666 h 6858000"/>
              <a:gd name="connsiteX91" fmla="*/ 6007492 w 6127024"/>
              <a:gd name="connsiteY91" fmla="*/ 6440818 h 6858000"/>
              <a:gd name="connsiteX92" fmla="*/ 6009467 w 6127024"/>
              <a:gd name="connsiteY92" fmla="*/ 6487076 h 6858000"/>
              <a:gd name="connsiteX93" fmla="*/ 5995064 w 6127024"/>
              <a:gd name="connsiteY93" fmla="*/ 6540791 h 6858000"/>
              <a:gd name="connsiteX94" fmla="*/ 6004510 w 6127024"/>
              <a:gd name="connsiteY94" fmla="*/ 6599256 h 6858000"/>
              <a:gd name="connsiteX95" fmla="*/ 5986207 w 6127024"/>
              <a:gd name="connsiteY95" fmla="*/ 6695855 h 6858000"/>
              <a:gd name="connsiteX96" fmla="*/ 5979428 w 6127024"/>
              <a:gd name="connsiteY96" fmla="*/ 6754678 h 6858000"/>
              <a:gd name="connsiteX97" fmla="*/ 5983398 w 6127024"/>
              <a:gd name="connsiteY97" fmla="*/ 6778641 h 6858000"/>
              <a:gd name="connsiteX98" fmla="*/ 5984543 w 6127024"/>
              <a:gd name="connsiteY98" fmla="*/ 6811016 h 6858000"/>
              <a:gd name="connsiteX99" fmla="*/ 5979671 w 6127024"/>
              <a:gd name="connsiteY99" fmla="*/ 6858000 h 6858000"/>
              <a:gd name="connsiteX100" fmla="*/ 0 w 6127024"/>
              <a:gd name="connsiteY100" fmla="*/ 6858000 h 6858000"/>
              <a:gd name="connsiteX101" fmla="*/ 0 w 6127024"/>
              <a:gd name="connsiteY101"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3819 w 6127024"/>
              <a:gd name="connsiteY18" fmla="*/ 1380922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599700 w 6127024"/>
              <a:gd name="connsiteY44" fmla="*/ 3547221 h 6858000"/>
              <a:gd name="connsiteX45" fmla="*/ 5618377 w 6127024"/>
              <a:gd name="connsiteY45" fmla="*/ 3588431 h 6858000"/>
              <a:gd name="connsiteX46" fmla="*/ 5612155 w 6127024"/>
              <a:gd name="connsiteY46" fmla="*/ 3589869 h 6858000"/>
              <a:gd name="connsiteX47" fmla="*/ 5620843 w 6127024"/>
              <a:gd name="connsiteY47" fmla="*/ 3606745 h 6858000"/>
              <a:gd name="connsiteX48" fmla="*/ 5655472 w 6127024"/>
              <a:gd name="connsiteY48" fmla="*/ 3678877 h 6858000"/>
              <a:gd name="connsiteX49" fmla="*/ 5683015 w 6127024"/>
              <a:gd name="connsiteY49" fmla="*/ 3762025 h 6858000"/>
              <a:gd name="connsiteX50" fmla="*/ 5696643 w 6127024"/>
              <a:gd name="connsiteY50" fmla="*/ 3773888 h 6858000"/>
              <a:gd name="connsiteX51" fmla="*/ 5768491 w 6127024"/>
              <a:gd name="connsiteY51" fmla="*/ 3914399 h 6858000"/>
              <a:gd name="connsiteX52" fmla="*/ 5793123 w 6127024"/>
              <a:gd name="connsiteY52" fmla="*/ 3969952 h 6858000"/>
              <a:gd name="connsiteX53" fmla="*/ 5808321 w 6127024"/>
              <a:gd name="connsiteY53" fmla="*/ 3988153 h 6858000"/>
              <a:gd name="connsiteX54" fmla="*/ 5825621 w 6127024"/>
              <a:gd name="connsiteY54" fmla="*/ 4015525 h 6858000"/>
              <a:gd name="connsiteX55" fmla="*/ 5860672 w 6127024"/>
              <a:gd name="connsiteY55" fmla="*/ 4061579 h 6858000"/>
              <a:gd name="connsiteX56" fmla="*/ 5872173 w 6127024"/>
              <a:gd name="connsiteY56" fmla="*/ 4088497 h 6858000"/>
              <a:gd name="connsiteX57" fmla="*/ 5894095 w 6127024"/>
              <a:gd name="connsiteY57" fmla="*/ 4128857 h 6858000"/>
              <a:gd name="connsiteX58" fmla="*/ 5903513 w 6127024"/>
              <a:gd name="connsiteY58" fmla="*/ 4187661 h 6858000"/>
              <a:gd name="connsiteX59" fmla="*/ 5917114 w 6127024"/>
              <a:gd name="connsiteY59" fmla="*/ 4213096 h 6858000"/>
              <a:gd name="connsiteX60" fmla="*/ 5924233 w 6127024"/>
              <a:gd name="connsiteY60" fmla="*/ 4242060 h 6858000"/>
              <a:gd name="connsiteX61" fmla="*/ 5928910 w 6127024"/>
              <a:gd name="connsiteY61" fmla="*/ 4300973 h 6858000"/>
              <a:gd name="connsiteX62" fmla="*/ 5939320 w 6127024"/>
              <a:gd name="connsiteY62" fmla="*/ 4340435 h 6858000"/>
              <a:gd name="connsiteX63" fmla="*/ 5946705 w 6127024"/>
              <a:gd name="connsiteY63" fmla="*/ 4428051 h 6858000"/>
              <a:gd name="connsiteX64" fmla="*/ 5949261 w 6127024"/>
              <a:gd name="connsiteY64" fmla="*/ 4449185 h 6858000"/>
              <a:gd name="connsiteX65" fmla="*/ 5968960 w 6127024"/>
              <a:gd name="connsiteY65" fmla="*/ 4482655 h 6858000"/>
              <a:gd name="connsiteX66" fmla="*/ 5980106 w 6127024"/>
              <a:gd name="connsiteY66" fmla="*/ 4585087 h 6858000"/>
              <a:gd name="connsiteX67" fmla="*/ 5998138 w 6127024"/>
              <a:gd name="connsiteY67" fmla="*/ 4697518 h 6858000"/>
              <a:gd name="connsiteX68" fmla="*/ 6007819 w 6127024"/>
              <a:gd name="connsiteY68" fmla="*/ 4858148 h 6858000"/>
              <a:gd name="connsiteX69" fmla="*/ 6007749 w 6127024"/>
              <a:gd name="connsiteY69" fmla="*/ 4964715 h 6858000"/>
              <a:gd name="connsiteX70" fmla="*/ 6005269 w 6127024"/>
              <a:gd name="connsiteY70" fmla="*/ 5150567 h 6858000"/>
              <a:gd name="connsiteX71" fmla="*/ 6001127 w 6127024"/>
              <a:gd name="connsiteY71" fmla="*/ 5164609 h 6858000"/>
              <a:gd name="connsiteX72" fmla="*/ 5998514 w 6127024"/>
              <a:gd name="connsiteY72" fmla="*/ 5189673 h 6858000"/>
              <a:gd name="connsiteX73" fmla="*/ 6018409 w 6127024"/>
              <a:gd name="connsiteY73" fmla="*/ 5227157 h 6858000"/>
              <a:gd name="connsiteX74" fmla="*/ 6036748 w 6127024"/>
              <a:gd name="connsiteY74" fmla="*/ 5322752 h 6858000"/>
              <a:gd name="connsiteX75" fmla="*/ 6036943 w 6127024"/>
              <a:gd name="connsiteY75" fmla="*/ 5329480 h 6858000"/>
              <a:gd name="connsiteX76" fmla="*/ 6037677 w 6127024"/>
              <a:gd name="connsiteY76" fmla="*/ 5354807 h 6858000"/>
              <a:gd name="connsiteX77" fmla="*/ 6039728 w 6127024"/>
              <a:gd name="connsiteY77" fmla="*/ 5359416 h 6858000"/>
              <a:gd name="connsiteX78" fmla="*/ 6053435 w 6127024"/>
              <a:gd name="connsiteY78" fmla="*/ 5387547 h 6858000"/>
              <a:gd name="connsiteX79" fmla="*/ 6065933 w 6127024"/>
              <a:gd name="connsiteY79" fmla="*/ 5443002 h 6858000"/>
              <a:gd name="connsiteX80" fmla="*/ 6068640 w 6127024"/>
              <a:gd name="connsiteY80" fmla="*/ 5474503 h 6858000"/>
              <a:gd name="connsiteX81" fmla="*/ 6080922 w 6127024"/>
              <a:gd name="connsiteY81" fmla="*/ 5561070 h 6858000"/>
              <a:gd name="connsiteX82" fmla="*/ 6096949 w 6127024"/>
              <a:gd name="connsiteY82" fmla="*/ 5648179 h 6858000"/>
              <a:gd name="connsiteX83" fmla="*/ 6121353 w 6127024"/>
              <a:gd name="connsiteY83" fmla="*/ 5721725 h 6858000"/>
              <a:gd name="connsiteX84" fmla="*/ 6109884 w 6127024"/>
              <a:gd name="connsiteY84" fmla="*/ 5721959 h 6858000"/>
              <a:gd name="connsiteX85" fmla="*/ 6127024 w 6127024"/>
              <a:gd name="connsiteY85" fmla="*/ 5786902 h 6858000"/>
              <a:gd name="connsiteX86" fmla="*/ 6115796 w 6127024"/>
              <a:gd name="connsiteY86" fmla="*/ 5862844 h 6858000"/>
              <a:gd name="connsiteX87" fmla="*/ 6102493 w 6127024"/>
              <a:gd name="connsiteY87" fmla="*/ 5928602 h 6858000"/>
              <a:gd name="connsiteX88" fmla="*/ 6056863 w 6127024"/>
              <a:gd name="connsiteY88" fmla="*/ 6000643 h 6858000"/>
              <a:gd name="connsiteX89" fmla="*/ 6045436 w 6127024"/>
              <a:gd name="connsiteY89" fmla="*/ 6124480 h 6858000"/>
              <a:gd name="connsiteX90" fmla="*/ 6030489 w 6127024"/>
              <a:gd name="connsiteY90" fmla="*/ 6317666 h 6858000"/>
              <a:gd name="connsiteX91" fmla="*/ 6007492 w 6127024"/>
              <a:gd name="connsiteY91" fmla="*/ 6440818 h 6858000"/>
              <a:gd name="connsiteX92" fmla="*/ 6009467 w 6127024"/>
              <a:gd name="connsiteY92" fmla="*/ 6487076 h 6858000"/>
              <a:gd name="connsiteX93" fmla="*/ 5995064 w 6127024"/>
              <a:gd name="connsiteY93" fmla="*/ 6540791 h 6858000"/>
              <a:gd name="connsiteX94" fmla="*/ 6004510 w 6127024"/>
              <a:gd name="connsiteY94" fmla="*/ 6599256 h 6858000"/>
              <a:gd name="connsiteX95" fmla="*/ 5986207 w 6127024"/>
              <a:gd name="connsiteY95" fmla="*/ 6695855 h 6858000"/>
              <a:gd name="connsiteX96" fmla="*/ 5979428 w 6127024"/>
              <a:gd name="connsiteY96" fmla="*/ 6754678 h 6858000"/>
              <a:gd name="connsiteX97" fmla="*/ 5983398 w 6127024"/>
              <a:gd name="connsiteY97" fmla="*/ 6778641 h 6858000"/>
              <a:gd name="connsiteX98" fmla="*/ 5984543 w 6127024"/>
              <a:gd name="connsiteY98" fmla="*/ 6811016 h 6858000"/>
              <a:gd name="connsiteX99" fmla="*/ 5979671 w 6127024"/>
              <a:gd name="connsiteY99" fmla="*/ 6858000 h 6858000"/>
              <a:gd name="connsiteX100" fmla="*/ 0 w 6127024"/>
              <a:gd name="connsiteY100" fmla="*/ 6858000 h 6858000"/>
              <a:gd name="connsiteX101" fmla="*/ 0 w 6127024"/>
              <a:gd name="connsiteY101"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599700 w 6127024"/>
              <a:gd name="connsiteY44" fmla="*/ 3547221 h 6858000"/>
              <a:gd name="connsiteX45" fmla="*/ 5618377 w 6127024"/>
              <a:gd name="connsiteY45" fmla="*/ 3588431 h 6858000"/>
              <a:gd name="connsiteX46" fmla="*/ 5612155 w 6127024"/>
              <a:gd name="connsiteY46" fmla="*/ 3589869 h 6858000"/>
              <a:gd name="connsiteX47" fmla="*/ 5620843 w 6127024"/>
              <a:gd name="connsiteY47" fmla="*/ 3606745 h 6858000"/>
              <a:gd name="connsiteX48" fmla="*/ 5655472 w 6127024"/>
              <a:gd name="connsiteY48" fmla="*/ 3678877 h 6858000"/>
              <a:gd name="connsiteX49" fmla="*/ 5683015 w 6127024"/>
              <a:gd name="connsiteY49" fmla="*/ 3762025 h 6858000"/>
              <a:gd name="connsiteX50" fmla="*/ 5696643 w 6127024"/>
              <a:gd name="connsiteY50" fmla="*/ 3773888 h 6858000"/>
              <a:gd name="connsiteX51" fmla="*/ 5768491 w 6127024"/>
              <a:gd name="connsiteY51" fmla="*/ 3914399 h 6858000"/>
              <a:gd name="connsiteX52" fmla="*/ 5793123 w 6127024"/>
              <a:gd name="connsiteY52" fmla="*/ 3969952 h 6858000"/>
              <a:gd name="connsiteX53" fmla="*/ 5808321 w 6127024"/>
              <a:gd name="connsiteY53" fmla="*/ 3988153 h 6858000"/>
              <a:gd name="connsiteX54" fmla="*/ 5825621 w 6127024"/>
              <a:gd name="connsiteY54" fmla="*/ 4015525 h 6858000"/>
              <a:gd name="connsiteX55" fmla="*/ 5860672 w 6127024"/>
              <a:gd name="connsiteY55" fmla="*/ 4061579 h 6858000"/>
              <a:gd name="connsiteX56" fmla="*/ 5872173 w 6127024"/>
              <a:gd name="connsiteY56" fmla="*/ 4088497 h 6858000"/>
              <a:gd name="connsiteX57" fmla="*/ 5894095 w 6127024"/>
              <a:gd name="connsiteY57" fmla="*/ 4128857 h 6858000"/>
              <a:gd name="connsiteX58" fmla="*/ 5903513 w 6127024"/>
              <a:gd name="connsiteY58" fmla="*/ 4187661 h 6858000"/>
              <a:gd name="connsiteX59" fmla="*/ 5917114 w 6127024"/>
              <a:gd name="connsiteY59" fmla="*/ 4213096 h 6858000"/>
              <a:gd name="connsiteX60" fmla="*/ 5924233 w 6127024"/>
              <a:gd name="connsiteY60" fmla="*/ 4242060 h 6858000"/>
              <a:gd name="connsiteX61" fmla="*/ 5928910 w 6127024"/>
              <a:gd name="connsiteY61" fmla="*/ 4300973 h 6858000"/>
              <a:gd name="connsiteX62" fmla="*/ 5939320 w 6127024"/>
              <a:gd name="connsiteY62" fmla="*/ 4340435 h 6858000"/>
              <a:gd name="connsiteX63" fmla="*/ 5946705 w 6127024"/>
              <a:gd name="connsiteY63" fmla="*/ 4428051 h 6858000"/>
              <a:gd name="connsiteX64" fmla="*/ 5949261 w 6127024"/>
              <a:gd name="connsiteY64" fmla="*/ 4449185 h 6858000"/>
              <a:gd name="connsiteX65" fmla="*/ 5968960 w 6127024"/>
              <a:gd name="connsiteY65" fmla="*/ 4482655 h 6858000"/>
              <a:gd name="connsiteX66" fmla="*/ 5980106 w 6127024"/>
              <a:gd name="connsiteY66" fmla="*/ 4585087 h 6858000"/>
              <a:gd name="connsiteX67" fmla="*/ 5998138 w 6127024"/>
              <a:gd name="connsiteY67" fmla="*/ 4697518 h 6858000"/>
              <a:gd name="connsiteX68" fmla="*/ 6007819 w 6127024"/>
              <a:gd name="connsiteY68" fmla="*/ 4858148 h 6858000"/>
              <a:gd name="connsiteX69" fmla="*/ 6007749 w 6127024"/>
              <a:gd name="connsiteY69" fmla="*/ 4964715 h 6858000"/>
              <a:gd name="connsiteX70" fmla="*/ 6005269 w 6127024"/>
              <a:gd name="connsiteY70" fmla="*/ 5150567 h 6858000"/>
              <a:gd name="connsiteX71" fmla="*/ 6001127 w 6127024"/>
              <a:gd name="connsiteY71" fmla="*/ 5164609 h 6858000"/>
              <a:gd name="connsiteX72" fmla="*/ 5998514 w 6127024"/>
              <a:gd name="connsiteY72" fmla="*/ 5189673 h 6858000"/>
              <a:gd name="connsiteX73" fmla="*/ 6018409 w 6127024"/>
              <a:gd name="connsiteY73" fmla="*/ 5227157 h 6858000"/>
              <a:gd name="connsiteX74" fmla="*/ 6036748 w 6127024"/>
              <a:gd name="connsiteY74" fmla="*/ 5322752 h 6858000"/>
              <a:gd name="connsiteX75" fmla="*/ 6036943 w 6127024"/>
              <a:gd name="connsiteY75" fmla="*/ 5329480 h 6858000"/>
              <a:gd name="connsiteX76" fmla="*/ 6037677 w 6127024"/>
              <a:gd name="connsiteY76" fmla="*/ 5354807 h 6858000"/>
              <a:gd name="connsiteX77" fmla="*/ 6039728 w 6127024"/>
              <a:gd name="connsiteY77" fmla="*/ 5359416 h 6858000"/>
              <a:gd name="connsiteX78" fmla="*/ 6053435 w 6127024"/>
              <a:gd name="connsiteY78" fmla="*/ 5387547 h 6858000"/>
              <a:gd name="connsiteX79" fmla="*/ 6065933 w 6127024"/>
              <a:gd name="connsiteY79" fmla="*/ 5443002 h 6858000"/>
              <a:gd name="connsiteX80" fmla="*/ 6068640 w 6127024"/>
              <a:gd name="connsiteY80" fmla="*/ 5474503 h 6858000"/>
              <a:gd name="connsiteX81" fmla="*/ 6080922 w 6127024"/>
              <a:gd name="connsiteY81" fmla="*/ 5561070 h 6858000"/>
              <a:gd name="connsiteX82" fmla="*/ 6096949 w 6127024"/>
              <a:gd name="connsiteY82" fmla="*/ 5648179 h 6858000"/>
              <a:gd name="connsiteX83" fmla="*/ 6121353 w 6127024"/>
              <a:gd name="connsiteY83" fmla="*/ 5721725 h 6858000"/>
              <a:gd name="connsiteX84" fmla="*/ 6109884 w 6127024"/>
              <a:gd name="connsiteY84" fmla="*/ 5721959 h 6858000"/>
              <a:gd name="connsiteX85" fmla="*/ 6127024 w 6127024"/>
              <a:gd name="connsiteY85" fmla="*/ 5786902 h 6858000"/>
              <a:gd name="connsiteX86" fmla="*/ 6115796 w 6127024"/>
              <a:gd name="connsiteY86" fmla="*/ 5862844 h 6858000"/>
              <a:gd name="connsiteX87" fmla="*/ 6102493 w 6127024"/>
              <a:gd name="connsiteY87" fmla="*/ 5928602 h 6858000"/>
              <a:gd name="connsiteX88" fmla="*/ 6056863 w 6127024"/>
              <a:gd name="connsiteY88" fmla="*/ 6000643 h 6858000"/>
              <a:gd name="connsiteX89" fmla="*/ 6045436 w 6127024"/>
              <a:gd name="connsiteY89" fmla="*/ 6124480 h 6858000"/>
              <a:gd name="connsiteX90" fmla="*/ 6030489 w 6127024"/>
              <a:gd name="connsiteY90" fmla="*/ 6317666 h 6858000"/>
              <a:gd name="connsiteX91" fmla="*/ 6007492 w 6127024"/>
              <a:gd name="connsiteY91" fmla="*/ 6440818 h 6858000"/>
              <a:gd name="connsiteX92" fmla="*/ 6009467 w 6127024"/>
              <a:gd name="connsiteY92" fmla="*/ 6487076 h 6858000"/>
              <a:gd name="connsiteX93" fmla="*/ 5995064 w 6127024"/>
              <a:gd name="connsiteY93" fmla="*/ 6540791 h 6858000"/>
              <a:gd name="connsiteX94" fmla="*/ 6004510 w 6127024"/>
              <a:gd name="connsiteY94" fmla="*/ 6599256 h 6858000"/>
              <a:gd name="connsiteX95" fmla="*/ 5986207 w 6127024"/>
              <a:gd name="connsiteY95" fmla="*/ 6695855 h 6858000"/>
              <a:gd name="connsiteX96" fmla="*/ 5979428 w 6127024"/>
              <a:gd name="connsiteY96" fmla="*/ 6754678 h 6858000"/>
              <a:gd name="connsiteX97" fmla="*/ 5983398 w 6127024"/>
              <a:gd name="connsiteY97" fmla="*/ 6778641 h 6858000"/>
              <a:gd name="connsiteX98" fmla="*/ 5984543 w 6127024"/>
              <a:gd name="connsiteY98" fmla="*/ 6811016 h 6858000"/>
              <a:gd name="connsiteX99" fmla="*/ 5979671 w 6127024"/>
              <a:gd name="connsiteY99" fmla="*/ 6858000 h 6858000"/>
              <a:gd name="connsiteX100" fmla="*/ 0 w 6127024"/>
              <a:gd name="connsiteY100" fmla="*/ 6858000 h 6858000"/>
              <a:gd name="connsiteX101" fmla="*/ 0 w 6127024"/>
              <a:gd name="connsiteY101"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599700 w 6127024"/>
              <a:gd name="connsiteY44" fmla="*/ 3547221 h 6858000"/>
              <a:gd name="connsiteX45" fmla="*/ 5618377 w 6127024"/>
              <a:gd name="connsiteY45" fmla="*/ 3588431 h 6858000"/>
              <a:gd name="connsiteX46" fmla="*/ 5612155 w 6127024"/>
              <a:gd name="connsiteY46" fmla="*/ 3589869 h 6858000"/>
              <a:gd name="connsiteX47" fmla="*/ 5620843 w 6127024"/>
              <a:gd name="connsiteY47" fmla="*/ 3606745 h 6858000"/>
              <a:gd name="connsiteX48" fmla="*/ 5655472 w 6127024"/>
              <a:gd name="connsiteY48" fmla="*/ 3678877 h 6858000"/>
              <a:gd name="connsiteX49" fmla="*/ 5683015 w 6127024"/>
              <a:gd name="connsiteY49" fmla="*/ 3762025 h 6858000"/>
              <a:gd name="connsiteX50" fmla="*/ 5696643 w 6127024"/>
              <a:gd name="connsiteY50" fmla="*/ 3773888 h 6858000"/>
              <a:gd name="connsiteX51" fmla="*/ 5768491 w 6127024"/>
              <a:gd name="connsiteY51" fmla="*/ 3914399 h 6858000"/>
              <a:gd name="connsiteX52" fmla="*/ 5793123 w 6127024"/>
              <a:gd name="connsiteY52" fmla="*/ 3969952 h 6858000"/>
              <a:gd name="connsiteX53" fmla="*/ 5808321 w 6127024"/>
              <a:gd name="connsiteY53" fmla="*/ 3988153 h 6858000"/>
              <a:gd name="connsiteX54" fmla="*/ 5825621 w 6127024"/>
              <a:gd name="connsiteY54" fmla="*/ 4015525 h 6858000"/>
              <a:gd name="connsiteX55" fmla="*/ 5860672 w 6127024"/>
              <a:gd name="connsiteY55" fmla="*/ 4061579 h 6858000"/>
              <a:gd name="connsiteX56" fmla="*/ 5872173 w 6127024"/>
              <a:gd name="connsiteY56" fmla="*/ 4088497 h 6858000"/>
              <a:gd name="connsiteX57" fmla="*/ 5894095 w 6127024"/>
              <a:gd name="connsiteY57" fmla="*/ 4128857 h 6858000"/>
              <a:gd name="connsiteX58" fmla="*/ 5903513 w 6127024"/>
              <a:gd name="connsiteY58" fmla="*/ 4187661 h 6858000"/>
              <a:gd name="connsiteX59" fmla="*/ 5917114 w 6127024"/>
              <a:gd name="connsiteY59" fmla="*/ 4213096 h 6858000"/>
              <a:gd name="connsiteX60" fmla="*/ 5924233 w 6127024"/>
              <a:gd name="connsiteY60" fmla="*/ 4242060 h 6858000"/>
              <a:gd name="connsiteX61" fmla="*/ 5928910 w 6127024"/>
              <a:gd name="connsiteY61" fmla="*/ 4300973 h 6858000"/>
              <a:gd name="connsiteX62" fmla="*/ 5939320 w 6127024"/>
              <a:gd name="connsiteY62" fmla="*/ 4340435 h 6858000"/>
              <a:gd name="connsiteX63" fmla="*/ 5946705 w 6127024"/>
              <a:gd name="connsiteY63" fmla="*/ 4428051 h 6858000"/>
              <a:gd name="connsiteX64" fmla="*/ 5949261 w 6127024"/>
              <a:gd name="connsiteY64" fmla="*/ 4449185 h 6858000"/>
              <a:gd name="connsiteX65" fmla="*/ 5968960 w 6127024"/>
              <a:gd name="connsiteY65" fmla="*/ 4482655 h 6858000"/>
              <a:gd name="connsiteX66" fmla="*/ 5998138 w 6127024"/>
              <a:gd name="connsiteY66" fmla="*/ 4697518 h 6858000"/>
              <a:gd name="connsiteX67" fmla="*/ 6007819 w 6127024"/>
              <a:gd name="connsiteY67" fmla="*/ 4858148 h 6858000"/>
              <a:gd name="connsiteX68" fmla="*/ 6007749 w 6127024"/>
              <a:gd name="connsiteY68" fmla="*/ 4964715 h 6858000"/>
              <a:gd name="connsiteX69" fmla="*/ 6005269 w 6127024"/>
              <a:gd name="connsiteY69" fmla="*/ 5150567 h 6858000"/>
              <a:gd name="connsiteX70" fmla="*/ 6001127 w 6127024"/>
              <a:gd name="connsiteY70" fmla="*/ 5164609 h 6858000"/>
              <a:gd name="connsiteX71" fmla="*/ 5998514 w 6127024"/>
              <a:gd name="connsiteY71" fmla="*/ 5189673 h 6858000"/>
              <a:gd name="connsiteX72" fmla="*/ 6018409 w 6127024"/>
              <a:gd name="connsiteY72" fmla="*/ 5227157 h 6858000"/>
              <a:gd name="connsiteX73" fmla="*/ 6036748 w 6127024"/>
              <a:gd name="connsiteY73" fmla="*/ 5322752 h 6858000"/>
              <a:gd name="connsiteX74" fmla="*/ 6036943 w 6127024"/>
              <a:gd name="connsiteY74" fmla="*/ 5329480 h 6858000"/>
              <a:gd name="connsiteX75" fmla="*/ 6037677 w 6127024"/>
              <a:gd name="connsiteY75" fmla="*/ 5354807 h 6858000"/>
              <a:gd name="connsiteX76" fmla="*/ 6039728 w 6127024"/>
              <a:gd name="connsiteY76" fmla="*/ 5359416 h 6858000"/>
              <a:gd name="connsiteX77" fmla="*/ 6053435 w 6127024"/>
              <a:gd name="connsiteY77" fmla="*/ 5387547 h 6858000"/>
              <a:gd name="connsiteX78" fmla="*/ 6065933 w 6127024"/>
              <a:gd name="connsiteY78" fmla="*/ 5443002 h 6858000"/>
              <a:gd name="connsiteX79" fmla="*/ 6068640 w 6127024"/>
              <a:gd name="connsiteY79" fmla="*/ 5474503 h 6858000"/>
              <a:gd name="connsiteX80" fmla="*/ 6080922 w 6127024"/>
              <a:gd name="connsiteY80" fmla="*/ 5561070 h 6858000"/>
              <a:gd name="connsiteX81" fmla="*/ 6096949 w 6127024"/>
              <a:gd name="connsiteY81" fmla="*/ 5648179 h 6858000"/>
              <a:gd name="connsiteX82" fmla="*/ 6121353 w 6127024"/>
              <a:gd name="connsiteY82" fmla="*/ 5721725 h 6858000"/>
              <a:gd name="connsiteX83" fmla="*/ 6109884 w 6127024"/>
              <a:gd name="connsiteY83" fmla="*/ 5721959 h 6858000"/>
              <a:gd name="connsiteX84" fmla="*/ 6127024 w 6127024"/>
              <a:gd name="connsiteY84" fmla="*/ 5786902 h 6858000"/>
              <a:gd name="connsiteX85" fmla="*/ 6115796 w 6127024"/>
              <a:gd name="connsiteY85" fmla="*/ 5862844 h 6858000"/>
              <a:gd name="connsiteX86" fmla="*/ 6102493 w 6127024"/>
              <a:gd name="connsiteY86" fmla="*/ 5928602 h 6858000"/>
              <a:gd name="connsiteX87" fmla="*/ 6056863 w 6127024"/>
              <a:gd name="connsiteY87" fmla="*/ 6000643 h 6858000"/>
              <a:gd name="connsiteX88" fmla="*/ 6045436 w 6127024"/>
              <a:gd name="connsiteY88" fmla="*/ 6124480 h 6858000"/>
              <a:gd name="connsiteX89" fmla="*/ 6030489 w 6127024"/>
              <a:gd name="connsiteY89" fmla="*/ 6317666 h 6858000"/>
              <a:gd name="connsiteX90" fmla="*/ 6007492 w 6127024"/>
              <a:gd name="connsiteY90" fmla="*/ 6440818 h 6858000"/>
              <a:gd name="connsiteX91" fmla="*/ 6009467 w 6127024"/>
              <a:gd name="connsiteY91" fmla="*/ 6487076 h 6858000"/>
              <a:gd name="connsiteX92" fmla="*/ 5995064 w 6127024"/>
              <a:gd name="connsiteY92" fmla="*/ 6540791 h 6858000"/>
              <a:gd name="connsiteX93" fmla="*/ 6004510 w 6127024"/>
              <a:gd name="connsiteY93" fmla="*/ 6599256 h 6858000"/>
              <a:gd name="connsiteX94" fmla="*/ 5986207 w 6127024"/>
              <a:gd name="connsiteY94" fmla="*/ 6695855 h 6858000"/>
              <a:gd name="connsiteX95" fmla="*/ 5979428 w 6127024"/>
              <a:gd name="connsiteY95" fmla="*/ 6754678 h 6858000"/>
              <a:gd name="connsiteX96" fmla="*/ 5983398 w 6127024"/>
              <a:gd name="connsiteY96" fmla="*/ 6778641 h 6858000"/>
              <a:gd name="connsiteX97" fmla="*/ 5984543 w 6127024"/>
              <a:gd name="connsiteY97" fmla="*/ 6811016 h 6858000"/>
              <a:gd name="connsiteX98" fmla="*/ 5979671 w 6127024"/>
              <a:gd name="connsiteY98" fmla="*/ 6858000 h 6858000"/>
              <a:gd name="connsiteX99" fmla="*/ 0 w 6127024"/>
              <a:gd name="connsiteY99" fmla="*/ 6858000 h 6858000"/>
              <a:gd name="connsiteX100" fmla="*/ 0 w 6127024"/>
              <a:gd name="connsiteY100"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599700 w 6127024"/>
              <a:gd name="connsiteY44" fmla="*/ 3547221 h 6858000"/>
              <a:gd name="connsiteX45" fmla="*/ 5618377 w 6127024"/>
              <a:gd name="connsiteY45" fmla="*/ 3588431 h 6858000"/>
              <a:gd name="connsiteX46" fmla="*/ 5612155 w 6127024"/>
              <a:gd name="connsiteY46" fmla="*/ 3589869 h 6858000"/>
              <a:gd name="connsiteX47" fmla="*/ 5620843 w 6127024"/>
              <a:gd name="connsiteY47" fmla="*/ 3606745 h 6858000"/>
              <a:gd name="connsiteX48" fmla="*/ 5655472 w 6127024"/>
              <a:gd name="connsiteY48" fmla="*/ 3678877 h 6858000"/>
              <a:gd name="connsiteX49" fmla="*/ 5683015 w 6127024"/>
              <a:gd name="connsiteY49" fmla="*/ 3762025 h 6858000"/>
              <a:gd name="connsiteX50" fmla="*/ 5696643 w 6127024"/>
              <a:gd name="connsiteY50" fmla="*/ 3773888 h 6858000"/>
              <a:gd name="connsiteX51" fmla="*/ 5768491 w 6127024"/>
              <a:gd name="connsiteY51" fmla="*/ 3914399 h 6858000"/>
              <a:gd name="connsiteX52" fmla="*/ 5793123 w 6127024"/>
              <a:gd name="connsiteY52" fmla="*/ 3969952 h 6858000"/>
              <a:gd name="connsiteX53" fmla="*/ 5808321 w 6127024"/>
              <a:gd name="connsiteY53" fmla="*/ 3988153 h 6858000"/>
              <a:gd name="connsiteX54" fmla="*/ 5825621 w 6127024"/>
              <a:gd name="connsiteY54" fmla="*/ 4015525 h 6858000"/>
              <a:gd name="connsiteX55" fmla="*/ 5860672 w 6127024"/>
              <a:gd name="connsiteY55" fmla="*/ 4061579 h 6858000"/>
              <a:gd name="connsiteX56" fmla="*/ 5872173 w 6127024"/>
              <a:gd name="connsiteY56" fmla="*/ 4088497 h 6858000"/>
              <a:gd name="connsiteX57" fmla="*/ 5894095 w 6127024"/>
              <a:gd name="connsiteY57" fmla="*/ 4128857 h 6858000"/>
              <a:gd name="connsiteX58" fmla="*/ 5903513 w 6127024"/>
              <a:gd name="connsiteY58" fmla="*/ 4187661 h 6858000"/>
              <a:gd name="connsiteX59" fmla="*/ 5917114 w 6127024"/>
              <a:gd name="connsiteY59" fmla="*/ 4213096 h 6858000"/>
              <a:gd name="connsiteX60" fmla="*/ 5924233 w 6127024"/>
              <a:gd name="connsiteY60" fmla="*/ 4242060 h 6858000"/>
              <a:gd name="connsiteX61" fmla="*/ 5928910 w 6127024"/>
              <a:gd name="connsiteY61" fmla="*/ 4300973 h 6858000"/>
              <a:gd name="connsiteX62" fmla="*/ 5939320 w 6127024"/>
              <a:gd name="connsiteY62" fmla="*/ 4340435 h 6858000"/>
              <a:gd name="connsiteX63" fmla="*/ 5946705 w 6127024"/>
              <a:gd name="connsiteY63" fmla="*/ 4428051 h 6858000"/>
              <a:gd name="connsiteX64" fmla="*/ 5949261 w 6127024"/>
              <a:gd name="connsiteY64" fmla="*/ 4449185 h 6858000"/>
              <a:gd name="connsiteX65" fmla="*/ 5968960 w 6127024"/>
              <a:gd name="connsiteY65" fmla="*/ 4482655 h 6858000"/>
              <a:gd name="connsiteX66" fmla="*/ 5998138 w 6127024"/>
              <a:gd name="connsiteY66" fmla="*/ 4697518 h 6858000"/>
              <a:gd name="connsiteX67" fmla="*/ 6007819 w 6127024"/>
              <a:gd name="connsiteY67" fmla="*/ 4858148 h 6858000"/>
              <a:gd name="connsiteX68" fmla="*/ 6007749 w 6127024"/>
              <a:gd name="connsiteY68" fmla="*/ 4964715 h 6858000"/>
              <a:gd name="connsiteX69" fmla="*/ 6005269 w 6127024"/>
              <a:gd name="connsiteY69" fmla="*/ 5150567 h 6858000"/>
              <a:gd name="connsiteX70" fmla="*/ 6001127 w 6127024"/>
              <a:gd name="connsiteY70" fmla="*/ 5164609 h 6858000"/>
              <a:gd name="connsiteX71" fmla="*/ 5998514 w 6127024"/>
              <a:gd name="connsiteY71" fmla="*/ 5189673 h 6858000"/>
              <a:gd name="connsiteX72" fmla="*/ 6018409 w 6127024"/>
              <a:gd name="connsiteY72" fmla="*/ 5227157 h 6858000"/>
              <a:gd name="connsiteX73" fmla="*/ 6036748 w 6127024"/>
              <a:gd name="connsiteY73" fmla="*/ 5322752 h 6858000"/>
              <a:gd name="connsiteX74" fmla="*/ 6036943 w 6127024"/>
              <a:gd name="connsiteY74" fmla="*/ 5329480 h 6858000"/>
              <a:gd name="connsiteX75" fmla="*/ 6037677 w 6127024"/>
              <a:gd name="connsiteY75" fmla="*/ 5354807 h 6858000"/>
              <a:gd name="connsiteX76" fmla="*/ 6039728 w 6127024"/>
              <a:gd name="connsiteY76" fmla="*/ 5359416 h 6858000"/>
              <a:gd name="connsiteX77" fmla="*/ 6053435 w 6127024"/>
              <a:gd name="connsiteY77" fmla="*/ 5387547 h 6858000"/>
              <a:gd name="connsiteX78" fmla="*/ 6065933 w 6127024"/>
              <a:gd name="connsiteY78" fmla="*/ 5443002 h 6858000"/>
              <a:gd name="connsiteX79" fmla="*/ 6068640 w 6127024"/>
              <a:gd name="connsiteY79" fmla="*/ 5474503 h 6858000"/>
              <a:gd name="connsiteX80" fmla="*/ 6080922 w 6127024"/>
              <a:gd name="connsiteY80" fmla="*/ 5561070 h 6858000"/>
              <a:gd name="connsiteX81" fmla="*/ 6096949 w 6127024"/>
              <a:gd name="connsiteY81" fmla="*/ 5648179 h 6858000"/>
              <a:gd name="connsiteX82" fmla="*/ 6121353 w 6127024"/>
              <a:gd name="connsiteY82" fmla="*/ 5721725 h 6858000"/>
              <a:gd name="connsiteX83" fmla="*/ 6109884 w 6127024"/>
              <a:gd name="connsiteY83" fmla="*/ 5721959 h 6858000"/>
              <a:gd name="connsiteX84" fmla="*/ 6127024 w 6127024"/>
              <a:gd name="connsiteY84" fmla="*/ 5786902 h 6858000"/>
              <a:gd name="connsiteX85" fmla="*/ 6115796 w 6127024"/>
              <a:gd name="connsiteY85" fmla="*/ 5862844 h 6858000"/>
              <a:gd name="connsiteX86" fmla="*/ 6102493 w 6127024"/>
              <a:gd name="connsiteY86" fmla="*/ 5928602 h 6858000"/>
              <a:gd name="connsiteX87" fmla="*/ 6056863 w 6127024"/>
              <a:gd name="connsiteY87" fmla="*/ 6000643 h 6858000"/>
              <a:gd name="connsiteX88" fmla="*/ 6045436 w 6127024"/>
              <a:gd name="connsiteY88" fmla="*/ 6124480 h 6858000"/>
              <a:gd name="connsiteX89" fmla="*/ 6030489 w 6127024"/>
              <a:gd name="connsiteY89" fmla="*/ 6317666 h 6858000"/>
              <a:gd name="connsiteX90" fmla="*/ 6007492 w 6127024"/>
              <a:gd name="connsiteY90" fmla="*/ 6440818 h 6858000"/>
              <a:gd name="connsiteX91" fmla="*/ 6009467 w 6127024"/>
              <a:gd name="connsiteY91" fmla="*/ 6487076 h 6858000"/>
              <a:gd name="connsiteX92" fmla="*/ 5995064 w 6127024"/>
              <a:gd name="connsiteY92" fmla="*/ 6540791 h 6858000"/>
              <a:gd name="connsiteX93" fmla="*/ 6004510 w 6127024"/>
              <a:gd name="connsiteY93" fmla="*/ 6599256 h 6858000"/>
              <a:gd name="connsiteX94" fmla="*/ 5986207 w 6127024"/>
              <a:gd name="connsiteY94" fmla="*/ 6695855 h 6858000"/>
              <a:gd name="connsiteX95" fmla="*/ 5979428 w 6127024"/>
              <a:gd name="connsiteY95" fmla="*/ 6754678 h 6858000"/>
              <a:gd name="connsiteX96" fmla="*/ 5983398 w 6127024"/>
              <a:gd name="connsiteY96" fmla="*/ 6778641 h 6858000"/>
              <a:gd name="connsiteX97" fmla="*/ 5984543 w 6127024"/>
              <a:gd name="connsiteY97" fmla="*/ 6811016 h 6858000"/>
              <a:gd name="connsiteX98" fmla="*/ 5979671 w 6127024"/>
              <a:gd name="connsiteY98" fmla="*/ 6858000 h 6858000"/>
              <a:gd name="connsiteX99" fmla="*/ 0 w 6127024"/>
              <a:gd name="connsiteY99" fmla="*/ 6858000 h 6858000"/>
              <a:gd name="connsiteX100" fmla="*/ 0 w 6127024"/>
              <a:gd name="connsiteY100"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599700 w 6127024"/>
              <a:gd name="connsiteY44" fmla="*/ 3547221 h 6858000"/>
              <a:gd name="connsiteX45" fmla="*/ 5618377 w 6127024"/>
              <a:gd name="connsiteY45" fmla="*/ 3588431 h 6858000"/>
              <a:gd name="connsiteX46" fmla="*/ 5620843 w 6127024"/>
              <a:gd name="connsiteY46" fmla="*/ 3606745 h 6858000"/>
              <a:gd name="connsiteX47" fmla="*/ 5655472 w 6127024"/>
              <a:gd name="connsiteY47" fmla="*/ 3678877 h 6858000"/>
              <a:gd name="connsiteX48" fmla="*/ 5683015 w 6127024"/>
              <a:gd name="connsiteY48" fmla="*/ 3762025 h 6858000"/>
              <a:gd name="connsiteX49" fmla="*/ 5696643 w 6127024"/>
              <a:gd name="connsiteY49" fmla="*/ 3773888 h 6858000"/>
              <a:gd name="connsiteX50" fmla="*/ 5768491 w 6127024"/>
              <a:gd name="connsiteY50" fmla="*/ 3914399 h 6858000"/>
              <a:gd name="connsiteX51" fmla="*/ 5793123 w 6127024"/>
              <a:gd name="connsiteY51" fmla="*/ 3969952 h 6858000"/>
              <a:gd name="connsiteX52" fmla="*/ 5808321 w 6127024"/>
              <a:gd name="connsiteY52" fmla="*/ 3988153 h 6858000"/>
              <a:gd name="connsiteX53" fmla="*/ 5825621 w 6127024"/>
              <a:gd name="connsiteY53" fmla="*/ 4015525 h 6858000"/>
              <a:gd name="connsiteX54" fmla="*/ 5860672 w 6127024"/>
              <a:gd name="connsiteY54" fmla="*/ 4061579 h 6858000"/>
              <a:gd name="connsiteX55" fmla="*/ 5872173 w 6127024"/>
              <a:gd name="connsiteY55" fmla="*/ 4088497 h 6858000"/>
              <a:gd name="connsiteX56" fmla="*/ 5894095 w 6127024"/>
              <a:gd name="connsiteY56" fmla="*/ 4128857 h 6858000"/>
              <a:gd name="connsiteX57" fmla="*/ 5903513 w 6127024"/>
              <a:gd name="connsiteY57" fmla="*/ 4187661 h 6858000"/>
              <a:gd name="connsiteX58" fmla="*/ 5917114 w 6127024"/>
              <a:gd name="connsiteY58" fmla="*/ 4213096 h 6858000"/>
              <a:gd name="connsiteX59" fmla="*/ 5924233 w 6127024"/>
              <a:gd name="connsiteY59" fmla="*/ 4242060 h 6858000"/>
              <a:gd name="connsiteX60" fmla="*/ 5928910 w 6127024"/>
              <a:gd name="connsiteY60" fmla="*/ 4300973 h 6858000"/>
              <a:gd name="connsiteX61" fmla="*/ 5939320 w 6127024"/>
              <a:gd name="connsiteY61" fmla="*/ 4340435 h 6858000"/>
              <a:gd name="connsiteX62" fmla="*/ 5946705 w 6127024"/>
              <a:gd name="connsiteY62" fmla="*/ 4428051 h 6858000"/>
              <a:gd name="connsiteX63" fmla="*/ 5949261 w 6127024"/>
              <a:gd name="connsiteY63" fmla="*/ 4449185 h 6858000"/>
              <a:gd name="connsiteX64" fmla="*/ 5968960 w 6127024"/>
              <a:gd name="connsiteY64" fmla="*/ 4482655 h 6858000"/>
              <a:gd name="connsiteX65" fmla="*/ 5998138 w 6127024"/>
              <a:gd name="connsiteY65" fmla="*/ 4697518 h 6858000"/>
              <a:gd name="connsiteX66" fmla="*/ 6007819 w 6127024"/>
              <a:gd name="connsiteY66" fmla="*/ 4858148 h 6858000"/>
              <a:gd name="connsiteX67" fmla="*/ 6007749 w 6127024"/>
              <a:gd name="connsiteY67" fmla="*/ 4964715 h 6858000"/>
              <a:gd name="connsiteX68" fmla="*/ 6005269 w 6127024"/>
              <a:gd name="connsiteY68" fmla="*/ 5150567 h 6858000"/>
              <a:gd name="connsiteX69" fmla="*/ 6001127 w 6127024"/>
              <a:gd name="connsiteY69" fmla="*/ 5164609 h 6858000"/>
              <a:gd name="connsiteX70" fmla="*/ 5998514 w 6127024"/>
              <a:gd name="connsiteY70" fmla="*/ 5189673 h 6858000"/>
              <a:gd name="connsiteX71" fmla="*/ 6018409 w 6127024"/>
              <a:gd name="connsiteY71" fmla="*/ 5227157 h 6858000"/>
              <a:gd name="connsiteX72" fmla="*/ 6036748 w 6127024"/>
              <a:gd name="connsiteY72" fmla="*/ 5322752 h 6858000"/>
              <a:gd name="connsiteX73" fmla="*/ 6036943 w 6127024"/>
              <a:gd name="connsiteY73" fmla="*/ 5329480 h 6858000"/>
              <a:gd name="connsiteX74" fmla="*/ 6037677 w 6127024"/>
              <a:gd name="connsiteY74" fmla="*/ 5354807 h 6858000"/>
              <a:gd name="connsiteX75" fmla="*/ 6039728 w 6127024"/>
              <a:gd name="connsiteY75" fmla="*/ 5359416 h 6858000"/>
              <a:gd name="connsiteX76" fmla="*/ 6053435 w 6127024"/>
              <a:gd name="connsiteY76" fmla="*/ 5387547 h 6858000"/>
              <a:gd name="connsiteX77" fmla="*/ 6065933 w 6127024"/>
              <a:gd name="connsiteY77" fmla="*/ 5443002 h 6858000"/>
              <a:gd name="connsiteX78" fmla="*/ 6068640 w 6127024"/>
              <a:gd name="connsiteY78" fmla="*/ 5474503 h 6858000"/>
              <a:gd name="connsiteX79" fmla="*/ 6080922 w 6127024"/>
              <a:gd name="connsiteY79" fmla="*/ 5561070 h 6858000"/>
              <a:gd name="connsiteX80" fmla="*/ 6096949 w 6127024"/>
              <a:gd name="connsiteY80" fmla="*/ 5648179 h 6858000"/>
              <a:gd name="connsiteX81" fmla="*/ 6121353 w 6127024"/>
              <a:gd name="connsiteY81" fmla="*/ 5721725 h 6858000"/>
              <a:gd name="connsiteX82" fmla="*/ 6109884 w 6127024"/>
              <a:gd name="connsiteY82" fmla="*/ 5721959 h 6858000"/>
              <a:gd name="connsiteX83" fmla="*/ 6127024 w 6127024"/>
              <a:gd name="connsiteY83" fmla="*/ 5786902 h 6858000"/>
              <a:gd name="connsiteX84" fmla="*/ 6115796 w 6127024"/>
              <a:gd name="connsiteY84" fmla="*/ 5862844 h 6858000"/>
              <a:gd name="connsiteX85" fmla="*/ 6102493 w 6127024"/>
              <a:gd name="connsiteY85" fmla="*/ 5928602 h 6858000"/>
              <a:gd name="connsiteX86" fmla="*/ 6056863 w 6127024"/>
              <a:gd name="connsiteY86" fmla="*/ 6000643 h 6858000"/>
              <a:gd name="connsiteX87" fmla="*/ 6045436 w 6127024"/>
              <a:gd name="connsiteY87" fmla="*/ 6124480 h 6858000"/>
              <a:gd name="connsiteX88" fmla="*/ 6030489 w 6127024"/>
              <a:gd name="connsiteY88" fmla="*/ 6317666 h 6858000"/>
              <a:gd name="connsiteX89" fmla="*/ 6007492 w 6127024"/>
              <a:gd name="connsiteY89" fmla="*/ 6440818 h 6858000"/>
              <a:gd name="connsiteX90" fmla="*/ 6009467 w 6127024"/>
              <a:gd name="connsiteY90" fmla="*/ 6487076 h 6858000"/>
              <a:gd name="connsiteX91" fmla="*/ 5995064 w 6127024"/>
              <a:gd name="connsiteY91" fmla="*/ 6540791 h 6858000"/>
              <a:gd name="connsiteX92" fmla="*/ 6004510 w 6127024"/>
              <a:gd name="connsiteY92" fmla="*/ 6599256 h 6858000"/>
              <a:gd name="connsiteX93" fmla="*/ 5986207 w 6127024"/>
              <a:gd name="connsiteY93" fmla="*/ 6695855 h 6858000"/>
              <a:gd name="connsiteX94" fmla="*/ 5979428 w 6127024"/>
              <a:gd name="connsiteY94" fmla="*/ 6754678 h 6858000"/>
              <a:gd name="connsiteX95" fmla="*/ 5983398 w 6127024"/>
              <a:gd name="connsiteY95" fmla="*/ 6778641 h 6858000"/>
              <a:gd name="connsiteX96" fmla="*/ 5984543 w 6127024"/>
              <a:gd name="connsiteY96" fmla="*/ 6811016 h 6858000"/>
              <a:gd name="connsiteX97" fmla="*/ 5979671 w 6127024"/>
              <a:gd name="connsiteY97" fmla="*/ 6858000 h 6858000"/>
              <a:gd name="connsiteX98" fmla="*/ 0 w 6127024"/>
              <a:gd name="connsiteY98" fmla="*/ 6858000 h 6858000"/>
              <a:gd name="connsiteX99" fmla="*/ 0 w 6127024"/>
              <a:gd name="connsiteY99"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599700 w 6127024"/>
              <a:gd name="connsiteY44" fmla="*/ 3547221 h 6858000"/>
              <a:gd name="connsiteX45" fmla="*/ 5618377 w 6127024"/>
              <a:gd name="connsiteY45" fmla="*/ 3588431 h 6858000"/>
              <a:gd name="connsiteX46" fmla="*/ 5655472 w 6127024"/>
              <a:gd name="connsiteY46" fmla="*/ 3678877 h 6858000"/>
              <a:gd name="connsiteX47" fmla="*/ 5683015 w 6127024"/>
              <a:gd name="connsiteY47" fmla="*/ 3762025 h 6858000"/>
              <a:gd name="connsiteX48" fmla="*/ 5696643 w 6127024"/>
              <a:gd name="connsiteY48" fmla="*/ 3773888 h 6858000"/>
              <a:gd name="connsiteX49" fmla="*/ 5768491 w 6127024"/>
              <a:gd name="connsiteY49" fmla="*/ 3914399 h 6858000"/>
              <a:gd name="connsiteX50" fmla="*/ 5793123 w 6127024"/>
              <a:gd name="connsiteY50" fmla="*/ 3969952 h 6858000"/>
              <a:gd name="connsiteX51" fmla="*/ 5808321 w 6127024"/>
              <a:gd name="connsiteY51" fmla="*/ 3988153 h 6858000"/>
              <a:gd name="connsiteX52" fmla="*/ 5825621 w 6127024"/>
              <a:gd name="connsiteY52" fmla="*/ 4015525 h 6858000"/>
              <a:gd name="connsiteX53" fmla="*/ 5860672 w 6127024"/>
              <a:gd name="connsiteY53" fmla="*/ 4061579 h 6858000"/>
              <a:gd name="connsiteX54" fmla="*/ 5872173 w 6127024"/>
              <a:gd name="connsiteY54" fmla="*/ 4088497 h 6858000"/>
              <a:gd name="connsiteX55" fmla="*/ 5894095 w 6127024"/>
              <a:gd name="connsiteY55" fmla="*/ 4128857 h 6858000"/>
              <a:gd name="connsiteX56" fmla="*/ 5903513 w 6127024"/>
              <a:gd name="connsiteY56" fmla="*/ 4187661 h 6858000"/>
              <a:gd name="connsiteX57" fmla="*/ 5917114 w 6127024"/>
              <a:gd name="connsiteY57" fmla="*/ 4213096 h 6858000"/>
              <a:gd name="connsiteX58" fmla="*/ 5924233 w 6127024"/>
              <a:gd name="connsiteY58" fmla="*/ 4242060 h 6858000"/>
              <a:gd name="connsiteX59" fmla="*/ 5928910 w 6127024"/>
              <a:gd name="connsiteY59" fmla="*/ 4300973 h 6858000"/>
              <a:gd name="connsiteX60" fmla="*/ 5939320 w 6127024"/>
              <a:gd name="connsiteY60" fmla="*/ 4340435 h 6858000"/>
              <a:gd name="connsiteX61" fmla="*/ 5946705 w 6127024"/>
              <a:gd name="connsiteY61" fmla="*/ 4428051 h 6858000"/>
              <a:gd name="connsiteX62" fmla="*/ 5949261 w 6127024"/>
              <a:gd name="connsiteY62" fmla="*/ 4449185 h 6858000"/>
              <a:gd name="connsiteX63" fmla="*/ 5968960 w 6127024"/>
              <a:gd name="connsiteY63" fmla="*/ 4482655 h 6858000"/>
              <a:gd name="connsiteX64" fmla="*/ 5998138 w 6127024"/>
              <a:gd name="connsiteY64" fmla="*/ 4697518 h 6858000"/>
              <a:gd name="connsiteX65" fmla="*/ 6007819 w 6127024"/>
              <a:gd name="connsiteY65" fmla="*/ 4858148 h 6858000"/>
              <a:gd name="connsiteX66" fmla="*/ 6007749 w 6127024"/>
              <a:gd name="connsiteY66" fmla="*/ 4964715 h 6858000"/>
              <a:gd name="connsiteX67" fmla="*/ 6005269 w 6127024"/>
              <a:gd name="connsiteY67" fmla="*/ 5150567 h 6858000"/>
              <a:gd name="connsiteX68" fmla="*/ 6001127 w 6127024"/>
              <a:gd name="connsiteY68" fmla="*/ 5164609 h 6858000"/>
              <a:gd name="connsiteX69" fmla="*/ 5998514 w 6127024"/>
              <a:gd name="connsiteY69" fmla="*/ 5189673 h 6858000"/>
              <a:gd name="connsiteX70" fmla="*/ 6018409 w 6127024"/>
              <a:gd name="connsiteY70" fmla="*/ 5227157 h 6858000"/>
              <a:gd name="connsiteX71" fmla="*/ 6036748 w 6127024"/>
              <a:gd name="connsiteY71" fmla="*/ 5322752 h 6858000"/>
              <a:gd name="connsiteX72" fmla="*/ 6036943 w 6127024"/>
              <a:gd name="connsiteY72" fmla="*/ 5329480 h 6858000"/>
              <a:gd name="connsiteX73" fmla="*/ 6037677 w 6127024"/>
              <a:gd name="connsiteY73" fmla="*/ 5354807 h 6858000"/>
              <a:gd name="connsiteX74" fmla="*/ 6039728 w 6127024"/>
              <a:gd name="connsiteY74" fmla="*/ 5359416 h 6858000"/>
              <a:gd name="connsiteX75" fmla="*/ 6053435 w 6127024"/>
              <a:gd name="connsiteY75" fmla="*/ 5387547 h 6858000"/>
              <a:gd name="connsiteX76" fmla="*/ 6065933 w 6127024"/>
              <a:gd name="connsiteY76" fmla="*/ 5443002 h 6858000"/>
              <a:gd name="connsiteX77" fmla="*/ 6068640 w 6127024"/>
              <a:gd name="connsiteY77" fmla="*/ 5474503 h 6858000"/>
              <a:gd name="connsiteX78" fmla="*/ 6080922 w 6127024"/>
              <a:gd name="connsiteY78" fmla="*/ 5561070 h 6858000"/>
              <a:gd name="connsiteX79" fmla="*/ 6096949 w 6127024"/>
              <a:gd name="connsiteY79" fmla="*/ 5648179 h 6858000"/>
              <a:gd name="connsiteX80" fmla="*/ 6121353 w 6127024"/>
              <a:gd name="connsiteY80" fmla="*/ 5721725 h 6858000"/>
              <a:gd name="connsiteX81" fmla="*/ 6109884 w 6127024"/>
              <a:gd name="connsiteY81" fmla="*/ 5721959 h 6858000"/>
              <a:gd name="connsiteX82" fmla="*/ 6127024 w 6127024"/>
              <a:gd name="connsiteY82" fmla="*/ 5786902 h 6858000"/>
              <a:gd name="connsiteX83" fmla="*/ 6115796 w 6127024"/>
              <a:gd name="connsiteY83" fmla="*/ 5862844 h 6858000"/>
              <a:gd name="connsiteX84" fmla="*/ 6102493 w 6127024"/>
              <a:gd name="connsiteY84" fmla="*/ 5928602 h 6858000"/>
              <a:gd name="connsiteX85" fmla="*/ 6056863 w 6127024"/>
              <a:gd name="connsiteY85" fmla="*/ 6000643 h 6858000"/>
              <a:gd name="connsiteX86" fmla="*/ 6045436 w 6127024"/>
              <a:gd name="connsiteY86" fmla="*/ 6124480 h 6858000"/>
              <a:gd name="connsiteX87" fmla="*/ 6030489 w 6127024"/>
              <a:gd name="connsiteY87" fmla="*/ 6317666 h 6858000"/>
              <a:gd name="connsiteX88" fmla="*/ 6007492 w 6127024"/>
              <a:gd name="connsiteY88" fmla="*/ 6440818 h 6858000"/>
              <a:gd name="connsiteX89" fmla="*/ 6009467 w 6127024"/>
              <a:gd name="connsiteY89" fmla="*/ 6487076 h 6858000"/>
              <a:gd name="connsiteX90" fmla="*/ 5995064 w 6127024"/>
              <a:gd name="connsiteY90" fmla="*/ 6540791 h 6858000"/>
              <a:gd name="connsiteX91" fmla="*/ 6004510 w 6127024"/>
              <a:gd name="connsiteY91" fmla="*/ 6599256 h 6858000"/>
              <a:gd name="connsiteX92" fmla="*/ 5986207 w 6127024"/>
              <a:gd name="connsiteY92" fmla="*/ 6695855 h 6858000"/>
              <a:gd name="connsiteX93" fmla="*/ 5979428 w 6127024"/>
              <a:gd name="connsiteY93" fmla="*/ 6754678 h 6858000"/>
              <a:gd name="connsiteX94" fmla="*/ 5983398 w 6127024"/>
              <a:gd name="connsiteY94" fmla="*/ 6778641 h 6858000"/>
              <a:gd name="connsiteX95" fmla="*/ 5984543 w 6127024"/>
              <a:gd name="connsiteY95" fmla="*/ 6811016 h 6858000"/>
              <a:gd name="connsiteX96" fmla="*/ 5979671 w 6127024"/>
              <a:gd name="connsiteY96" fmla="*/ 6858000 h 6858000"/>
              <a:gd name="connsiteX97" fmla="*/ 0 w 6127024"/>
              <a:gd name="connsiteY97" fmla="*/ 6858000 h 6858000"/>
              <a:gd name="connsiteX98" fmla="*/ 0 w 6127024"/>
              <a:gd name="connsiteY98"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72173 w 6127024"/>
              <a:gd name="connsiteY53" fmla="*/ 4088497 h 6858000"/>
              <a:gd name="connsiteX54" fmla="*/ 5894095 w 6127024"/>
              <a:gd name="connsiteY54" fmla="*/ 4128857 h 6858000"/>
              <a:gd name="connsiteX55" fmla="*/ 5903513 w 6127024"/>
              <a:gd name="connsiteY55" fmla="*/ 4187661 h 6858000"/>
              <a:gd name="connsiteX56" fmla="*/ 5917114 w 6127024"/>
              <a:gd name="connsiteY56" fmla="*/ 4213096 h 6858000"/>
              <a:gd name="connsiteX57" fmla="*/ 5924233 w 6127024"/>
              <a:gd name="connsiteY57" fmla="*/ 4242060 h 6858000"/>
              <a:gd name="connsiteX58" fmla="*/ 5928910 w 6127024"/>
              <a:gd name="connsiteY58" fmla="*/ 4300973 h 6858000"/>
              <a:gd name="connsiteX59" fmla="*/ 5939320 w 6127024"/>
              <a:gd name="connsiteY59" fmla="*/ 4340435 h 6858000"/>
              <a:gd name="connsiteX60" fmla="*/ 5946705 w 6127024"/>
              <a:gd name="connsiteY60" fmla="*/ 4428051 h 6858000"/>
              <a:gd name="connsiteX61" fmla="*/ 5949261 w 6127024"/>
              <a:gd name="connsiteY61" fmla="*/ 4449185 h 6858000"/>
              <a:gd name="connsiteX62" fmla="*/ 5968960 w 6127024"/>
              <a:gd name="connsiteY62" fmla="*/ 4482655 h 6858000"/>
              <a:gd name="connsiteX63" fmla="*/ 5998138 w 6127024"/>
              <a:gd name="connsiteY63" fmla="*/ 4697518 h 6858000"/>
              <a:gd name="connsiteX64" fmla="*/ 6007819 w 6127024"/>
              <a:gd name="connsiteY64" fmla="*/ 4858148 h 6858000"/>
              <a:gd name="connsiteX65" fmla="*/ 6007749 w 6127024"/>
              <a:gd name="connsiteY65" fmla="*/ 4964715 h 6858000"/>
              <a:gd name="connsiteX66" fmla="*/ 6005269 w 6127024"/>
              <a:gd name="connsiteY66" fmla="*/ 5150567 h 6858000"/>
              <a:gd name="connsiteX67" fmla="*/ 6001127 w 6127024"/>
              <a:gd name="connsiteY67" fmla="*/ 5164609 h 6858000"/>
              <a:gd name="connsiteX68" fmla="*/ 5998514 w 6127024"/>
              <a:gd name="connsiteY68" fmla="*/ 5189673 h 6858000"/>
              <a:gd name="connsiteX69" fmla="*/ 6018409 w 6127024"/>
              <a:gd name="connsiteY69" fmla="*/ 5227157 h 6858000"/>
              <a:gd name="connsiteX70" fmla="*/ 6036748 w 6127024"/>
              <a:gd name="connsiteY70" fmla="*/ 5322752 h 6858000"/>
              <a:gd name="connsiteX71" fmla="*/ 6036943 w 6127024"/>
              <a:gd name="connsiteY71" fmla="*/ 5329480 h 6858000"/>
              <a:gd name="connsiteX72" fmla="*/ 6037677 w 6127024"/>
              <a:gd name="connsiteY72" fmla="*/ 5354807 h 6858000"/>
              <a:gd name="connsiteX73" fmla="*/ 6039728 w 6127024"/>
              <a:gd name="connsiteY73" fmla="*/ 5359416 h 6858000"/>
              <a:gd name="connsiteX74" fmla="*/ 6053435 w 6127024"/>
              <a:gd name="connsiteY74" fmla="*/ 5387547 h 6858000"/>
              <a:gd name="connsiteX75" fmla="*/ 6065933 w 6127024"/>
              <a:gd name="connsiteY75" fmla="*/ 5443002 h 6858000"/>
              <a:gd name="connsiteX76" fmla="*/ 6068640 w 6127024"/>
              <a:gd name="connsiteY76" fmla="*/ 5474503 h 6858000"/>
              <a:gd name="connsiteX77" fmla="*/ 6080922 w 6127024"/>
              <a:gd name="connsiteY77" fmla="*/ 5561070 h 6858000"/>
              <a:gd name="connsiteX78" fmla="*/ 6096949 w 6127024"/>
              <a:gd name="connsiteY78" fmla="*/ 5648179 h 6858000"/>
              <a:gd name="connsiteX79" fmla="*/ 6121353 w 6127024"/>
              <a:gd name="connsiteY79" fmla="*/ 5721725 h 6858000"/>
              <a:gd name="connsiteX80" fmla="*/ 6109884 w 6127024"/>
              <a:gd name="connsiteY80" fmla="*/ 5721959 h 6858000"/>
              <a:gd name="connsiteX81" fmla="*/ 6127024 w 6127024"/>
              <a:gd name="connsiteY81" fmla="*/ 5786902 h 6858000"/>
              <a:gd name="connsiteX82" fmla="*/ 6115796 w 6127024"/>
              <a:gd name="connsiteY82" fmla="*/ 5862844 h 6858000"/>
              <a:gd name="connsiteX83" fmla="*/ 6102493 w 6127024"/>
              <a:gd name="connsiteY83" fmla="*/ 5928602 h 6858000"/>
              <a:gd name="connsiteX84" fmla="*/ 6056863 w 6127024"/>
              <a:gd name="connsiteY84" fmla="*/ 6000643 h 6858000"/>
              <a:gd name="connsiteX85" fmla="*/ 6045436 w 6127024"/>
              <a:gd name="connsiteY85" fmla="*/ 6124480 h 6858000"/>
              <a:gd name="connsiteX86" fmla="*/ 6030489 w 6127024"/>
              <a:gd name="connsiteY86" fmla="*/ 6317666 h 6858000"/>
              <a:gd name="connsiteX87" fmla="*/ 6007492 w 6127024"/>
              <a:gd name="connsiteY87" fmla="*/ 6440818 h 6858000"/>
              <a:gd name="connsiteX88" fmla="*/ 6009467 w 6127024"/>
              <a:gd name="connsiteY88" fmla="*/ 6487076 h 6858000"/>
              <a:gd name="connsiteX89" fmla="*/ 5995064 w 6127024"/>
              <a:gd name="connsiteY89" fmla="*/ 6540791 h 6858000"/>
              <a:gd name="connsiteX90" fmla="*/ 6004510 w 6127024"/>
              <a:gd name="connsiteY90" fmla="*/ 6599256 h 6858000"/>
              <a:gd name="connsiteX91" fmla="*/ 5986207 w 6127024"/>
              <a:gd name="connsiteY91" fmla="*/ 6695855 h 6858000"/>
              <a:gd name="connsiteX92" fmla="*/ 5979428 w 6127024"/>
              <a:gd name="connsiteY92" fmla="*/ 6754678 h 6858000"/>
              <a:gd name="connsiteX93" fmla="*/ 5983398 w 6127024"/>
              <a:gd name="connsiteY93" fmla="*/ 6778641 h 6858000"/>
              <a:gd name="connsiteX94" fmla="*/ 5984543 w 6127024"/>
              <a:gd name="connsiteY94" fmla="*/ 6811016 h 6858000"/>
              <a:gd name="connsiteX95" fmla="*/ 5979671 w 6127024"/>
              <a:gd name="connsiteY95" fmla="*/ 6858000 h 6858000"/>
              <a:gd name="connsiteX96" fmla="*/ 0 w 6127024"/>
              <a:gd name="connsiteY96" fmla="*/ 6858000 h 6858000"/>
              <a:gd name="connsiteX97" fmla="*/ 0 w 6127024"/>
              <a:gd name="connsiteY97"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72173 w 6127024"/>
              <a:gd name="connsiteY53" fmla="*/ 4088497 h 6858000"/>
              <a:gd name="connsiteX54" fmla="*/ 5894095 w 6127024"/>
              <a:gd name="connsiteY54" fmla="*/ 4128857 h 6858000"/>
              <a:gd name="connsiteX55" fmla="*/ 5903513 w 6127024"/>
              <a:gd name="connsiteY55" fmla="*/ 4187661 h 6858000"/>
              <a:gd name="connsiteX56" fmla="*/ 5917114 w 6127024"/>
              <a:gd name="connsiteY56" fmla="*/ 4213096 h 6858000"/>
              <a:gd name="connsiteX57" fmla="*/ 5924233 w 6127024"/>
              <a:gd name="connsiteY57" fmla="*/ 4242060 h 6858000"/>
              <a:gd name="connsiteX58" fmla="*/ 5928910 w 6127024"/>
              <a:gd name="connsiteY58" fmla="*/ 4300973 h 6858000"/>
              <a:gd name="connsiteX59" fmla="*/ 5946705 w 6127024"/>
              <a:gd name="connsiteY59" fmla="*/ 4428051 h 6858000"/>
              <a:gd name="connsiteX60" fmla="*/ 5949261 w 6127024"/>
              <a:gd name="connsiteY60" fmla="*/ 4449185 h 6858000"/>
              <a:gd name="connsiteX61" fmla="*/ 5968960 w 6127024"/>
              <a:gd name="connsiteY61" fmla="*/ 4482655 h 6858000"/>
              <a:gd name="connsiteX62" fmla="*/ 5998138 w 6127024"/>
              <a:gd name="connsiteY62" fmla="*/ 4697518 h 6858000"/>
              <a:gd name="connsiteX63" fmla="*/ 6007819 w 6127024"/>
              <a:gd name="connsiteY63" fmla="*/ 4858148 h 6858000"/>
              <a:gd name="connsiteX64" fmla="*/ 6007749 w 6127024"/>
              <a:gd name="connsiteY64" fmla="*/ 4964715 h 6858000"/>
              <a:gd name="connsiteX65" fmla="*/ 6005269 w 6127024"/>
              <a:gd name="connsiteY65" fmla="*/ 5150567 h 6858000"/>
              <a:gd name="connsiteX66" fmla="*/ 6001127 w 6127024"/>
              <a:gd name="connsiteY66" fmla="*/ 5164609 h 6858000"/>
              <a:gd name="connsiteX67" fmla="*/ 5998514 w 6127024"/>
              <a:gd name="connsiteY67" fmla="*/ 5189673 h 6858000"/>
              <a:gd name="connsiteX68" fmla="*/ 6018409 w 6127024"/>
              <a:gd name="connsiteY68" fmla="*/ 5227157 h 6858000"/>
              <a:gd name="connsiteX69" fmla="*/ 6036748 w 6127024"/>
              <a:gd name="connsiteY69" fmla="*/ 5322752 h 6858000"/>
              <a:gd name="connsiteX70" fmla="*/ 6036943 w 6127024"/>
              <a:gd name="connsiteY70" fmla="*/ 5329480 h 6858000"/>
              <a:gd name="connsiteX71" fmla="*/ 6037677 w 6127024"/>
              <a:gd name="connsiteY71" fmla="*/ 5354807 h 6858000"/>
              <a:gd name="connsiteX72" fmla="*/ 6039728 w 6127024"/>
              <a:gd name="connsiteY72" fmla="*/ 5359416 h 6858000"/>
              <a:gd name="connsiteX73" fmla="*/ 6053435 w 6127024"/>
              <a:gd name="connsiteY73" fmla="*/ 5387547 h 6858000"/>
              <a:gd name="connsiteX74" fmla="*/ 6065933 w 6127024"/>
              <a:gd name="connsiteY74" fmla="*/ 5443002 h 6858000"/>
              <a:gd name="connsiteX75" fmla="*/ 6068640 w 6127024"/>
              <a:gd name="connsiteY75" fmla="*/ 5474503 h 6858000"/>
              <a:gd name="connsiteX76" fmla="*/ 6080922 w 6127024"/>
              <a:gd name="connsiteY76" fmla="*/ 5561070 h 6858000"/>
              <a:gd name="connsiteX77" fmla="*/ 6096949 w 6127024"/>
              <a:gd name="connsiteY77" fmla="*/ 5648179 h 6858000"/>
              <a:gd name="connsiteX78" fmla="*/ 6121353 w 6127024"/>
              <a:gd name="connsiteY78" fmla="*/ 5721725 h 6858000"/>
              <a:gd name="connsiteX79" fmla="*/ 6109884 w 6127024"/>
              <a:gd name="connsiteY79" fmla="*/ 5721959 h 6858000"/>
              <a:gd name="connsiteX80" fmla="*/ 6127024 w 6127024"/>
              <a:gd name="connsiteY80" fmla="*/ 5786902 h 6858000"/>
              <a:gd name="connsiteX81" fmla="*/ 6115796 w 6127024"/>
              <a:gd name="connsiteY81" fmla="*/ 5862844 h 6858000"/>
              <a:gd name="connsiteX82" fmla="*/ 6102493 w 6127024"/>
              <a:gd name="connsiteY82" fmla="*/ 5928602 h 6858000"/>
              <a:gd name="connsiteX83" fmla="*/ 6056863 w 6127024"/>
              <a:gd name="connsiteY83" fmla="*/ 6000643 h 6858000"/>
              <a:gd name="connsiteX84" fmla="*/ 6045436 w 6127024"/>
              <a:gd name="connsiteY84" fmla="*/ 6124480 h 6858000"/>
              <a:gd name="connsiteX85" fmla="*/ 6030489 w 6127024"/>
              <a:gd name="connsiteY85" fmla="*/ 6317666 h 6858000"/>
              <a:gd name="connsiteX86" fmla="*/ 6007492 w 6127024"/>
              <a:gd name="connsiteY86" fmla="*/ 6440818 h 6858000"/>
              <a:gd name="connsiteX87" fmla="*/ 6009467 w 6127024"/>
              <a:gd name="connsiteY87" fmla="*/ 6487076 h 6858000"/>
              <a:gd name="connsiteX88" fmla="*/ 5995064 w 6127024"/>
              <a:gd name="connsiteY88" fmla="*/ 6540791 h 6858000"/>
              <a:gd name="connsiteX89" fmla="*/ 6004510 w 6127024"/>
              <a:gd name="connsiteY89" fmla="*/ 6599256 h 6858000"/>
              <a:gd name="connsiteX90" fmla="*/ 5986207 w 6127024"/>
              <a:gd name="connsiteY90" fmla="*/ 6695855 h 6858000"/>
              <a:gd name="connsiteX91" fmla="*/ 5979428 w 6127024"/>
              <a:gd name="connsiteY91" fmla="*/ 6754678 h 6858000"/>
              <a:gd name="connsiteX92" fmla="*/ 5983398 w 6127024"/>
              <a:gd name="connsiteY92" fmla="*/ 6778641 h 6858000"/>
              <a:gd name="connsiteX93" fmla="*/ 5984543 w 6127024"/>
              <a:gd name="connsiteY93" fmla="*/ 6811016 h 6858000"/>
              <a:gd name="connsiteX94" fmla="*/ 5979671 w 6127024"/>
              <a:gd name="connsiteY94" fmla="*/ 6858000 h 6858000"/>
              <a:gd name="connsiteX95" fmla="*/ 0 w 6127024"/>
              <a:gd name="connsiteY95" fmla="*/ 6858000 h 6858000"/>
              <a:gd name="connsiteX96" fmla="*/ 0 w 6127024"/>
              <a:gd name="connsiteY96"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72173 w 6127024"/>
              <a:gd name="connsiteY53" fmla="*/ 4088497 h 6858000"/>
              <a:gd name="connsiteX54" fmla="*/ 5894095 w 6127024"/>
              <a:gd name="connsiteY54" fmla="*/ 4128857 h 6858000"/>
              <a:gd name="connsiteX55" fmla="*/ 5903513 w 6127024"/>
              <a:gd name="connsiteY55" fmla="*/ 4187661 h 6858000"/>
              <a:gd name="connsiteX56" fmla="*/ 5924233 w 6127024"/>
              <a:gd name="connsiteY56" fmla="*/ 4242060 h 6858000"/>
              <a:gd name="connsiteX57" fmla="*/ 5928910 w 6127024"/>
              <a:gd name="connsiteY57" fmla="*/ 4300973 h 6858000"/>
              <a:gd name="connsiteX58" fmla="*/ 5946705 w 6127024"/>
              <a:gd name="connsiteY58" fmla="*/ 4428051 h 6858000"/>
              <a:gd name="connsiteX59" fmla="*/ 5949261 w 6127024"/>
              <a:gd name="connsiteY59" fmla="*/ 4449185 h 6858000"/>
              <a:gd name="connsiteX60" fmla="*/ 5968960 w 6127024"/>
              <a:gd name="connsiteY60" fmla="*/ 4482655 h 6858000"/>
              <a:gd name="connsiteX61" fmla="*/ 5998138 w 6127024"/>
              <a:gd name="connsiteY61" fmla="*/ 4697518 h 6858000"/>
              <a:gd name="connsiteX62" fmla="*/ 6007819 w 6127024"/>
              <a:gd name="connsiteY62" fmla="*/ 4858148 h 6858000"/>
              <a:gd name="connsiteX63" fmla="*/ 6007749 w 6127024"/>
              <a:gd name="connsiteY63" fmla="*/ 4964715 h 6858000"/>
              <a:gd name="connsiteX64" fmla="*/ 6005269 w 6127024"/>
              <a:gd name="connsiteY64" fmla="*/ 5150567 h 6858000"/>
              <a:gd name="connsiteX65" fmla="*/ 6001127 w 6127024"/>
              <a:gd name="connsiteY65" fmla="*/ 5164609 h 6858000"/>
              <a:gd name="connsiteX66" fmla="*/ 5998514 w 6127024"/>
              <a:gd name="connsiteY66" fmla="*/ 5189673 h 6858000"/>
              <a:gd name="connsiteX67" fmla="*/ 6018409 w 6127024"/>
              <a:gd name="connsiteY67" fmla="*/ 5227157 h 6858000"/>
              <a:gd name="connsiteX68" fmla="*/ 6036748 w 6127024"/>
              <a:gd name="connsiteY68" fmla="*/ 5322752 h 6858000"/>
              <a:gd name="connsiteX69" fmla="*/ 6036943 w 6127024"/>
              <a:gd name="connsiteY69" fmla="*/ 5329480 h 6858000"/>
              <a:gd name="connsiteX70" fmla="*/ 6037677 w 6127024"/>
              <a:gd name="connsiteY70" fmla="*/ 5354807 h 6858000"/>
              <a:gd name="connsiteX71" fmla="*/ 6039728 w 6127024"/>
              <a:gd name="connsiteY71" fmla="*/ 5359416 h 6858000"/>
              <a:gd name="connsiteX72" fmla="*/ 6053435 w 6127024"/>
              <a:gd name="connsiteY72" fmla="*/ 5387547 h 6858000"/>
              <a:gd name="connsiteX73" fmla="*/ 6065933 w 6127024"/>
              <a:gd name="connsiteY73" fmla="*/ 5443002 h 6858000"/>
              <a:gd name="connsiteX74" fmla="*/ 6068640 w 6127024"/>
              <a:gd name="connsiteY74" fmla="*/ 5474503 h 6858000"/>
              <a:gd name="connsiteX75" fmla="*/ 6080922 w 6127024"/>
              <a:gd name="connsiteY75" fmla="*/ 5561070 h 6858000"/>
              <a:gd name="connsiteX76" fmla="*/ 6096949 w 6127024"/>
              <a:gd name="connsiteY76" fmla="*/ 5648179 h 6858000"/>
              <a:gd name="connsiteX77" fmla="*/ 6121353 w 6127024"/>
              <a:gd name="connsiteY77" fmla="*/ 5721725 h 6858000"/>
              <a:gd name="connsiteX78" fmla="*/ 6109884 w 6127024"/>
              <a:gd name="connsiteY78" fmla="*/ 5721959 h 6858000"/>
              <a:gd name="connsiteX79" fmla="*/ 6127024 w 6127024"/>
              <a:gd name="connsiteY79" fmla="*/ 5786902 h 6858000"/>
              <a:gd name="connsiteX80" fmla="*/ 6115796 w 6127024"/>
              <a:gd name="connsiteY80" fmla="*/ 5862844 h 6858000"/>
              <a:gd name="connsiteX81" fmla="*/ 6102493 w 6127024"/>
              <a:gd name="connsiteY81" fmla="*/ 5928602 h 6858000"/>
              <a:gd name="connsiteX82" fmla="*/ 6056863 w 6127024"/>
              <a:gd name="connsiteY82" fmla="*/ 6000643 h 6858000"/>
              <a:gd name="connsiteX83" fmla="*/ 6045436 w 6127024"/>
              <a:gd name="connsiteY83" fmla="*/ 6124480 h 6858000"/>
              <a:gd name="connsiteX84" fmla="*/ 6030489 w 6127024"/>
              <a:gd name="connsiteY84" fmla="*/ 6317666 h 6858000"/>
              <a:gd name="connsiteX85" fmla="*/ 6007492 w 6127024"/>
              <a:gd name="connsiteY85" fmla="*/ 6440818 h 6858000"/>
              <a:gd name="connsiteX86" fmla="*/ 6009467 w 6127024"/>
              <a:gd name="connsiteY86" fmla="*/ 6487076 h 6858000"/>
              <a:gd name="connsiteX87" fmla="*/ 5995064 w 6127024"/>
              <a:gd name="connsiteY87" fmla="*/ 6540791 h 6858000"/>
              <a:gd name="connsiteX88" fmla="*/ 6004510 w 6127024"/>
              <a:gd name="connsiteY88" fmla="*/ 6599256 h 6858000"/>
              <a:gd name="connsiteX89" fmla="*/ 5986207 w 6127024"/>
              <a:gd name="connsiteY89" fmla="*/ 6695855 h 6858000"/>
              <a:gd name="connsiteX90" fmla="*/ 5979428 w 6127024"/>
              <a:gd name="connsiteY90" fmla="*/ 6754678 h 6858000"/>
              <a:gd name="connsiteX91" fmla="*/ 5983398 w 6127024"/>
              <a:gd name="connsiteY91" fmla="*/ 6778641 h 6858000"/>
              <a:gd name="connsiteX92" fmla="*/ 5984543 w 6127024"/>
              <a:gd name="connsiteY92" fmla="*/ 6811016 h 6858000"/>
              <a:gd name="connsiteX93" fmla="*/ 5979671 w 6127024"/>
              <a:gd name="connsiteY93" fmla="*/ 6858000 h 6858000"/>
              <a:gd name="connsiteX94" fmla="*/ 0 w 6127024"/>
              <a:gd name="connsiteY94" fmla="*/ 6858000 h 6858000"/>
              <a:gd name="connsiteX95" fmla="*/ 0 w 6127024"/>
              <a:gd name="connsiteY95"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72173 w 6127024"/>
              <a:gd name="connsiteY53" fmla="*/ 4088497 h 6858000"/>
              <a:gd name="connsiteX54" fmla="*/ 5894095 w 6127024"/>
              <a:gd name="connsiteY54" fmla="*/ 4128857 h 6858000"/>
              <a:gd name="connsiteX55" fmla="*/ 5903513 w 6127024"/>
              <a:gd name="connsiteY55" fmla="*/ 4187661 h 6858000"/>
              <a:gd name="connsiteX56" fmla="*/ 5928910 w 6127024"/>
              <a:gd name="connsiteY56" fmla="*/ 4300973 h 6858000"/>
              <a:gd name="connsiteX57" fmla="*/ 5946705 w 6127024"/>
              <a:gd name="connsiteY57" fmla="*/ 4428051 h 6858000"/>
              <a:gd name="connsiteX58" fmla="*/ 5949261 w 6127024"/>
              <a:gd name="connsiteY58" fmla="*/ 4449185 h 6858000"/>
              <a:gd name="connsiteX59" fmla="*/ 5968960 w 6127024"/>
              <a:gd name="connsiteY59" fmla="*/ 4482655 h 6858000"/>
              <a:gd name="connsiteX60" fmla="*/ 5998138 w 6127024"/>
              <a:gd name="connsiteY60" fmla="*/ 4697518 h 6858000"/>
              <a:gd name="connsiteX61" fmla="*/ 6007819 w 6127024"/>
              <a:gd name="connsiteY61" fmla="*/ 4858148 h 6858000"/>
              <a:gd name="connsiteX62" fmla="*/ 6007749 w 6127024"/>
              <a:gd name="connsiteY62" fmla="*/ 4964715 h 6858000"/>
              <a:gd name="connsiteX63" fmla="*/ 6005269 w 6127024"/>
              <a:gd name="connsiteY63" fmla="*/ 5150567 h 6858000"/>
              <a:gd name="connsiteX64" fmla="*/ 6001127 w 6127024"/>
              <a:gd name="connsiteY64" fmla="*/ 5164609 h 6858000"/>
              <a:gd name="connsiteX65" fmla="*/ 5998514 w 6127024"/>
              <a:gd name="connsiteY65" fmla="*/ 5189673 h 6858000"/>
              <a:gd name="connsiteX66" fmla="*/ 6018409 w 6127024"/>
              <a:gd name="connsiteY66" fmla="*/ 5227157 h 6858000"/>
              <a:gd name="connsiteX67" fmla="*/ 6036748 w 6127024"/>
              <a:gd name="connsiteY67" fmla="*/ 5322752 h 6858000"/>
              <a:gd name="connsiteX68" fmla="*/ 6036943 w 6127024"/>
              <a:gd name="connsiteY68" fmla="*/ 5329480 h 6858000"/>
              <a:gd name="connsiteX69" fmla="*/ 6037677 w 6127024"/>
              <a:gd name="connsiteY69" fmla="*/ 5354807 h 6858000"/>
              <a:gd name="connsiteX70" fmla="*/ 6039728 w 6127024"/>
              <a:gd name="connsiteY70" fmla="*/ 5359416 h 6858000"/>
              <a:gd name="connsiteX71" fmla="*/ 6053435 w 6127024"/>
              <a:gd name="connsiteY71" fmla="*/ 5387547 h 6858000"/>
              <a:gd name="connsiteX72" fmla="*/ 6065933 w 6127024"/>
              <a:gd name="connsiteY72" fmla="*/ 5443002 h 6858000"/>
              <a:gd name="connsiteX73" fmla="*/ 6068640 w 6127024"/>
              <a:gd name="connsiteY73" fmla="*/ 5474503 h 6858000"/>
              <a:gd name="connsiteX74" fmla="*/ 6080922 w 6127024"/>
              <a:gd name="connsiteY74" fmla="*/ 5561070 h 6858000"/>
              <a:gd name="connsiteX75" fmla="*/ 6096949 w 6127024"/>
              <a:gd name="connsiteY75" fmla="*/ 5648179 h 6858000"/>
              <a:gd name="connsiteX76" fmla="*/ 6121353 w 6127024"/>
              <a:gd name="connsiteY76" fmla="*/ 5721725 h 6858000"/>
              <a:gd name="connsiteX77" fmla="*/ 6109884 w 6127024"/>
              <a:gd name="connsiteY77" fmla="*/ 5721959 h 6858000"/>
              <a:gd name="connsiteX78" fmla="*/ 6127024 w 6127024"/>
              <a:gd name="connsiteY78" fmla="*/ 5786902 h 6858000"/>
              <a:gd name="connsiteX79" fmla="*/ 6115796 w 6127024"/>
              <a:gd name="connsiteY79" fmla="*/ 5862844 h 6858000"/>
              <a:gd name="connsiteX80" fmla="*/ 6102493 w 6127024"/>
              <a:gd name="connsiteY80" fmla="*/ 5928602 h 6858000"/>
              <a:gd name="connsiteX81" fmla="*/ 6056863 w 6127024"/>
              <a:gd name="connsiteY81" fmla="*/ 6000643 h 6858000"/>
              <a:gd name="connsiteX82" fmla="*/ 6045436 w 6127024"/>
              <a:gd name="connsiteY82" fmla="*/ 6124480 h 6858000"/>
              <a:gd name="connsiteX83" fmla="*/ 6030489 w 6127024"/>
              <a:gd name="connsiteY83" fmla="*/ 6317666 h 6858000"/>
              <a:gd name="connsiteX84" fmla="*/ 6007492 w 6127024"/>
              <a:gd name="connsiteY84" fmla="*/ 6440818 h 6858000"/>
              <a:gd name="connsiteX85" fmla="*/ 6009467 w 6127024"/>
              <a:gd name="connsiteY85" fmla="*/ 6487076 h 6858000"/>
              <a:gd name="connsiteX86" fmla="*/ 5995064 w 6127024"/>
              <a:gd name="connsiteY86" fmla="*/ 6540791 h 6858000"/>
              <a:gd name="connsiteX87" fmla="*/ 6004510 w 6127024"/>
              <a:gd name="connsiteY87" fmla="*/ 6599256 h 6858000"/>
              <a:gd name="connsiteX88" fmla="*/ 5986207 w 6127024"/>
              <a:gd name="connsiteY88" fmla="*/ 6695855 h 6858000"/>
              <a:gd name="connsiteX89" fmla="*/ 5979428 w 6127024"/>
              <a:gd name="connsiteY89" fmla="*/ 6754678 h 6858000"/>
              <a:gd name="connsiteX90" fmla="*/ 5983398 w 6127024"/>
              <a:gd name="connsiteY90" fmla="*/ 6778641 h 6858000"/>
              <a:gd name="connsiteX91" fmla="*/ 5984543 w 6127024"/>
              <a:gd name="connsiteY91" fmla="*/ 6811016 h 6858000"/>
              <a:gd name="connsiteX92" fmla="*/ 5979671 w 6127024"/>
              <a:gd name="connsiteY92" fmla="*/ 6858000 h 6858000"/>
              <a:gd name="connsiteX93" fmla="*/ 0 w 6127024"/>
              <a:gd name="connsiteY93" fmla="*/ 6858000 h 6858000"/>
              <a:gd name="connsiteX94" fmla="*/ 0 w 6127024"/>
              <a:gd name="connsiteY94"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72173 w 6127024"/>
              <a:gd name="connsiteY53" fmla="*/ 4088497 h 6858000"/>
              <a:gd name="connsiteX54" fmla="*/ 5894095 w 6127024"/>
              <a:gd name="connsiteY54" fmla="*/ 4128857 h 6858000"/>
              <a:gd name="connsiteX55" fmla="*/ 5903513 w 6127024"/>
              <a:gd name="connsiteY55" fmla="*/ 4187661 h 6858000"/>
              <a:gd name="connsiteX56" fmla="*/ 5946705 w 6127024"/>
              <a:gd name="connsiteY56" fmla="*/ 4428051 h 6858000"/>
              <a:gd name="connsiteX57" fmla="*/ 5949261 w 6127024"/>
              <a:gd name="connsiteY57" fmla="*/ 4449185 h 6858000"/>
              <a:gd name="connsiteX58" fmla="*/ 5968960 w 6127024"/>
              <a:gd name="connsiteY58" fmla="*/ 4482655 h 6858000"/>
              <a:gd name="connsiteX59" fmla="*/ 5998138 w 6127024"/>
              <a:gd name="connsiteY59" fmla="*/ 4697518 h 6858000"/>
              <a:gd name="connsiteX60" fmla="*/ 6007819 w 6127024"/>
              <a:gd name="connsiteY60" fmla="*/ 4858148 h 6858000"/>
              <a:gd name="connsiteX61" fmla="*/ 6007749 w 6127024"/>
              <a:gd name="connsiteY61" fmla="*/ 4964715 h 6858000"/>
              <a:gd name="connsiteX62" fmla="*/ 6005269 w 6127024"/>
              <a:gd name="connsiteY62" fmla="*/ 5150567 h 6858000"/>
              <a:gd name="connsiteX63" fmla="*/ 6001127 w 6127024"/>
              <a:gd name="connsiteY63" fmla="*/ 5164609 h 6858000"/>
              <a:gd name="connsiteX64" fmla="*/ 5998514 w 6127024"/>
              <a:gd name="connsiteY64" fmla="*/ 5189673 h 6858000"/>
              <a:gd name="connsiteX65" fmla="*/ 6018409 w 6127024"/>
              <a:gd name="connsiteY65" fmla="*/ 5227157 h 6858000"/>
              <a:gd name="connsiteX66" fmla="*/ 6036748 w 6127024"/>
              <a:gd name="connsiteY66" fmla="*/ 5322752 h 6858000"/>
              <a:gd name="connsiteX67" fmla="*/ 6036943 w 6127024"/>
              <a:gd name="connsiteY67" fmla="*/ 5329480 h 6858000"/>
              <a:gd name="connsiteX68" fmla="*/ 6037677 w 6127024"/>
              <a:gd name="connsiteY68" fmla="*/ 5354807 h 6858000"/>
              <a:gd name="connsiteX69" fmla="*/ 6039728 w 6127024"/>
              <a:gd name="connsiteY69" fmla="*/ 5359416 h 6858000"/>
              <a:gd name="connsiteX70" fmla="*/ 6053435 w 6127024"/>
              <a:gd name="connsiteY70" fmla="*/ 5387547 h 6858000"/>
              <a:gd name="connsiteX71" fmla="*/ 6065933 w 6127024"/>
              <a:gd name="connsiteY71" fmla="*/ 5443002 h 6858000"/>
              <a:gd name="connsiteX72" fmla="*/ 6068640 w 6127024"/>
              <a:gd name="connsiteY72" fmla="*/ 5474503 h 6858000"/>
              <a:gd name="connsiteX73" fmla="*/ 6080922 w 6127024"/>
              <a:gd name="connsiteY73" fmla="*/ 5561070 h 6858000"/>
              <a:gd name="connsiteX74" fmla="*/ 6096949 w 6127024"/>
              <a:gd name="connsiteY74" fmla="*/ 5648179 h 6858000"/>
              <a:gd name="connsiteX75" fmla="*/ 6121353 w 6127024"/>
              <a:gd name="connsiteY75" fmla="*/ 5721725 h 6858000"/>
              <a:gd name="connsiteX76" fmla="*/ 6109884 w 6127024"/>
              <a:gd name="connsiteY76" fmla="*/ 5721959 h 6858000"/>
              <a:gd name="connsiteX77" fmla="*/ 6127024 w 6127024"/>
              <a:gd name="connsiteY77" fmla="*/ 5786902 h 6858000"/>
              <a:gd name="connsiteX78" fmla="*/ 6115796 w 6127024"/>
              <a:gd name="connsiteY78" fmla="*/ 5862844 h 6858000"/>
              <a:gd name="connsiteX79" fmla="*/ 6102493 w 6127024"/>
              <a:gd name="connsiteY79" fmla="*/ 5928602 h 6858000"/>
              <a:gd name="connsiteX80" fmla="*/ 6056863 w 6127024"/>
              <a:gd name="connsiteY80" fmla="*/ 6000643 h 6858000"/>
              <a:gd name="connsiteX81" fmla="*/ 6045436 w 6127024"/>
              <a:gd name="connsiteY81" fmla="*/ 6124480 h 6858000"/>
              <a:gd name="connsiteX82" fmla="*/ 6030489 w 6127024"/>
              <a:gd name="connsiteY82" fmla="*/ 6317666 h 6858000"/>
              <a:gd name="connsiteX83" fmla="*/ 6007492 w 6127024"/>
              <a:gd name="connsiteY83" fmla="*/ 6440818 h 6858000"/>
              <a:gd name="connsiteX84" fmla="*/ 6009467 w 6127024"/>
              <a:gd name="connsiteY84" fmla="*/ 6487076 h 6858000"/>
              <a:gd name="connsiteX85" fmla="*/ 5995064 w 6127024"/>
              <a:gd name="connsiteY85" fmla="*/ 6540791 h 6858000"/>
              <a:gd name="connsiteX86" fmla="*/ 6004510 w 6127024"/>
              <a:gd name="connsiteY86" fmla="*/ 6599256 h 6858000"/>
              <a:gd name="connsiteX87" fmla="*/ 5986207 w 6127024"/>
              <a:gd name="connsiteY87" fmla="*/ 6695855 h 6858000"/>
              <a:gd name="connsiteX88" fmla="*/ 5979428 w 6127024"/>
              <a:gd name="connsiteY88" fmla="*/ 6754678 h 6858000"/>
              <a:gd name="connsiteX89" fmla="*/ 5983398 w 6127024"/>
              <a:gd name="connsiteY89" fmla="*/ 6778641 h 6858000"/>
              <a:gd name="connsiteX90" fmla="*/ 5984543 w 6127024"/>
              <a:gd name="connsiteY90" fmla="*/ 6811016 h 6858000"/>
              <a:gd name="connsiteX91" fmla="*/ 5979671 w 6127024"/>
              <a:gd name="connsiteY91" fmla="*/ 6858000 h 6858000"/>
              <a:gd name="connsiteX92" fmla="*/ 0 w 6127024"/>
              <a:gd name="connsiteY92" fmla="*/ 6858000 h 6858000"/>
              <a:gd name="connsiteX93" fmla="*/ 0 w 6127024"/>
              <a:gd name="connsiteY93"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72173 w 6127024"/>
              <a:gd name="connsiteY53" fmla="*/ 4088497 h 6858000"/>
              <a:gd name="connsiteX54" fmla="*/ 5894095 w 6127024"/>
              <a:gd name="connsiteY54" fmla="*/ 4128857 h 6858000"/>
              <a:gd name="connsiteX55" fmla="*/ 5903513 w 6127024"/>
              <a:gd name="connsiteY55" fmla="*/ 4187661 h 6858000"/>
              <a:gd name="connsiteX56" fmla="*/ 5946705 w 6127024"/>
              <a:gd name="connsiteY56" fmla="*/ 4428051 h 6858000"/>
              <a:gd name="connsiteX57" fmla="*/ 5949261 w 6127024"/>
              <a:gd name="connsiteY57" fmla="*/ 4449185 h 6858000"/>
              <a:gd name="connsiteX58" fmla="*/ 5968960 w 6127024"/>
              <a:gd name="connsiteY58" fmla="*/ 4482655 h 6858000"/>
              <a:gd name="connsiteX59" fmla="*/ 5998138 w 6127024"/>
              <a:gd name="connsiteY59" fmla="*/ 4697518 h 6858000"/>
              <a:gd name="connsiteX60" fmla="*/ 6007819 w 6127024"/>
              <a:gd name="connsiteY60" fmla="*/ 4858148 h 6858000"/>
              <a:gd name="connsiteX61" fmla="*/ 6007749 w 6127024"/>
              <a:gd name="connsiteY61" fmla="*/ 4964715 h 6858000"/>
              <a:gd name="connsiteX62" fmla="*/ 6005269 w 6127024"/>
              <a:gd name="connsiteY62" fmla="*/ 5150567 h 6858000"/>
              <a:gd name="connsiteX63" fmla="*/ 6001127 w 6127024"/>
              <a:gd name="connsiteY63" fmla="*/ 5164609 h 6858000"/>
              <a:gd name="connsiteX64" fmla="*/ 5998514 w 6127024"/>
              <a:gd name="connsiteY64" fmla="*/ 5189673 h 6858000"/>
              <a:gd name="connsiteX65" fmla="*/ 6018409 w 6127024"/>
              <a:gd name="connsiteY65" fmla="*/ 5227157 h 6858000"/>
              <a:gd name="connsiteX66" fmla="*/ 6036748 w 6127024"/>
              <a:gd name="connsiteY66" fmla="*/ 5322752 h 6858000"/>
              <a:gd name="connsiteX67" fmla="*/ 6036943 w 6127024"/>
              <a:gd name="connsiteY67" fmla="*/ 5329480 h 6858000"/>
              <a:gd name="connsiteX68" fmla="*/ 6037677 w 6127024"/>
              <a:gd name="connsiteY68" fmla="*/ 5354807 h 6858000"/>
              <a:gd name="connsiteX69" fmla="*/ 6039728 w 6127024"/>
              <a:gd name="connsiteY69" fmla="*/ 5359416 h 6858000"/>
              <a:gd name="connsiteX70" fmla="*/ 6053435 w 6127024"/>
              <a:gd name="connsiteY70" fmla="*/ 5387547 h 6858000"/>
              <a:gd name="connsiteX71" fmla="*/ 6065933 w 6127024"/>
              <a:gd name="connsiteY71" fmla="*/ 5443002 h 6858000"/>
              <a:gd name="connsiteX72" fmla="*/ 6068640 w 6127024"/>
              <a:gd name="connsiteY72" fmla="*/ 5474503 h 6858000"/>
              <a:gd name="connsiteX73" fmla="*/ 6080922 w 6127024"/>
              <a:gd name="connsiteY73" fmla="*/ 5561070 h 6858000"/>
              <a:gd name="connsiteX74" fmla="*/ 6096949 w 6127024"/>
              <a:gd name="connsiteY74" fmla="*/ 5648179 h 6858000"/>
              <a:gd name="connsiteX75" fmla="*/ 6121353 w 6127024"/>
              <a:gd name="connsiteY75" fmla="*/ 5721725 h 6858000"/>
              <a:gd name="connsiteX76" fmla="*/ 6109884 w 6127024"/>
              <a:gd name="connsiteY76" fmla="*/ 5721959 h 6858000"/>
              <a:gd name="connsiteX77" fmla="*/ 6127024 w 6127024"/>
              <a:gd name="connsiteY77" fmla="*/ 5786902 h 6858000"/>
              <a:gd name="connsiteX78" fmla="*/ 6115796 w 6127024"/>
              <a:gd name="connsiteY78" fmla="*/ 5862844 h 6858000"/>
              <a:gd name="connsiteX79" fmla="*/ 6102493 w 6127024"/>
              <a:gd name="connsiteY79" fmla="*/ 5928602 h 6858000"/>
              <a:gd name="connsiteX80" fmla="*/ 6056863 w 6127024"/>
              <a:gd name="connsiteY80" fmla="*/ 6000643 h 6858000"/>
              <a:gd name="connsiteX81" fmla="*/ 6045436 w 6127024"/>
              <a:gd name="connsiteY81" fmla="*/ 6124480 h 6858000"/>
              <a:gd name="connsiteX82" fmla="*/ 6030489 w 6127024"/>
              <a:gd name="connsiteY82" fmla="*/ 6317666 h 6858000"/>
              <a:gd name="connsiteX83" fmla="*/ 6007492 w 6127024"/>
              <a:gd name="connsiteY83" fmla="*/ 6440818 h 6858000"/>
              <a:gd name="connsiteX84" fmla="*/ 6009467 w 6127024"/>
              <a:gd name="connsiteY84" fmla="*/ 6487076 h 6858000"/>
              <a:gd name="connsiteX85" fmla="*/ 5995064 w 6127024"/>
              <a:gd name="connsiteY85" fmla="*/ 6540791 h 6858000"/>
              <a:gd name="connsiteX86" fmla="*/ 6004510 w 6127024"/>
              <a:gd name="connsiteY86" fmla="*/ 6599256 h 6858000"/>
              <a:gd name="connsiteX87" fmla="*/ 5986207 w 6127024"/>
              <a:gd name="connsiteY87" fmla="*/ 6695855 h 6858000"/>
              <a:gd name="connsiteX88" fmla="*/ 5979428 w 6127024"/>
              <a:gd name="connsiteY88" fmla="*/ 6754678 h 6858000"/>
              <a:gd name="connsiteX89" fmla="*/ 5983398 w 6127024"/>
              <a:gd name="connsiteY89" fmla="*/ 6778641 h 6858000"/>
              <a:gd name="connsiteX90" fmla="*/ 5984543 w 6127024"/>
              <a:gd name="connsiteY90" fmla="*/ 6811016 h 6858000"/>
              <a:gd name="connsiteX91" fmla="*/ 5979671 w 6127024"/>
              <a:gd name="connsiteY91" fmla="*/ 6858000 h 6858000"/>
              <a:gd name="connsiteX92" fmla="*/ 0 w 6127024"/>
              <a:gd name="connsiteY92" fmla="*/ 6858000 h 6858000"/>
              <a:gd name="connsiteX93" fmla="*/ 0 w 6127024"/>
              <a:gd name="connsiteY93"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94095 w 6127024"/>
              <a:gd name="connsiteY53" fmla="*/ 4128857 h 6858000"/>
              <a:gd name="connsiteX54" fmla="*/ 5903513 w 6127024"/>
              <a:gd name="connsiteY54" fmla="*/ 4187661 h 6858000"/>
              <a:gd name="connsiteX55" fmla="*/ 5946705 w 6127024"/>
              <a:gd name="connsiteY55" fmla="*/ 4428051 h 6858000"/>
              <a:gd name="connsiteX56" fmla="*/ 5949261 w 6127024"/>
              <a:gd name="connsiteY56" fmla="*/ 4449185 h 6858000"/>
              <a:gd name="connsiteX57" fmla="*/ 5968960 w 6127024"/>
              <a:gd name="connsiteY57" fmla="*/ 4482655 h 6858000"/>
              <a:gd name="connsiteX58" fmla="*/ 5998138 w 6127024"/>
              <a:gd name="connsiteY58" fmla="*/ 4697518 h 6858000"/>
              <a:gd name="connsiteX59" fmla="*/ 6007819 w 6127024"/>
              <a:gd name="connsiteY59" fmla="*/ 4858148 h 6858000"/>
              <a:gd name="connsiteX60" fmla="*/ 6007749 w 6127024"/>
              <a:gd name="connsiteY60" fmla="*/ 4964715 h 6858000"/>
              <a:gd name="connsiteX61" fmla="*/ 6005269 w 6127024"/>
              <a:gd name="connsiteY61" fmla="*/ 5150567 h 6858000"/>
              <a:gd name="connsiteX62" fmla="*/ 6001127 w 6127024"/>
              <a:gd name="connsiteY62" fmla="*/ 5164609 h 6858000"/>
              <a:gd name="connsiteX63" fmla="*/ 5998514 w 6127024"/>
              <a:gd name="connsiteY63" fmla="*/ 5189673 h 6858000"/>
              <a:gd name="connsiteX64" fmla="*/ 6018409 w 6127024"/>
              <a:gd name="connsiteY64" fmla="*/ 5227157 h 6858000"/>
              <a:gd name="connsiteX65" fmla="*/ 6036748 w 6127024"/>
              <a:gd name="connsiteY65" fmla="*/ 5322752 h 6858000"/>
              <a:gd name="connsiteX66" fmla="*/ 6036943 w 6127024"/>
              <a:gd name="connsiteY66" fmla="*/ 5329480 h 6858000"/>
              <a:gd name="connsiteX67" fmla="*/ 6037677 w 6127024"/>
              <a:gd name="connsiteY67" fmla="*/ 5354807 h 6858000"/>
              <a:gd name="connsiteX68" fmla="*/ 6039728 w 6127024"/>
              <a:gd name="connsiteY68" fmla="*/ 5359416 h 6858000"/>
              <a:gd name="connsiteX69" fmla="*/ 6053435 w 6127024"/>
              <a:gd name="connsiteY69" fmla="*/ 5387547 h 6858000"/>
              <a:gd name="connsiteX70" fmla="*/ 6065933 w 6127024"/>
              <a:gd name="connsiteY70" fmla="*/ 5443002 h 6858000"/>
              <a:gd name="connsiteX71" fmla="*/ 6068640 w 6127024"/>
              <a:gd name="connsiteY71" fmla="*/ 5474503 h 6858000"/>
              <a:gd name="connsiteX72" fmla="*/ 6080922 w 6127024"/>
              <a:gd name="connsiteY72" fmla="*/ 5561070 h 6858000"/>
              <a:gd name="connsiteX73" fmla="*/ 6096949 w 6127024"/>
              <a:gd name="connsiteY73" fmla="*/ 5648179 h 6858000"/>
              <a:gd name="connsiteX74" fmla="*/ 6121353 w 6127024"/>
              <a:gd name="connsiteY74" fmla="*/ 5721725 h 6858000"/>
              <a:gd name="connsiteX75" fmla="*/ 6109884 w 6127024"/>
              <a:gd name="connsiteY75" fmla="*/ 5721959 h 6858000"/>
              <a:gd name="connsiteX76" fmla="*/ 6127024 w 6127024"/>
              <a:gd name="connsiteY76" fmla="*/ 5786902 h 6858000"/>
              <a:gd name="connsiteX77" fmla="*/ 6115796 w 6127024"/>
              <a:gd name="connsiteY77" fmla="*/ 5862844 h 6858000"/>
              <a:gd name="connsiteX78" fmla="*/ 6102493 w 6127024"/>
              <a:gd name="connsiteY78" fmla="*/ 5928602 h 6858000"/>
              <a:gd name="connsiteX79" fmla="*/ 6056863 w 6127024"/>
              <a:gd name="connsiteY79" fmla="*/ 6000643 h 6858000"/>
              <a:gd name="connsiteX80" fmla="*/ 6045436 w 6127024"/>
              <a:gd name="connsiteY80" fmla="*/ 6124480 h 6858000"/>
              <a:gd name="connsiteX81" fmla="*/ 6030489 w 6127024"/>
              <a:gd name="connsiteY81" fmla="*/ 6317666 h 6858000"/>
              <a:gd name="connsiteX82" fmla="*/ 6007492 w 6127024"/>
              <a:gd name="connsiteY82" fmla="*/ 6440818 h 6858000"/>
              <a:gd name="connsiteX83" fmla="*/ 6009467 w 6127024"/>
              <a:gd name="connsiteY83" fmla="*/ 6487076 h 6858000"/>
              <a:gd name="connsiteX84" fmla="*/ 5995064 w 6127024"/>
              <a:gd name="connsiteY84" fmla="*/ 6540791 h 6858000"/>
              <a:gd name="connsiteX85" fmla="*/ 6004510 w 6127024"/>
              <a:gd name="connsiteY85" fmla="*/ 6599256 h 6858000"/>
              <a:gd name="connsiteX86" fmla="*/ 5986207 w 6127024"/>
              <a:gd name="connsiteY86" fmla="*/ 6695855 h 6858000"/>
              <a:gd name="connsiteX87" fmla="*/ 5979428 w 6127024"/>
              <a:gd name="connsiteY87" fmla="*/ 6754678 h 6858000"/>
              <a:gd name="connsiteX88" fmla="*/ 5983398 w 6127024"/>
              <a:gd name="connsiteY88" fmla="*/ 6778641 h 6858000"/>
              <a:gd name="connsiteX89" fmla="*/ 5984543 w 6127024"/>
              <a:gd name="connsiteY89" fmla="*/ 6811016 h 6858000"/>
              <a:gd name="connsiteX90" fmla="*/ 5979671 w 6127024"/>
              <a:gd name="connsiteY90" fmla="*/ 6858000 h 6858000"/>
              <a:gd name="connsiteX91" fmla="*/ 0 w 6127024"/>
              <a:gd name="connsiteY91" fmla="*/ 6858000 h 6858000"/>
              <a:gd name="connsiteX92" fmla="*/ 0 w 6127024"/>
              <a:gd name="connsiteY9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94095 w 6127024"/>
              <a:gd name="connsiteY53" fmla="*/ 4128857 h 6858000"/>
              <a:gd name="connsiteX54" fmla="*/ 5903513 w 6127024"/>
              <a:gd name="connsiteY54" fmla="*/ 4187661 h 6858000"/>
              <a:gd name="connsiteX55" fmla="*/ 5946705 w 6127024"/>
              <a:gd name="connsiteY55" fmla="*/ 4428051 h 6858000"/>
              <a:gd name="connsiteX56" fmla="*/ 5949261 w 6127024"/>
              <a:gd name="connsiteY56" fmla="*/ 4449185 h 6858000"/>
              <a:gd name="connsiteX57" fmla="*/ 5968960 w 6127024"/>
              <a:gd name="connsiteY57" fmla="*/ 4482655 h 6858000"/>
              <a:gd name="connsiteX58" fmla="*/ 5998138 w 6127024"/>
              <a:gd name="connsiteY58" fmla="*/ 4697518 h 6858000"/>
              <a:gd name="connsiteX59" fmla="*/ 6007819 w 6127024"/>
              <a:gd name="connsiteY59" fmla="*/ 4858148 h 6858000"/>
              <a:gd name="connsiteX60" fmla="*/ 6007749 w 6127024"/>
              <a:gd name="connsiteY60" fmla="*/ 4964715 h 6858000"/>
              <a:gd name="connsiteX61" fmla="*/ 6005269 w 6127024"/>
              <a:gd name="connsiteY61" fmla="*/ 5150567 h 6858000"/>
              <a:gd name="connsiteX62" fmla="*/ 6001127 w 6127024"/>
              <a:gd name="connsiteY62" fmla="*/ 5164609 h 6858000"/>
              <a:gd name="connsiteX63" fmla="*/ 5998514 w 6127024"/>
              <a:gd name="connsiteY63" fmla="*/ 5189673 h 6858000"/>
              <a:gd name="connsiteX64" fmla="*/ 6018409 w 6127024"/>
              <a:gd name="connsiteY64" fmla="*/ 5227157 h 6858000"/>
              <a:gd name="connsiteX65" fmla="*/ 6036748 w 6127024"/>
              <a:gd name="connsiteY65" fmla="*/ 5322752 h 6858000"/>
              <a:gd name="connsiteX66" fmla="*/ 6036943 w 6127024"/>
              <a:gd name="connsiteY66" fmla="*/ 5329480 h 6858000"/>
              <a:gd name="connsiteX67" fmla="*/ 6037677 w 6127024"/>
              <a:gd name="connsiteY67" fmla="*/ 5354807 h 6858000"/>
              <a:gd name="connsiteX68" fmla="*/ 6039728 w 6127024"/>
              <a:gd name="connsiteY68" fmla="*/ 5359416 h 6858000"/>
              <a:gd name="connsiteX69" fmla="*/ 6053435 w 6127024"/>
              <a:gd name="connsiteY69" fmla="*/ 5387547 h 6858000"/>
              <a:gd name="connsiteX70" fmla="*/ 6065933 w 6127024"/>
              <a:gd name="connsiteY70" fmla="*/ 5443002 h 6858000"/>
              <a:gd name="connsiteX71" fmla="*/ 6068640 w 6127024"/>
              <a:gd name="connsiteY71" fmla="*/ 5474503 h 6858000"/>
              <a:gd name="connsiteX72" fmla="*/ 6080922 w 6127024"/>
              <a:gd name="connsiteY72" fmla="*/ 5561070 h 6858000"/>
              <a:gd name="connsiteX73" fmla="*/ 6096949 w 6127024"/>
              <a:gd name="connsiteY73" fmla="*/ 5648179 h 6858000"/>
              <a:gd name="connsiteX74" fmla="*/ 6121353 w 6127024"/>
              <a:gd name="connsiteY74" fmla="*/ 5721725 h 6858000"/>
              <a:gd name="connsiteX75" fmla="*/ 6109884 w 6127024"/>
              <a:gd name="connsiteY75" fmla="*/ 5721959 h 6858000"/>
              <a:gd name="connsiteX76" fmla="*/ 6127024 w 6127024"/>
              <a:gd name="connsiteY76" fmla="*/ 5786902 h 6858000"/>
              <a:gd name="connsiteX77" fmla="*/ 6115796 w 6127024"/>
              <a:gd name="connsiteY77" fmla="*/ 5862844 h 6858000"/>
              <a:gd name="connsiteX78" fmla="*/ 6102493 w 6127024"/>
              <a:gd name="connsiteY78" fmla="*/ 5928602 h 6858000"/>
              <a:gd name="connsiteX79" fmla="*/ 6056863 w 6127024"/>
              <a:gd name="connsiteY79" fmla="*/ 6000643 h 6858000"/>
              <a:gd name="connsiteX80" fmla="*/ 6045436 w 6127024"/>
              <a:gd name="connsiteY80" fmla="*/ 6124480 h 6858000"/>
              <a:gd name="connsiteX81" fmla="*/ 6030489 w 6127024"/>
              <a:gd name="connsiteY81" fmla="*/ 6317666 h 6858000"/>
              <a:gd name="connsiteX82" fmla="*/ 6007492 w 6127024"/>
              <a:gd name="connsiteY82" fmla="*/ 6440818 h 6858000"/>
              <a:gd name="connsiteX83" fmla="*/ 6009467 w 6127024"/>
              <a:gd name="connsiteY83" fmla="*/ 6487076 h 6858000"/>
              <a:gd name="connsiteX84" fmla="*/ 5995064 w 6127024"/>
              <a:gd name="connsiteY84" fmla="*/ 6540791 h 6858000"/>
              <a:gd name="connsiteX85" fmla="*/ 6004510 w 6127024"/>
              <a:gd name="connsiteY85" fmla="*/ 6599256 h 6858000"/>
              <a:gd name="connsiteX86" fmla="*/ 5986207 w 6127024"/>
              <a:gd name="connsiteY86" fmla="*/ 6695855 h 6858000"/>
              <a:gd name="connsiteX87" fmla="*/ 5979428 w 6127024"/>
              <a:gd name="connsiteY87" fmla="*/ 6754678 h 6858000"/>
              <a:gd name="connsiteX88" fmla="*/ 5983398 w 6127024"/>
              <a:gd name="connsiteY88" fmla="*/ 6778641 h 6858000"/>
              <a:gd name="connsiteX89" fmla="*/ 5984543 w 6127024"/>
              <a:gd name="connsiteY89" fmla="*/ 6811016 h 6858000"/>
              <a:gd name="connsiteX90" fmla="*/ 5979671 w 6127024"/>
              <a:gd name="connsiteY90" fmla="*/ 6858000 h 6858000"/>
              <a:gd name="connsiteX91" fmla="*/ 0 w 6127024"/>
              <a:gd name="connsiteY91" fmla="*/ 6858000 h 6858000"/>
              <a:gd name="connsiteX92" fmla="*/ 0 w 6127024"/>
              <a:gd name="connsiteY92"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94095 w 6127024"/>
              <a:gd name="connsiteY53" fmla="*/ 4128857 h 6858000"/>
              <a:gd name="connsiteX54" fmla="*/ 5903513 w 6127024"/>
              <a:gd name="connsiteY54" fmla="*/ 4187661 h 6858000"/>
              <a:gd name="connsiteX55" fmla="*/ 5946705 w 6127024"/>
              <a:gd name="connsiteY55" fmla="*/ 4428051 h 6858000"/>
              <a:gd name="connsiteX56" fmla="*/ 5949261 w 6127024"/>
              <a:gd name="connsiteY56" fmla="*/ 4449185 h 6858000"/>
              <a:gd name="connsiteX57" fmla="*/ 5968960 w 6127024"/>
              <a:gd name="connsiteY57" fmla="*/ 4482655 h 6858000"/>
              <a:gd name="connsiteX58" fmla="*/ 5998138 w 6127024"/>
              <a:gd name="connsiteY58" fmla="*/ 4697518 h 6858000"/>
              <a:gd name="connsiteX59" fmla="*/ 6007819 w 6127024"/>
              <a:gd name="connsiteY59" fmla="*/ 4858148 h 6858000"/>
              <a:gd name="connsiteX60" fmla="*/ 6007749 w 6127024"/>
              <a:gd name="connsiteY60" fmla="*/ 4964715 h 6858000"/>
              <a:gd name="connsiteX61" fmla="*/ 6005269 w 6127024"/>
              <a:gd name="connsiteY61" fmla="*/ 5150567 h 6858000"/>
              <a:gd name="connsiteX62" fmla="*/ 6001127 w 6127024"/>
              <a:gd name="connsiteY62" fmla="*/ 5164609 h 6858000"/>
              <a:gd name="connsiteX63" fmla="*/ 5998514 w 6127024"/>
              <a:gd name="connsiteY63" fmla="*/ 5189673 h 6858000"/>
              <a:gd name="connsiteX64" fmla="*/ 6018409 w 6127024"/>
              <a:gd name="connsiteY64" fmla="*/ 5227157 h 6858000"/>
              <a:gd name="connsiteX65" fmla="*/ 6036748 w 6127024"/>
              <a:gd name="connsiteY65" fmla="*/ 5322752 h 6858000"/>
              <a:gd name="connsiteX66" fmla="*/ 6036943 w 6127024"/>
              <a:gd name="connsiteY66" fmla="*/ 5329480 h 6858000"/>
              <a:gd name="connsiteX67" fmla="*/ 6037677 w 6127024"/>
              <a:gd name="connsiteY67" fmla="*/ 5354807 h 6858000"/>
              <a:gd name="connsiteX68" fmla="*/ 6053435 w 6127024"/>
              <a:gd name="connsiteY68" fmla="*/ 5387547 h 6858000"/>
              <a:gd name="connsiteX69" fmla="*/ 6065933 w 6127024"/>
              <a:gd name="connsiteY69" fmla="*/ 5443002 h 6858000"/>
              <a:gd name="connsiteX70" fmla="*/ 6068640 w 6127024"/>
              <a:gd name="connsiteY70" fmla="*/ 5474503 h 6858000"/>
              <a:gd name="connsiteX71" fmla="*/ 6080922 w 6127024"/>
              <a:gd name="connsiteY71" fmla="*/ 5561070 h 6858000"/>
              <a:gd name="connsiteX72" fmla="*/ 6096949 w 6127024"/>
              <a:gd name="connsiteY72" fmla="*/ 5648179 h 6858000"/>
              <a:gd name="connsiteX73" fmla="*/ 6121353 w 6127024"/>
              <a:gd name="connsiteY73" fmla="*/ 5721725 h 6858000"/>
              <a:gd name="connsiteX74" fmla="*/ 6109884 w 6127024"/>
              <a:gd name="connsiteY74" fmla="*/ 5721959 h 6858000"/>
              <a:gd name="connsiteX75" fmla="*/ 6127024 w 6127024"/>
              <a:gd name="connsiteY75" fmla="*/ 5786902 h 6858000"/>
              <a:gd name="connsiteX76" fmla="*/ 6115796 w 6127024"/>
              <a:gd name="connsiteY76" fmla="*/ 5862844 h 6858000"/>
              <a:gd name="connsiteX77" fmla="*/ 6102493 w 6127024"/>
              <a:gd name="connsiteY77" fmla="*/ 5928602 h 6858000"/>
              <a:gd name="connsiteX78" fmla="*/ 6056863 w 6127024"/>
              <a:gd name="connsiteY78" fmla="*/ 6000643 h 6858000"/>
              <a:gd name="connsiteX79" fmla="*/ 6045436 w 6127024"/>
              <a:gd name="connsiteY79" fmla="*/ 6124480 h 6858000"/>
              <a:gd name="connsiteX80" fmla="*/ 6030489 w 6127024"/>
              <a:gd name="connsiteY80" fmla="*/ 6317666 h 6858000"/>
              <a:gd name="connsiteX81" fmla="*/ 6007492 w 6127024"/>
              <a:gd name="connsiteY81" fmla="*/ 6440818 h 6858000"/>
              <a:gd name="connsiteX82" fmla="*/ 6009467 w 6127024"/>
              <a:gd name="connsiteY82" fmla="*/ 6487076 h 6858000"/>
              <a:gd name="connsiteX83" fmla="*/ 5995064 w 6127024"/>
              <a:gd name="connsiteY83" fmla="*/ 6540791 h 6858000"/>
              <a:gd name="connsiteX84" fmla="*/ 6004510 w 6127024"/>
              <a:gd name="connsiteY84" fmla="*/ 6599256 h 6858000"/>
              <a:gd name="connsiteX85" fmla="*/ 5986207 w 6127024"/>
              <a:gd name="connsiteY85" fmla="*/ 6695855 h 6858000"/>
              <a:gd name="connsiteX86" fmla="*/ 5979428 w 6127024"/>
              <a:gd name="connsiteY86" fmla="*/ 6754678 h 6858000"/>
              <a:gd name="connsiteX87" fmla="*/ 5983398 w 6127024"/>
              <a:gd name="connsiteY87" fmla="*/ 6778641 h 6858000"/>
              <a:gd name="connsiteX88" fmla="*/ 5984543 w 6127024"/>
              <a:gd name="connsiteY88" fmla="*/ 6811016 h 6858000"/>
              <a:gd name="connsiteX89" fmla="*/ 5979671 w 6127024"/>
              <a:gd name="connsiteY89" fmla="*/ 6858000 h 6858000"/>
              <a:gd name="connsiteX90" fmla="*/ 0 w 6127024"/>
              <a:gd name="connsiteY90" fmla="*/ 6858000 h 6858000"/>
              <a:gd name="connsiteX91" fmla="*/ 0 w 6127024"/>
              <a:gd name="connsiteY91"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94095 w 6127024"/>
              <a:gd name="connsiteY53" fmla="*/ 4128857 h 6858000"/>
              <a:gd name="connsiteX54" fmla="*/ 5903513 w 6127024"/>
              <a:gd name="connsiteY54" fmla="*/ 4187661 h 6858000"/>
              <a:gd name="connsiteX55" fmla="*/ 5946705 w 6127024"/>
              <a:gd name="connsiteY55" fmla="*/ 4428051 h 6858000"/>
              <a:gd name="connsiteX56" fmla="*/ 5949261 w 6127024"/>
              <a:gd name="connsiteY56" fmla="*/ 4449185 h 6858000"/>
              <a:gd name="connsiteX57" fmla="*/ 5968960 w 6127024"/>
              <a:gd name="connsiteY57" fmla="*/ 4482655 h 6858000"/>
              <a:gd name="connsiteX58" fmla="*/ 5998138 w 6127024"/>
              <a:gd name="connsiteY58" fmla="*/ 4697518 h 6858000"/>
              <a:gd name="connsiteX59" fmla="*/ 6007819 w 6127024"/>
              <a:gd name="connsiteY59" fmla="*/ 4858148 h 6858000"/>
              <a:gd name="connsiteX60" fmla="*/ 6007749 w 6127024"/>
              <a:gd name="connsiteY60" fmla="*/ 4964715 h 6858000"/>
              <a:gd name="connsiteX61" fmla="*/ 6005269 w 6127024"/>
              <a:gd name="connsiteY61" fmla="*/ 5150567 h 6858000"/>
              <a:gd name="connsiteX62" fmla="*/ 6001127 w 6127024"/>
              <a:gd name="connsiteY62" fmla="*/ 5164609 h 6858000"/>
              <a:gd name="connsiteX63" fmla="*/ 5998514 w 6127024"/>
              <a:gd name="connsiteY63" fmla="*/ 5189673 h 6858000"/>
              <a:gd name="connsiteX64" fmla="*/ 6018409 w 6127024"/>
              <a:gd name="connsiteY64" fmla="*/ 5227157 h 6858000"/>
              <a:gd name="connsiteX65" fmla="*/ 6036748 w 6127024"/>
              <a:gd name="connsiteY65" fmla="*/ 5322752 h 6858000"/>
              <a:gd name="connsiteX66" fmla="*/ 6037677 w 6127024"/>
              <a:gd name="connsiteY66" fmla="*/ 5354807 h 6858000"/>
              <a:gd name="connsiteX67" fmla="*/ 6053435 w 6127024"/>
              <a:gd name="connsiteY67" fmla="*/ 5387547 h 6858000"/>
              <a:gd name="connsiteX68" fmla="*/ 6065933 w 6127024"/>
              <a:gd name="connsiteY68" fmla="*/ 5443002 h 6858000"/>
              <a:gd name="connsiteX69" fmla="*/ 6068640 w 6127024"/>
              <a:gd name="connsiteY69" fmla="*/ 5474503 h 6858000"/>
              <a:gd name="connsiteX70" fmla="*/ 6080922 w 6127024"/>
              <a:gd name="connsiteY70" fmla="*/ 5561070 h 6858000"/>
              <a:gd name="connsiteX71" fmla="*/ 6096949 w 6127024"/>
              <a:gd name="connsiteY71" fmla="*/ 5648179 h 6858000"/>
              <a:gd name="connsiteX72" fmla="*/ 6121353 w 6127024"/>
              <a:gd name="connsiteY72" fmla="*/ 5721725 h 6858000"/>
              <a:gd name="connsiteX73" fmla="*/ 6109884 w 6127024"/>
              <a:gd name="connsiteY73" fmla="*/ 5721959 h 6858000"/>
              <a:gd name="connsiteX74" fmla="*/ 6127024 w 6127024"/>
              <a:gd name="connsiteY74" fmla="*/ 5786902 h 6858000"/>
              <a:gd name="connsiteX75" fmla="*/ 6115796 w 6127024"/>
              <a:gd name="connsiteY75" fmla="*/ 5862844 h 6858000"/>
              <a:gd name="connsiteX76" fmla="*/ 6102493 w 6127024"/>
              <a:gd name="connsiteY76" fmla="*/ 5928602 h 6858000"/>
              <a:gd name="connsiteX77" fmla="*/ 6056863 w 6127024"/>
              <a:gd name="connsiteY77" fmla="*/ 6000643 h 6858000"/>
              <a:gd name="connsiteX78" fmla="*/ 6045436 w 6127024"/>
              <a:gd name="connsiteY78" fmla="*/ 6124480 h 6858000"/>
              <a:gd name="connsiteX79" fmla="*/ 6030489 w 6127024"/>
              <a:gd name="connsiteY79" fmla="*/ 6317666 h 6858000"/>
              <a:gd name="connsiteX80" fmla="*/ 6007492 w 6127024"/>
              <a:gd name="connsiteY80" fmla="*/ 6440818 h 6858000"/>
              <a:gd name="connsiteX81" fmla="*/ 6009467 w 6127024"/>
              <a:gd name="connsiteY81" fmla="*/ 6487076 h 6858000"/>
              <a:gd name="connsiteX82" fmla="*/ 5995064 w 6127024"/>
              <a:gd name="connsiteY82" fmla="*/ 6540791 h 6858000"/>
              <a:gd name="connsiteX83" fmla="*/ 6004510 w 6127024"/>
              <a:gd name="connsiteY83" fmla="*/ 6599256 h 6858000"/>
              <a:gd name="connsiteX84" fmla="*/ 5986207 w 6127024"/>
              <a:gd name="connsiteY84" fmla="*/ 6695855 h 6858000"/>
              <a:gd name="connsiteX85" fmla="*/ 5979428 w 6127024"/>
              <a:gd name="connsiteY85" fmla="*/ 6754678 h 6858000"/>
              <a:gd name="connsiteX86" fmla="*/ 5983398 w 6127024"/>
              <a:gd name="connsiteY86" fmla="*/ 6778641 h 6858000"/>
              <a:gd name="connsiteX87" fmla="*/ 5984543 w 6127024"/>
              <a:gd name="connsiteY87" fmla="*/ 6811016 h 6858000"/>
              <a:gd name="connsiteX88" fmla="*/ 5979671 w 6127024"/>
              <a:gd name="connsiteY88" fmla="*/ 6858000 h 6858000"/>
              <a:gd name="connsiteX89" fmla="*/ 0 w 6127024"/>
              <a:gd name="connsiteY89" fmla="*/ 6858000 h 6858000"/>
              <a:gd name="connsiteX90" fmla="*/ 0 w 6127024"/>
              <a:gd name="connsiteY90"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94095 w 6127024"/>
              <a:gd name="connsiteY53" fmla="*/ 4128857 h 6858000"/>
              <a:gd name="connsiteX54" fmla="*/ 5903513 w 6127024"/>
              <a:gd name="connsiteY54" fmla="*/ 4187661 h 6858000"/>
              <a:gd name="connsiteX55" fmla="*/ 5946705 w 6127024"/>
              <a:gd name="connsiteY55" fmla="*/ 4428051 h 6858000"/>
              <a:gd name="connsiteX56" fmla="*/ 5949261 w 6127024"/>
              <a:gd name="connsiteY56" fmla="*/ 4449185 h 6858000"/>
              <a:gd name="connsiteX57" fmla="*/ 5968960 w 6127024"/>
              <a:gd name="connsiteY57" fmla="*/ 4482655 h 6858000"/>
              <a:gd name="connsiteX58" fmla="*/ 5998138 w 6127024"/>
              <a:gd name="connsiteY58" fmla="*/ 4697518 h 6858000"/>
              <a:gd name="connsiteX59" fmla="*/ 6007819 w 6127024"/>
              <a:gd name="connsiteY59" fmla="*/ 4858148 h 6858000"/>
              <a:gd name="connsiteX60" fmla="*/ 6007749 w 6127024"/>
              <a:gd name="connsiteY60" fmla="*/ 4964715 h 6858000"/>
              <a:gd name="connsiteX61" fmla="*/ 6005269 w 6127024"/>
              <a:gd name="connsiteY61" fmla="*/ 5150567 h 6858000"/>
              <a:gd name="connsiteX62" fmla="*/ 6001127 w 6127024"/>
              <a:gd name="connsiteY62" fmla="*/ 5164609 h 6858000"/>
              <a:gd name="connsiteX63" fmla="*/ 5998514 w 6127024"/>
              <a:gd name="connsiteY63" fmla="*/ 5189673 h 6858000"/>
              <a:gd name="connsiteX64" fmla="*/ 6018409 w 6127024"/>
              <a:gd name="connsiteY64" fmla="*/ 5227157 h 6858000"/>
              <a:gd name="connsiteX65" fmla="*/ 6036748 w 6127024"/>
              <a:gd name="connsiteY65" fmla="*/ 5322752 h 6858000"/>
              <a:gd name="connsiteX66" fmla="*/ 6037677 w 6127024"/>
              <a:gd name="connsiteY66" fmla="*/ 5354807 h 6858000"/>
              <a:gd name="connsiteX67" fmla="*/ 6053435 w 6127024"/>
              <a:gd name="connsiteY67" fmla="*/ 5387547 h 6858000"/>
              <a:gd name="connsiteX68" fmla="*/ 6065933 w 6127024"/>
              <a:gd name="connsiteY68" fmla="*/ 5443002 h 6858000"/>
              <a:gd name="connsiteX69" fmla="*/ 6068640 w 6127024"/>
              <a:gd name="connsiteY69" fmla="*/ 5474503 h 6858000"/>
              <a:gd name="connsiteX70" fmla="*/ 6080922 w 6127024"/>
              <a:gd name="connsiteY70" fmla="*/ 5561070 h 6858000"/>
              <a:gd name="connsiteX71" fmla="*/ 6096949 w 6127024"/>
              <a:gd name="connsiteY71" fmla="*/ 5648179 h 6858000"/>
              <a:gd name="connsiteX72" fmla="*/ 6109884 w 6127024"/>
              <a:gd name="connsiteY72" fmla="*/ 5721959 h 6858000"/>
              <a:gd name="connsiteX73" fmla="*/ 6127024 w 6127024"/>
              <a:gd name="connsiteY73" fmla="*/ 5786902 h 6858000"/>
              <a:gd name="connsiteX74" fmla="*/ 6115796 w 6127024"/>
              <a:gd name="connsiteY74" fmla="*/ 5862844 h 6858000"/>
              <a:gd name="connsiteX75" fmla="*/ 6102493 w 6127024"/>
              <a:gd name="connsiteY75" fmla="*/ 5928602 h 6858000"/>
              <a:gd name="connsiteX76" fmla="*/ 6056863 w 6127024"/>
              <a:gd name="connsiteY76" fmla="*/ 6000643 h 6858000"/>
              <a:gd name="connsiteX77" fmla="*/ 6045436 w 6127024"/>
              <a:gd name="connsiteY77" fmla="*/ 6124480 h 6858000"/>
              <a:gd name="connsiteX78" fmla="*/ 6030489 w 6127024"/>
              <a:gd name="connsiteY78" fmla="*/ 6317666 h 6858000"/>
              <a:gd name="connsiteX79" fmla="*/ 6007492 w 6127024"/>
              <a:gd name="connsiteY79" fmla="*/ 6440818 h 6858000"/>
              <a:gd name="connsiteX80" fmla="*/ 6009467 w 6127024"/>
              <a:gd name="connsiteY80" fmla="*/ 6487076 h 6858000"/>
              <a:gd name="connsiteX81" fmla="*/ 5995064 w 6127024"/>
              <a:gd name="connsiteY81" fmla="*/ 6540791 h 6858000"/>
              <a:gd name="connsiteX82" fmla="*/ 6004510 w 6127024"/>
              <a:gd name="connsiteY82" fmla="*/ 6599256 h 6858000"/>
              <a:gd name="connsiteX83" fmla="*/ 5986207 w 6127024"/>
              <a:gd name="connsiteY83" fmla="*/ 6695855 h 6858000"/>
              <a:gd name="connsiteX84" fmla="*/ 5979428 w 6127024"/>
              <a:gd name="connsiteY84" fmla="*/ 6754678 h 6858000"/>
              <a:gd name="connsiteX85" fmla="*/ 5983398 w 6127024"/>
              <a:gd name="connsiteY85" fmla="*/ 6778641 h 6858000"/>
              <a:gd name="connsiteX86" fmla="*/ 5984543 w 6127024"/>
              <a:gd name="connsiteY86" fmla="*/ 6811016 h 6858000"/>
              <a:gd name="connsiteX87" fmla="*/ 5979671 w 6127024"/>
              <a:gd name="connsiteY87" fmla="*/ 6858000 h 6858000"/>
              <a:gd name="connsiteX88" fmla="*/ 0 w 6127024"/>
              <a:gd name="connsiteY88" fmla="*/ 6858000 h 6858000"/>
              <a:gd name="connsiteX89" fmla="*/ 0 w 6127024"/>
              <a:gd name="connsiteY89" fmla="*/ 0 h 6858000"/>
              <a:gd name="connsiteX0" fmla="*/ 0 w 6127024"/>
              <a:gd name="connsiteY0" fmla="*/ 0 h 6858000"/>
              <a:gd name="connsiteX1" fmla="*/ 4965888 w 6127024"/>
              <a:gd name="connsiteY1" fmla="*/ 0 h 6858000"/>
              <a:gd name="connsiteX2" fmla="*/ 4967767 w 6127024"/>
              <a:gd name="connsiteY2" fmla="*/ 7930 h 6858000"/>
              <a:gd name="connsiteX3" fmla="*/ 4979444 w 6127024"/>
              <a:gd name="connsiteY3" fmla="*/ 43921 h 6858000"/>
              <a:gd name="connsiteX4" fmla="*/ 5021173 w 6127024"/>
              <a:gd name="connsiteY4" fmla="*/ 123738 h 6858000"/>
              <a:gd name="connsiteX5" fmla="*/ 5075458 w 6127024"/>
              <a:gd name="connsiteY5" fmla="*/ 264355 h 6858000"/>
              <a:gd name="connsiteX6" fmla="*/ 5081175 w 6127024"/>
              <a:gd name="connsiteY6" fmla="*/ 277448 h 6858000"/>
              <a:gd name="connsiteX7" fmla="*/ 5097011 w 6127024"/>
              <a:gd name="connsiteY7" fmla="*/ 355616 h 6858000"/>
              <a:gd name="connsiteX8" fmla="*/ 5153000 w 6127024"/>
              <a:gd name="connsiteY8" fmla="*/ 507134 h 6858000"/>
              <a:gd name="connsiteX9" fmla="*/ 5171282 w 6127024"/>
              <a:gd name="connsiteY9" fmla="*/ 602071 h 6858000"/>
              <a:gd name="connsiteX10" fmla="*/ 5176196 w 6127024"/>
              <a:gd name="connsiteY10" fmla="*/ 636822 h 6858000"/>
              <a:gd name="connsiteX11" fmla="*/ 5189051 w 6127024"/>
              <a:gd name="connsiteY11" fmla="*/ 782518 h 6858000"/>
              <a:gd name="connsiteX12" fmla="*/ 5218707 w 6127024"/>
              <a:gd name="connsiteY12" fmla="*/ 886387 h 6858000"/>
              <a:gd name="connsiteX13" fmla="*/ 5221281 w 6127024"/>
              <a:gd name="connsiteY13" fmla="*/ 920873 h 6858000"/>
              <a:gd name="connsiteX14" fmla="*/ 5201018 w 6127024"/>
              <a:gd name="connsiteY14" fmla="*/ 1095027 h 6858000"/>
              <a:gd name="connsiteX15" fmla="*/ 5189234 w 6127024"/>
              <a:gd name="connsiteY15" fmla="*/ 1217308 h 6858000"/>
              <a:gd name="connsiteX16" fmla="*/ 5202769 w 6127024"/>
              <a:gd name="connsiteY16" fmla="*/ 1269450 h 6858000"/>
              <a:gd name="connsiteX17" fmla="*/ 5225968 w 6127024"/>
              <a:gd name="connsiteY17" fmla="*/ 1357994 h 6858000"/>
              <a:gd name="connsiteX18" fmla="*/ 5231437 w 6127024"/>
              <a:gd name="connsiteY18" fmla="*/ 1373779 h 6858000"/>
              <a:gd name="connsiteX19" fmla="*/ 5237226 w 6127024"/>
              <a:gd name="connsiteY19" fmla="*/ 1441327 h 6858000"/>
              <a:gd name="connsiteX20" fmla="*/ 5255653 w 6127024"/>
              <a:gd name="connsiteY20" fmla="*/ 1524712 h 6858000"/>
              <a:gd name="connsiteX21" fmla="*/ 5263491 w 6127024"/>
              <a:gd name="connsiteY21" fmla="*/ 1642938 h 6858000"/>
              <a:gd name="connsiteX22" fmla="*/ 5256552 w 6127024"/>
              <a:gd name="connsiteY22" fmla="*/ 1672509 h 6858000"/>
              <a:gd name="connsiteX23" fmla="*/ 5266931 w 6127024"/>
              <a:gd name="connsiteY23" fmla="*/ 1866147 h 6858000"/>
              <a:gd name="connsiteX24" fmla="*/ 5255696 w 6127024"/>
              <a:gd name="connsiteY24" fmla="*/ 1953770 h 6858000"/>
              <a:gd name="connsiteX25" fmla="*/ 5252592 w 6127024"/>
              <a:gd name="connsiteY25" fmla="*/ 2092210 h 6858000"/>
              <a:gd name="connsiteX26" fmla="*/ 5250104 w 6127024"/>
              <a:gd name="connsiteY26" fmla="*/ 2249166 h 6858000"/>
              <a:gd name="connsiteX27" fmla="*/ 5251214 w 6127024"/>
              <a:gd name="connsiteY27" fmla="*/ 2250944 h 6858000"/>
              <a:gd name="connsiteX28" fmla="*/ 5250644 w 6127024"/>
              <a:gd name="connsiteY28" fmla="*/ 2266619 h 6858000"/>
              <a:gd name="connsiteX29" fmla="*/ 5293877 w 6127024"/>
              <a:gd name="connsiteY29" fmla="*/ 2368649 h 6858000"/>
              <a:gd name="connsiteX30" fmla="*/ 5311338 w 6127024"/>
              <a:gd name="connsiteY30" fmla="*/ 2404034 h 6858000"/>
              <a:gd name="connsiteX31" fmla="*/ 5338366 w 6127024"/>
              <a:gd name="connsiteY31" fmla="*/ 2465052 h 6858000"/>
              <a:gd name="connsiteX32" fmla="*/ 5371263 w 6127024"/>
              <a:gd name="connsiteY32" fmla="*/ 2586413 h 6858000"/>
              <a:gd name="connsiteX33" fmla="*/ 5407503 w 6127024"/>
              <a:gd name="connsiteY33" fmla="*/ 2786290 h 6858000"/>
              <a:gd name="connsiteX34" fmla="*/ 5407356 w 6127024"/>
              <a:gd name="connsiteY34" fmla="*/ 2787545 h 6858000"/>
              <a:gd name="connsiteX35" fmla="*/ 5457023 w 6127024"/>
              <a:gd name="connsiteY35" fmla="*/ 2858292 h 6858000"/>
              <a:gd name="connsiteX36" fmla="*/ 5479298 w 6127024"/>
              <a:gd name="connsiteY36" fmla="*/ 2947791 h 6858000"/>
              <a:gd name="connsiteX37" fmla="*/ 5481770 w 6127024"/>
              <a:gd name="connsiteY37" fmla="*/ 2951352 h 6858000"/>
              <a:gd name="connsiteX38" fmla="*/ 5482415 w 6127024"/>
              <a:gd name="connsiteY38" fmla="*/ 3004079 h 6858000"/>
              <a:gd name="connsiteX39" fmla="*/ 5503944 w 6127024"/>
              <a:gd name="connsiteY39" fmla="*/ 3123335 h 6858000"/>
              <a:gd name="connsiteX40" fmla="*/ 5516007 w 6127024"/>
              <a:gd name="connsiteY40" fmla="*/ 3258473 h 6858000"/>
              <a:gd name="connsiteX41" fmla="*/ 5589758 w 6127024"/>
              <a:gd name="connsiteY41" fmla="*/ 3453699 h 6858000"/>
              <a:gd name="connsiteX42" fmla="*/ 5596144 w 6127024"/>
              <a:gd name="connsiteY42" fmla="*/ 3534624 h 6858000"/>
              <a:gd name="connsiteX43" fmla="*/ 5597750 w 6127024"/>
              <a:gd name="connsiteY43" fmla="*/ 3534129 h 6858000"/>
              <a:gd name="connsiteX44" fmla="*/ 5618377 w 6127024"/>
              <a:gd name="connsiteY44" fmla="*/ 3588431 h 6858000"/>
              <a:gd name="connsiteX45" fmla="*/ 5655472 w 6127024"/>
              <a:gd name="connsiteY45" fmla="*/ 3678877 h 6858000"/>
              <a:gd name="connsiteX46" fmla="*/ 5683015 w 6127024"/>
              <a:gd name="connsiteY46" fmla="*/ 3762025 h 6858000"/>
              <a:gd name="connsiteX47" fmla="*/ 5696643 w 6127024"/>
              <a:gd name="connsiteY47" fmla="*/ 3773888 h 6858000"/>
              <a:gd name="connsiteX48" fmla="*/ 5768491 w 6127024"/>
              <a:gd name="connsiteY48" fmla="*/ 3914399 h 6858000"/>
              <a:gd name="connsiteX49" fmla="*/ 5793123 w 6127024"/>
              <a:gd name="connsiteY49" fmla="*/ 3969952 h 6858000"/>
              <a:gd name="connsiteX50" fmla="*/ 5808321 w 6127024"/>
              <a:gd name="connsiteY50" fmla="*/ 3988153 h 6858000"/>
              <a:gd name="connsiteX51" fmla="*/ 5825621 w 6127024"/>
              <a:gd name="connsiteY51" fmla="*/ 4015525 h 6858000"/>
              <a:gd name="connsiteX52" fmla="*/ 5860672 w 6127024"/>
              <a:gd name="connsiteY52" fmla="*/ 4061579 h 6858000"/>
              <a:gd name="connsiteX53" fmla="*/ 5894095 w 6127024"/>
              <a:gd name="connsiteY53" fmla="*/ 4128857 h 6858000"/>
              <a:gd name="connsiteX54" fmla="*/ 5903513 w 6127024"/>
              <a:gd name="connsiteY54" fmla="*/ 4187661 h 6858000"/>
              <a:gd name="connsiteX55" fmla="*/ 5946705 w 6127024"/>
              <a:gd name="connsiteY55" fmla="*/ 4428051 h 6858000"/>
              <a:gd name="connsiteX56" fmla="*/ 5949261 w 6127024"/>
              <a:gd name="connsiteY56" fmla="*/ 4449185 h 6858000"/>
              <a:gd name="connsiteX57" fmla="*/ 5968960 w 6127024"/>
              <a:gd name="connsiteY57" fmla="*/ 4482655 h 6858000"/>
              <a:gd name="connsiteX58" fmla="*/ 5998138 w 6127024"/>
              <a:gd name="connsiteY58" fmla="*/ 4697518 h 6858000"/>
              <a:gd name="connsiteX59" fmla="*/ 6007819 w 6127024"/>
              <a:gd name="connsiteY59" fmla="*/ 4858148 h 6858000"/>
              <a:gd name="connsiteX60" fmla="*/ 6007749 w 6127024"/>
              <a:gd name="connsiteY60" fmla="*/ 4964715 h 6858000"/>
              <a:gd name="connsiteX61" fmla="*/ 6005269 w 6127024"/>
              <a:gd name="connsiteY61" fmla="*/ 5150567 h 6858000"/>
              <a:gd name="connsiteX62" fmla="*/ 6001127 w 6127024"/>
              <a:gd name="connsiteY62" fmla="*/ 5164609 h 6858000"/>
              <a:gd name="connsiteX63" fmla="*/ 5998514 w 6127024"/>
              <a:gd name="connsiteY63" fmla="*/ 5189673 h 6858000"/>
              <a:gd name="connsiteX64" fmla="*/ 6018409 w 6127024"/>
              <a:gd name="connsiteY64" fmla="*/ 5227157 h 6858000"/>
              <a:gd name="connsiteX65" fmla="*/ 6036748 w 6127024"/>
              <a:gd name="connsiteY65" fmla="*/ 5322752 h 6858000"/>
              <a:gd name="connsiteX66" fmla="*/ 6037677 w 6127024"/>
              <a:gd name="connsiteY66" fmla="*/ 5354807 h 6858000"/>
              <a:gd name="connsiteX67" fmla="*/ 6053435 w 6127024"/>
              <a:gd name="connsiteY67" fmla="*/ 5387547 h 6858000"/>
              <a:gd name="connsiteX68" fmla="*/ 6068640 w 6127024"/>
              <a:gd name="connsiteY68" fmla="*/ 5474503 h 6858000"/>
              <a:gd name="connsiteX69" fmla="*/ 6080922 w 6127024"/>
              <a:gd name="connsiteY69" fmla="*/ 5561070 h 6858000"/>
              <a:gd name="connsiteX70" fmla="*/ 6096949 w 6127024"/>
              <a:gd name="connsiteY70" fmla="*/ 5648179 h 6858000"/>
              <a:gd name="connsiteX71" fmla="*/ 6109884 w 6127024"/>
              <a:gd name="connsiteY71" fmla="*/ 5721959 h 6858000"/>
              <a:gd name="connsiteX72" fmla="*/ 6127024 w 6127024"/>
              <a:gd name="connsiteY72" fmla="*/ 5786902 h 6858000"/>
              <a:gd name="connsiteX73" fmla="*/ 6115796 w 6127024"/>
              <a:gd name="connsiteY73" fmla="*/ 5862844 h 6858000"/>
              <a:gd name="connsiteX74" fmla="*/ 6102493 w 6127024"/>
              <a:gd name="connsiteY74" fmla="*/ 5928602 h 6858000"/>
              <a:gd name="connsiteX75" fmla="*/ 6056863 w 6127024"/>
              <a:gd name="connsiteY75" fmla="*/ 6000643 h 6858000"/>
              <a:gd name="connsiteX76" fmla="*/ 6045436 w 6127024"/>
              <a:gd name="connsiteY76" fmla="*/ 6124480 h 6858000"/>
              <a:gd name="connsiteX77" fmla="*/ 6030489 w 6127024"/>
              <a:gd name="connsiteY77" fmla="*/ 6317666 h 6858000"/>
              <a:gd name="connsiteX78" fmla="*/ 6007492 w 6127024"/>
              <a:gd name="connsiteY78" fmla="*/ 6440818 h 6858000"/>
              <a:gd name="connsiteX79" fmla="*/ 6009467 w 6127024"/>
              <a:gd name="connsiteY79" fmla="*/ 6487076 h 6858000"/>
              <a:gd name="connsiteX80" fmla="*/ 5995064 w 6127024"/>
              <a:gd name="connsiteY80" fmla="*/ 6540791 h 6858000"/>
              <a:gd name="connsiteX81" fmla="*/ 6004510 w 6127024"/>
              <a:gd name="connsiteY81" fmla="*/ 6599256 h 6858000"/>
              <a:gd name="connsiteX82" fmla="*/ 5986207 w 6127024"/>
              <a:gd name="connsiteY82" fmla="*/ 6695855 h 6858000"/>
              <a:gd name="connsiteX83" fmla="*/ 5979428 w 6127024"/>
              <a:gd name="connsiteY83" fmla="*/ 6754678 h 6858000"/>
              <a:gd name="connsiteX84" fmla="*/ 5983398 w 6127024"/>
              <a:gd name="connsiteY84" fmla="*/ 6778641 h 6858000"/>
              <a:gd name="connsiteX85" fmla="*/ 5984543 w 6127024"/>
              <a:gd name="connsiteY85" fmla="*/ 6811016 h 6858000"/>
              <a:gd name="connsiteX86" fmla="*/ 5979671 w 6127024"/>
              <a:gd name="connsiteY86" fmla="*/ 6858000 h 6858000"/>
              <a:gd name="connsiteX87" fmla="*/ 0 w 6127024"/>
              <a:gd name="connsiteY87" fmla="*/ 6858000 h 6858000"/>
              <a:gd name="connsiteX88" fmla="*/ 0 w 6127024"/>
              <a:gd name="connsiteY88"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1770 w 6115796"/>
              <a:gd name="connsiteY37" fmla="*/ 2951352 h 6858000"/>
              <a:gd name="connsiteX38" fmla="*/ 5482415 w 6115796"/>
              <a:gd name="connsiteY38" fmla="*/ 3004079 h 6858000"/>
              <a:gd name="connsiteX39" fmla="*/ 5503944 w 6115796"/>
              <a:gd name="connsiteY39" fmla="*/ 3123335 h 6858000"/>
              <a:gd name="connsiteX40" fmla="*/ 5516007 w 6115796"/>
              <a:gd name="connsiteY40" fmla="*/ 3258473 h 6858000"/>
              <a:gd name="connsiteX41" fmla="*/ 5589758 w 6115796"/>
              <a:gd name="connsiteY41" fmla="*/ 3453699 h 6858000"/>
              <a:gd name="connsiteX42" fmla="*/ 5596144 w 6115796"/>
              <a:gd name="connsiteY42" fmla="*/ 3534624 h 6858000"/>
              <a:gd name="connsiteX43" fmla="*/ 5597750 w 6115796"/>
              <a:gd name="connsiteY43" fmla="*/ 3534129 h 6858000"/>
              <a:gd name="connsiteX44" fmla="*/ 5618377 w 6115796"/>
              <a:gd name="connsiteY44" fmla="*/ 3588431 h 6858000"/>
              <a:gd name="connsiteX45" fmla="*/ 5655472 w 6115796"/>
              <a:gd name="connsiteY45" fmla="*/ 3678877 h 6858000"/>
              <a:gd name="connsiteX46" fmla="*/ 5683015 w 6115796"/>
              <a:gd name="connsiteY46" fmla="*/ 3762025 h 6858000"/>
              <a:gd name="connsiteX47" fmla="*/ 5696643 w 6115796"/>
              <a:gd name="connsiteY47" fmla="*/ 3773888 h 6858000"/>
              <a:gd name="connsiteX48" fmla="*/ 5768491 w 6115796"/>
              <a:gd name="connsiteY48" fmla="*/ 3914399 h 6858000"/>
              <a:gd name="connsiteX49" fmla="*/ 5793123 w 6115796"/>
              <a:gd name="connsiteY49" fmla="*/ 3969952 h 6858000"/>
              <a:gd name="connsiteX50" fmla="*/ 5808321 w 6115796"/>
              <a:gd name="connsiteY50" fmla="*/ 3988153 h 6858000"/>
              <a:gd name="connsiteX51" fmla="*/ 5825621 w 6115796"/>
              <a:gd name="connsiteY51" fmla="*/ 4015525 h 6858000"/>
              <a:gd name="connsiteX52" fmla="*/ 5860672 w 6115796"/>
              <a:gd name="connsiteY52" fmla="*/ 4061579 h 6858000"/>
              <a:gd name="connsiteX53" fmla="*/ 5894095 w 6115796"/>
              <a:gd name="connsiteY53" fmla="*/ 4128857 h 6858000"/>
              <a:gd name="connsiteX54" fmla="*/ 5903513 w 6115796"/>
              <a:gd name="connsiteY54" fmla="*/ 4187661 h 6858000"/>
              <a:gd name="connsiteX55" fmla="*/ 5946705 w 6115796"/>
              <a:gd name="connsiteY55" fmla="*/ 4428051 h 6858000"/>
              <a:gd name="connsiteX56" fmla="*/ 5949261 w 6115796"/>
              <a:gd name="connsiteY56" fmla="*/ 4449185 h 6858000"/>
              <a:gd name="connsiteX57" fmla="*/ 5968960 w 6115796"/>
              <a:gd name="connsiteY57" fmla="*/ 4482655 h 6858000"/>
              <a:gd name="connsiteX58" fmla="*/ 5998138 w 6115796"/>
              <a:gd name="connsiteY58" fmla="*/ 4697518 h 6858000"/>
              <a:gd name="connsiteX59" fmla="*/ 6007819 w 6115796"/>
              <a:gd name="connsiteY59" fmla="*/ 4858148 h 6858000"/>
              <a:gd name="connsiteX60" fmla="*/ 6007749 w 6115796"/>
              <a:gd name="connsiteY60" fmla="*/ 4964715 h 6858000"/>
              <a:gd name="connsiteX61" fmla="*/ 6005269 w 6115796"/>
              <a:gd name="connsiteY61" fmla="*/ 5150567 h 6858000"/>
              <a:gd name="connsiteX62" fmla="*/ 6001127 w 6115796"/>
              <a:gd name="connsiteY62" fmla="*/ 5164609 h 6858000"/>
              <a:gd name="connsiteX63" fmla="*/ 5998514 w 6115796"/>
              <a:gd name="connsiteY63" fmla="*/ 5189673 h 6858000"/>
              <a:gd name="connsiteX64" fmla="*/ 6018409 w 6115796"/>
              <a:gd name="connsiteY64" fmla="*/ 5227157 h 6858000"/>
              <a:gd name="connsiteX65" fmla="*/ 6036748 w 6115796"/>
              <a:gd name="connsiteY65" fmla="*/ 5322752 h 6858000"/>
              <a:gd name="connsiteX66" fmla="*/ 6037677 w 6115796"/>
              <a:gd name="connsiteY66" fmla="*/ 5354807 h 6858000"/>
              <a:gd name="connsiteX67" fmla="*/ 6053435 w 6115796"/>
              <a:gd name="connsiteY67" fmla="*/ 5387547 h 6858000"/>
              <a:gd name="connsiteX68" fmla="*/ 6068640 w 6115796"/>
              <a:gd name="connsiteY68" fmla="*/ 5474503 h 6858000"/>
              <a:gd name="connsiteX69" fmla="*/ 6080922 w 6115796"/>
              <a:gd name="connsiteY69" fmla="*/ 5561070 h 6858000"/>
              <a:gd name="connsiteX70" fmla="*/ 6096949 w 6115796"/>
              <a:gd name="connsiteY70" fmla="*/ 5648179 h 6858000"/>
              <a:gd name="connsiteX71" fmla="*/ 6109884 w 6115796"/>
              <a:gd name="connsiteY71" fmla="*/ 5721959 h 6858000"/>
              <a:gd name="connsiteX72" fmla="*/ 6115796 w 6115796"/>
              <a:gd name="connsiteY72" fmla="*/ 5862844 h 6858000"/>
              <a:gd name="connsiteX73" fmla="*/ 6102493 w 6115796"/>
              <a:gd name="connsiteY73" fmla="*/ 5928602 h 6858000"/>
              <a:gd name="connsiteX74" fmla="*/ 6056863 w 6115796"/>
              <a:gd name="connsiteY74" fmla="*/ 6000643 h 6858000"/>
              <a:gd name="connsiteX75" fmla="*/ 6045436 w 6115796"/>
              <a:gd name="connsiteY75" fmla="*/ 6124480 h 6858000"/>
              <a:gd name="connsiteX76" fmla="*/ 6030489 w 6115796"/>
              <a:gd name="connsiteY76" fmla="*/ 6317666 h 6858000"/>
              <a:gd name="connsiteX77" fmla="*/ 6007492 w 6115796"/>
              <a:gd name="connsiteY77" fmla="*/ 6440818 h 6858000"/>
              <a:gd name="connsiteX78" fmla="*/ 6009467 w 6115796"/>
              <a:gd name="connsiteY78" fmla="*/ 6487076 h 6858000"/>
              <a:gd name="connsiteX79" fmla="*/ 5995064 w 6115796"/>
              <a:gd name="connsiteY79" fmla="*/ 6540791 h 6858000"/>
              <a:gd name="connsiteX80" fmla="*/ 6004510 w 6115796"/>
              <a:gd name="connsiteY80" fmla="*/ 6599256 h 6858000"/>
              <a:gd name="connsiteX81" fmla="*/ 5986207 w 6115796"/>
              <a:gd name="connsiteY81" fmla="*/ 6695855 h 6858000"/>
              <a:gd name="connsiteX82" fmla="*/ 5979428 w 6115796"/>
              <a:gd name="connsiteY82" fmla="*/ 6754678 h 6858000"/>
              <a:gd name="connsiteX83" fmla="*/ 5983398 w 6115796"/>
              <a:gd name="connsiteY83" fmla="*/ 6778641 h 6858000"/>
              <a:gd name="connsiteX84" fmla="*/ 5984543 w 6115796"/>
              <a:gd name="connsiteY84" fmla="*/ 6811016 h 6858000"/>
              <a:gd name="connsiteX85" fmla="*/ 5979671 w 6115796"/>
              <a:gd name="connsiteY85" fmla="*/ 6858000 h 6858000"/>
              <a:gd name="connsiteX86" fmla="*/ 0 w 6115796"/>
              <a:gd name="connsiteY86" fmla="*/ 6858000 h 6858000"/>
              <a:gd name="connsiteX87" fmla="*/ 0 w 6115796"/>
              <a:gd name="connsiteY87"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1770 w 6115796"/>
              <a:gd name="connsiteY37" fmla="*/ 2951352 h 6858000"/>
              <a:gd name="connsiteX38" fmla="*/ 5482415 w 6115796"/>
              <a:gd name="connsiteY38" fmla="*/ 3004079 h 6858000"/>
              <a:gd name="connsiteX39" fmla="*/ 5503944 w 6115796"/>
              <a:gd name="connsiteY39" fmla="*/ 3123335 h 6858000"/>
              <a:gd name="connsiteX40" fmla="*/ 5516007 w 6115796"/>
              <a:gd name="connsiteY40" fmla="*/ 3258473 h 6858000"/>
              <a:gd name="connsiteX41" fmla="*/ 5589758 w 6115796"/>
              <a:gd name="connsiteY41" fmla="*/ 3453699 h 6858000"/>
              <a:gd name="connsiteX42" fmla="*/ 5596144 w 6115796"/>
              <a:gd name="connsiteY42" fmla="*/ 3534624 h 6858000"/>
              <a:gd name="connsiteX43" fmla="*/ 5597750 w 6115796"/>
              <a:gd name="connsiteY43" fmla="*/ 3534129 h 6858000"/>
              <a:gd name="connsiteX44" fmla="*/ 5618377 w 6115796"/>
              <a:gd name="connsiteY44" fmla="*/ 3588431 h 6858000"/>
              <a:gd name="connsiteX45" fmla="*/ 5655472 w 6115796"/>
              <a:gd name="connsiteY45" fmla="*/ 3678877 h 6858000"/>
              <a:gd name="connsiteX46" fmla="*/ 5683015 w 6115796"/>
              <a:gd name="connsiteY46" fmla="*/ 3762025 h 6858000"/>
              <a:gd name="connsiteX47" fmla="*/ 5696643 w 6115796"/>
              <a:gd name="connsiteY47" fmla="*/ 3773888 h 6858000"/>
              <a:gd name="connsiteX48" fmla="*/ 5768491 w 6115796"/>
              <a:gd name="connsiteY48" fmla="*/ 3914399 h 6858000"/>
              <a:gd name="connsiteX49" fmla="*/ 5793123 w 6115796"/>
              <a:gd name="connsiteY49" fmla="*/ 3969952 h 6858000"/>
              <a:gd name="connsiteX50" fmla="*/ 5808321 w 6115796"/>
              <a:gd name="connsiteY50" fmla="*/ 3988153 h 6858000"/>
              <a:gd name="connsiteX51" fmla="*/ 5825621 w 6115796"/>
              <a:gd name="connsiteY51" fmla="*/ 4015525 h 6858000"/>
              <a:gd name="connsiteX52" fmla="*/ 5860672 w 6115796"/>
              <a:gd name="connsiteY52" fmla="*/ 4061579 h 6858000"/>
              <a:gd name="connsiteX53" fmla="*/ 5894095 w 6115796"/>
              <a:gd name="connsiteY53" fmla="*/ 4128857 h 6858000"/>
              <a:gd name="connsiteX54" fmla="*/ 5903513 w 6115796"/>
              <a:gd name="connsiteY54" fmla="*/ 4187661 h 6858000"/>
              <a:gd name="connsiteX55" fmla="*/ 5946705 w 6115796"/>
              <a:gd name="connsiteY55" fmla="*/ 4428051 h 6858000"/>
              <a:gd name="connsiteX56" fmla="*/ 5949261 w 6115796"/>
              <a:gd name="connsiteY56" fmla="*/ 4449185 h 6858000"/>
              <a:gd name="connsiteX57" fmla="*/ 5968960 w 6115796"/>
              <a:gd name="connsiteY57" fmla="*/ 4482655 h 6858000"/>
              <a:gd name="connsiteX58" fmla="*/ 5998138 w 6115796"/>
              <a:gd name="connsiteY58" fmla="*/ 4697518 h 6858000"/>
              <a:gd name="connsiteX59" fmla="*/ 6007819 w 6115796"/>
              <a:gd name="connsiteY59" fmla="*/ 4858148 h 6858000"/>
              <a:gd name="connsiteX60" fmla="*/ 6007749 w 6115796"/>
              <a:gd name="connsiteY60" fmla="*/ 4964715 h 6858000"/>
              <a:gd name="connsiteX61" fmla="*/ 6005269 w 6115796"/>
              <a:gd name="connsiteY61" fmla="*/ 5150567 h 6858000"/>
              <a:gd name="connsiteX62" fmla="*/ 6001127 w 6115796"/>
              <a:gd name="connsiteY62" fmla="*/ 5164609 h 6858000"/>
              <a:gd name="connsiteX63" fmla="*/ 5998514 w 6115796"/>
              <a:gd name="connsiteY63" fmla="*/ 5189673 h 6858000"/>
              <a:gd name="connsiteX64" fmla="*/ 6018409 w 6115796"/>
              <a:gd name="connsiteY64" fmla="*/ 5227157 h 6858000"/>
              <a:gd name="connsiteX65" fmla="*/ 6036748 w 6115796"/>
              <a:gd name="connsiteY65" fmla="*/ 5322752 h 6858000"/>
              <a:gd name="connsiteX66" fmla="*/ 6037677 w 6115796"/>
              <a:gd name="connsiteY66" fmla="*/ 5354807 h 6858000"/>
              <a:gd name="connsiteX67" fmla="*/ 6053435 w 6115796"/>
              <a:gd name="connsiteY67" fmla="*/ 5387547 h 6858000"/>
              <a:gd name="connsiteX68" fmla="*/ 6068640 w 6115796"/>
              <a:gd name="connsiteY68" fmla="*/ 5474503 h 6858000"/>
              <a:gd name="connsiteX69" fmla="*/ 6080922 w 6115796"/>
              <a:gd name="connsiteY69" fmla="*/ 5561070 h 6858000"/>
              <a:gd name="connsiteX70" fmla="*/ 6096949 w 6115796"/>
              <a:gd name="connsiteY70" fmla="*/ 5648179 h 6858000"/>
              <a:gd name="connsiteX71" fmla="*/ 6115796 w 6115796"/>
              <a:gd name="connsiteY71" fmla="*/ 5862844 h 6858000"/>
              <a:gd name="connsiteX72" fmla="*/ 6102493 w 6115796"/>
              <a:gd name="connsiteY72" fmla="*/ 5928602 h 6858000"/>
              <a:gd name="connsiteX73" fmla="*/ 6056863 w 6115796"/>
              <a:gd name="connsiteY73" fmla="*/ 6000643 h 6858000"/>
              <a:gd name="connsiteX74" fmla="*/ 6045436 w 6115796"/>
              <a:gd name="connsiteY74" fmla="*/ 6124480 h 6858000"/>
              <a:gd name="connsiteX75" fmla="*/ 6030489 w 6115796"/>
              <a:gd name="connsiteY75" fmla="*/ 6317666 h 6858000"/>
              <a:gd name="connsiteX76" fmla="*/ 6007492 w 6115796"/>
              <a:gd name="connsiteY76" fmla="*/ 6440818 h 6858000"/>
              <a:gd name="connsiteX77" fmla="*/ 6009467 w 6115796"/>
              <a:gd name="connsiteY77" fmla="*/ 6487076 h 6858000"/>
              <a:gd name="connsiteX78" fmla="*/ 5995064 w 6115796"/>
              <a:gd name="connsiteY78" fmla="*/ 6540791 h 6858000"/>
              <a:gd name="connsiteX79" fmla="*/ 6004510 w 6115796"/>
              <a:gd name="connsiteY79" fmla="*/ 6599256 h 6858000"/>
              <a:gd name="connsiteX80" fmla="*/ 5986207 w 6115796"/>
              <a:gd name="connsiteY80" fmla="*/ 6695855 h 6858000"/>
              <a:gd name="connsiteX81" fmla="*/ 5979428 w 6115796"/>
              <a:gd name="connsiteY81" fmla="*/ 6754678 h 6858000"/>
              <a:gd name="connsiteX82" fmla="*/ 5983398 w 6115796"/>
              <a:gd name="connsiteY82" fmla="*/ 6778641 h 6858000"/>
              <a:gd name="connsiteX83" fmla="*/ 5984543 w 6115796"/>
              <a:gd name="connsiteY83" fmla="*/ 6811016 h 6858000"/>
              <a:gd name="connsiteX84" fmla="*/ 5979671 w 6115796"/>
              <a:gd name="connsiteY84" fmla="*/ 6858000 h 6858000"/>
              <a:gd name="connsiteX85" fmla="*/ 0 w 6115796"/>
              <a:gd name="connsiteY85" fmla="*/ 6858000 h 6858000"/>
              <a:gd name="connsiteX86" fmla="*/ 0 w 6115796"/>
              <a:gd name="connsiteY86" fmla="*/ 0 h 6858000"/>
              <a:gd name="connsiteX0" fmla="*/ 0 w 6116025"/>
              <a:gd name="connsiteY0" fmla="*/ 0 h 6858000"/>
              <a:gd name="connsiteX1" fmla="*/ 4965888 w 6116025"/>
              <a:gd name="connsiteY1" fmla="*/ 0 h 6858000"/>
              <a:gd name="connsiteX2" fmla="*/ 4967767 w 6116025"/>
              <a:gd name="connsiteY2" fmla="*/ 7930 h 6858000"/>
              <a:gd name="connsiteX3" fmla="*/ 4979444 w 6116025"/>
              <a:gd name="connsiteY3" fmla="*/ 43921 h 6858000"/>
              <a:gd name="connsiteX4" fmla="*/ 5021173 w 6116025"/>
              <a:gd name="connsiteY4" fmla="*/ 123738 h 6858000"/>
              <a:gd name="connsiteX5" fmla="*/ 5075458 w 6116025"/>
              <a:gd name="connsiteY5" fmla="*/ 264355 h 6858000"/>
              <a:gd name="connsiteX6" fmla="*/ 5081175 w 6116025"/>
              <a:gd name="connsiteY6" fmla="*/ 277448 h 6858000"/>
              <a:gd name="connsiteX7" fmla="*/ 5097011 w 6116025"/>
              <a:gd name="connsiteY7" fmla="*/ 355616 h 6858000"/>
              <a:gd name="connsiteX8" fmla="*/ 5153000 w 6116025"/>
              <a:gd name="connsiteY8" fmla="*/ 507134 h 6858000"/>
              <a:gd name="connsiteX9" fmla="*/ 5171282 w 6116025"/>
              <a:gd name="connsiteY9" fmla="*/ 602071 h 6858000"/>
              <a:gd name="connsiteX10" fmla="*/ 5176196 w 6116025"/>
              <a:gd name="connsiteY10" fmla="*/ 636822 h 6858000"/>
              <a:gd name="connsiteX11" fmla="*/ 5189051 w 6116025"/>
              <a:gd name="connsiteY11" fmla="*/ 782518 h 6858000"/>
              <a:gd name="connsiteX12" fmla="*/ 5218707 w 6116025"/>
              <a:gd name="connsiteY12" fmla="*/ 886387 h 6858000"/>
              <a:gd name="connsiteX13" fmla="*/ 5221281 w 6116025"/>
              <a:gd name="connsiteY13" fmla="*/ 920873 h 6858000"/>
              <a:gd name="connsiteX14" fmla="*/ 5201018 w 6116025"/>
              <a:gd name="connsiteY14" fmla="*/ 1095027 h 6858000"/>
              <a:gd name="connsiteX15" fmla="*/ 5189234 w 6116025"/>
              <a:gd name="connsiteY15" fmla="*/ 1217308 h 6858000"/>
              <a:gd name="connsiteX16" fmla="*/ 5202769 w 6116025"/>
              <a:gd name="connsiteY16" fmla="*/ 1269450 h 6858000"/>
              <a:gd name="connsiteX17" fmla="*/ 5225968 w 6116025"/>
              <a:gd name="connsiteY17" fmla="*/ 1357994 h 6858000"/>
              <a:gd name="connsiteX18" fmla="*/ 5231437 w 6116025"/>
              <a:gd name="connsiteY18" fmla="*/ 1373779 h 6858000"/>
              <a:gd name="connsiteX19" fmla="*/ 5237226 w 6116025"/>
              <a:gd name="connsiteY19" fmla="*/ 1441327 h 6858000"/>
              <a:gd name="connsiteX20" fmla="*/ 5255653 w 6116025"/>
              <a:gd name="connsiteY20" fmla="*/ 1524712 h 6858000"/>
              <a:gd name="connsiteX21" fmla="*/ 5263491 w 6116025"/>
              <a:gd name="connsiteY21" fmla="*/ 1642938 h 6858000"/>
              <a:gd name="connsiteX22" fmla="*/ 5256552 w 6116025"/>
              <a:gd name="connsiteY22" fmla="*/ 1672509 h 6858000"/>
              <a:gd name="connsiteX23" fmla="*/ 5266931 w 6116025"/>
              <a:gd name="connsiteY23" fmla="*/ 1866147 h 6858000"/>
              <a:gd name="connsiteX24" fmla="*/ 5255696 w 6116025"/>
              <a:gd name="connsiteY24" fmla="*/ 1953770 h 6858000"/>
              <a:gd name="connsiteX25" fmla="*/ 5252592 w 6116025"/>
              <a:gd name="connsiteY25" fmla="*/ 2092210 h 6858000"/>
              <a:gd name="connsiteX26" fmla="*/ 5250104 w 6116025"/>
              <a:gd name="connsiteY26" fmla="*/ 2249166 h 6858000"/>
              <a:gd name="connsiteX27" fmla="*/ 5251214 w 6116025"/>
              <a:gd name="connsiteY27" fmla="*/ 2250944 h 6858000"/>
              <a:gd name="connsiteX28" fmla="*/ 5250644 w 6116025"/>
              <a:gd name="connsiteY28" fmla="*/ 2266619 h 6858000"/>
              <a:gd name="connsiteX29" fmla="*/ 5293877 w 6116025"/>
              <a:gd name="connsiteY29" fmla="*/ 2368649 h 6858000"/>
              <a:gd name="connsiteX30" fmla="*/ 5311338 w 6116025"/>
              <a:gd name="connsiteY30" fmla="*/ 2404034 h 6858000"/>
              <a:gd name="connsiteX31" fmla="*/ 5338366 w 6116025"/>
              <a:gd name="connsiteY31" fmla="*/ 2465052 h 6858000"/>
              <a:gd name="connsiteX32" fmla="*/ 5371263 w 6116025"/>
              <a:gd name="connsiteY32" fmla="*/ 2586413 h 6858000"/>
              <a:gd name="connsiteX33" fmla="*/ 5407503 w 6116025"/>
              <a:gd name="connsiteY33" fmla="*/ 2786290 h 6858000"/>
              <a:gd name="connsiteX34" fmla="*/ 5407356 w 6116025"/>
              <a:gd name="connsiteY34" fmla="*/ 2787545 h 6858000"/>
              <a:gd name="connsiteX35" fmla="*/ 5457023 w 6116025"/>
              <a:gd name="connsiteY35" fmla="*/ 2858292 h 6858000"/>
              <a:gd name="connsiteX36" fmla="*/ 5479298 w 6116025"/>
              <a:gd name="connsiteY36" fmla="*/ 2947791 h 6858000"/>
              <a:gd name="connsiteX37" fmla="*/ 5481770 w 6116025"/>
              <a:gd name="connsiteY37" fmla="*/ 2951352 h 6858000"/>
              <a:gd name="connsiteX38" fmla="*/ 5482415 w 6116025"/>
              <a:gd name="connsiteY38" fmla="*/ 3004079 h 6858000"/>
              <a:gd name="connsiteX39" fmla="*/ 5503944 w 6116025"/>
              <a:gd name="connsiteY39" fmla="*/ 3123335 h 6858000"/>
              <a:gd name="connsiteX40" fmla="*/ 5516007 w 6116025"/>
              <a:gd name="connsiteY40" fmla="*/ 3258473 h 6858000"/>
              <a:gd name="connsiteX41" fmla="*/ 5589758 w 6116025"/>
              <a:gd name="connsiteY41" fmla="*/ 3453699 h 6858000"/>
              <a:gd name="connsiteX42" fmla="*/ 5596144 w 6116025"/>
              <a:gd name="connsiteY42" fmla="*/ 3534624 h 6858000"/>
              <a:gd name="connsiteX43" fmla="*/ 5597750 w 6116025"/>
              <a:gd name="connsiteY43" fmla="*/ 3534129 h 6858000"/>
              <a:gd name="connsiteX44" fmla="*/ 5618377 w 6116025"/>
              <a:gd name="connsiteY44" fmla="*/ 3588431 h 6858000"/>
              <a:gd name="connsiteX45" fmla="*/ 5655472 w 6116025"/>
              <a:gd name="connsiteY45" fmla="*/ 3678877 h 6858000"/>
              <a:gd name="connsiteX46" fmla="*/ 5683015 w 6116025"/>
              <a:gd name="connsiteY46" fmla="*/ 3762025 h 6858000"/>
              <a:gd name="connsiteX47" fmla="*/ 5696643 w 6116025"/>
              <a:gd name="connsiteY47" fmla="*/ 3773888 h 6858000"/>
              <a:gd name="connsiteX48" fmla="*/ 5768491 w 6116025"/>
              <a:gd name="connsiteY48" fmla="*/ 3914399 h 6858000"/>
              <a:gd name="connsiteX49" fmla="*/ 5793123 w 6116025"/>
              <a:gd name="connsiteY49" fmla="*/ 3969952 h 6858000"/>
              <a:gd name="connsiteX50" fmla="*/ 5808321 w 6116025"/>
              <a:gd name="connsiteY50" fmla="*/ 3988153 h 6858000"/>
              <a:gd name="connsiteX51" fmla="*/ 5825621 w 6116025"/>
              <a:gd name="connsiteY51" fmla="*/ 4015525 h 6858000"/>
              <a:gd name="connsiteX52" fmla="*/ 5860672 w 6116025"/>
              <a:gd name="connsiteY52" fmla="*/ 4061579 h 6858000"/>
              <a:gd name="connsiteX53" fmla="*/ 5894095 w 6116025"/>
              <a:gd name="connsiteY53" fmla="*/ 4128857 h 6858000"/>
              <a:gd name="connsiteX54" fmla="*/ 5903513 w 6116025"/>
              <a:gd name="connsiteY54" fmla="*/ 4187661 h 6858000"/>
              <a:gd name="connsiteX55" fmla="*/ 5946705 w 6116025"/>
              <a:gd name="connsiteY55" fmla="*/ 4428051 h 6858000"/>
              <a:gd name="connsiteX56" fmla="*/ 5949261 w 6116025"/>
              <a:gd name="connsiteY56" fmla="*/ 4449185 h 6858000"/>
              <a:gd name="connsiteX57" fmla="*/ 5968960 w 6116025"/>
              <a:gd name="connsiteY57" fmla="*/ 4482655 h 6858000"/>
              <a:gd name="connsiteX58" fmla="*/ 5998138 w 6116025"/>
              <a:gd name="connsiteY58" fmla="*/ 4697518 h 6858000"/>
              <a:gd name="connsiteX59" fmla="*/ 6007819 w 6116025"/>
              <a:gd name="connsiteY59" fmla="*/ 4858148 h 6858000"/>
              <a:gd name="connsiteX60" fmla="*/ 6007749 w 6116025"/>
              <a:gd name="connsiteY60" fmla="*/ 4964715 h 6858000"/>
              <a:gd name="connsiteX61" fmla="*/ 6005269 w 6116025"/>
              <a:gd name="connsiteY61" fmla="*/ 5150567 h 6858000"/>
              <a:gd name="connsiteX62" fmla="*/ 6001127 w 6116025"/>
              <a:gd name="connsiteY62" fmla="*/ 5164609 h 6858000"/>
              <a:gd name="connsiteX63" fmla="*/ 5998514 w 6116025"/>
              <a:gd name="connsiteY63" fmla="*/ 5189673 h 6858000"/>
              <a:gd name="connsiteX64" fmla="*/ 6018409 w 6116025"/>
              <a:gd name="connsiteY64" fmla="*/ 5227157 h 6858000"/>
              <a:gd name="connsiteX65" fmla="*/ 6036748 w 6116025"/>
              <a:gd name="connsiteY65" fmla="*/ 5322752 h 6858000"/>
              <a:gd name="connsiteX66" fmla="*/ 6037677 w 6116025"/>
              <a:gd name="connsiteY66" fmla="*/ 5354807 h 6858000"/>
              <a:gd name="connsiteX67" fmla="*/ 6053435 w 6116025"/>
              <a:gd name="connsiteY67" fmla="*/ 5387547 h 6858000"/>
              <a:gd name="connsiteX68" fmla="*/ 6068640 w 6116025"/>
              <a:gd name="connsiteY68" fmla="*/ 5474503 h 6858000"/>
              <a:gd name="connsiteX69" fmla="*/ 6080922 w 6116025"/>
              <a:gd name="connsiteY69" fmla="*/ 5561070 h 6858000"/>
              <a:gd name="connsiteX70" fmla="*/ 6096949 w 6116025"/>
              <a:gd name="connsiteY70" fmla="*/ 5648179 h 6858000"/>
              <a:gd name="connsiteX71" fmla="*/ 6115796 w 6116025"/>
              <a:gd name="connsiteY71" fmla="*/ 5862844 h 6858000"/>
              <a:gd name="connsiteX72" fmla="*/ 6102493 w 6116025"/>
              <a:gd name="connsiteY72" fmla="*/ 5928602 h 6858000"/>
              <a:gd name="connsiteX73" fmla="*/ 6056863 w 6116025"/>
              <a:gd name="connsiteY73" fmla="*/ 6000643 h 6858000"/>
              <a:gd name="connsiteX74" fmla="*/ 6045436 w 6116025"/>
              <a:gd name="connsiteY74" fmla="*/ 6124480 h 6858000"/>
              <a:gd name="connsiteX75" fmla="*/ 6030489 w 6116025"/>
              <a:gd name="connsiteY75" fmla="*/ 6317666 h 6858000"/>
              <a:gd name="connsiteX76" fmla="*/ 6007492 w 6116025"/>
              <a:gd name="connsiteY76" fmla="*/ 6440818 h 6858000"/>
              <a:gd name="connsiteX77" fmla="*/ 6009467 w 6116025"/>
              <a:gd name="connsiteY77" fmla="*/ 6487076 h 6858000"/>
              <a:gd name="connsiteX78" fmla="*/ 5995064 w 6116025"/>
              <a:gd name="connsiteY78" fmla="*/ 6540791 h 6858000"/>
              <a:gd name="connsiteX79" fmla="*/ 6004510 w 6116025"/>
              <a:gd name="connsiteY79" fmla="*/ 6599256 h 6858000"/>
              <a:gd name="connsiteX80" fmla="*/ 5986207 w 6116025"/>
              <a:gd name="connsiteY80" fmla="*/ 6695855 h 6858000"/>
              <a:gd name="connsiteX81" fmla="*/ 5979428 w 6116025"/>
              <a:gd name="connsiteY81" fmla="*/ 6754678 h 6858000"/>
              <a:gd name="connsiteX82" fmla="*/ 5983398 w 6116025"/>
              <a:gd name="connsiteY82" fmla="*/ 6778641 h 6858000"/>
              <a:gd name="connsiteX83" fmla="*/ 5984543 w 6116025"/>
              <a:gd name="connsiteY83" fmla="*/ 6811016 h 6858000"/>
              <a:gd name="connsiteX84" fmla="*/ 5979671 w 6116025"/>
              <a:gd name="connsiteY84" fmla="*/ 6858000 h 6858000"/>
              <a:gd name="connsiteX85" fmla="*/ 0 w 6116025"/>
              <a:gd name="connsiteY85" fmla="*/ 6858000 h 6858000"/>
              <a:gd name="connsiteX86" fmla="*/ 0 w 6116025"/>
              <a:gd name="connsiteY86"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1770 w 6115796"/>
              <a:gd name="connsiteY37" fmla="*/ 2951352 h 6858000"/>
              <a:gd name="connsiteX38" fmla="*/ 5482415 w 6115796"/>
              <a:gd name="connsiteY38" fmla="*/ 3004079 h 6858000"/>
              <a:gd name="connsiteX39" fmla="*/ 5503944 w 6115796"/>
              <a:gd name="connsiteY39" fmla="*/ 3123335 h 6858000"/>
              <a:gd name="connsiteX40" fmla="*/ 5516007 w 6115796"/>
              <a:gd name="connsiteY40" fmla="*/ 3258473 h 6858000"/>
              <a:gd name="connsiteX41" fmla="*/ 5589758 w 6115796"/>
              <a:gd name="connsiteY41" fmla="*/ 3453699 h 6858000"/>
              <a:gd name="connsiteX42" fmla="*/ 5596144 w 6115796"/>
              <a:gd name="connsiteY42" fmla="*/ 3534624 h 6858000"/>
              <a:gd name="connsiteX43" fmla="*/ 5597750 w 6115796"/>
              <a:gd name="connsiteY43" fmla="*/ 3534129 h 6858000"/>
              <a:gd name="connsiteX44" fmla="*/ 5618377 w 6115796"/>
              <a:gd name="connsiteY44" fmla="*/ 3588431 h 6858000"/>
              <a:gd name="connsiteX45" fmla="*/ 5655472 w 6115796"/>
              <a:gd name="connsiteY45" fmla="*/ 3678877 h 6858000"/>
              <a:gd name="connsiteX46" fmla="*/ 5683015 w 6115796"/>
              <a:gd name="connsiteY46" fmla="*/ 3762025 h 6858000"/>
              <a:gd name="connsiteX47" fmla="*/ 5696643 w 6115796"/>
              <a:gd name="connsiteY47" fmla="*/ 3773888 h 6858000"/>
              <a:gd name="connsiteX48" fmla="*/ 5768491 w 6115796"/>
              <a:gd name="connsiteY48" fmla="*/ 3914399 h 6858000"/>
              <a:gd name="connsiteX49" fmla="*/ 5793123 w 6115796"/>
              <a:gd name="connsiteY49" fmla="*/ 3969952 h 6858000"/>
              <a:gd name="connsiteX50" fmla="*/ 5808321 w 6115796"/>
              <a:gd name="connsiteY50" fmla="*/ 3988153 h 6858000"/>
              <a:gd name="connsiteX51" fmla="*/ 5825621 w 6115796"/>
              <a:gd name="connsiteY51" fmla="*/ 4015525 h 6858000"/>
              <a:gd name="connsiteX52" fmla="*/ 5860672 w 6115796"/>
              <a:gd name="connsiteY52" fmla="*/ 4061579 h 6858000"/>
              <a:gd name="connsiteX53" fmla="*/ 5894095 w 6115796"/>
              <a:gd name="connsiteY53" fmla="*/ 4128857 h 6858000"/>
              <a:gd name="connsiteX54" fmla="*/ 5903513 w 6115796"/>
              <a:gd name="connsiteY54" fmla="*/ 4187661 h 6858000"/>
              <a:gd name="connsiteX55" fmla="*/ 5946705 w 6115796"/>
              <a:gd name="connsiteY55" fmla="*/ 4428051 h 6858000"/>
              <a:gd name="connsiteX56" fmla="*/ 5949261 w 6115796"/>
              <a:gd name="connsiteY56" fmla="*/ 4449185 h 6858000"/>
              <a:gd name="connsiteX57" fmla="*/ 5968960 w 6115796"/>
              <a:gd name="connsiteY57" fmla="*/ 4482655 h 6858000"/>
              <a:gd name="connsiteX58" fmla="*/ 5998138 w 6115796"/>
              <a:gd name="connsiteY58" fmla="*/ 4697518 h 6858000"/>
              <a:gd name="connsiteX59" fmla="*/ 6007819 w 6115796"/>
              <a:gd name="connsiteY59" fmla="*/ 4858148 h 6858000"/>
              <a:gd name="connsiteX60" fmla="*/ 6007749 w 6115796"/>
              <a:gd name="connsiteY60" fmla="*/ 4964715 h 6858000"/>
              <a:gd name="connsiteX61" fmla="*/ 6005269 w 6115796"/>
              <a:gd name="connsiteY61" fmla="*/ 5150567 h 6858000"/>
              <a:gd name="connsiteX62" fmla="*/ 6001127 w 6115796"/>
              <a:gd name="connsiteY62" fmla="*/ 5164609 h 6858000"/>
              <a:gd name="connsiteX63" fmla="*/ 5998514 w 6115796"/>
              <a:gd name="connsiteY63" fmla="*/ 5189673 h 6858000"/>
              <a:gd name="connsiteX64" fmla="*/ 6018409 w 6115796"/>
              <a:gd name="connsiteY64" fmla="*/ 5227157 h 6858000"/>
              <a:gd name="connsiteX65" fmla="*/ 6036748 w 6115796"/>
              <a:gd name="connsiteY65" fmla="*/ 5322752 h 6858000"/>
              <a:gd name="connsiteX66" fmla="*/ 6037677 w 6115796"/>
              <a:gd name="connsiteY66" fmla="*/ 5354807 h 6858000"/>
              <a:gd name="connsiteX67" fmla="*/ 6053435 w 6115796"/>
              <a:gd name="connsiteY67" fmla="*/ 5387547 h 6858000"/>
              <a:gd name="connsiteX68" fmla="*/ 6068640 w 6115796"/>
              <a:gd name="connsiteY68" fmla="*/ 5474503 h 6858000"/>
              <a:gd name="connsiteX69" fmla="*/ 6080922 w 6115796"/>
              <a:gd name="connsiteY69" fmla="*/ 5561070 h 6858000"/>
              <a:gd name="connsiteX70" fmla="*/ 6096949 w 6115796"/>
              <a:gd name="connsiteY70" fmla="*/ 5648179 h 6858000"/>
              <a:gd name="connsiteX71" fmla="*/ 6115796 w 6115796"/>
              <a:gd name="connsiteY71" fmla="*/ 5862844 h 6858000"/>
              <a:gd name="connsiteX72" fmla="*/ 6102493 w 6115796"/>
              <a:gd name="connsiteY72" fmla="*/ 5928602 h 6858000"/>
              <a:gd name="connsiteX73" fmla="*/ 6056863 w 6115796"/>
              <a:gd name="connsiteY73" fmla="*/ 6000643 h 6858000"/>
              <a:gd name="connsiteX74" fmla="*/ 6045436 w 6115796"/>
              <a:gd name="connsiteY74" fmla="*/ 6124480 h 6858000"/>
              <a:gd name="connsiteX75" fmla="*/ 6030489 w 6115796"/>
              <a:gd name="connsiteY75" fmla="*/ 6317666 h 6858000"/>
              <a:gd name="connsiteX76" fmla="*/ 6007492 w 6115796"/>
              <a:gd name="connsiteY76" fmla="*/ 6440818 h 6858000"/>
              <a:gd name="connsiteX77" fmla="*/ 6009467 w 6115796"/>
              <a:gd name="connsiteY77" fmla="*/ 6487076 h 6858000"/>
              <a:gd name="connsiteX78" fmla="*/ 5995064 w 6115796"/>
              <a:gd name="connsiteY78" fmla="*/ 6540791 h 6858000"/>
              <a:gd name="connsiteX79" fmla="*/ 6004510 w 6115796"/>
              <a:gd name="connsiteY79" fmla="*/ 6599256 h 6858000"/>
              <a:gd name="connsiteX80" fmla="*/ 5986207 w 6115796"/>
              <a:gd name="connsiteY80" fmla="*/ 6695855 h 6858000"/>
              <a:gd name="connsiteX81" fmla="*/ 5979428 w 6115796"/>
              <a:gd name="connsiteY81" fmla="*/ 6754678 h 6858000"/>
              <a:gd name="connsiteX82" fmla="*/ 5983398 w 6115796"/>
              <a:gd name="connsiteY82" fmla="*/ 6778641 h 6858000"/>
              <a:gd name="connsiteX83" fmla="*/ 5984543 w 6115796"/>
              <a:gd name="connsiteY83" fmla="*/ 6811016 h 6858000"/>
              <a:gd name="connsiteX84" fmla="*/ 5979671 w 6115796"/>
              <a:gd name="connsiteY84" fmla="*/ 6858000 h 6858000"/>
              <a:gd name="connsiteX85" fmla="*/ 0 w 6115796"/>
              <a:gd name="connsiteY85" fmla="*/ 6858000 h 6858000"/>
              <a:gd name="connsiteX86" fmla="*/ 0 w 6115796"/>
              <a:gd name="connsiteY86"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1770 w 6115796"/>
              <a:gd name="connsiteY37" fmla="*/ 2951352 h 6858000"/>
              <a:gd name="connsiteX38" fmla="*/ 5482415 w 6115796"/>
              <a:gd name="connsiteY38" fmla="*/ 3004079 h 6858000"/>
              <a:gd name="connsiteX39" fmla="*/ 5503944 w 6115796"/>
              <a:gd name="connsiteY39" fmla="*/ 3123335 h 6858000"/>
              <a:gd name="connsiteX40" fmla="*/ 5516007 w 6115796"/>
              <a:gd name="connsiteY40" fmla="*/ 3258473 h 6858000"/>
              <a:gd name="connsiteX41" fmla="*/ 5589758 w 6115796"/>
              <a:gd name="connsiteY41" fmla="*/ 3453699 h 6858000"/>
              <a:gd name="connsiteX42" fmla="*/ 5596144 w 6115796"/>
              <a:gd name="connsiteY42" fmla="*/ 3534624 h 6858000"/>
              <a:gd name="connsiteX43" fmla="*/ 5597750 w 6115796"/>
              <a:gd name="connsiteY43" fmla="*/ 3534129 h 6858000"/>
              <a:gd name="connsiteX44" fmla="*/ 5618377 w 6115796"/>
              <a:gd name="connsiteY44" fmla="*/ 3588431 h 6858000"/>
              <a:gd name="connsiteX45" fmla="*/ 5655472 w 6115796"/>
              <a:gd name="connsiteY45" fmla="*/ 3678877 h 6858000"/>
              <a:gd name="connsiteX46" fmla="*/ 5683015 w 6115796"/>
              <a:gd name="connsiteY46" fmla="*/ 3762025 h 6858000"/>
              <a:gd name="connsiteX47" fmla="*/ 5696643 w 6115796"/>
              <a:gd name="connsiteY47" fmla="*/ 3773888 h 6858000"/>
              <a:gd name="connsiteX48" fmla="*/ 5768491 w 6115796"/>
              <a:gd name="connsiteY48" fmla="*/ 3914399 h 6858000"/>
              <a:gd name="connsiteX49" fmla="*/ 5793123 w 6115796"/>
              <a:gd name="connsiteY49" fmla="*/ 3969952 h 6858000"/>
              <a:gd name="connsiteX50" fmla="*/ 5808321 w 6115796"/>
              <a:gd name="connsiteY50" fmla="*/ 3988153 h 6858000"/>
              <a:gd name="connsiteX51" fmla="*/ 5825621 w 6115796"/>
              <a:gd name="connsiteY51" fmla="*/ 4015525 h 6858000"/>
              <a:gd name="connsiteX52" fmla="*/ 5860672 w 6115796"/>
              <a:gd name="connsiteY52" fmla="*/ 4061579 h 6858000"/>
              <a:gd name="connsiteX53" fmla="*/ 5894095 w 6115796"/>
              <a:gd name="connsiteY53" fmla="*/ 4128857 h 6858000"/>
              <a:gd name="connsiteX54" fmla="*/ 5903513 w 6115796"/>
              <a:gd name="connsiteY54" fmla="*/ 4187661 h 6858000"/>
              <a:gd name="connsiteX55" fmla="*/ 5946705 w 6115796"/>
              <a:gd name="connsiteY55" fmla="*/ 4428051 h 6858000"/>
              <a:gd name="connsiteX56" fmla="*/ 5949261 w 6115796"/>
              <a:gd name="connsiteY56" fmla="*/ 4449185 h 6858000"/>
              <a:gd name="connsiteX57" fmla="*/ 5968960 w 6115796"/>
              <a:gd name="connsiteY57" fmla="*/ 4482655 h 6858000"/>
              <a:gd name="connsiteX58" fmla="*/ 5998138 w 6115796"/>
              <a:gd name="connsiteY58" fmla="*/ 4697518 h 6858000"/>
              <a:gd name="connsiteX59" fmla="*/ 6007819 w 6115796"/>
              <a:gd name="connsiteY59" fmla="*/ 4858148 h 6858000"/>
              <a:gd name="connsiteX60" fmla="*/ 6007749 w 6115796"/>
              <a:gd name="connsiteY60" fmla="*/ 4964715 h 6858000"/>
              <a:gd name="connsiteX61" fmla="*/ 6005269 w 6115796"/>
              <a:gd name="connsiteY61" fmla="*/ 5150567 h 6858000"/>
              <a:gd name="connsiteX62" fmla="*/ 6001127 w 6115796"/>
              <a:gd name="connsiteY62" fmla="*/ 5164609 h 6858000"/>
              <a:gd name="connsiteX63" fmla="*/ 5998514 w 6115796"/>
              <a:gd name="connsiteY63" fmla="*/ 5189673 h 6858000"/>
              <a:gd name="connsiteX64" fmla="*/ 6018409 w 6115796"/>
              <a:gd name="connsiteY64" fmla="*/ 5227157 h 6858000"/>
              <a:gd name="connsiteX65" fmla="*/ 6036748 w 6115796"/>
              <a:gd name="connsiteY65" fmla="*/ 5322752 h 6858000"/>
              <a:gd name="connsiteX66" fmla="*/ 6037677 w 6115796"/>
              <a:gd name="connsiteY66" fmla="*/ 5354807 h 6858000"/>
              <a:gd name="connsiteX67" fmla="*/ 6053435 w 6115796"/>
              <a:gd name="connsiteY67" fmla="*/ 5387547 h 6858000"/>
              <a:gd name="connsiteX68" fmla="*/ 6068640 w 6115796"/>
              <a:gd name="connsiteY68" fmla="*/ 5474503 h 6858000"/>
              <a:gd name="connsiteX69" fmla="*/ 6080922 w 6115796"/>
              <a:gd name="connsiteY69" fmla="*/ 5561070 h 6858000"/>
              <a:gd name="connsiteX70" fmla="*/ 6096949 w 6115796"/>
              <a:gd name="connsiteY70" fmla="*/ 5648179 h 6858000"/>
              <a:gd name="connsiteX71" fmla="*/ 6115796 w 6115796"/>
              <a:gd name="connsiteY71" fmla="*/ 5862844 h 6858000"/>
              <a:gd name="connsiteX72" fmla="*/ 6056863 w 6115796"/>
              <a:gd name="connsiteY72" fmla="*/ 6000643 h 6858000"/>
              <a:gd name="connsiteX73" fmla="*/ 6045436 w 6115796"/>
              <a:gd name="connsiteY73" fmla="*/ 6124480 h 6858000"/>
              <a:gd name="connsiteX74" fmla="*/ 6030489 w 6115796"/>
              <a:gd name="connsiteY74" fmla="*/ 6317666 h 6858000"/>
              <a:gd name="connsiteX75" fmla="*/ 6007492 w 6115796"/>
              <a:gd name="connsiteY75" fmla="*/ 6440818 h 6858000"/>
              <a:gd name="connsiteX76" fmla="*/ 6009467 w 6115796"/>
              <a:gd name="connsiteY76" fmla="*/ 6487076 h 6858000"/>
              <a:gd name="connsiteX77" fmla="*/ 5995064 w 6115796"/>
              <a:gd name="connsiteY77" fmla="*/ 6540791 h 6858000"/>
              <a:gd name="connsiteX78" fmla="*/ 6004510 w 6115796"/>
              <a:gd name="connsiteY78" fmla="*/ 6599256 h 6858000"/>
              <a:gd name="connsiteX79" fmla="*/ 5986207 w 6115796"/>
              <a:gd name="connsiteY79" fmla="*/ 6695855 h 6858000"/>
              <a:gd name="connsiteX80" fmla="*/ 5979428 w 6115796"/>
              <a:gd name="connsiteY80" fmla="*/ 6754678 h 6858000"/>
              <a:gd name="connsiteX81" fmla="*/ 5983398 w 6115796"/>
              <a:gd name="connsiteY81" fmla="*/ 6778641 h 6858000"/>
              <a:gd name="connsiteX82" fmla="*/ 5984543 w 6115796"/>
              <a:gd name="connsiteY82" fmla="*/ 6811016 h 6858000"/>
              <a:gd name="connsiteX83" fmla="*/ 5979671 w 6115796"/>
              <a:gd name="connsiteY83" fmla="*/ 6858000 h 6858000"/>
              <a:gd name="connsiteX84" fmla="*/ 0 w 6115796"/>
              <a:gd name="connsiteY84" fmla="*/ 6858000 h 6858000"/>
              <a:gd name="connsiteX85" fmla="*/ 0 w 6115796"/>
              <a:gd name="connsiteY85"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1770 w 6115796"/>
              <a:gd name="connsiteY37" fmla="*/ 2951352 h 6858000"/>
              <a:gd name="connsiteX38" fmla="*/ 5482415 w 6115796"/>
              <a:gd name="connsiteY38" fmla="*/ 3004079 h 6858000"/>
              <a:gd name="connsiteX39" fmla="*/ 5503944 w 6115796"/>
              <a:gd name="connsiteY39" fmla="*/ 3123335 h 6858000"/>
              <a:gd name="connsiteX40" fmla="*/ 5516007 w 6115796"/>
              <a:gd name="connsiteY40" fmla="*/ 3258473 h 6858000"/>
              <a:gd name="connsiteX41" fmla="*/ 5589758 w 6115796"/>
              <a:gd name="connsiteY41" fmla="*/ 3453699 h 6858000"/>
              <a:gd name="connsiteX42" fmla="*/ 5596144 w 6115796"/>
              <a:gd name="connsiteY42" fmla="*/ 3534624 h 6858000"/>
              <a:gd name="connsiteX43" fmla="*/ 5597750 w 6115796"/>
              <a:gd name="connsiteY43" fmla="*/ 3534129 h 6858000"/>
              <a:gd name="connsiteX44" fmla="*/ 5618377 w 6115796"/>
              <a:gd name="connsiteY44" fmla="*/ 3588431 h 6858000"/>
              <a:gd name="connsiteX45" fmla="*/ 5655472 w 6115796"/>
              <a:gd name="connsiteY45" fmla="*/ 3678877 h 6858000"/>
              <a:gd name="connsiteX46" fmla="*/ 5683015 w 6115796"/>
              <a:gd name="connsiteY46" fmla="*/ 3762025 h 6858000"/>
              <a:gd name="connsiteX47" fmla="*/ 5696643 w 6115796"/>
              <a:gd name="connsiteY47" fmla="*/ 3773888 h 6858000"/>
              <a:gd name="connsiteX48" fmla="*/ 5768491 w 6115796"/>
              <a:gd name="connsiteY48" fmla="*/ 3914399 h 6858000"/>
              <a:gd name="connsiteX49" fmla="*/ 5793123 w 6115796"/>
              <a:gd name="connsiteY49" fmla="*/ 3969952 h 6858000"/>
              <a:gd name="connsiteX50" fmla="*/ 5808321 w 6115796"/>
              <a:gd name="connsiteY50" fmla="*/ 3988153 h 6858000"/>
              <a:gd name="connsiteX51" fmla="*/ 5825621 w 6115796"/>
              <a:gd name="connsiteY51" fmla="*/ 4015525 h 6858000"/>
              <a:gd name="connsiteX52" fmla="*/ 5860672 w 6115796"/>
              <a:gd name="connsiteY52" fmla="*/ 4061579 h 6858000"/>
              <a:gd name="connsiteX53" fmla="*/ 5894095 w 6115796"/>
              <a:gd name="connsiteY53" fmla="*/ 4128857 h 6858000"/>
              <a:gd name="connsiteX54" fmla="*/ 5903513 w 6115796"/>
              <a:gd name="connsiteY54" fmla="*/ 4187661 h 6858000"/>
              <a:gd name="connsiteX55" fmla="*/ 5946705 w 6115796"/>
              <a:gd name="connsiteY55" fmla="*/ 4428051 h 6858000"/>
              <a:gd name="connsiteX56" fmla="*/ 5949261 w 6115796"/>
              <a:gd name="connsiteY56" fmla="*/ 4449185 h 6858000"/>
              <a:gd name="connsiteX57" fmla="*/ 5968960 w 6115796"/>
              <a:gd name="connsiteY57" fmla="*/ 4482655 h 6858000"/>
              <a:gd name="connsiteX58" fmla="*/ 5998138 w 6115796"/>
              <a:gd name="connsiteY58" fmla="*/ 4697518 h 6858000"/>
              <a:gd name="connsiteX59" fmla="*/ 6007819 w 6115796"/>
              <a:gd name="connsiteY59" fmla="*/ 4858148 h 6858000"/>
              <a:gd name="connsiteX60" fmla="*/ 6007749 w 6115796"/>
              <a:gd name="connsiteY60" fmla="*/ 4964715 h 6858000"/>
              <a:gd name="connsiteX61" fmla="*/ 6005269 w 6115796"/>
              <a:gd name="connsiteY61" fmla="*/ 5150567 h 6858000"/>
              <a:gd name="connsiteX62" fmla="*/ 6001127 w 6115796"/>
              <a:gd name="connsiteY62" fmla="*/ 5164609 h 6858000"/>
              <a:gd name="connsiteX63" fmla="*/ 5998514 w 6115796"/>
              <a:gd name="connsiteY63" fmla="*/ 5189673 h 6858000"/>
              <a:gd name="connsiteX64" fmla="*/ 6018409 w 6115796"/>
              <a:gd name="connsiteY64" fmla="*/ 5227157 h 6858000"/>
              <a:gd name="connsiteX65" fmla="*/ 6036748 w 6115796"/>
              <a:gd name="connsiteY65" fmla="*/ 5322752 h 6858000"/>
              <a:gd name="connsiteX66" fmla="*/ 6037677 w 6115796"/>
              <a:gd name="connsiteY66" fmla="*/ 5354807 h 6858000"/>
              <a:gd name="connsiteX67" fmla="*/ 6053435 w 6115796"/>
              <a:gd name="connsiteY67" fmla="*/ 5387547 h 6858000"/>
              <a:gd name="connsiteX68" fmla="*/ 6068640 w 6115796"/>
              <a:gd name="connsiteY68" fmla="*/ 5474503 h 6858000"/>
              <a:gd name="connsiteX69" fmla="*/ 6080922 w 6115796"/>
              <a:gd name="connsiteY69" fmla="*/ 5561070 h 6858000"/>
              <a:gd name="connsiteX70" fmla="*/ 6096949 w 6115796"/>
              <a:gd name="connsiteY70" fmla="*/ 5648179 h 6858000"/>
              <a:gd name="connsiteX71" fmla="*/ 6115796 w 6115796"/>
              <a:gd name="connsiteY71" fmla="*/ 5862844 h 6858000"/>
              <a:gd name="connsiteX72" fmla="*/ 6056863 w 6115796"/>
              <a:gd name="connsiteY72" fmla="*/ 6000643 h 6858000"/>
              <a:gd name="connsiteX73" fmla="*/ 6045436 w 6115796"/>
              <a:gd name="connsiteY73" fmla="*/ 6124480 h 6858000"/>
              <a:gd name="connsiteX74" fmla="*/ 6030489 w 6115796"/>
              <a:gd name="connsiteY74" fmla="*/ 6317666 h 6858000"/>
              <a:gd name="connsiteX75" fmla="*/ 6007492 w 6115796"/>
              <a:gd name="connsiteY75" fmla="*/ 6440818 h 6858000"/>
              <a:gd name="connsiteX76" fmla="*/ 6009467 w 6115796"/>
              <a:gd name="connsiteY76" fmla="*/ 6487076 h 6858000"/>
              <a:gd name="connsiteX77" fmla="*/ 5995064 w 6115796"/>
              <a:gd name="connsiteY77" fmla="*/ 6540791 h 6858000"/>
              <a:gd name="connsiteX78" fmla="*/ 6004510 w 6115796"/>
              <a:gd name="connsiteY78" fmla="*/ 6599256 h 6858000"/>
              <a:gd name="connsiteX79" fmla="*/ 5986207 w 6115796"/>
              <a:gd name="connsiteY79" fmla="*/ 6695855 h 6858000"/>
              <a:gd name="connsiteX80" fmla="*/ 5979428 w 6115796"/>
              <a:gd name="connsiteY80" fmla="*/ 6754678 h 6858000"/>
              <a:gd name="connsiteX81" fmla="*/ 5983398 w 6115796"/>
              <a:gd name="connsiteY81" fmla="*/ 6778641 h 6858000"/>
              <a:gd name="connsiteX82" fmla="*/ 5984543 w 6115796"/>
              <a:gd name="connsiteY82" fmla="*/ 6811016 h 6858000"/>
              <a:gd name="connsiteX83" fmla="*/ 5979671 w 6115796"/>
              <a:gd name="connsiteY83" fmla="*/ 6858000 h 6858000"/>
              <a:gd name="connsiteX84" fmla="*/ 0 w 6115796"/>
              <a:gd name="connsiteY84" fmla="*/ 6858000 h 6858000"/>
              <a:gd name="connsiteX85" fmla="*/ 0 w 6115796"/>
              <a:gd name="connsiteY85"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1770 w 6115796"/>
              <a:gd name="connsiteY37" fmla="*/ 2951352 h 6858000"/>
              <a:gd name="connsiteX38" fmla="*/ 5482415 w 6115796"/>
              <a:gd name="connsiteY38" fmla="*/ 3004079 h 6858000"/>
              <a:gd name="connsiteX39" fmla="*/ 5503944 w 6115796"/>
              <a:gd name="connsiteY39" fmla="*/ 3123335 h 6858000"/>
              <a:gd name="connsiteX40" fmla="*/ 5516007 w 6115796"/>
              <a:gd name="connsiteY40" fmla="*/ 3258473 h 6858000"/>
              <a:gd name="connsiteX41" fmla="*/ 5589758 w 6115796"/>
              <a:gd name="connsiteY41" fmla="*/ 3453699 h 6858000"/>
              <a:gd name="connsiteX42" fmla="*/ 5596144 w 6115796"/>
              <a:gd name="connsiteY42" fmla="*/ 3534624 h 6858000"/>
              <a:gd name="connsiteX43" fmla="*/ 5597750 w 6115796"/>
              <a:gd name="connsiteY43" fmla="*/ 3534129 h 6858000"/>
              <a:gd name="connsiteX44" fmla="*/ 5618377 w 6115796"/>
              <a:gd name="connsiteY44" fmla="*/ 3588431 h 6858000"/>
              <a:gd name="connsiteX45" fmla="*/ 5655472 w 6115796"/>
              <a:gd name="connsiteY45" fmla="*/ 3678877 h 6858000"/>
              <a:gd name="connsiteX46" fmla="*/ 5683015 w 6115796"/>
              <a:gd name="connsiteY46" fmla="*/ 3762025 h 6858000"/>
              <a:gd name="connsiteX47" fmla="*/ 5696643 w 6115796"/>
              <a:gd name="connsiteY47" fmla="*/ 3773888 h 6858000"/>
              <a:gd name="connsiteX48" fmla="*/ 5768491 w 6115796"/>
              <a:gd name="connsiteY48" fmla="*/ 3914399 h 6858000"/>
              <a:gd name="connsiteX49" fmla="*/ 5793123 w 6115796"/>
              <a:gd name="connsiteY49" fmla="*/ 3969952 h 6858000"/>
              <a:gd name="connsiteX50" fmla="*/ 5808321 w 6115796"/>
              <a:gd name="connsiteY50" fmla="*/ 3988153 h 6858000"/>
              <a:gd name="connsiteX51" fmla="*/ 5825621 w 6115796"/>
              <a:gd name="connsiteY51" fmla="*/ 4015525 h 6858000"/>
              <a:gd name="connsiteX52" fmla="*/ 5860672 w 6115796"/>
              <a:gd name="connsiteY52" fmla="*/ 4061579 h 6858000"/>
              <a:gd name="connsiteX53" fmla="*/ 5894095 w 6115796"/>
              <a:gd name="connsiteY53" fmla="*/ 4128857 h 6858000"/>
              <a:gd name="connsiteX54" fmla="*/ 5903513 w 6115796"/>
              <a:gd name="connsiteY54" fmla="*/ 4187661 h 6858000"/>
              <a:gd name="connsiteX55" fmla="*/ 5946705 w 6115796"/>
              <a:gd name="connsiteY55" fmla="*/ 4428051 h 6858000"/>
              <a:gd name="connsiteX56" fmla="*/ 5949261 w 6115796"/>
              <a:gd name="connsiteY56" fmla="*/ 4449185 h 6858000"/>
              <a:gd name="connsiteX57" fmla="*/ 5968960 w 6115796"/>
              <a:gd name="connsiteY57" fmla="*/ 4482655 h 6858000"/>
              <a:gd name="connsiteX58" fmla="*/ 5998138 w 6115796"/>
              <a:gd name="connsiteY58" fmla="*/ 4697518 h 6858000"/>
              <a:gd name="connsiteX59" fmla="*/ 6007819 w 6115796"/>
              <a:gd name="connsiteY59" fmla="*/ 4858148 h 6858000"/>
              <a:gd name="connsiteX60" fmla="*/ 6007749 w 6115796"/>
              <a:gd name="connsiteY60" fmla="*/ 4964715 h 6858000"/>
              <a:gd name="connsiteX61" fmla="*/ 6005269 w 6115796"/>
              <a:gd name="connsiteY61" fmla="*/ 5150567 h 6858000"/>
              <a:gd name="connsiteX62" fmla="*/ 6001127 w 6115796"/>
              <a:gd name="connsiteY62" fmla="*/ 5164609 h 6858000"/>
              <a:gd name="connsiteX63" fmla="*/ 5998514 w 6115796"/>
              <a:gd name="connsiteY63" fmla="*/ 5189673 h 6858000"/>
              <a:gd name="connsiteX64" fmla="*/ 6018409 w 6115796"/>
              <a:gd name="connsiteY64" fmla="*/ 5227157 h 6858000"/>
              <a:gd name="connsiteX65" fmla="*/ 6036748 w 6115796"/>
              <a:gd name="connsiteY65" fmla="*/ 5322752 h 6858000"/>
              <a:gd name="connsiteX66" fmla="*/ 6037677 w 6115796"/>
              <a:gd name="connsiteY66" fmla="*/ 5354807 h 6858000"/>
              <a:gd name="connsiteX67" fmla="*/ 6053435 w 6115796"/>
              <a:gd name="connsiteY67" fmla="*/ 5387547 h 6858000"/>
              <a:gd name="connsiteX68" fmla="*/ 6068640 w 6115796"/>
              <a:gd name="connsiteY68" fmla="*/ 5474503 h 6858000"/>
              <a:gd name="connsiteX69" fmla="*/ 6080922 w 6115796"/>
              <a:gd name="connsiteY69" fmla="*/ 5561070 h 6858000"/>
              <a:gd name="connsiteX70" fmla="*/ 6096949 w 6115796"/>
              <a:gd name="connsiteY70" fmla="*/ 5648179 h 6858000"/>
              <a:gd name="connsiteX71" fmla="*/ 6115796 w 6115796"/>
              <a:gd name="connsiteY71" fmla="*/ 5862844 h 6858000"/>
              <a:gd name="connsiteX72" fmla="*/ 6056863 w 6115796"/>
              <a:gd name="connsiteY72" fmla="*/ 6000643 h 6858000"/>
              <a:gd name="connsiteX73" fmla="*/ 6045436 w 6115796"/>
              <a:gd name="connsiteY73" fmla="*/ 6124480 h 6858000"/>
              <a:gd name="connsiteX74" fmla="*/ 6030489 w 6115796"/>
              <a:gd name="connsiteY74" fmla="*/ 6317666 h 6858000"/>
              <a:gd name="connsiteX75" fmla="*/ 6007492 w 6115796"/>
              <a:gd name="connsiteY75" fmla="*/ 6440818 h 6858000"/>
              <a:gd name="connsiteX76" fmla="*/ 6009467 w 6115796"/>
              <a:gd name="connsiteY76" fmla="*/ 6487076 h 6858000"/>
              <a:gd name="connsiteX77" fmla="*/ 5995064 w 6115796"/>
              <a:gd name="connsiteY77" fmla="*/ 6540791 h 6858000"/>
              <a:gd name="connsiteX78" fmla="*/ 5986207 w 6115796"/>
              <a:gd name="connsiteY78" fmla="*/ 6695855 h 6858000"/>
              <a:gd name="connsiteX79" fmla="*/ 5979428 w 6115796"/>
              <a:gd name="connsiteY79" fmla="*/ 6754678 h 6858000"/>
              <a:gd name="connsiteX80" fmla="*/ 5983398 w 6115796"/>
              <a:gd name="connsiteY80" fmla="*/ 6778641 h 6858000"/>
              <a:gd name="connsiteX81" fmla="*/ 5984543 w 6115796"/>
              <a:gd name="connsiteY81" fmla="*/ 6811016 h 6858000"/>
              <a:gd name="connsiteX82" fmla="*/ 5979671 w 6115796"/>
              <a:gd name="connsiteY82" fmla="*/ 6858000 h 6858000"/>
              <a:gd name="connsiteX83" fmla="*/ 0 w 6115796"/>
              <a:gd name="connsiteY83" fmla="*/ 6858000 h 6858000"/>
              <a:gd name="connsiteX84" fmla="*/ 0 w 6115796"/>
              <a:gd name="connsiteY84"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1770 w 6115796"/>
              <a:gd name="connsiteY37" fmla="*/ 2951352 h 6858000"/>
              <a:gd name="connsiteX38" fmla="*/ 5482415 w 6115796"/>
              <a:gd name="connsiteY38" fmla="*/ 3004079 h 6858000"/>
              <a:gd name="connsiteX39" fmla="*/ 5503944 w 6115796"/>
              <a:gd name="connsiteY39" fmla="*/ 3123335 h 6858000"/>
              <a:gd name="connsiteX40" fmla="*/ 5516007 w 6115796"/>
              <a:gd name="connsiteY40" fmla="*/ 3258473 h 6858000"/>
              <a:gd name="connsiteX41" fmla="*/ 5589758 w 6115796"/>
              <a:gd name="connsiteY41" fmla="*/ 3453699 h 6858000"/>
              <a:gd name="connsiteX42" fmla="*/ 5596144 w 6115796"/>
              <a:gd name="connsiteY42" fmla="*/ 3534624 h 6858000"/>
              <a:gd name="connsiteX43" fmla="*/ 5597750 w 6115796"/>
              <a:gd name="connsiteY43" fmla="*/ 3534129 h 6858000"/>
              <a:gd name="connsiteX44" fmla="*/ 5618377 w 6115796"/>
              <a:gd name="connsiteY44" fmla="*/ 3588431 h 6858000"/>
              <a:gd name="connsiteX45" fmla="*/ 5655472 w 6115796"/>
              <a:gd name="connsiteY45" fmla="*/ 3678877 h 6858000"/>
              <a:gd name="connsiteX46" fmla="*/ 5683015 w 6115796"/>
              <a:gd name="connsiteY46" fmla="*/ 3762025 h 6858000"/>
              <a:gd name="connsiteX47" fmla="*/ 5696643 w 6115796"/>
              <a:gd name="connsiteY47" fmla="*/ 3773888 h 6858000"/>
              <a:gd name="connsiteX48" fmla="*/ 5768491 w 6115796"/>
              <a:gd name="connsiteY48" fmla="*/ 3914399 h 6858000"/>
              <a:gd name="connsiteX49" fmla="*/ 5793123 w 6115796"/>
              <a:gd name="connsiteY49" fmla="*/ 3969952 h 6858000"/>
              <a:gd name="connsiteX50" fmla="*/ 5808321 w 6115796"/>
              <a:gd name="connsiteY50" fmla="*/ 3988153 h 6858000"/>
              <a:gd name="connsiteX51" fmla="*/ 5825621 w 6115796"/>
              <a:gd name="connsiteY51" fmla="*/ 4015525 h 6858000"/>
              <a:gd name="connsiteX52" fmla="*/ 5860672 w 6115796"/>
              <a:gd name="connsiteY52" fmla="*/ 4061579 h 6858000"/>
              <a:gd name="connsiteX53" fmla="*/ 5894095 w 6115796"/>
              <a:gd name="connsiteY53" fmla="*/ 4128857 h 6858000"/>
              <a:gd name="connsiteX54" fmla="*/ 5903513 w 6115796"/>
              <a:gd name="connsiteY54" fmla="*/ 4187661 h 6858000"/>
              <a:gd name="connsiteX55" fmla="*/ 5946705 w 6115796"/>
              <a:gd name="connsiteY55" fmla="*/ 4428051 h 6858000"/>
              <a:gd name="connsiteX56" fmla="*/ 5949261 w 6115796"/>
              <a:gd name="connsiteY56" fmla="*/ 4449185 h 6858000"/>
              <a:gd name="connsiteX57" fmla="*/ 5968960 w 6115796"/>
              <a:gd name="connsiteY57" fmla="*/ 4482655 h 6858000"/>
              <a:gd name="connsiteX58" fmla="*/ 5998138 w 6115796"/>
              <a:gd name="connsiteY58" fmla="*/ 4697518 h 6858000"/>
              <a:gd name="connsiteX59" fmla="*/ 6007819 w 6115796"/>
              <a:gd name="connsiteY59" fmla="*/ 4858148 h 6858000"/>
              <a:gd name="connsiteX60" fmla="*/ 6007749 w 6115796"/>
              <a:gd name="connsiteY60" fmla="*/ 4964715 h 6858000"/>
              <a:gd name="connsiteX61" fmla="*/ 6005269 w 6115796"/>
              <a:gd name="connsiteY61" fmla="*/ 5150567 h 6858000"/>
              <a:gd name="connsiteX62" fmla="*/ 6001127 w 6115796"/>
              <a:gd name="connsiteY62" fmla="*/ 5164609 h 6858000"/>
              <a:gd name="connsiteX63" fmla="*/ 5998514 w 6115796"/>
              <a:gd name="connsiteY63" fmla="*/ 5189673 h 6858000"/>
              <a:gd name="connsiteX64" fmla="*/ 6018409 w 6115796"/>
              <a:gd name="connsiteY64" fmla="*/ 5227157 h 6858000"/>
              <a:gd name="connsiteX65" fmla="*/ 6036748 w 6115796"/>
              <a:gd name="connsiteY65" fmla="*/ 5322752 h 6858000"/>
              <a:gd name="connsiteX66" fmla="*/ 6037677 w 6115796"/>
              <a:gd name="connsiteY66" fmla="*/ 5354807 h 6858000"/>
              <a:gd name="connsiteX67" fmla="*/ 6053435 w 6115796"/>
              <a:gd name="connsiteY67" fmla="*/ 5387547 h 6858000"/>
              <a:gd name="connsiteX68" fmla="*/ 6068640 w 6115796"/>
              <a:gd name="connsiteY68" fmla="*/ 5474503 h 6858000"/>
              <a:gd name="connsiteX69" fmla="*/ 6080922 w 6115796"/>
              <a:gd name="connsiteY69" fmla="*/ 5561070 h 6858000"/>
              <a:gd name="connsiteX70" fmla="*/ 6096949 w 6115796"/>
              <a:gd name="connsiteY70" fmla="*/ 5648179 h 6858000"/>
              <a:gd name="connsiteX71" fmla="*/ 6115796 w 6115796"/>
              <a:gd name="connsiteY71" fmla="*/ 5862844 h 6858000"/>
              <a:gd name="connsiteX72" fmla="*/ 6056863 w 6115796"/>
              <a:gd name="connsiteY72" fmla="*/ 6000643 h 6858000"/>
              <a:gd name="connsiteX73" fmla="*/ 6045436 w 6115796"/>
              <a:gd name="connsiteY73" fmla="*/ 6124480 h 6858000"/>
              <a:gd name="connsiteX74" fmla="*/ 6030489 w 6115796"/>
              <a:gd name="connsiteY74" fmla="*/ 6317666 h 6858000"/>
              <a:gd name="connsiteX75" fmla="*/ 6007492 w 6115796"/>
              <a:gd name="connsiteY75" fmla="*/ 6440818 h 6858000"/>
              <a:gd name="connsiteX76" fmla="*/ 6009467 w 6115796"/>
              <a:gd name="connsiteY76" fmla="*/ 6487076 h 6858000"/>
              <a:gd name="connsiteX77" fmla="*/ 5995064 w 6115796"/>
              <a:gd name="connsiteY77" fmla="*/ 6540791 h 6858000"/>
              <a:gd name="connsiteX78" fmla="*/ 5986207 w 6115796"/>
              <a:gd name="connsiteY78" fmla="*/ 6695855 h 6858000"/>
              <a:gd name="connsiteX79" fmla="*/ 5979428 w 6115796"/>
              <a:gd name="connsiteY79" fmla="*/ 6754678 h 6858000"/>
              <a:gd name="connsiteX80" fmla="*/ 5984543 w 6115796"/>
              <a:gd name="connsiteY80" fmla="*/ 6811016 h 6858000"/>
              <a:gd name="connsiteX81" fmla="*/ 5979671 w 6115796"/>
              <a:gd name="connsiteY81" fmla="*/ 6858000 h 6858000"/>
              <a:gd name="connsiteX82" fmla="*/ 0 w 6115796"/>
              <a:gd name="connsiteY82" fmla="*/ 6858000 h 6858000"/>
              <a:gd name="connsiteX83" fmla="*/ 0 w 6115796"/>
              <a:gd name="connsiteY83"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1770 w 6115796"/>
              <a:gd name="connsiteY37" fmla="*/ 2951352 h 6858000"/>
              <a:gd name="connsiteX38" fmla="*/ 5482415 w 6115796"/>
              <a:gd name="connsiteY38" fmla="*/ 3004079 h 6858000"/>
              <a:gd name="connsiteX39" fmla="*/ 5503944 w 6115796"/>
              <a:gd name="connsiteY39" fmla="*/ 3123335 h 6858000"/>
              <a:gd name="connsiteX40" fmla="*/ 5516007 w 6115796"/>
              <a:gd name="connsiteY40" fmla="*/ 3258473 h 6858000"/>
              <a:gd name="connsiteX41" fmla="*/ 5589758 w 6115796"/>
              <a:gd name="connsiteY41" fmla="*/ 3453699 h 6858000"/>
              <a:gd name="connsiteX42" fmla="*/ 5596144 w 6115796"/>
              <a:gd name="connsiteY42" fmla="*/ 3534624 h 6858000"/>
              <a:gd name="connsiteX43" fmla="*/ 5597750 w 6115796"/>
              <a:gd name="connsiteY43" fmla="*/ 3534129 h 6858000"/>
              <a:gd name="connsiteX44" fmla="*/ 5618377 w 6115796"/>
              <a:gd name="connsiteY44" fmla="*/ 3588431 h 6858000"/>
              <a:gd name="connsiteX45" fmla="*/ 5655472 w 6115796"/>
              <a:gd name="connsiteY45" fmla="*/ 3678877 h 6858000"/>
              <a:gd name="connsiteX46" fmla="*/ 5683015 w 6115796"/>
              <a:gd name="connsiteY46" fmla="*/ 3762025 h 6858000"/>
              <a:gd name="connsiteX47" fmla="*/ 5696643 w 6115796"/>
              <a:gd name="connsiteY47" fmla="*/ 3773888 h 6858000"/>
              <a:gd name="connsiteX48" fmla="*/ 5768491 w 6115796"/>
              <a:gd name="connsiteY48" fmla="*/ 3914399 h 6858000"/>
              <a:gd name="connsiteX49" fmla="*/ 5793123 w 6115796"/>
              <a:gd name="connsiteY49" fmla="*/ 3969952 h 6858000"/>
              <a:gd name="connsiteX50" fmla="*/ 5808321 w 6115796"/>
              <a:gd name="connsiteY50" fmla="*/ 3988153 h 6858000"/>
              <a:gd name="connsiteX51" fmla="*/ 5825621 w 6115796"/>
              <a:gd name="connsiteY51" fmla="*/ 4015525 h 6858000"/>
              <a:gd name="connsiteX52" fmla="*/ 5860672 w 6115796"/>
              <a:gd name="connsiteY52" fmla="*/ 4061579 h 6858000"/>
              <a:gd name="connsiteX53" fmla="*/ 5894095 w 6115796"/>
              <a:gd name="connsiteY53" fmla="*/ 4128857 h 6858000"/>
              <a:gd name="connsiteX54" fmla="*/ 5903513 w 6115796"/>
              <a:gd name="connsiteY54" fmla="*/ 4187661 h 6858000"/>
              <a:gd name="connsiteX55" fmla="*/ 5946705 w 6115796"/>
              <a:gd name="connsiteY55" fmla="*/ 4428051 h 6858000"/>
              <a:gd name="connsiteX56" fmla="*/ 5949261 w 6115796"/>
              <a:gd name="connsiteY56" fmla="*/ 4449185 h 6858000"/>
              <a:gd name="connsiteX57" fmla="*/ 5968960 w 6115796"/>
              <a:gd name="connsiteY57" fmla="*/ 4482655 h 6858000"/>
              <a:gd name="connsiteX58" fmla="*/ 5998138 w 6115796"/>
              <a:gd name="connsiteY58" fmla="*/ 4697518 h 6858000"/>
              <a:gd name="connsiteX59" fmla="*/ 6007819 w 6115796"/>
              <a:gd name="connsiteY59" fmla="*/ 4858148 h 6858000"/>
              <a:gd name="connsiteX60" fmla="*/ 6007749 w 6115796"/>
              <a:gd name="connsiteY60" fmla="*/ 4964715 h 6858000"/>
              <a:gd name="connsiteX61" fmla="*/ 6005269 w 6115796"/>
              <a:gd name="connsiteY61" fmla="*/ 5150567 h 6858000"/>
              <a:gd name="connsiteX62" fmla="*/ 6001127 w 6115796"/>
              <a:gd name="connsiteY62" fmla="*/ 5164609 h 6858000"/>
              <a:gd name="connsiteX63" fmla="*/ 5998514 w 6115796"/>
              <a:gd name="connsiteY63" fmla="*/ 5189673 h 6858000"/>
              <a:gd name="connsiteX64" fmla="*/ 6018409 w 6115796"/>
              <a:gd name="connsiteY64" fmla="*/ 5227157 h 6858000"/>
              <a:gd name="connsiteX65" fmla="*/ 6036748 w 6115796"/>
              <a:gd name="connsiteY65" fmla="*/ 5322752 h 6858000"/>
              <a:gd name="connsiteX66" fmla="*/ 6037677 w 6115796"/>
              <a:gd name="connsiteY66" fmla="*/ 5354807 h 6858000"/>
              <a:gd name="connsiteX67" fmla="*/ 6053435 w 6115796"/>
              <a:gd name="connsiteY67" fmla="*/ 5387547 h 6858000"/>
              <a:gd name="connsiteX68" fmla="*/ 6068640 w 6115796"/>
              <a:gd name="connsiteY68" fmla="*/ 5474503 h 6858000"/>
              <a:gd name="connsiteX69" fmla="*/ 6080922 w 6115796"/>
              <a:gd name="connsiteY69" fmla="*/ 5561070 h 6858000"/>
              <a:gd name="connsiteX70" fmla="*/ 6096949 w 6115796"/>
              <a:gd name="connsiteY70" fmla="*/ 5648179 h 6858000"/>
              <a:gd name="connsiteX71" fmla="*/ 6115796 w 6115796"/>
              <a:gd name="connsiteY71" fmla="*/ 5862844 h 6858000"/>
              <a:gd name="connsiteX72" fmla="*/ 6045436 w 6115796"/>
              <a:gd name="connsiteY72" fmla="*/ 6124480 h 6858000"/>
              <a:gd name="connsiteX73" fmla="*/ 6030489 w 6115796"/>
              <a:gd name="connsiteY73" fmla="*/ 6317666 h 6858000"/>
              <a:gd name="connsiteX74" fmla="*/ 6007492 w 6115796"/>
              <a:gd name="connsiteY74" fmla="*/ 6440818 h 6858000"/>
              <a:gd name="connsiteX75" fmla="*/ 6009467 w 6115796"/>
              <a:gd name="connsiteY75" fmla="*/ 6487076 h 6858000"/>
              <a:gd name="connsiteX76" fmla="*/ 5995064 w 6115796"/>
              <a:gd name="connsiteY76" fmla="*/ 6540791 h 6858000"/>
              <a:gd name="connsiteX77" fmla="*/ 5986207 w 6115796"/>
              <a:gd name="connsiteY77" fmla="*/ 6695855 h 6858000"/>
              <a:gd name="connsiteX78" fmla="*/ 5979428 w 6115796"/>
              <a:gd name="connsiteY78" fmla="*/ 6754678 h 6858000"/>
              <a:gd name="connsiteX79" fmla="*/ 5984543 w 6115796"/>
              <a:gd name="connsiteY79" fmla="*/ 6811016 h 6858000"/>
              <a:gd name="connsiteX80" fmla="*/ 5979671 w 6115796"/>
              <a:gd name="connsiteY80" fmla="*/ 6858000 h 6858000"/>
              <a:gd name="connsiteX81" fmla="*/ 0 w 6115796"/>
              <a:gd name="connsiteY81" fmla="*/ 6858000 h 6858000"/>
              <a:gd name="connsiteX82" fmla="*/ 0 w 6115796"/>
              <a:gd name="connsiteY82"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1770 w 6115796"/>
              <a:gd name="connsiteY37" fmla="*/ 2951352 h 6858000"/>
              <a:gd name="connsiteX38" fmla="*/ 5482415 w 6115796"/>
              <a:gd name="connsiteY38" fmla="*/ 3004079 h 6858000"/>
              <a:gd name="connsiteX39" fmla="*/ 5503944 w 6115796"/>
              <a:gd name="connsiteY39" fmla="*/ 3123335 h 6858000"/>
              <a:gd name="connsiteX40" fmla="*/ 5516007 w 6115796"/>
              <a:gd name="connsiteY40" fmla="*/ 3258473 h 6858000"/>
              <a:gd name="connsiteX41" fmla="*/ 5589758 w 6115796"/>
              <a:gd name="connsiteY41" fmla="*/ 3453699 h 6858000"/>
              <a:gd name="connsiteX42" fmla="*/ 5596144 w 6115796"/>
              <a:gd name="connsiteY42" fmla="*/ 3534624 h 6858000"/>
              <a:gd name="connsiteX43" fmla="*/ 5597750 w 6115796"/>
              <a:gd name="connsiteY43" fmla="*/ 3534129 h 6858000"/>
              <a:gd name="connsiteX44" fmla="*/ 5618377 w 6115796"/>
              <a:gd name="connsiteY44" fmla="*/ 3588431 h 6858000"/>
              <a:gd name="connsiteX45" fmla="*/ 5655472 w 6115796"/>
              <a:gd name="connsiteY45" fmla="*/ 3678877 h 6858000"/>
              <a:gd name="connsiteX46" fmla="*/ 5683015 w 6115796"/>
              <a:gd name="connsiteY46" fmla="*/ 3762025 h 6858000"/>
              <a:gd name="connsiteX47" fmla="*/ 5696643 w 6115796"/>
              <a:gd name="connsiteY47" fmla="*/ 3773888 h 6858000"/>
              <a:gd name="connsiteX48" fmla="*/ 5768491 w 6115796"/>
              <a:gd name="connsiteY48" fmla="*/ 3914399 h 6858000"/>
              <a:gd name="connsiteX49" fmla="*/ 5793123 w 6115796"/>
              <a:gd name="connsiteY49" fmla="*/ 3969952 h 6858000"/>
              <a:gd name="connsiteX50" fmla="*/ 5808321 w 6115796"/>
              <a:gd name="connsiteY50" fmla="*/ 3988153 h 6858000"/>
              <a:gd name="connsiteX51" fmla="*/ 5825621 w 6115796"/>
              <a:gd name="connsiteY51" fmla="*/ 4015525 h 6858000"/>
              <a:gd name="connsiteX52" fmla="*/ 5860672 w 6115796"/>
              <a:gd name="connsiteY52" fmla="*/ 4061579 h 6858000"/>
              <a:gd name="connsiteX53" fmla="*/ 5894095 w 6115796"/>
              <a:gd name="connsiteY53" fmla="*/ 4128857 h 6858000"/>
              <a:gd name="connsiteX54" fmla="*/ 5903513 w 6115796"/>
              <a:gd name="connsiteY54" fmla="*/ 4187661 h 6858000"/>
              <a:gd name="connsiteX55" fmla="*/ 5946705 w 6115796"/>
              <a:gd name="connsiteY55" fmla="*/ 4428051 h 6858000"/>
              <a:gd name="connsiteX56" fmla="*/ 5949261 w 6115796"/>
              <a:gd name="connsiteY56" fmla="*/ 4449185 h 6858000"/>
              <a:gd name="connsiteX57" fmla="*/ 5968960 w 6115796"/>
              <a:gd name="connsiteY57" fmla="*/ 4482655 h 6858000"/>
              <a:gd name="connsiteX58" fmla="*/ 5998138 w 6115796"/>
              <a:gd name="connsiteY58" fmla="*/ 4697518 h 6858000"/>
              <a:gd name="connsiteX59" fmla="*/ 6007819 w 6115796"/>
              <a:gd name="connsiteY59" fmla="*/ 4858148 h 6858000"/>
              <a:gd name="connsiteX60" fmla="*/ 6007749 w 6115796"/>
              <a:gd name="connsiteY60" fmla="*/ 4964715 h 6858000"/>
              <a:gd name="connsiteX61" fmla="*/ 6005269 w 6115796"/>
              <a:gd name="connsiteY61" fmla="*/ 5150567 h 6858000"/>
              <a:gd name="connsiteX62" fmla="*/ 6001127 w 6115796"/>
              <a:gd name="connsiteY62" fmla="*/ 5164609 h 6858000"/>
              <a:gd name="connsiteX63" fmla="*/ 5998514 w 6115796"/>
              <a:gd name="connsiteY63" fmla="*/ 5189673 h 6858000"/>
              <a:gd name="connsiteX64" fmla="*/ 6018409 w 6115796"/>
              <a:gd name="connsiteY64" fmla="*/ 5227157 h 6858000"/>
              <a:gd name="connsiteX65" fmla="*/ 6036748 w 6115796"/>
              <a:gd name="connsiteY65" fmla="*/ 5322752 h 6858000"/>
              <a:gd name="connsiteX66" fmla="*/ 6037677 w 6115796"/>
              <a:gd name="connsiteY66" fmla="*/ 5354807 h 6858000"/>
              <a:gd name="connsiteX67" fmla="*/ 6053435 w 6115796"/>
              <a:gd name="connsiteY67" fmla="*/ 5387547 h 6858000"/>
              <a:gd name="connsiteX68" fmla="*/ 6068640 w 6115796"/>
              <a:gd name="connsiteY68" fmla="*/ 5474503 h 6858000"/>
              <a:gd name="connsiteX69" fmla="*/ 6080922 w 6115796"/>
              <a:gd name="connsiteY69" fmla="*/ 5561070 h 6858000"/>
              <a:gd name="connsiteX70" fmla="*/ 6096949 w 6115796"/>
              <a:gd name="connsiteY70" fmla="*/ 5648179 h 6858000"/>
              <a:gd name="connsiteX71" fmla="*/ 6115796 w 6115796"/>
              <a:gd name="connsiteY71" fmla="*/ 5862844 h 6858000"/>
              <a:gd name="connsiteX72" fmla="*/ 6045436 w 6115796"/>
              <a:gd name="connsiteY72" fmla="*/ 6124480 h 6858000"/>
              <a:gd name="connsiteX73" fmla="*/ 6030489 w 6115796"/>
              <a:gd name="connsiteY73" fmla="*/ 6317666 h 6858000"/>
              <a:gd name="connsiteX74" fmla="*/ 6007492 w 6115796"/>
              <a:gd name="connsiteY74" fmla="*/ 6440818 h 6858000"/>
              <a:gd name="connsiteX75" fmla="*/ 6009467 w 6115796"/>
              <a:gd name="connsiteY75" fmla="*/ 6487076 h 6858000"/>
              <a:gd name="connsiteX76" fmla="*/ 5995064 w 6115796"/>
              <a:gd name="connsiteY76" fmla="*/ 6540791 h 6858000"/>
              <a:gd name="connsiteX77" fmla="*/ 5986207 w 6115796"/>
              <a:gd name="connsiteY77" fmla="*/ 6695855 h 6858000"/>
              <a:gd name="connsiteX78" fmla="*/ 5979428 w 6115796"/>
              <a:gd name="connsiteY78" fmla="*/ 6754678 h 6858000"/>
              <a:gd name="connsiteX79" fmla="*/ 5984543 w 6115796"/>
              <a:gd name="connsiteY79" fmla="*/ 6811016 h 6858000"/>
              <a:gd name="connsiteX80" fmla="*/ 5979671 w 6115796"/>
              <a:gd name="connsiteY80" fmla="*/ 6858000 h 6858000"/>
              <a:gd name="connsiteX81" fmla="*/ 0 w 6115796"/>
              <a:gd name="connsiteY81" fmla="*/ 6858000 h 6858000"/>
              <a:gd name="connsiteX82" fmla="*/ 0 w 6115796"/>
              <a:gd name="connsiteY82"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2415 w 6115796"/>
              <a:gd name="connsiteY37" fmla="*/ 3004079 h 6858000"/>
              <a:gd name="connsiteX38" fmla="*/ 5503944 w 6115796"/>
              <a:gd name="connsiteY38" fmla="*/ 3123335 h 6858000"/>
              <a:gd name="connsiteX39" fmla="*/ 5516007 w 6115796"/>
              <a:gd name="connsiteY39" fmla="*/ 3258473 h 6858000"/>
              <a:gd name="connsiteX40" fmla="*/ 5589758 w 6115796"/>
              <a:gd name="connsiteY40" fmla="*/ 3453699 h 6858000"/>
              <a:gd name="connsiteX41" fmla="*/ 5596144 w 6115796"/>
              <a:gd name="connsiteY41" fmla="*/ 3534624 h 6858000"/>
              <a:gd name="connsiteX42" fmla="*/ 5597750 w 6115796"/>
              <a:gd name="connsiteY42" fmla="*/ 3534129 h 6858000"/>
              <a:gd name="connsiteX43" fmla="*/ 5618377 w 6115796"/>
              <a:gd name="connsiteY43" fmla="*/ 3588431 h 6858000"/>
              <a:gd name="connsiteX44" fmla="*/ 5655472 w 6115796"/>
              <a:gd name="connsiteY44" fmla="*/ 3678877 h 6858000"/>
              <a:gd name="connsiteX45" fmla="*/ 5683015 w 6115796"/>
              <a:gd name="connsiteY45" fmla="*/ 3762025 h 6858000"/>
              <a:gd name="connsiteX46" fmla="*/ 5696643 w 6115796"/>
              <a:gd name="connsiteY46" fmla="*/ 3773888 h 6858000"/>
              <a:gd name="connsiteX47" fmla="*/ 5768491 w 6115796"/>
              <a:gd name="connsiteY47" fmla="*/ 3914399 h 6858000"/>
              <a:gd name="connsiteX48" fmla="*/ 5793123 w 6115796"/>
              <a:gd name="connsiteY48" fmla="*/ 3969952 h 6858000"/>
              <a:gd name="connsiteX49" fmla="*/ 5808321 w 6115796"/>
              <a:gd name="connsiteY49" fmla="*/ 3988153 h 6858000"/>
              <a:gd name="connsiteX50" fmla="*/ 5825621 w 6115796"/>
              <a:gd name="connsiteY50" fmla="*/ 4015525 h 6858000"/>
              <a:gd name="connsiteX51" fmla="*/ 5860672 w 6115796"/>
              <a:gd name="connsiteY51" fmla="*/ 4061579 h 6858000"/>
              <a:gd name="connsiteX52" fmla="*/ 5894095 w 6115796"/>
              <a:gd name="connsiteY52" fmla="*/ 4128857 h 6858000"/>
              <a:gd name="connsiteX53" fmla="*/ 5903513 w 6115796"/>
              <a:gd name="connsiteY53" fmla="*/ 4187661 h 6858000"/>
              <a:gd name="connsiteX54" fmla="*/ 5946705 w 6115796"/>
              <a:gd name="connsiteY54" fmla="*/ 4428051 h 6858000"/>
              <a:gd name="connsiteX55" fmla="*/ 5949261 w 6115796"/>
              <a:gd name="connsiteY55" fmla="*/ 4449185 h 6858000"/>
              <a:gd name="connsiteX56" fmla="*/ 5968960 w 6115796"/>
              <a:gd name="connsiteY56" fmla="*/ 4482655 h 6858000"/>
              <a:gd name="connsiteX57" fmla="*/ 5998138 w 6115796"/>
              <a:gd name="connsiteY57" fmla="*/ 4697518 h 6858000"/>
              <a:gd name="connsiteX58" fmla="*/ 6007819 w 6115796"/>
              <a:gd name="connsiteY58" fmla="*/ 4858148 h 6858000"/>
              <a:gd name="connsiteX59" fmla="*/ 6007749 w 6115796"/>
              <a:gd name="connsiteY59" fmla="*/ 4964715 h 6858000"/>
              <a:gd name="connsiteX60" fmla="*/ 6005269 w 6115796"/>
              <a:gd name="connsiteY60" fmla="*/ 5150567 h 6858000"/>
              <a:gd name="connsiteX61" fmla="*/ 6001127 w 6115796"/>
              <a:gd name="connsiteY61" fmla="*/ 5164609 h 6858000"/>
              <a:gd name="connsiteX62" fmla="*/ 5998514 w 6115796"/>
              <a:gd name="connsiteY62" fmla="*/ 5189673 h 6858000"/>
              <a:gd name="connsiteX63" fmla="*/ 6018409 w 6115796"/>
              <a:gd name="connsiteY63" fmla="*/ 5227157 h 6858000"/>
              <a:gd name="connsiteX64" fmla="*/ 6036748 w 6115796"/>
              <a:gd name="connsiteY64" fmla="*/ 5322752 h 6858000"/>
              <a:gd name="connsiteX65" fmla="*/ 6037677 w 6115796"/>
              <a:gd name="connsiteY65" fmla="*/ 5354807 h 6858000"/>
              <a:gd name="connsiteX66" fmla="*/ 6053435 w 6115796"/>
              <a:gd name="connsiteY66" fmla="*/ 5387547 h 6858000"/>
              <a:gd name="connsiteX67" fmla="*/ 6068640 w 6115796"/>
              <a:gd name="connsiteY67" fmla="*/ 5474503 h 6858000"/>
              <a:gd name="connsiteX68" fmla="*/ 6080922 w 6115796"/>
              <a:gd name="connsiteY68" fmla="*/ 5561070 h 6858000"/>
              <a:gd name="connsiteX69" fmla="*/ 6096949 w 6115796"/>
              <a:gd name="connsiteY69" fmla="*/ 5648179 h 6858000"/>
              <a:gd name="connsiteX70" fmla="*/ 6115796 w 6115796"/>
              <a:gd name="connsiteY70" fmla="*/ 5862844 h 6858000"/>
              <a:gd name="connsiteX71" fmla="*/ 6045436 w 6115796"/>
              <a:gd name="connsiteY71" fmla="*/ 6124480 h 6858000"/>
              <a:gd name="connsiteX72" fmla="*/ 6030489 w 6115796"/>
              <a:gd name="connsiteY72" fmla="*/ 6317666 h 6858000"/>
              <a:gd name="connsiteX73" fmla="*/ 6007492 w 6115796"/>
              <a:gd name="connsiteY73" fmla="*/ 6440818 h 6858000"/>
              <a:gd name="connsiteX74" fmla="*/ 6009467 w 6115796"/>
              <a:gd name="connsiteY74" fmla="*/ 6487076 h 6858000"/>
              <a:gd name="connsiteX75" fmla="*/ 5995064 w 6115796"/>
              <a:gd name="connsiteY75" fmla="*/ 6540791 h 6858000"/>
              <a:gd name="connsiteX76" fmla="*/ 5986207 w 6115796"/>
              <a:gd name="connsiteY76" fmla="*/ 6695855 h 6858000"/>
              <a:gd name="connsiteX77" fmla="*/ 5979428 w 6115796"/>
              <a:gd name="connsiteY77" fmla="*/ 6754678 h 6858000"/>
              <a:gd name="connsiteX78" fmla="*/ 5984543 w 6115796"/>
              <a:gd name="connsiteY78" fmla="*/ 6811016 h 6858000"/>
              <a:gd name="connsiteX79" fmla="*/ 5979671 w 6115796"/>
              <a:gd name="connsiteY79" fmla="*/ 6858000 h 6858000"/>
              <a:gd name="connsiteX80" fmla="*/ 0 w 6115796"/>
              <a:gd name="connsiteY80" fmla="*/ 6858000 h 6858000"/>
              <a:gd name="connsiteX81" fmla="*/ 0 w 6115796"/>
              <a:gd name="connsiteY81"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79298 w 6115796"/>
              <a:gd name="connsiteY36" fmla="*/ 2947791 h 6858000"/>
              <a:gd name="connsiteX37" fmla="*/ 5482415 w 6115796"/>
              <a:gd name="connsiteY37" fmla="*/ 3004079 h 6858000"/>
              <a:gd name="connsiteX38" fmla="*/ 5503944 w 6115796"/>
              <a:gd name="connsiteY38" fmla="*/ 3123335 h 6858000"/>
              <a:gd name="connsiteX39" fmla="*/ 5516007 w 6115796"/>
              <a:gd name="connsiteY39" fmla="*/ 3258473 h 6858000"/>
              <a:gd name="connsiteX40" fmla="*/ 5589758 w 6115796"/>
              <a:gd name="connsiteY40" fmla="*/ 3453699 h 6858000"/>
              <a:gd name="connsiteX41" fmla="*/ 5596144 w 6115796"/>
              <a:gd name="connsiteY41" fmla="*/ 3534624 h 6858000"/>
              <a:gd name="connsiteX42" fmla="*/ 5597750 w 6115796"/>
              <a:gd name="connsiteY42" fmla="*/ 3534129 h 6858000"/>
              <a:gd name="connsiteX43" fmla="*/ 5618377 w 6115796"/>
              <a:gd name="connsiteY43" fmla="*/ 3588431 h 6858000"/>
              <a:gd name="connsiteX44" fmla="*/ 5655472 w 6115796"/>
              <a:gd name="connsiteY44" fmla="*/ 3678877 h 6858000"/>
              <a:gd name="connsiteX45" fmla="*/ 5683015 w 6115796"/>
              <a:gd name="connsiteY45" fmla="*/ 3762025 h 6858000"/>
              <a:gd name="connsiteX46" fmla="*/ 5696643 w 6115796"/>
              <a:gd name="connsiteY46" fmla="*/ 3773888 h 6858000"/>
              <a:gd name="connsiteX47" fmla="*/ 5768491 w 6115796"/>
              <a:gd name="connsiteY47" fmla="*/ 3914399 h 6858000"/>
              <a:gd name="connsiteX48" fmla="*/ 5793123 w 6115796"/>
              <a:gd name="connsiteY48" fmla="*/ 3969952 h 6858000"/>
              <a:gd name="connsiteX49" fmla="*/ 5808321 w 6115796"/>
              <a:gd name="connsiteY49" fmla="*/ 3988153 h 6858000"/>
              <a:gd name="connsiteX50" fmla="*/ 5825621 w 6115796"/>
              <a:gd name="connsiteY50" fmla="*/ 4015525 h 6858000"/>
              <a:gd name="connsiteX51" fmla="*/ 5860672 w 6115796"/>
              <a:gd name="connsiteY51" fmla="*/ 4061579 h 6858000"/>
              <a:gd name="connsiteX52" fmla="*/ 5894095 w 6115796"/>
              <a:gd name="connsiteY52" fmla="*/ 4128857 h 6858000"/>
              <a:gd name="connsiteX53" fmla="*/ 5903513 w 6115796"/>
              <a:gd name="connsiteY53" fmla="*/ 4187661 h 6858000"/>
              <a:gd name="connsiteX54" fmla="*/ 5946705 w 6115796"/>
              <a:gd name="connsiteY54" fmla="*/ 4428051 h 6858000"/>
              <a:gd name="connsiteX55" fmla="*/ 5949261 w 6115796"/>
              <a:gd name="connsiteY55" fmla="*/ 4449185 h 6858000"/>
              <a:gd name="connsiteX56" fmla="*/ 5968960 w 6115796"/>
              <a:gd name="connsiteY56" fmla="*/ 4482655 h 6858000"/>
              <a:gd name="connsiteX57" fmla="*/ 5998138 w 6115796"/>
              <a:gd name="connsiteY57" fmla="*/ 4697518 h 6858000"/>
              <a:gd name="connsiteX58" fmla="*/ 6007819 w 6115796"/>
              <a:gd name="connsiteY58" fmla="*/ 4858148 h 6858000"/>
              <a:gd name="connsiteX59" fmla="*/ 6007749 w 6115796"/>
              <a:gd name="connsiteY59" fmla="*/ 4964715 h 6858000"/>
              <a:gd name="connsiteX60" fmla="*/ 6005269 w 6115796"/>
              <a:gd name="connsiteY60" fmla="*/ 5150567 h 6858000"/>
              <a:gd name="connsiteX61" fmla="*/ 6001127 w 6115796"/>
              <a:gd name="connsiteY61" fmla="*/ 5164609 h 6858000"/>
              <a:gd name="connsiteX62" fmla="*/ 5998514 w 6115796"/>
              <a:gd name="connsiteY62" fmla="*/ 5189673 h 6858000"/>
              <a:gd name="connsiteX63" fmla="*/ 6018409 w 6115796"/>
              <a:gd name="connsiteY63" fmla="*/ 5227157 h 6858000"/>
              <a:gd name="connsiteX64" fmla="*/ 6036748 w 6115796"/>
              <a:gd name="connsiteY64" fmla="*/ 5322752 h 6858000"/>
              <a:gd name="connsiteX65" fmla="*/ 6037677 w 6115796"/>
              <a:gd name="connsiteY65" fmla="*/ 5354807 h 6858000"/>
              <a:gd name="connsiteX66" fmla="*/ 6053435 w 6115796"/>
              <a:gd name="connsiteY66" fmla="*/ 5387547 h 6858000"/>
              <a:gd name="connsiteX67" fmla="*/ 6068640 w 6115796"/>
              <a:gd name="connsiteY67" fmla="*/ 5474503 h 6858000"/>
              <a:gd name="connsiteX68" fmla="*/ 6080922 w 6115796"/>
              <a:gd name="connsiteY68" fmla="*/ 5561070 h 6858000"/>
              <a:gd name="connsiteX69" fmla="*/ 6096949 w 6115796"/>
              <a:gd name="connsiteY69" fmla="*/ 5648179 h 6858000"/>
              <a:gd name="connsiteX70" fmla="*/ 6115796 w 6115796"/>
              <a:gd name="connsiteY70" fmla="*/ 5862844 h 6858000"/>
              <a:gd name="connsiteX71" fmla="*/ 6045436 w 6115796"/>
              <a:gd name="connsiteY71" fmla="*/ 6124480 h 6858000"/>
              <a:gd name="connsiteX72" fmla="*/ 6030489 w 6115796"/>
              <a:gd name="connsiteY72" fmla="*/ 6317666 h 6858000"/>
              <a:gd name="connsiteX73" fmla="*/ 6007492 w 6115796"/>
              <a:gd name="connsiteY73" fmla="*/ 6440818 h 6858000"/>
              <a:gd name="connsiteX74" fmla="*/ 6009467 w 6115796"/>
              <a:gd name="connsiteY74" fmla="*/ 6487076 h 6858000"/>
              <a:gd name="connsiteX75" fmla="*/ 5995064 w 6115796"/>
              <a:gd name="connsiteY75" fmla="*/ 6540791 h 6858000"/>
              <a:gd name="connsiteX76" fmla="*/ 5986207 w 6115796"/>
              <a:gd name="connsiteY76" fmla="*/ 6695855 h 6858000"/>
              <a:gd name="connsiteX77" fmla="*/ 5979428 w 6115796"/>
              <a:gd name="connsiteY77" fmla="*/ 6754678 h 6858000"/>
              <a:gd name="connsiteX78" fmla="*/ 5984543 w 6115796"/>
              <a:gd name="connsiteY78" fmla="*/ 6811016 h 6858000"/>
              <a:gd name="connsiteX79" fmla="*/ 5979671 w 6115796"/>
              <a:gd name="connsiteY79" fmla="*/ 6858000 h 6858000"/>
              <a:gd name="connsiteX80" fmla="*/ 0 w 6115796"/>
              <a:gd name="connsiteY80" fmla="*/ 6858000 h 6858000"/>
              <a:gd name="connsiteX81" fmla="*/ 0 w 6115796"/>
              <a:gd name="connsiteY81"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84061 w 6115796"/>
              <a:gd name="connsiteY36" fmla="*/ 2919216 h 6858000"/>
              <a:gd name="connsiteX37" fmla="*/ 5482415 w 6115796"/>
              <a:gd name="connsiteY37" fmla="*/ 3004079 h 6858000"/>
              <a:gd name="connsiteX38" fmla="*/ 5503944 w 6115796"/>
              <a:gd name="connsiteY38" fmla="*/ 3123335 h 6858000"/>
              <a:gd name="connsiteX39" fmla="*/ 5516007 w 6115796"/>
              <a:gd name="connsiteY39" fmla="*/ 3258473 h 6858000"/>
              <a:gd name="connsiteX40" fmla="*/ 5589758 w 6115796"/>
              <a:gd name="connsiteY40" fmla="*/ 3453699 h 6858000"/>
              <a:gd name="connsiteX41" fmla="*/ 5596144 w 6115796"/>
              <a:gd name="connsiteY41" fmla="*/ 3534624 h 6858000"/>
              <a:gd name="connsiteX42" fmla="*/ 5597750 w 6115796"/>
              <a:gd name="connsiteY42" fmla="*/ 3534129 h 6858000"/>
              <a:gd name="connsiteX43" fmla="*/ 5618377 w 6115796"/>
              <a:gd name="connsiteY43" fmla="*/ 3588431 h 6858000"/>
              <a:gd name="connsiteX44" fmla="*/ 5655472 w 6115796"/>
              <a:gd name="connsiteY44" fmla="*/ 3678877 h 6858000"/>
              <a:gd name="connsiteX45" fmla="*/ 5683015 w 6115796"/>
              <a:gd name="connsiteY45" fmla="*/ 3762025 h 6858000"/>
              <a:gd name="connsiteX46" fmla="*/ 5696643 w 6115796"/>
              <a:gd name="connsiteY46" fmla="*/ 3773888 h 6858000"/>
              <a:gd name="connsiteX47" fmla="*/ 5768491 w 6115796"/>
              <a:gd name="connsiteY47" fmla="*/ 3914399 h 6858000"/>
              <a:gd name="connsiteX48" fmla="*/ 5793123 w 6115796"/>
              <a:gd name="connsiteY48" fmla="*/ 3969952 h 6858000"/>
              <a:gd name="connsiteX49" fmla="*/ 5808321 w 6115796"/>
              <a:gd name="connsiteY49" fmla="*/ 3988153 h 6858000"/>
              <a:gd name="connsiteX50" fmla="*/ 5825621 w 6115796"/>
              <a:gd name="connsiteY50" fmla="*/ 4015525 h 6858000"/>
              <a:gd name="connsiteX51" fmla="*/ 5860672 w 6115796"/>
              <a:gd name="connsiteY51" fmla="*/ 4061579 h 6858000"/>
              <a:gd name="connsiteX52" fmla="*/ 5894095 w 6115796"/>
              <a:gd name="connsiteY52" fmla="*/ 4128857 h 6858000"/>
              <a:gd name="connsiteX53" fmla="*/ 5903513 w 6115796"/>
              <a:gd name="connsiteY53" fmla="*/ 4187661 h 6858000"/>
              <a:gd name="connsiteX54" fmla="*/ 5946705 w 6115796"/>
              <a:gd name="connsiteY54" fmla="*/ 4428051 h 6858000"/>
              <a:gd name="connsiteX55" fmla="*/ 5949261 w 6115796"/>
              <a:gd name="connsiteY55" fmla="*/ 4449185 h 6858000"/>
              <a:gd name="connsiteX56" fmla="*/ 5968960 w 6115796"/>
              <a:gd name="connsiteY56" fmla="*/ 4482655 h 6858000"/>
              <a:gd name="connsiteX57" fmla="*/ 5998138 w 6115796"/>
              <a:gd name="connsiteY57" fmla="*/ 4697518 h 6858000"/>
              <a:gd name="connsiteX58" fmla="*/ 6007819 w 6115796"/>
              <a:gd name="connsiteY58" fmla="*/ 4858148 h 6858000"/>
              <a:gd name="connsiteX59" fmla="*/ 6007749 w 6115796"/>
              <a:gd name="connsiteY59" fmla="*/ 4964715 h 6858000"/>
              <a:gd name="connsiteX60" fmla="*/ 6005269 w 6115796"/>
              <a:gd name="connsiteY60" fmla="*/ 5150567 h 6858000"/>
              <a:gd name="connsiteX61" fmla="*/ 6001127 w 6115796"/>
              <a:gd name="connsiteY61" fmla="*/ 5164609 h 6858000"/>
              <a:gd name="connsiteX62" fmla="*/ 5998514 w 6115796"/>
              <a:gd name="connsiteY62" fmla="*/ 5189673 h 6858000"/>
              <a:gd name="connsiteX63" fmla="*/ 6018409 w 6115796"/>
              <a:gd name="connsiteY63" fmla="*/ 5227157 h 6858000"/>
              <a:gd name="connsiteX64" fmla="*/ 6036748 w 6115796"/>
              <a:gd name="connsiteY64" fmla="*/ 5322752 h 6858000"/>
              <a:gd name="connsiteX65" fmla="*/ 6037677 w 6115796"/>
              <a:gd name="connsiteY65" fmla="*/ 5354807 h 6858000"/>
              <a:gd name="connsiteX66" fmla="*/ 6053435 w 6115796"/>
              <a:gd name="connsiteY66" fmla="*/ 5387547 h 6858000"/>
              <a:gd name="connsiteX67" fmla="*/ 6068640 w 6115796"/>
              <a:gd name="connsiteY67" fmla="*/ 5474503 h 6858000"/>
              <a:gd name="connsiteX68" fmla="*/ 6080922 w 6115796"/>
              <a:gd name="connsiteY68" fmla="*/ 5561070 h 6858000"/>
              <a:gd name="connsiteX69" fmla="*/ 6096949 w 6115796"/>
              <a:gd name="connsiteY69" fmla="*/ 5648179 h 6858000"/>
              <a:gd name="connsiteX70" fmla="*/ 6115796 w 6115796"/>
              <a:gd name="connsiteY70" fmla="*/ 5862844 h 6858000"/>
              <a:gd name="connsiteX71" fmla="*/ 6045436 w 6115796"/>
              <a:gd name="connsiteY71" fmla="*/ 6124480 h 6858000"/>
              <a:gd name="connsiteX72" fmla="*/ 6030489 w 6115796"/>
              <a:gd name="connsiteY72" fmla="*/ 6317666 h 6858000"/>
              <a:gd name="connsiteX73" fmla="*/ 6007492 w 6115796"/>
              <a:gd name="connsiteY73" fmla="*/ 6440818 h 6858000"/>
              <a:gd name="connsiteX74" fmla="*/ 6009467 w 6115796"/>
              <a:gd name="connsiteY74" fmla="*/ 6487076 h 6858000"/>
              <a:gd name="connsiteX75" fmla="*/ 5995064 w 6115796"/>
              <a:gd name="connsiteY75" fmla="*/ 6540791 h 6858000"/>
              <a:gd name="connsiteX76" fmla="*/ 5986207 w 6115796"/>
              <a:gd name="connsiteY76" fmla="*/ 6695855 h 6858000"/>
              <a:gd name="connsiteX77" fmla="*/ 5979428 w 6115796"/>
              <a:gd name="connsiteY77" fmla="*/ 6754678 h 6858000"/>
              <a:gd name="connsiteX78" fmla="*/ 5984543 w 6115796"/>
              <a:gd name="connsiteY78" fmla="*/ 6811016 h 6858000"/>
              <a:gd name="connsiteX79" fmla="*/ 5979671 w 6115796"/>
              <a:gd name="connsiteY79" fmla="*/ 6858000 h 6858000"/>
              <a:gd name="connsiteX80" fmla="*/ 0 w 6115796"/>
              <a:gd name="connsiteY80" fmla="*/ 6858000 h 6858000"/>
              <a:gd name="connsiteX81" fmla="*/ 0 w 6115796"/>
              <a:gd name="connsiteY81"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84061 w 6115796"/>
              <a:gd name="connsiteY36" fmla="*/ 2919216 h 6858000"/>
              <a:gd name="connsiteX37" fmla="*/ 5482415 w 6115796"/>
              <a:gd name="connsiteY37" fmla="*/ 3004079 h 6858000"/>
              <a:gd name="connsiteX38" fmla="*/ 5503944 w 6115796"/>
              <a:gd name="connsiteY38" fmla="*/ 3123335 h 6858000"/>
              <a:gd name="connsiteX39" fmla="*/ 5516007 w 6115796"/>
              <a:gd name="connsiteY39" fmla="*/ 3258473 h 6858000"/>
              <a:gd name="connsiteX40" fmla="*/ 5589758 w 6115796"/>
              <a:gd name="connsiteY40" fmla="*/ 3453699 h 6858000"/>
              <a:gd name="connsiteX41" fmla="*/ 5596144 w 6115796"/>
              <a:gd name="connsiteY41" fmla="*/ 3534624 h 6858000"/>
              <a:gd name="connsiteX42" fmla="*/ 5597750 w 6115796"/>
              <a:gd name="connsiteY42" fmla="*/ 3534129 h 6858000"/>
              <a:gd name="connsiteX43" fmla="*/ 5618377 w 6115796"/>
              <a:gd name="connsiteY43" fmla="*/ 3588431 h 6858000"/>
              <a:gd name="connsiteX44" fmla="*/ 5655472 w 6115796"/>
              <a:gd name="connsiteY44" fmla="*/ 3678877 h 6858000"/>
              <a:gd name="connsiteX45" fmla="*/ 5683015 w 6115796"/>
              <a:gd name="connsiteY45" fmla="*/ 3762025 h 6858000"/>
              <a:gd name="connsiteX46" fmla="*/ 5696643 w 6115796"/>
              <a:gd name="connsiteY46" fmla="*/ 3773888 h 6858000"/>
              <a:gd name="connsiteX47" fmla="*/ 5768491 w 6115796"/>
              <a:gd name="connsiteY47" fmla="*/ 3914399 h 6858000"/>
              <a:gd name="connsiteX48" fmla="*/ 5793123 w 6115796"/>
              <a:gd name="connsiteY48" fmla="*/ 3969952 h 6858000"/>
              <a:gd name="connsiteX49" fmla="*/ 5808321 w 6115796"/>
              <a:gd name="connsiteY49" fmla="*/ 3988153 h 6858000"/>
              <a:gd name="connsiteX50" fmla="*/ 5825621 w 6115796"/>
              <a:gd name="connsiteY50" fmla="*/ 4015525 h 6858000"/>
              <a:gd name="connsiteX51" fmla="*/ 5860672 w 6115796"/>
              <a:gd name="connsiteY51" fmla="*/ 4061579 h 6858000"/>
              <a:gd name="connsiteX52" fmla="*/ 5894095 w 6115796"/>
              <a:gd name="connsiteY52" fmla="*/ 4128857 h 6858000"/>
              <a:gd name="connsiteX53" fmla="*/ 5903513 w 6115796"/>
              <a:gd name="connsiteY53" fmla="*/ 4187661 h 6858000"/>
              <a:gd name="connsiteX54" fmla="*/ 5946705 w 6115796"/>
              <a:gd name="connsiteY54" fmla="*/ 4428051 h 6858000"/>
              <a:gd name="connsiteX55" fmla="*/ 5949261 w 6115796"/>
              <a:gd name="connsiteY55" fmla="*/ 4449185 h 6858000"/>
              <a:gd name="connsiteX56" fmla="*/ 5968960 w 6115796"/>
              <a:gd name="connsiteY56" fmla="*/ 4482655 h 6858000"/>
              <a:gd name="connsiteX57" fmla="*/ 5998138 w 6115796"/>
              <a:gd name="connsiteY57" fmla="*/ 4697518 h 6858000"/>
              <a:gd name="connsiteX58" fmla="*/ 6007819 w 6115796"/>
              <a:gd name="connsiteY58" fmla="*/ 4858148 h 6858000"/>
              <a:gd name="connsiteX59" fmla="*/ 6007749 w 6115796"/>
              <a:gd name="connsiteY59" fmla="*/ 4964715 h 6858000"/>
              <a:gd name="connsiteX60" fmla="*/ 6005269 w 6115796"/>
              <a:gd name="connsiteY60" fmla="*/ 5150567 h 6858000"/>
              <a:gd name="connsiteX61" fmla="*/ 6001127 w 6115796"/>
              <a:gd name="connsiteY61" fmla="*/ 5164609 h 6858000"/>
              <a:gd name="connsiteX62" fmla="*/ 5998514 w 6115796"/>
              <a:gd name="connsiteY62" fmla="*/ 5189673 h 6858000"/>
              <a:gd name="connsiteX63" fmla="*/ 6018409 w 6115796"/>
              <a:gd name="connsiteY63" fmla="*/ 5227157 h 6858000"/>
              <a:gd name="connsiteX64" fmla="*/ 6036748 w 6115796"/>
              <a:gd name="connsiteY64" fmla="*/ 5322752 h 6858000"/>
              <a:gd name="connsiteX65" fmla="*/ 6037677 w 6115796"/>
              <a:gd name="connsiteY65" fmla="*/ 5354807 h 6858000"/>
              <a:gd name="connsiteX66" fmla="*/ 6053435 w 6115796"/>
              <a:gd name="connsiteY66" fmla="*/ 5387547 h 6858000"/>
              <a:gd name="connsiteX67" fmla="*/ 6068640 w 6115796"/>
              <a:gd name="connsiteY67" fmla="*/ 5474503 h 6858000"/>
              <a:gd name="connsiteX68" fmla="*/ 6080922 w 6115796"/>
              <a:gd name="connsiteY68" fmla="*/ 5561070 h 6858000"/>
              <a:gd name="connsiteX69" fmla="*/ 6096949 w 6115796"/>
              <a:gd name="connsiteY69" fmla="*/ 5648179 h 6858000"/>
              <a:gd name="connsiteX70" fmla="*/ 6115796 w 6115796"/>
              <a:gd name="connsiteY70" fmla="*/ 5862844 h 6858000"/>
              <a:gd name="connsiteX71" fmla="*/ 6045436 w 6115796"/>
              <a:gd name="connsiteY71" fmla="*/ 6124480 h 6858000"/>
              <a:gd name="connsiteX72" fmla="*/ 6030489 w 6115796"/>
              <a:gd name="connsiteY72" fmla="*/ 6317666 h 6858000"/>
              <a:gd name="connsiteX73" fmla="*/ 6007492 w 6115796"/>
              <a:gd name="connsiteY73" fmla="*/ 6440818 h 6858000"/>
              <a:gd name="connsiteX74" fmla="*/ 6009467 w 6115796"/>
              <a:gd name="connsiteY74" fmla="*/ 6487076 h 6858000"/>
              <a:gd name="connsiteX75" fmla="*/ 5995064 w 6115796"/>
              <a:gd name="connsiteY75" fmla="*/ 6540791 h 6858000"/>
              <a:gd name="connsiteX76" fmla="*/ 5986207 w 6115796"/>
              <a:gd name="connsiteY76" fmla="*/ 6695855 h 6858000"/>
              <a:gd name="connsiteX77" fmla="*/ 5979428 w 6115796"/>
              <a:gd name="connsiteY77" fmla="*/ 6754678 h 6858000"/>
              <a:gd name="connsiteX78" fmla="*/ 5984543 w 6115796"/>
              <a:gd name="connsiteY78" fmla="*/ 6811016 h 6858000"/>
              <a:gd name="connsiteX79" fmla="*/ 5979671 w 6115796"/>
              <a:gd name="connsiteY79" fmla="*/ 6858000 h 6858000"/>
              <a:gd name="connsiteX80" fmla="*/ 0 w 6115796"/>
              <a:gd name="connsiteY80" fmla="*/ 6858000 h 6858000"/>
              <a:gd name="connsiteX81" fmla="*/ 0 w 6115796"/>
              <a:gd name="connsiteY81"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84061 w 6115796"/>
              <a:gd name="connsiteY36" fmla="*/ 2919216 h 6858000"/>
              <a:gd name="connsiteX37" fmla="*/ 5491940 w 6115796"/>
              <a:gd name="connsiteY37" fmla="*/ 3015985 h 6858000"/>
              <a:gd name="connsiteX38" fmla="*/ 5503944 w 6115796"/>
              <a:gd name="connsiteY38" fmla="*/ 3123335 h 6858000"/>
              <a:gd name="connsiteX39" fmla="*/ 5516007 w 6115796"/>
              <a:gd name="connsiteY39" fmla="*/ 3258473 h 6858000"/>
              <a:gd name="connsiteX40" fmla="*/ 5589758 w 6115796"/>
              <a:gd name="connsiteY40" fmla="*/ 3453699 h 6858000"/>
              <a:gd name="connsiteX41" fmla="*/ 5596144 w 6115796"/>
              <a:gd name="connsiteY41" fmla="*/ 3534624 h 6858000"/>
              <a:gd name="connsiteX42" fmla="*/ 5597750 w 6115796"/>
              <a:gd name="connsiteY42" fmla="*/ 3534129 h 6858000"/>
              <a:gd name="connsiteX43" fmla="*/ 5618377 w 6115796"/>
              <a:gd name="connsiteY43" fmla="*/ 3588431 h 6858000"/>
              <a:gd name="connsiteX44" fmla="*/ 5655472 w 6115796"/>
              <a:gd name="connsiteY44" fmla="*/ 3678877 h 6858000"/>
              <a:gd name="connsiteX45" fmla="*/ 5683015 w 6115796"/>
              <a:gd name="connsiteY45" fmla="*/ 3762025 h 6858000"/>
              <a:gd name="connsiteX46" fmla="*/ 5696643 w 6115796"/>
              <a:gd name="connsiteY46" fmla="*/ 3773888 h 6858000"/>
              <a:gd name="connsiteX47" fmla="*/ 5768491 w 6115796"/>
              <a:gd name="connsiteY47" fmla="*/ 3914399 h 6858000"/>
              <a:gd name="connsiteX48" fmla="*/ 5793123 w 6115796"/>
              <a:gd name="connsiteY48" fmla="*/ 3969952 h 6858000"/>
              <a:gd name="connsiteX49" fmla="*/ 5808321 w 6115796"/>
              <a:gd name="connsiteY49" fmla="*/ 3988153 h 6858000"/>
              <a:gd name="connsiteX50" fmla="*/ 5825621 w 6115796"/>
              <a:gd name="connsiteY50" fmla="*/ 4015525 h 6858000"/>
              <a:gd name="connsiteX51" fmla="*/ 5860672 w 6115796"/>
              <a:gd name="connsiteY51" fmla="*/ 4061579 h 6858000"/>
              <a:gd name="connsiteX52" fmla="*/ 5894095 w 6115796"/>
              <a:gd name="connsiteY52" fmla="*/ 4128857 h 6858000"/>
              <a:gd name="connsiteX53" fmla="*/ 5903513 w 6115796"/>
              <a:gd name="connsiteY53" fmla="*/ 4187661 h 6858000"/>
              <a:gd name="connsiteX54" fmla="*/ 5946705 w 6115796"/>
              <a:gd name="connsiteY54" fmla="*/ 4428051 h 6858000"/>
              <a:gd name="connsiteX55" fmla="*/ 5949261 w 6115796"/>
              <a:gd name="connsiteY55" fmla="*/ 4449185 h 6858000"/>
              <a:gd name="connsiteX56" fmla="*/ 5968960 w 6115796"/>
              <a:gd name="connsiteY56" fmla="*/ 4482655 h 6858000"/>
              <a:gd name="connsiteX57" fmla="*/ 5998138 w 6115796"/>
              <a:gd name="connsiteY57" fmla="*/ 4697518 h 6858000"/>
              <a:gd name="connsiteX58" fmla="*/ 6007819 w 6115796"/>
              <a:gd name="connsiteY58" fmla="*/ 4858148 h 6858000"/>
              <a:gd name="connsiteX59" fmla="*/ 6007749 w 6115796"/>
              <a:gd name="connsiteY59" fmla="*/ 4964715 h 6858000"/>
              <a:gd name="connsiteX60" fmla="*/ 6005269 w 6115796"/>
              <a:gd name="connsiteY60" fmla="*/ 5150567 h 6858000"/>
              <a:gd name="connsiteX61" fmla="*/ 6001127 w 6115796"/>
              <a:gd name="connsiteY61" fmla="*/ 5164609 h 6858000"/>
              <a:gd name="connsiteX62" fmla="*/ 5998514 w 6115796"/>
              <a:gd name="connsiteY62" fmla="*/ 5189673 h 6858000"/>
              <a:gd name="connsiteX63" fmla="*/ 6018409 w 6115796"/>
              <a:gd name="connsiteY63" fmla="*/ 5227157 h 6858000"/>
              <a:gd name="connsiteX64" fmla="*/ 6036748 w 6115796"/>
              <a:gd name="connsiteY64" fmla="*/ 5322752 h 6858000"/>
              <a:gd name="connsiteX65" fmla="*/ 6037677 w 6115796"/>
              <a:gd name="connsiteY65" fmla="*/ 5354807 h 6858000"/>
              <a:gd name="connsiteX66" fmla="*/ 6053435 w 6115796"/>
              <a:gd name="connsiteY66" fmla="*/ 5387547 h 6858000"/>
              <a:gd name="connsiteX67" fmla="*/ 6068640 w 6115796"/>
              <a:gd name="connsiteY67" fmla="*/ 5474503 h 6858000"/>
              <a:gd name="connsiteX68" fmla="*/ 6080922 w 6115796"/>
              <a:gd name="connsiteY68" fmla="*/ 5561070 h 6858000"/>
              <a:gd name="connsiteX69" fmla="*/ 6096949 w 6115796"/>
              <a:gd name="connsiteY69" fmla="*/ 5648179 h 6858000"/>
              <a:gd name="connsiteX70" fmla="*/ 6115796 w 6115796"/>
              <a:gd name="connsiteY70" fmla="*/ 5862844 h 6858000"/>
              <a:gd name="connsiteX71" fmla="*/ 6045436 w 6115796"/>
              <a:gd name="connsiteY71" fmla="*/ 6124480 h 6858000"/>
              <a:gd name="connsiteX72" fmla="*/ 6030489 w 6115796"/>
              <a:gd name="connsiteY72" fmla="*/ 6317666 h 6858000"/>
              <a:gd name="connsiteX73" fmla="*/ 6007492 w 6115796"/>
              <a:gd name="connsiteY73" fmla="*/ 6440818 h 6858000"/>
              <a:gd name="connsiteX74" fmla="*/ 6009467 w 6115796"/>
              <a:gd name="connsiteY74" fmla="*/ 6487076 h 6858000"/>
              <a:gd name="connsiteX75" fmla="*/ 5995064 w 6115796"/>
              <a:gd name="connsiteY75" fmla="*/ 6540791 h 6858000"/>
              <a:gd name="connsiteX76" fmla="*/ 5986207 w 6115796"/>
              <a:gd name="connsiteY76" fmla="*/ 6695855 h 6858000"/>
              <a:gd name="connsiteX77" fmla="*/ 5979428 w 6115796"/>
              <a:gd name="connsiteY77" fmla="*/ 6754678 h 6858000"/>
              <a:gd name="connsiteX78" fmla="*/ 5984543 w 6115796"/>
              <a:gd name="connsiteY78" fmla="*/ 6811016 h 6858000"/>
              <a:gd name="connsiteX79" fmla="*/ 5979671 w 6115796"/>
              <a:gd name="connsiteY79" fmla="*/ 6858000 h 6858000"/>
              <a:gd name="connsiteX80" fmla="*/ 0 w 6115796"/>
              <a:gd name="connsiteY80" fmla="*/ 6858000 h 6858000"/>
              <a:gd name="connsiteX81" fmla="*/ 0 w 6115796"/>
              <a:gd name="connsiteY81"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1214 w 6115796"/>
              <a:gd name="connsiteY27" fmla="*/ 2250944 h 6858000"/>
              <a:gd name="connsiteX28" fmla="*/ 5250644 w 6115796"/>
              <a:gd name="connsiteY28" fmla="*/ 2266619 h 6858000"/>
              <a:gd name="connsiteX29" fmla="*/ 5293877 w 6115796"/>
              <a:gd name="connsiteY29" fmla="*/ 2368649 h 6858000"/>
              <a:gd name="connsiteX30" fmla="*/ 5311338 w 6115796"/>
              <a:gd name="connsiteY30" fmla="*/ 2404034 h 6858000"/>
              <a:gd name="connsiteX31" fmla="*/ 5338366 w 6115796"/>
              <a:gd name="connsiteY31" fmla="*/ 2465052 h 6858000"/>
              <a:gd name="connsiteX32" fmla="*/ 5371263 w 6115796"/>
              <a:gd name="connsiteY32" fmla="*/ 2586413 h 6858000"/>
              <a:gd name="connsiteX33" fmla="*/ 5407503 w 6115796"/>
              <a:gd name="connsiteY33" fmla="*/ 2786290 h 6858000"/>
              <a:gd name="connsiteX34" fmla="*/ 5407356 w 6115796"/>
              <a:gd name="connsiteY34" fmla="*/ 2787545 h 6858000"/>
              <a:gd name="connsiteX35" fmla="*/ 5457023 w 6115796"/>
              <a:gd name="connsiteY35" fmla="*/ 2858292 h 6858000"/>
              <a:gd name="connsiteX36" fmla="*/ 5484061 w 6115796"/>
              <a:gd name="connsiteY36" fmla="*/ 2919216 h 6858000"/>
              <a:gd name="connsiteX37" fmla="*/ 5491940 w 6115796"/>
              <a:gd name="connsiteY37" fmla="*/ 3015985 h 6858000"/>
              <a:gd name="connsiteX38" fmla="*/ 5503944 w 6115796"/>
              <a:gd name="connsiteY38" fmla="*/ 3123335 h 6858000"/>
              <a:gd name="connsiteX39" fmla="*/ 5516007 w 6115796"/>
              <a:gd name="connsiteY39" fmla="*/ 3258473 h 6858000"/>
              <a:gd name="connsiteX40" fmla="*/ 5589758 w 6115796"/>
              <a:gd name="connsiteY40" fmla="*/ 3453699 h 6858000"/>
              <a:gd name="connsiteX41" fmla="*/ 5596144 w 6115796"/>
              <a:gd name="connsiteY41" fmla="*/ 3534624 h 6858000"/>
              <a:gd name="connsiteX42" fmla="*/ 5597750 w 6115796"/>
              <a:gd name="connsiteY42" fmla="*/ 3534129 h 6858000"/>
              <a:gd name="connsiteX43" fmla="*/ 5618377 w 6115796"/>
              <a:gd name="connsiteY43" fmla="*/ 3588431 h 6858000"/>
              <a:gd name="connsiteX44" fmla="*/ 5655472 w 6115796"/>
              <a:gd name="connsiteY44" fmla="*/ 3678877 h 6858000"/>
              <a:gd name="connsiteX45" fmla="*/ 5683015 w 6115796"/>
              <a:gd name="connsiteY45" fmla="*/ 3762025 h 6858000"/>
              <a:gd name="connsiteX46" fmla="*/ 5696643 w 6115796"/>
              <a:gd name="connsiteY46" fmla="*/ 3773888 h 6858000"/>
              <a:gd name="connsiteX47" fmla="*/ 5768491 w 6115796"/>
              <a:gd name="connsiteY47" fmla="*/ 3914399 h 6858000"/>
              <a:gd name="connsiteX48" fmla="*/ 5793123 w 6115796"/>
              <a:gd name="connsiteY48" fmla="*/ 3969952 h 6858000"/>
              <a:gd name="connsiteX49" fmla="*/ 5808321 w 6115796"/>
              <a:gd name="connsiteY49" fmla="*/ 3988153 h 6858000"/>
              <a:gd name="connsiteX50" fmla="*/ 5825621 w 6115796"/>
              <a:gd name="connsiteY50" fmla="*/ 4015525 h 6858000"/>
              <a:gd name="connsiteX51" fmla="*/ 5860672 w 6115796"/>
              <a:gd name="connsiteY51" fmla="*/ 4061579 h 6858000"/>
              <a:gd name="connsiteX52" fmla="*/ 5894095 w 6115796"/>
              <a:gd name="connsiteY52" fmla="*/ 4128857 h 6858000"/>
              <a:gd name="connsiteX53" fmla="*/ 5903513 w 6115796"/>
              <a:gd name="connsiteY53" fmla="*/ 4187661 h 6858000"/>
              <a:gd name="connsiteX54" fmla="*/ 5946705 w 6115796"/>
              <a:gd name="connsiteY54" fmla="*/ 4428051 h 6858000"/>
              <a:gd name="connsiteX55" fmla="*/ 5949261 w 6115796"/>
              <a:gd name="connsiteY55" fmla="*/ 4449185 h 6858000"/>
              <a:gd name="connsiteX56" fmla="*/ 5968960 w 6115796"/>
              <a:gd name="connsiteY56" fmla="*/ 4482655 h 6858000"/>
              <a:gd name="connsiteX57" fmla="*/ 5998138 w 6115796"/>
              <a:gd name="connsiteY57" fmla="*/ 4697518 h 6858000"/>
              <a:gd name="connsiteX58" fmla="*/ 6007819 w 6115796"/>
              <a:gd name="connsiteY58" fmla="*/ 4858148 h 6858000"/>
              <a:gd name="connsiteX59" fmla="*/ 6007749 w 6115796"/>
              <a:gd name="connsiteY59" fmla="*/ 4964715 h 6858000"/>
              <a:gd name="connsiteX60" fmla="*/ 6005269 w 6115796"/>
              <a:gd name="connsiteY60" fmla="*/ 5150567 h 6858000"/>
              <a:gd name="connsiteX61" fmla="*/ 6001127 w 6115796"/>
              <a:gd name="connsiteY61" fmla="*/ 5164609 h 6858000"/>
              <a:gd name="connsiteX62" fmla="*/ 5998514 w 6115796"/>
              <a:gd name="connsiteY62" fmla="*/ 5189673 h 6858000"/>
              <a:gd name="connsiteX63" fmla="*/ 6018409 w 6115796"/>
              <a:gd name="connsiteY63" fmla="*/ 5227157 h 6858000"/>
              <a:gd name="connsiteX64" fmla="*/ 6036748 w 6115796"/>
              <a:gd name="connsiteY64" fmla="*/ 5322752 h 6858000"/>
              <a:gd name="connsiteX65" fmla="*/ 6037677 w 6115796"/>
              <a:gd name="connsiteY65" fmla="*/ 5354807 h 6858000"/>
              <a:gd name="connsiteX66" fmla="*/ 6053435 w 6115796"/>
              <a:gd name="connsiteY66" fmla="*/ 5387547 h 6858000"/>
              <a:gd name="connsiteX67" fmla="*/ 6068640 w 6115796"/>
              <a:gd name="connsiteY67" fmla="*/ 5474503 h 6858000"/>
              <a:gd name="connsiteX68" fmla="*/ 6080922 w 6115796"/>
              <a:gd name="connsiteY68" fmla="*/ 5561070 h 6858000"/>
              <a:gd name="connsiteX69" fmla="*/ 6096949 w 6115796"/>
              <a:gd name="connsiteY69" fmla="*/ 5648179 h 6858000"/>
              <a:gd name="connsiteX70" fmla="*/ 6115796 w 6115796"/>
              <a:gd name="connsiteY70" fmla="*/ 5862844 h 6858000"/>
              <a:gd name="connsiteX71" fmla="*/ 6045436 w 6115796"/>
              <a:gd name="connsiteY71" fmla="*/ 6124480 h 6858000"/>
              <a:gd name="connsiteX72" fmla="*/ 6030489 w 6115796"/>
              <a:gd name="connsiteY72" fmla="*/ 6317666 h 6858000"/>
              <a:gd name="connsiteX73" fmla="*/ 6007492 w 6115796"/>
              <a:gd name="connsiteY73" fmla="*/ 6440818 h 6858000"/>
              <a:gd name="connsiteX74" fmla="*/ 6009467 w 6115796"/>
              <a:gd name="connsiteY74" fmla="*/ 6487076 h 6858000"/>
              <a:gd name="connsiteX75" fmla="*/ 5995064 w 6115796"/>
              <a:gd name="connsiteY75" fmla="*/ 6540791 h 6858000"/>
              <a:gd name="connsiteX76" fmla="*/ 5986207 w 6115796"/>
              <a:gd name="connsiteY76" fmla="*/ 6695855 h 6858000"/>
              <a:gd name="connsiteX77" fmla="*/ 5979428 w 6115796"/>
              <a:gd name="connsiteY77" fmla="*/ 6754678 h 6858000"/>
              <a:gd name="connsiteX78" fmla="*/ 5984543 w 6115796"/>
              <a:gd name="connsiteY78" fmla="*/ 6811016 h 6858000"/>
              <a:gd name="connsiteX79" fmla="*/ 5979671 w 6115796"/>
              <a:gd name="connsiteY79" fmla="*/ 6858000 h 6858000"/>
              <a:gd name="connsiteX80" fmla="*/ 0 w 6115796"/>
              <a:gd name="connsiteY80" fmla="*/ 6858000 h 6858000"/>
              <a:gd name="connsiteX81" fmla="*/ 0 w 6115796"/>
              <a:gd name="connsiteY81"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0104 w 6115796"/>
              <a:gd name="connsiteY26" fmla="*/ 2249166 h 6858000"/>
              <a:gd name="connsiteX27" fmla="*/ 5250644 w 6115796"/>
              <a:gd name="connsiteY27" fmla="*/ 2266619 h 6858000"/>
              <a:gd name="connsiteX28" fmla="*/ 5293877 w 6115796"/>
              <a:gd name="connsiteY28" fmla="*/ 2368649 h 6858000"/>
              <a:gd name="connsiteX29" fmla="*/ 5311338 w 6115796"/>
              <a:gd name="connsiteY29" fmla="*/ 2404034 h 6858000"/>
              <a:gd name="connsiteX30" fmla="*/ 5338366 w 6115796"/>
              <a:gd name="connsiteY30" fmla="*/ 2465052 h 6858000"/>
              <a:gd name="connsiteX31" fmla="*/ 5371263 w 6115796"/>
              <a:gd name="connsiteY31" fmla="*/ 2586413 h 6858000"/>
              <a:gd name="connsiteX32" fmla="*/ 5407503 w 6115796"/>
              <a:gd name="connsiteY32" fmla="*/ 2786290 h 6858000"/>
              <a:gd name="connsiteX33" fmla="*/ 5407356 w 6115796"/>
              <a:gd name="connsiteY33" fmla="*/ 2787545 h 6858000"/>
              <a:gd name="connsiteX34" fmla="*/ 5457023 w 6115796"/>
              <a:gd name="connsiteY34" fmla="*/ 2858292 h 6858000"/>
              <a:gd name="connsiteX35" fmla="*/ 5484061 w 6115796"/>
              <a:gd name="connsiteY35" fmla="*/ 2919216 h 6858000"/>
              <a:gd name="connsiteX36" fmla="*/ 5491940 w 6115796"/>
              <a:gd name="connsiteY36" fmla="*/ 3015985 h 6858000"/>
              <a:gd name="connsiteX37" fmla="*/ 5503944 w 6115796"/>
              <a:gd name="connsiteY37" fmla="*/ 3123335 h 6858000"/>
              <a:gd name="connsiteX38" fmla="*/ 5516007 w 6115796"/>
              <a:gd name="connsiteY38" fmla="*/ 3258473 h 6858000"/>
              <a:gd name="connsiteX39" fmla="*/ 5589758 w 6115796"/>
              <a:gd name="connsiteY39" fmla="*/ 3453699 h 6858000"/>
              <a:gd name="connsiteX40" fmla="*/ 5596144 w 6115796"/>
              <a:gd name="connsiteY40" fmla="*/ 3534624 h 6858000"/>
              <a:gd name="connsiteX41" fmla="*/ 5597750 w 6115796"/>
              <a:gd name="connsiteY41" fmla="*/ 3534129 h 6858000"/>
              <a:gd name="connsiteX42" fmla="*/ 5618377 w 6115796"/>
              <a:gd name="connsiteY42" fmla="*/ 3588431 h 6858000"/>
              <a:gd name="connsiteX43" fmla="*/ 5655472 w 6115796"/>
              <a:gd name="connsiteY43" fmla="*/ 3678877 h 6858000"/>
              <a:gd name="connsiteX44" fmla="*/ 5683015 w 6115796"/>
              <a:gd name="connsiteY44" fmla="*/ 3762025 h 6858000"/>
              <a:gd name="connsiteX45" fmla="*/ 5696643 w 6115796"/>
              <a:gd name="connsiteY45" fmla="*/ 3773888 h 6858000"/>
              <a:gd name="connsiteX46" fmla="*/ 5768491 w 6115796"/>
              <a:gd name="connsiteY46" fmla="*/ 3914399 h 6858000"/>
              <a:gd name="connsiteX47" fmla="*/ 5793123 w 6115796"/>
              <a:gd name="connsiteY47" fmla="*/ 3969952 h 6858000"/>
              <a:gd name="connsiteX48" fmla="*/ 5808321 w 6115796"/>
              <a:gd name="connsiteY48" fmla="*/ 3988153 h 6858000"/>
              <a:gd name="connsiteX49" fmla="*/ 5825621 w 6115796"/>
              <a:gd name="connsiteY49" fmla="*/ 4015525 h 6858000"/>
              <a:gd name="connsiteX50" fmla="*/ 5860672 w 6115796"/>
              <a:gd name="connsiteY50" fmla="*/ 4061579 h 6858000"/>
              <a:gd name="connsiteX51" fmla="*/ 5894095 w 6115796"/>
              <a:gd name="connsiteY51" fmla="*/ 4128857 h 6858000"/>
              <a:gd name="connsiteX52" fmla="*/ 5903513 w 6115796"/>
              <a:gd name="connsiteY52" fmla="*/ 4187661 h 6858000"/>
              <a:gd name="connsiteX53" fmla="*/ 5946705 w 6115796"/>
              <a:gd name="connsiteY53" fmla="*/ 4428051 h 6858000"/>
              <a:gd name="connsiteX54" fmla="*/ 5949261 w 6115796"/>
              <a:gd name="connsiteY54" fmla="*/ 4449185 h 6858000"/>
              <a:gd name="connsiteX55" fmla="*/ 5968960 w 6115796"/>
              <a:gd name="connsiteY55" fmla="*/ 4482655 h 6858000"/>
              <a:gd name="connsiteX56" fmla="*/ 5998138 w 6115796"/>
              <a:gd name="connsiteY56" fmla="*/ 4697518 h 6858000"/>
              <a:gd name="connsiteX57" fmla="*/ 6007819 w 6115796"/>
              <a:gd name="connsiteY57" fmla="*/ 4858148 h 6858000"/>
              <a:gd name="connsiteX58" fmla="*/ 6007749 w 6115796"/>
              <a:gd name="connsiteY58" fmla="*/ 4964715 h 6858000"/>
              <a:gd name="connsiteX59" fmla="*/ 6005269 w 6115796"/>
              <a:gd name="connsiteY59" fmla="*/ 5150567 h 6858000"/>
              <a:gd name="connsiteX60" fmla="*/ 6001127 w 6115796"/>
              <a:gd name="connsiteY60" fmla="*/ 5164609 h 6858000"/>
              <a:gd name="connsiteX61" fmla="*/ 5998514 w 6115796"/>
              <a:gd name="connsiteY61" fmla="*/ 5189673 h 6858000"/>
              <a:gd name="connsiteX62" fmla="*/ 6018409 w 6115796"/>
              <a:gd name="connsiteY62" fmla="*/ 5227157 h 6858000"/>
              <a:gd name="connsiteX63" fmla="*/ 6036748 w 6115796"/>
              <a:gd name="connsiteY63" fmla="*/ 5322752 h 6858000"/>
              <a:gd name="connsiteX64" fmla="*/ 6037677 w 6115796"/>
              <a:gd name="connsiteY64" fmla="*/ 5354807 h 6858000"/>
              <a:gd name="connsiteX65" fmla="*/ 6053435 w 6115796"/>
              <a:gd name="connsiteY65" fmla="*/ 5387547 h 6858000"/>
              <a:gd name="connsiteX66" fmla="*/ 6068640 w 6115796"/>
              <a:gd name="connsiteY66" fmla="*/ 5474503 h 6858000"/>
              <a:gd name="connsiteX67" fmla="*/ 6080922 w 6115796"/>
              <a:gd name="connsiteY67" fmla="*/ 5561070 h 6858000"/>
              <a:gd name="connsiteX68" fmla="*/ 6096949 w 6115796"/>
              <a:gd name="connsiteY68" fmla="*/ 5648179 h 6858000"/>
              <a:gd name="connsiteX69" fmla="*/ 6115796 w 6115796"/>
              <a:gd name="connsiteY69" fmla="*/ 5862844 h 6858000"/>
              <a:gd name="connsiteX70" fmla="*/ 6045436 w 6115796"/>
              <a:gd name="connsiteY70" fmla="*/ 6124480 h 6858000"/>
              <a:gd name="connsiteX71" fmla="*/ 6030489 w 6115796"/>
              <a:gd name="connsiteY71" fmla="*/ 6317666 h 6858000"/>
              <a:gd name="connsiteX72" fmla="*/ 6007492 w 6115796"/>
              <a:gd name="connsiteY72" fmla="*/ 6440818 h 6858000"/>
              <a:gd name="connsiteX73" fmla="*/ 6009467 w 6115796"/>
              <a:gd name="connsiteY73" fmla="*/ 6487076 h 6858000"/>
              <a:gd name="connsiteX74" fmla="*/ 5995064 w 6115796"/>
              <a:gd name="connsiteY74" fmla="*/ 6540791 h 6858000"/>
              <a:gd name="connsiteX75" fmla="*/ 5986207 w 6115796"/>
              <a:gd name="connsiteY75" fmla="*/ 6695855 h 6858000"/>
              <a:gd name="connsiteX76" fmla="*/ 5979428 w 6115796"/>
              <a:gd name="connsiteY76" fmla="*/ 6754678 h 6858000"/>
              <a:gd name="connsiteX77" fmla="*/ 5984543 w 6115796"/>
              <a:gd name="connsiteY77" fmla="*/ 6811016 h 6858000"/>
              <a:gd name="connsiteX78" fmla="*/ 5979671 w 6115796"/>
              <a:gd name="connsiteY78" fmla="*/ 6858000 h 6858000"/>
              <a:gd name="connsiteX79" fmla="*/ 0 w 6115796"/>
              <a:gd name="connsiteY79" fmla="*/ 6858000 h 6858000"/>
              <a:gd name="connsiteX80" fmla="*/ 0 w 6115796"/>
              <a:gd name="connsiteY80"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7248 w 6115796"/>
              <a:gd name="connsiteY26" fmla="*/ 2203922 h 6858000"/>
              <a:gd name="connsiteX27" fmla="*/ 5250644 w 6115796"/>
              <a:gd name="connsiteY27" fmla="*/ 2266619 h 6858000"/>
              <a:gd name="connsiteX28" fmla="*/ 5293877 w 6115796"/>
              <a:gd name="connsiteY28" fmla="*/ 2368649 h 6858000"/>
              <a:gd name="connsiteX29" fmla="*/ 5311338 w 6115796"/>
              <a:gd name="connsiteY29" fmla="*/ 2404034 h 6858000"/>
              <a:gd name="connsiteX30" fmla="*/ 5338366 w 6115796"/>
              <a:gd name="connsiteY30" fmla="*/ 2465052 h 6858000"/>
              <a:gd name="connsiteX31" fmla="*/ 5371263 w 6115796"/>
              <a:gd name="connsiteY31" fmla="*/ 2586413 h 6858000"/>
              <a:gd name="connsiteX32" fmla="*/ 5407503 w 6115796"/>
              <a:gd name="connsiteY32" fmla="*/ 2786290 h 6858000"/>
              <a:gd name="connsiteX33" fmla="*/ 5407356 w 6115796"/>
              <a:gd name="connsiteY33" fmla="*/ 2787545 h 6858000"/>
              <a:gd name="connsiteX34" fmla="*/ 5457023 w 6115796"/>
              <a:gd name="connsiteY34" fmla="*/ 2858292 h 6858000"/>
              <a:gd name="connsiteX35" fmla="*/ 5484061 w 6115796"/>
              <a:gd name="connsiteY35" fmla="*/ 2919216 h 6858000"/>
              <a:gd name="connsiteX36" fmla="*/ 5491940 w 6115796"/>
              <a:gd name="connsiteY36" fmla="*/ 3015985 h 6858000"/>
              <a:gd name="connsiteX37" fmla="*/ 5503944 w 6115796"/>
              <a:gd name="connsiteY37" fmla="*/ 3123335 h 6858000"/>
              <a:gd name="connsiteX38" fmla="*/ 5516007 w 6115796"/>
              <a:gd name="connsiteY38" fmla="*/ 3258473 h 6858000"/>
              <a:gd name="connsiteX39" fmla="*/ 5589758 w 6115796"/>
              <a:gd name="connsiteY39" fmla="*/ 3453699 h 6858000"/>
              <a:gd name="connsiteX40" fmla="*/ 5596144 w 6115796"/>
              <a:gd name="connsiteY40" fmla="*/ 3534624 h 6858000"/>
              <a:gd name="connsiteX41" fmla="*/ 5597750 w 6115796"/>
              <a:gd name="connsiteY41" fmla="*/ 3534129 h 6858000"/>
              <a:gd name="connsiteX42" fmla="*/ 5618377 w 6115796"/>
              <a:gd name="connsiteY42" fmla="*/ 3588431 h 6858000"/>
              <a:gd name="connsiteX43" fmla="*/ 5655472 w 6115796"/>
              <a:gd name="connsiteY43" fmla="*/ 3678877 h 6858000"/>
              <a:gd name="connsiteX44" fmla="*/ 5683015 w 6115796"/>
              <a:gd name="connsiteY44" fmla="*/ 3762025 h 6858000"/>
              <a:gd name="connsiteX45" fmla="*/ 5696643 w 6115796"/>
              <a:gd name="connsiteY45" fmla="*/ 3773888 h 6858000"/>
              <a:gd name="connsiteX46" fmla="*/ 5768491 w 6115796"/>
              <a:gd name="connsiteY46" fmla="*/ 3914399 h 6858000"/>
              <a:gd name="connsiteX47" fmla="*/ 5793123 w 6115796"/>
              <a:gd name="connsiteY47" fmla="*/ 3969952 h 6858000"/>
              <a:gd name="connsiteX48" fmla="*/ 5808321 w 6115796"/>
              <a:gd name="connsiteY48" fmla="*/ 3988153 h 6858000"/>
              <a:gd name="connsiteX49" fmla="*/ 5825621 w 6115796"/>
              <a:gd name="connsiteY49" fmla="*/ 4015525 h 6858000"/>
              <a:gd name="connsiteX50" fmla="*/ 5860672 w 6115796"/>
              <a:gd name="connsiteY50" fmla="*/ 4061579 h 6858000"/>
              <a:gd name="connsiteX51" fmla="*/ 5894095 w 6115796"/>
              <a:gd name="connsiteY51" fmla="*/ 4128857 h 6858000"/>
              <a:gd name="connsiteX52" fmla="*/ 5903513 w 6115796"/>
              <a:gd name="connsiteY52" fmla="*/ 4187661 h 6858000"/>
              <a:gd name="connsiteX53" fmla="*/ 5946705 w 6115796"/>
              <a:gd name="connsiteY53" fmla="*/ 4428051 h 6858000"/>
              <a:gd name="connsiteX54" fmla="*/ 5949261 w 6115796"/>
              <a:gd name="connsiteY54" fmla="*/ 4449185 h 6858000"/>
              <a:gd name="connsiteX55" fmla="*/ 5968960 w 6115796"/>
              <a:gd name="connsiteY55" fmla="*/ 4482655 h 6858000"/>
              <a:gd name="connsiteX56" fmla="*/ 5998138 w 6115796"/>
              <a:gd name="connsiteY56" fmla="*/ 4697518 h 6858000"/>
              <a:gd name="connsiteX57" fmla="*/ 6007819 w 6115796"/>
              <a:gd name="connsiteY57" fmla="*/ 4858148 h 6858000"/>
              <a:gd name="connsiteX58" fmla="*/ 6007749 w 6115796"/>
              <a:gd name="connsiteY58" fmla="*/ 4964715 h 6858000"/>
              <a:gd name="connsiteX59" fmla="*/ 6005269 w 6115796"/>
              <a:gd name="connsiteY59" fmla="*/ 5150567 h 6858000"/>
              <a:gd name="connsiteX60" fmla="*/ 6001127 w 6115796"/>
              <a:gd name="connsiteY60" fmla="*/ 5164609 h 6858000"/>
              <a:gd name="connsiteX61" fmla="*/ 5998514 w 6115796"/>
              <a:gd name="connsiteY61" fmla="*/ 5189673 h 6858000"/>
              <a:gd name="connsiteX62" fmla="*/ 6018409 w 6115796"/>
              <a:gd name="connsiteY62" fmla="*/ 5227157 h 6858000"/>
              <a:gd name="connsiteX63" fmla="*/ 6036748 w 6115796"/>
              <a:gd name="connsiteY63" fmla="*/ 5322752 h 6858000"/>
              <a:gd name="connsiteX64" fmla="*/ 6037677 w 6115796"/>
              <a:gd name="connsiteY64" fmla="*/ 5354807 h 6858000"/>
              <a:gd name="connsiteX65" fmla="*/ 6053435 w 6115796"/>
              <a:gd name="connsiteY65" fmla="*/ 5387547 h 6858000"/>
              <a:gd name="connsiteX66" fmla="*/ 6068640 w 6115796"/>
              <a:gd name="connsiteY66" fmla="*/ 5474503 h 6858000"/>
              <a:gd name="connsiteX67" fmla="*/ 6080922 w 6115796"/>
              <a:gd name="connsiteY67" fmla="*/ 5561070 h 6858000"/>
              <a:gd name="connsiteX68" fmla="*/ 6096949 w 6115796"/>
              <a:gd name="connsiteY68" fmla="*/ 5648179 h 6858000"/>
              <a:gd name="connsiteX69" fmla="*/ 6115796 w 6115796"/>
              <a:gd name="connsiteY69" fmla="*/ 5862844 h 6858000"/>
              <a:gd name="connsiteX70" fmla="*/ 6045436 w 6115796"/>
              <a:gd name="connsiteY70" fmla="*/ 6124480 h 6858000"/>
              <a:gd name="connsiteX71" fmla="*/ 6030489 w 6115796"/>
              <a:gd name="connsiteY71" fmla="*/ 6317666 h 6858000"/>
              <a:gd name="connsiteX72" fmla="*/ 6007492 w 6115796"/>
              <a:gd name="connsiteY72" fmla="*/ 6440818 h 6858000"/>
              <a:gd name="connsiteX73" fmla="*/ 6009467 w 6115796"/>
              <a:gd name="connsiteY73" fmla="*/ 6487076 h 6858000"/>
              <a:gd name="connsiteX74" fmla="*/ 5995064 w 6115796"/>
              <a:gd name="connsiteY74" fmla="*/ 6540791 h 6858000"/>
              <a:gd name="connsiteX75" fmla="*/ 5986207 w 6115796"/>
              <a:gd name="connsiteY75" fmla="*/ 6695855 h 6858000"/>
              <a:gd name="connsiteX76" fmla="*/ 5979428 w 6115796"/>
              <a:gd name="connsiteY76" fmla="*/ 6754678 h 6858000"/>
              <a:gd name="connsiteX77" fmla="*/ 5984543 w 6115796"/>
              <a:gd name="connsiteY77" fmla="*/ 6811016 h 6858000"/>
              <a:gd name="connsiteX78" fmla="*/ 5979671 w 6115796"/>
              <a:gd name="connsiteY78" fmla="*/ 6858000 h 6858000"/>
              <a:gd name="connsiteX79" fmla="*/ 0 w 6115796"/>
              <a:gd name="connsiteY79" fmla="*/ 6858000 h 6858000"/>
              <a:gd name="connsiteX80" fmla="*/ 0 w 6115796"/>
              <a:gd name="connsiteY80"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7248 w 6115796"/>
              <a:gd name="connsiteY26" fmla="*/ 2203922 h 6858000"/>
              <a:gd name="connsiteX27" fmla="*/ 5250644 w 6115796"/>
              <a:gd name="connsiteY27" fmla="*/ 2266619 h 6858000"/>
              <a:gd name="connsiteX28" fmla="*/ 5293877 w 6115796"/>
              <a:gd name="connsiteY28" fmla="*/ 2368649 h 6858000"/>
              <a:gd name="connsiteX29" fmla="*/ 5311338 w 6115796"/>
              <a:gd name="connsiteY29" fmla="*/ 2404034 h 6858000"/>
              <a:gd name="connsiteX30" fmla="*/ 5338366 w 6115796"/>
              <a:gd name="connsiteY30" fmla="*/ 2465052 h 6858000"/>
              <a:gd name="connsiteX31" fmla="*/ 5371263 w 6115796"/>
              <a:gd name="connsiteY31" fmla="*/ 2586413 h 6858000"/>
              <a:gd name="connsiteX32" fmla="*/ 5407503 w 6115796"/>
              <a:gd name="connsiteY32" fmla="*/ 2786290 h 6858000"/>
              <a:gd name="connsiteX33" fmla="*/ 5407356 w 6115796"/>
              <a:gd name="connsiteY33" fmla="*/ 2787545 h 6858000"/>
              <a:gd name="connsiteX34" fmla="*/ 5457023 w 6115796"/>
              <a:gd name="connsiteY34" fmla="*/ 2858292 h 6858000"/>
              <a:gd name="connsiteX35" fmla="*/ 5484061 w 6115796"/>
              <a:gd name="connsiteY35" fmla="*/ 2919216 h 6858000"/>
              <a:gd name="connsiteX36" fmla="*/ 5491940 w 6115796"/>
              <a:gd name="connsiteY36" fmla="*/ 3015985 h 6858000"/>
              <a:gd name="connsiteX37" fmla="*/ 5503944 w 6115796"/>
              <a:gd name="connsiteY37" fmla="*/ 3123335 h 6858000"/>
              <a:gd name="connsiteX38" fmla="*/ 5516007 w 6115796"/>
              <a:gd name="connsiteY38" fmla="*/ 3258473 h 6858000"/>
              <a:gd name="connsiteX39" fmla="*/ 5589758 w 6115796"/>
              <a:gd name="connsiteY39" fmla="*/ 3453699 h 6858000"/>
              <a:gd name="connsiteX40" fmla="*/ 5596144 w 6115796"/>
              <a:gd name="connsiteY40" fmla="*/ 3534624 h 6858000"/>
              <a:gd name="connsiteX41" fmla="*/ 5597750 w 6115796"/>
              <a:gd name="connsiteY41" fmla="*/ 3534129 h 6858000"/>
              <a:gd name="connsiteX42" fmla="*/ 5618377 w 6115796"/>
              <a:gd name="connsiteY42" fmla="*/ 3588431 h 6858000"/>
              <a:gd name="connsiteX43" fmla="*/ 5655472 w 6115796"/>
              <a:gd name="connsiteY43" fmla="*/ 3678877 h 6858000"/>
              <a:gd name="connsiteX44" fmla="*/ 5683015 w 6115796"/>
              <a:gd name="connsiteY44" fmla="*/ 3762025 h 6858000"/>
              <a:gd name="connsiteX45" fmla="*/ 5696643 w 6115796"/>
              <a:gd name="connsiteY45" fmla="*/ 3773888 h 6858000"/>
              <a:gd name="connsiteX46" fmla="*/ 5768491 w 6115796"/>
              <a:gd name="connsiteY46" fmla="*/ 3914399 h 6858000"/>
              <a:gd name="connsiteX47" fmla="*/ 5793123 w 6115796"/>
              <a:gd name="connsiteY47" fmla="*/ 3969952 h 6858000"/>
              <a:gd name="connsiteX48" fmla="*/ 5808321 w 6115796"/>
              <a:gd name="connsiteY48" fmla="*/ 3988153 h 6858000"/>
              <a:gd name="connsiteX49" fmla="*/ 5825621 w 6115796"/>
              <a:gd name="connsiteY49" fmla="*/ 4015525 h 6858000"/>
              <a:gd name="connsiteX50" fmla="*/ 5860672 w 6115796"/>
              <a:gd name="connsiteY50" fmla="*/ 4061579 h 6858000"/>
              <a:gd name="connsiteX51" fmla="*/ 5894095 w 6115796"/>
              <a:gd name="connsiteY51" fmla="*/ 4128857 h 6858000"/>
              <a:gd name="connsiteX52" fmla="*/ 5903513 w 6115796"/>
              <a:gd name="connsiteY52" fmla="*/ 4187661 h 6858000"/>
              <a:gd name="connsiteX53" fmla="*/ 5946705 w 6115796"/>
              <a:gd name="connsiteY53" fmla="*/ 4428051 h 6858000"/>
              <a:gd name="connsiteX54" fmla="*/ 5949261 w 6115796"/>
              <a:gd name="connsiteY54" fmla="*/ 4449185 h 6858000"/>
              <a:gd name="connsiteX55" fmla="*/ 5968960 w 6115796"/>
              <a:gd name="connsiteY55" fmla="*/ 4482655 h 6858000"/>
              <a:gd name="connsiteX56" fmla="*/ 5998138 w 6115796"/>
              <a:gd name="connsiteY56" fmla="*/ 4697518 h 6858000"/>
              <a:gd name="connsiteX57" fmla="*/ 6007819 w 6115796"/>
              <a:gd name="connsiteY57" fmla="*/ 4858148 h 6858000"/>
              <a:gd name="connsiteX58" fmla="*/ 6007749 w 6115796"/>
              <a:gd name="connsiteY58" fmla="*/ 4964715 h 6858000"/>
              <a:gd name="connsiteX59" fmla="*/ 6005269 w 6115796"/>
              <a:gd name="connsiteY59" fmla="*/ 5150567 h 6858000"/>
              <a:gd name="connsiteX60" fmla="*/ 6001127 w 6115796"/>
              <a:gd name="connsiteY60" fmla="*/ 5164609 h 6858000"/>
              <a:gd name="connsiteX61" fmla="*/ 5998514 w 6115796"/>
              <a:gd name="connsiteY61" fmla="*/ 5189673 h 6858000"/>
              <a:gd name="connsiteX62" fmla="*/ 6018409 w 6115796"/>
              <a:gd name="connsiteY62" fmla="*/ 5227157 h 6858000"/>
              <a:gd name="connsiteX63" fmla="*/ 6036748 w 6115796"/>
              <a:gd name="connsiteY63" fmla="*/ 5322752 h 6858000"/>
              <a:gd name="connsiteX64" fmla="*/ 6037677 w 6115796"/>
              <a:gd name="connsiteY64" fmla="*/ 5354807 h 6858000"/>
              <a:gd name="connsiteX65" fmla="*/ 6053435 w 6115796"/>
              <a:gd name="connsiteY65" fmla="*/ 5387547 h 6858000"/>
              <a:gd name="connsiteX66" fmla="*/ 6068640 w 6115796"/>
              <a:gd name="connsiteY66" fmla="*/ 5474503 h 6858000"/>
              <a:gd name="connsiteX67" fmla="*/ 6080922 w 6115796"/>
              <a:gd name="connsiteY67" fmla="*/ 5561070 h 6858000"/>
              <a:gd name="connsiteX68" fmla="*/ 6096949 w 6115796"/>
              <a:gd name="connsiteY68" fmla="*/ 5648179 h 6858000"/>
              <a:gd name="connsiteX69" fmla="*/ 6115796 w 6115796"/>
              <a:gd name="connsiteY69" fmla="*/ 5862844 h 6858000"/>
              <a:gd name="connsiteX70" fmla="*/ 6045436 w 6115796"/>
              <a:gd name="connsiteY70" fmla="*/ 6124480 h 6858000"/>
              <a:gd name="connsiteX71" fmla="*/ 6030489 w 6115796"/>
              <a:gd name="connsiteY71" fmla="*/ 6317666 h 6858000"/>
              <a:gd name="connsiteX72" fmla="*/ 6007492 w 6115796"/>
              <a:gd name="connsiteY72" fmla="*/ 6440818 h 6858000"/>
              <a:gd name="connsiteX73" fmla="*/ 6009467 w 6115796"/>
              <a:gd name="connsiteY73" fmla="*/ 6487076 h 6858000"/>
              <a:gd name="connsiteX74" fmla="*/ 5995064 w 6115796"/>
              <a:gd name="connsiteY74" fmla="*/ 6540791 h 6858000"/>
              <a:gd name="connsiteX75" fmla="*/ 5986207 w 6115796"/>
              <a:gd name="connsiteY75" fmla="*/ 6695855 h 6858000"/>
              <a:gd name="connsiteX76" fmla="*/ 5979428 w 6115796"/>
              <a:gd name="connsiteY76" fmla="*/ 6754678 h 6858000"/>
              <a:gd name="connsiteX77" fmla="*/ 5984543 w 6115796"/>
              <a:gd name="connsiteY77" fmla="*/ 6811016 h 6858000"/>
              <a:gd name="connsiteX78" fmla="*/ 5979671 w 6115796"/>
              <a:gd name="connsiteY78" fmla="*/ 6858000 h 6858000"/>
              <a:gd name="connsiteX79" fmla="*/ 0 w 6115796"/>
              <a:gd name="connsiteY79" fmla="*/ 6858000 h 6858000"/>
              <a:gd name="connsiteX80" fmla="*/ 0 w 6115796"/>
              <a:gd name="connsiteY80"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7248 w 6115796"/>
              <a:gd name="connsiteY26" fmla="*/ 2203922 h 6858000"/>
              <a:gd name="connsiteX27" fmla="*/ 5262551 w 6115796"/>
              <a:gd name="connsiteY27" fmla="*/ 2288050 h 6858000"/>
              <a:gd name="connsiteX28" fmla="*/ 5293877 w 6115796"/>
              <a:gd name="connsiteY28" fmla="*/ 2368649 h 6858000"/>
              <a:gd name="connsiteX29" fmla="*/ 5311338 w 6115796"/>
              <a:gd name="connsiteY29" fmla="*/ 2404034 h 6858000"/>
              <a:gd name="connsiteX30" fmla="*/ 5338366 w 6115796"/>
              <a:gd name="connsiteY30" fmla="*/ 2465052 h 6858000"/>
              <a:gd name="connsiteX31" fmla="*/ 5371263 w 6115796"/>
              <a:gd name="connsiteY31" fmla="*/ 2586413 h 6858000"/>
              <a:gd name="connsiteX32" fmla="*/ 5407503 w 6115796"/>
              <a:gd name="connsiteY32" fmla="*/ 2786290 h 6858000"/>
              <a:gd name="connsiteX33" fmla="*/ 5407356 w 6115796"/>
              <a:gd name="connsiteY33" fmla="*/ 2787545 h 6858000"/>
              <a:gd name="connsiteX34" fmla="*/ 5457023 w 6115796"/>
              <a:gd name="connsiteY34" fmla="*/ 2858292 h 6858000"/>
              <a:gd name="connsiteX35" fmla="*/ 5484061 w 6115796"/>
              <a:gd name="connsiteY35" fmla="*/ 2919216 h 6858000"/>
              <a:gd name="connsiteX36" fmla="*/ 5491940 w 6115796"/>
              <a:gd name="connsiteY36" fmla="*/ 3015985 h 6858000"/>
              <a:gd name="connsiteX37" fmla="*/ 5503944 w 6115796"/>
              <a:gd name="connsiteY37" fmla="*/ 3123335 h 6858000"/>
              <a:gd name="connsiteX38" fmla="*/ 5516007 w 6115796"/>
              <a:gd name="connsiteY38" fmla="*/ 3258473 h 6858000"/>
              <a:gd name="connsiteX39" fmla="*/ 5589758 w 6115796"/>
              <a:gd name="connsiteY39" fmla="*/ 3453699 h 6858000"/>
              <a:gd name="connsiteX40" fmla="*/ 5596144 w 6115796"/>
              <a:gd name="connsiteY40" fmla="*/ 3534624 h 6858000"/>
              <a:gd name="connsiteX41" fmla="*/ 5597750 w 6115796"/>
              <a:gd name="connsiteY41" fmla="*/ 3534129 h 6858000"/>
              <a:gd name="connsiteX42" fmla="*/ 5618377 w 6115796"/>
              <a:gd name="connsiteY42" fmla="*/ 3588431 h 6858000"/>
              <a:gd name="connsiteX43" fmla="*/ 5655472 w 6115796"/>
              <a:gd name="connsiteY43" fmla="*/ 3678877 h 6858000"/>
              <a:gd name="connsiteX44" fmla="*/ 5683015 w 6115796"/>
              <a:gd name="connsiteY44" fmla="*/ 3762025 h 6858000"/>
              <a:gd name="connsiteX45" fmla="*/ 5696643 w 6115796"/>
              <a:gd name="connsiteY45" fmla="*/ 3773888 h 6858000"/>
              <a:gd name="connsiteX46" fmla="*/ 5768491 w 6115796"/>
              <a:gd name="connsiteY46" fmla="*/ 3914399 h 6858000"/>
              <a:gd name="connsiteX47" fmla="*/ 5793123 w 6115796"/>
              <a:gd name="connsiteY47" fmla="*/ 3969952 h 6858000"/>
              <a:gd name="connsiteX48" fmla="*/ 5808321 w 6115796"/>
              <a:gd name="connsiteY48" fmla="*/ 3988153 h 6858000"/>
              <a:gd name="connsiteX49" fmla="*/ 5825621 w 6115796"/>
              <a:gd name="connsiteY49" fmla="*/ 4015525 h 6858000"/>
              <a:gd name="connsiteX50" fmla="*/ 5860672 w 6115796"/>
              <a:gd name="connsiteY50" fmla="*/ 4061579 h 6858000"/>
              <a:gd name="connsiteX51" fmla="*/ 5894095 w 6115796"/>
              <a:gd name="connsiteY51" fmla="*/ 4128857 h 6858000"/>
              <a:gd name="connsiteX52" fmla="*/ 5903513 w 6115796"/>
              <a:gd name="connsiteY52" fmla="*/ 4187661 h 6858000"/>
              <a:gd name="connsiteX53" fmla="*/ 5946705 w 6115796"/>
              <a:gd name="connsiteY53" fmla="*/ 4428051 h 6858000"/>
              <a:gd name="connsiteX54" fmla="*/ 5949261 w 6115796"/>
              <a:gd name="connsiteY54" fmla="*/ 4449185 h 6858000"/>
              <a:gd name="connsiteX55" fmla="*/ 5968960 w 6115796"/>
              <a:gd name="connsiteY55" fmla="*/ 4482655 h 6858000"/>
              <a:gd name="connsiteX56" fmla="*/ 5998138 w 6115796"/>
              <a:gd name="connsiteY56" fmla="*/ 4697518 h 6858000"/>
              <a:gd name="connsiteX57" fmla="*/ 6007819 w 6115796"/>
              <a:gd name="connsiteY57" fmla="*/ 4858148 h 6858000"/>
              <a:gd name="connsiteX58" fmla="*/ 6007749 w 6115796"/>
              <a:gd name="connsiteY58" fmla="*/ 4964715 h 6858000"/>
              <a:gd name="connsiteX59" fmla="*/ 6005269 w 6115796"/>
              <a:gd name="connsiteY59" fmla="*/ 5150567 h 6858000"/>
              <a:gd name="connsiteX60" fmla="*/ 6001127 w 6115796"/>
              <a:gd name="connsiteY60" fmla="*/ 5164609 h 6858000"/>
              <a:gd name="connsiteX61" fmla="*/ 5998514 w 6115796"/>
              <a:gd name="connsiteY61" fmla="*/ 5189673 h 6858000"/>
              <a:gd name="connsiteX62" fmla="*/ 6018409 w 6115796"/>
              <a:gd name="connsiteY62" fmla="*/ 5227157 h 6858000"/>
              <a:gd name="connsiteX63" fmla="*/ 6036748 w 6115796"/>
              <a:gd name="connsiteY63" fmla="*/ 5322752 h 6858000"/>
              <a:gd name="connsiteX64" fmla="*/ 6037677 w 6115796"/>
              <a:gd name="connsiteY64" fmla="*/ 5354807 h 6858000"/>
              <a:gd name="connsiteX65" fmla="*/ 6053435 w 6115796"/>
              <a:gd name="connsiteY65" fmla="*/ 5387547 h 6858000"/>
              <a:gd name="connsiteX66" fmla="*/ 6068640 w 6115796"/>
              <a:gd name="connsiteY66" fmla="*/ 5474503 h 6858000"/>
              <a:gd name="connsiteX67" fmla="*/ 6080922 w 6115796"/>
              <a:gd name="connsiteY67" fmla="*/ 5561070 h 6858000"/>
              <a:gd name="connsiteX68" fmla="*/ 6096949 w 6115796"/>
              <a:gd name="connsiteY68" fmla="*/ 5648179 h 6858000"/>
              <a:gd name="connsiteX69" fmla="*/ 6115796 w 6115796"/>
              <a:gd name="connsiteY69" fmla="*/ 5862844 h 6858000"/>
              <a:gd name="connsiteX70" fmla="*/ 6045436 w 6115796"/>
              <a:gd name="connsiteY70" fmla="*/ 6124480 h 6858000"/>
              <a:gd name="connsiteX71" fmla="*/ 6030489 w 6115796"/>
              <a:gd name="connsiteY71" fmla="*/ 6317666 h 6858000"/>
              <a:gd name="connsiteX72" fmla="*/ 6007492 w 6115796"/>
              <a:gd name="connsiteY72" fmla="*/ 6440818 h 6858000"/>
              <a:gd name="connsiteX73" fmla="*/ 6009467 w 6115796"/>
              <a:gd name="connsiteY73" fmla="*/ 6487076 h 6858000"/>
              <a:gd name="connsiteX74" fmla="*/ 5995064 w 6115796"/>
              <a:gd name="connsiteY74" fmla="*/ 6540791 h 6858000"/>
              <a:gd name="connsiteX75" fmla="*/ 5986207 w 6115796"/>
              <a:gd name="connsiteY75" fmla="*/ 6695855 h 6858000"/>
              <a:gd name="connsiteX76" fmla="*/ 5979428 w 6115796"/>
              <a:gd name="connsiteY76" fmla="*/ 6754678 h 6858000"/>
              <a:gd name="connsiteX77" fmla="*/ 5984543 w 6115796"/>
              <a:gd name="connsiteY77" fmla="*/ 6811016 h 6858000"/>
              <a:gd name="connsiteX78" fmla="*/ 5979671 w 6115796"/>
              <a:gd name="connsiteY78" fmla="*/ 6858000 h 6858000"/>
              <a:gd name="connsiteX79" fmla="*/ 0 w 6115796"/>
              <a:gd name="connsiteY79" fmla="*/ 6858000 h 6858000"/>
              <a:gd name="connsiteX80" fmla="*/ 0 w 6115796"/>
              <a:gd name="connsiteY80"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6931 w 6115796"/>
              <a:gd name="connsiteY23" fmla="*/ 1866147 h 6858000"/>
              <a:gd name="connsiteX24" fmla="*/ 5255696 w 6115796"/>
              <a:gd name="connsiteY24" fmla="*/ 1953770 h 6858000"/>
              <a:gd name="connsiteX25" fmla="*/ 5252592 w 6115796"/>
              <a:gd name="connsiteY25" fmla="*/ 2092210 h 6858000"/>
              <a:gd name="connsiteX26" fmla="*/ 5257248 w 6115796"/>
              <a:gd name="connsiteY26" fmla="*/ 2203922 h 6858000"/>
              <a:gd name="connsiteX27" fmla="*/ 5262551 w 6115796"/>
              <a:gd name="connsiteY27" fmla="*/ 2288050 h 6858000"/>
              <a:gd name="connsiteX28" fmla="*/ 5293877 w 6115796"/>
              <a:gd name="connsiteY28" fmla="*/ 2368649 h 6858000"/>
              <a:gd name="connsiteX29" fmla="*/ 5311338 w 6115796"/>
              <a:gd name="connsiteY29" fmla="*/ 2404034 h 6858000"/>
              <a:gd name="connsiteX30" fmla="*/ 5338366 w 6115796"/>
              <a:gd name="connsiteY30" fmla="*/ 2465052 h 6858000"/>
              <a:gd name="connsiteX31" fmla="*/ 5371263 w 6115796"/>
              <a:gd name="connsiteY31" fmla="*/ 2586413 h 6858000"/>
              <a:gd name="connsiteX32" fmla="*/ 5407503 w 6115796"/>
              <a:gd name="connsiteY32" fmla="*/ 2786290 h 6858000"/>
              <a:gd name="connsiteX33" fmla="*/ 5407356 w 6115796"/>
              <a:gd name="connsiteY33" fmla="*/ 2787545 h 6858000"/>
              <a:gd name="connsiteX34" fmla="*/ 5457023 w 6115796"/>
              <a:gd name="connsiteY34" fmla="*/ 2858292 h 6858000"/>
              <a:gd name="connsiteX35" fmla="*/ 5484061 w 6115796"/>
              <a:gd name="connsiteY35" fmla="*/ 2919216 h 6858000"/>
              <a:gd name="connsiteX36" fmla="*/ 5491940 w 6115796"/>
              <a:gd name="connsiteY36" fmla="*/ 3015985 h 6858000"/>
              <a:gd name="connsiteX37" fmla="*/ 5503944 w 6115796"/>
              <a:gd name="connsiteY37" fmla="*/ 3123335 h 6858000"/>
              <a:gd name="connsiteX38" fmla="*/ 5516007 w 6115796"/>
              <a:gd name="connsiteY38" fmla="*/ 3258473 h 6858000"/>
              <a:gd name="connsiteX39" fmla="*/ 5589758 w 6115796"/>
              <a:gd name="connsiteY39" fmla="*/ 3453699 h 6858000"/>
              <a:gd name="connsiteX40" fmla="*/ 5596144 w 6115796"/>
              <a:gd name="connsiteY40" fmla="*/ 3534624 h 6858000"/>
              <a:gd name="connsiteX41" fmla="*/ 5597750 w 6115796"/>
              <a:gd name="connsiteY41" fmla="*/ 3534129 h 6858000"/>
              <a:gd name="connsiteX42" fmla="*/ 5618377 w 6115796"/>
              <a:gd name="connsiteY42" fmla="*/ 3588431 h 6858000"/>
              <a:gd name="connsiteX43" fmla="*/ 5655472 w 6115796"/>
              <a:gd name="connsiteY43" fmla="*/ 3678877 h 6858000"/>
              <a:gd name="connsiteX44" fmla="*/ 5683015 w 6115796"/>
              <a:gd name="connsiteY44" fmla="*/ 3762025 h 6858000"/>
              <a:gd name="connsiteX45" fmla="*/ 5696643 w 6115796"/>
              <a:gd name="connsiteY45" fmla="*/ 3773888 h 6858000"/>
              <a:gd name="connsiteX46" fmla="*/ 5768491 w 6115796"/>
              <a:gd name="connsiteY46" fmla="*/ 3914399 h 6858000"/>
              <a:gd name="connsiteX47" fmla="*/ 5793123 w 6115796"/>
              <a:gd name="connsiteY47" fmla="*/ 3969952 h 6858000"/>
              <a:gd name="connsiteX48" fmla="*/ 5808321 w 6115796"/>
              <a:gd name="connsiteY48" fmla="*/ 3988153 h 6858000"/>
              <a:gd name="connsiteX49" fmla="*/ 5825621 w 6115796"/>
              <a:gd name="connsiteY49" fmla="*/ 4015525 h 6858000"/>
              <a:gd name="connsiteX50" fmla="*/ 5860672 w 6115796"/>
              <a:gd name="connsiteY50" fmla="*/ 4061579 h 6858000"/>
              <a:gd name="connsiteX51" fmla="*/ 5894095 w 6115796"/>
              <a:gd name="connsiteY51" fmla="*/ 4128857 h 6858000"/>
              <a:gd name="connsiteX52" fmla="*/ 5903513 w 6115796"/>
              <a:gd name="connsiteY52" fmla="*/ 4187661 h 6858000"/>
              <a:gd name="connsiteX53" fmla="*/ 5946705 w 6115796"/>
              <a:gd name="connsiteY53" fmla="*/ 4428051 h 6858000"/>
              <a:gd name="connsiteX54" fmla="*/ 5949261 w 6115796"/>
              <a:gd name="connsiteY54" fmla="*/ 4449185 h 6858000"/>
              <a:gd name="connsiteX55" fmla="*/ 5968960 w 6115796"/>
              <a:gd name="connsiteY55" fmla="*/ 4482655 h 6858000"/>
              <a:gd name="connsiteX56" fmla="*/ 5998138 w 6115796"/>
              <a:gd name="connsiteY56" fmla="*/ 4697518 h 6858000"/>
              <a:gd name="connsiteX57" fmla="*/ 6007819 w 6115796"/>
              <a:gd name="connsiteY57" fmla="*/ 4858148 h 6858000"/>
              <a:gd name="connsiteX58" fmla="*/ 6007749 w 6115796"/>
              <a:gd name="connsiteY58" fmla="*/ 4964715 h 6858000"/>
              <a:gd name="connsiteX59" fmla="*/ 6005269 w 6115796"/>
              <a:gd name="connsiteY59" fmla="*/ 5150567 h 6858000"/>
              <a:gd name="connsiteX60" fmla="*/ 6001127 w 6115796"/>
              <a:gd name="connsiteY60" fmla="*/ 5164609 h 6858000"/>
              <a:gd name="connsiteX61" fmla="*/ 5998514 w 6115796"/>
              <a:gd name="connsiteY61" fmla="*/ 5189673 h 6858000"/>
              <a:gd name="connsiteX62" fmla="*/ 6018409 w 6115796"/>
              <a:gd name="connsiteY62" fmla="*/ 5227157 h 6858000"/>
              <a:gd name="connsiteX63" fmla="*/ 6036748 w 6115796"/>
              <a:gd name="connsiteY63" fmla="*/ 5322752 h 6858000"/>
              <a:gd name="connsiteX64" fmla="*/ 6037677 w 6115796"/>
              <a:gd name="connsiteY64" fmla="*/ 5354807 h 6858000"/>
              <a:gd name="connsiteX65" fmla="*/ 6053435 w 6115796"/>
              <a:gd name="connsiteY65" fmla="*/ 5387547 h 6858000"/>
              <a:gd name="connsiteX66" fmla="*/ 6068640 w 6115796"/>
              <a:gd name="connsiteY66" fmla="*/ 5474503 h 6858000"/>
              <a:gd name="connsiteX67" fmla="*/ 6080922 w 6115796"/>
              <a:gd name="connsiteY67" fmla="*/ 5561070 h 6858000"/>
              <a:gd name="connsiteX68" fmla="*/ 6096949 w 6115796"/>
              <a:gd name="connsiteY68" fmla="*/ 5648179 h 6858000"/>
              <a:gd name="connsiteX69" fmla="*/ 6115796 w 6115796"/>
              <a:gd name="connsiteY69" fmla="*/ 5862844 h 6858000"/>
              <a:gd name="connsiteX70" fmla="*/ 6045436 w 6115796"/>
              <a:gd name="connsiteY70" fmla="*/ 6124480 h 6858000"/>
              <a:gd name="connsiteX71" fmla="*/ 6030489 w 6115796"/>
              <a:gd name="connsiteY71" fmla="*/ 6317666 h 6858000"/>
              <a:gd name="connsiteX72" fmla="*/ 6007492 w 6115796"/>
              <a:gd name="connsiteY72" fmla="*/ 6440818 h 6858000"/>
              <a:gd name="connsiteX73" fmla="*/ 6009467 w 6115796"/>
              <a:gd name="connsiteY73" fmla="*/ 6487076 h 6858000"/>
              <a:gd name="connsiteX74" fmla="*/ 5995064 w 6115796"/>
              <a:gd name="connsiteY74" fmla="*/ 6540791 h 6858000"/>
              <a:gd name="connsiteX75" fmla="*/ 5986207 w 6115796"/>
              <a:gd name="connsiteY75" fmla="*/ 6695855 h 6858000"/>
              <a:gd name="connsiteX76" fmla="*/ 5979428 w 6115796"/>
              <a:gd name="connsiteY76" fmla="*/ 6754678 h 6858000"/>
              <a:gd name="connsiteX77" fmla="*/ 5984543 w 6115796"/>
              <a:gd name="connsiteY77" fmla="*/ 6811016 h 6858000"/>
              <a:gd name="connsiteX78" fmla="*/ 5979671 w 6115796"/>
              <a:gd name="connsiteY78" fmla="*/ 6858000 h 6858000"/>
              <a:gd name="connsiteX79" fmla="*/ 0 w 6115796"/>
              <a:gd name="connsiteY79" fmla="*/ 6858000 h 6858000"/>
              <a:gd name="connsiteX80" fmla="*/ 0 w 6115796"/>
              <a:gd name="connsiteY80"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31437 w 6115796"/>
              <a:gd name="connsiteY18" fmla="*/ 1373779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4549 w 6115796"/>
              <a:gd name="connsiteY23" fmla="*/ 1837572 h 6858000"/>
              <a:gd name="connsiteX24" fmla="*/ 5255696 w 6115796"/>
              <a:gd name="connsiteY24" fmla="*/ 1953770 h 6858000"/>
              <a:gd name="connsiteX25" fmla="*/ 5252592 w 6115796"/>
              <a:gd name="connsiteY25" fmla="*/ 2092210 h 6858000"/>
              <a:gd name="connsiteX26" fmla="*/ 5257248 w 6115796"/>
              <a:gd name="connsiteY26" fmla="*/ 2203922 h 6858000"/>
              <a:gd name="connsiteX27" fmla="*/ 5262551 w 6115796"/>
              <a:gd name="connsiteY27" fmla="*/ 2288050 h 6858000"/>
              <a:gd name="connsiteX28" fmla="*/ 5293877 w 6115796"/>
              <a:gd name="connsiteY28" fmla="*/ 2368649 h 6858000"/>
              <a:gd name="connsiteX29" fmla="*/ 5311338 w 6115796"/>
              <a:gd name="connsiteY29" fmla="*/ 2404034 h 6858000"/>
              <a:gd name="connsiteX30" fmla="*/ 5338366 w 6115796"/>
              <a:gd name="connsiteY30" fmla="*/ 2465052 h 6858000"/>
              <a:gd name="connsiteX31" fmla="*/ 5371263 w 6115796"/>
              <a:gd name="connsiteY31" fmla="*/ 2586413 h 6858000"/>
              <a:gd name="connsiteX32" fmla="*/ 5407503 w 6115796"/>
              <a:gd name="connsiteY32" fmla="*/ 2786290 h 6858000"/>
              <a:gd name="connsiteX33" fmla="*/ 5407356 w 6115796"/>
              <a:gd name="connsiteY33" fmla="*/ 2787545 h 6858000"/>
              <a:gd name="connsiteX34" fmla="*/ 5457023 w 6115796"/>
              <a:gd name="connsiteY34" fmla="*/ 2858292 h 6858000"/>
              <a:gd name="connsiteX35" fmla="*/ 5484061 w 6115796"/>
              <a:gd name="connsiteY35" fmla="*/ 2919216 h 6858000"/>
              <a:gd name="connsiteX36" fmla="*/ 5491940 w 6115796"/>
              <a:gd name="connsiteY36" fmla="*/ 3015985 h 6858000"/>
              <a:gd name="connsiteX37" fmla="*/ 5503944 w 6115796"/>
              <a:gd name="connsiteY37" fmla="*/ 3123335 h 6858000"/>
              <a:gd name="connsiteX38" fmla="*/ 5516007 w 6115796"/>
              <a:gd name="connsiteY38" fmla="*/ 3258473 h 6858000"/>
              <a:gd name="connsiteX39" fmla="*/ 5589758 w 6115796"/>
              <a:gd name="connsiteY39" fmla="*/ 3453699 h 6858000"/>
              <a:gd name="connsiteX40" fmla="*/ 5596144 w 6115796"/>
              <a:gd name="connsiteY40" fmla="*/ 3534624 h 6858000"/>
              <a:gd name="connsiteX41" fmla="*/ 5597750 w 6115796"/>
              <a:gd name="connsiteY41" fmla="*/ 3534129 h 6858000"/>
              <a:gd name="connsiteX42" fmla="*/ 5618377 w 6115796"/>
              <a:gd name="connsiteY42" fmla="*/ 3588431 h 6858000"/>
              <a:gd name="connsiteX43" fmla="*/ 5655472 w 6115796"/>
              <a:gd name="connsiteY43" fmla="*/ 3678877 h 6858000"/>
              <a:gd name="connsiteX44" fmla="*/ 5683015 w 6115796"/>
              <a:gd name="connsiteY44" fmla="*/ 3762025 h 6858000"/>
              <a:gd name="connsiteX45" fmla="*/ 5696643 w 6115796"/>
              <a:gd name="connsiteY45" fmla="*/ 3773888 h 6858000"/>
              <a:gd name="connsiteX46" fmla="*/ 5768491 w 6115796"/>
              <a:gd name="connsiteY46" fmla="*/ 3914399 h 6858000"/>
              <a:gd name="connsiteX47" fmla="*/ 5793123 w 6115796"/>
              <a:gd name="connsiteY47" fmla="*/ 3969952 h 6858000"/>
              <a:gd name="connsiteX48" fmla="*/ 5808321 w 6115796"/>
              <a:gd name="connsiteY48" fmla="*/ 3988153 h 6858000"/>
              <a:gd name="connsiteX49" fmla="*/ 5825621 w 6115796"/>
              <a:gd name="connsiteY49" fmla="*/ 4015525 h 6858000"/>
              <a:gd name="connsiteX50" fmla="*/ 5860672 w 6115796"/>
              <a:gd name="connsiteY50" fmla="*/ 4061579 h 6858000"/>
              <a:gd name="connsiteX51" fmla="*/ 5894095 w 6115796"/>
              <a:gd name="connsiteY51" fmla="*/ 4128857 h 6858000"/>
              <a:gd name="connsiteX52" fmla="*/ 5903513 w 6115796"/>
              <a:gd name="connsiteY52" fmla="*/ 4187661 h 6858000"/>
              <a:gd name="connsiteX53" fmla="*/ 5946705 w 6115796"/>
              <a:gd name="connsiteY53" fmla="*/ 4428051 h 6858000"/>
              <a:gd name="connsiteX54" fmla="*/ 5949261 w 6115796"/>
              <a:gd name="connsiteY54" fmla="*/ 4449185 h 6858000"/>
              <a:gd name="connsiteX55" fmla="*/ 5968960 w 6115796"/>
              <a:gd name="connsiteY55" fmla="*/ 4482655 h 6858000"/>
              <a:gd name="connsiteX56" fmla="*/ 5998138 w 6115796"/>
              <a:gd name="connsiteY56" fmla="*/ 4697518 h 6858000"/>
              <a:gd name="connsiteX57" fmla="*/ 6007819 w 6115796"/>
              <a:gd name="connsiteY57" fmla="*/ 4858148 h 6858000"/>
              <a:gd name="connsiteX58" fmla="*/ 6007749 w 6115796"/>
              <a:gd name="connsiteY58" fmla="*/ 4964715 h 6858000"/>
              <a:gd name="connsiteX59" fmla="*/ 6005269 w 6115796"/>
              <a:gd name="connsiteY59" fmla="*/ 5150567 h 6858000"/>
              <a:gd name="connsiteX60" fmla="*/ 6001127 w 6115796"/>
              <a:gd name="connsiteY60" fmla="*/ 5164609 h 6858000"/>
              <a:gd name="connsiteX61" fmla="*/ 5998514 w 6115796"/>
              <a:gd name="connsiteY61" fmla="*/ 5189673 h 6858000"/>
              <a:gd name="connsiteX62" fmla="*/ 6018409 w 6115796"/>
              <a:gd name="connsiteY62" fmla="*/ 5227157 h 6858000"/>
              <a:gd name="connsiteX63" fmla="*/ 6036748 w 6115796"/>
              <a:gd name="connsiteY63" fmla="*/ 5322752 h 6858000"/>
              <a:gd name="connsiteX64" fmla="*/ 6037677 w 6115796"/>
              <a:gd name="connsiteY64" fmla="*/ 5354807 h 6858000"/>
              <a:gd name="connsiteX65" fmla="*/ 6053435 w 6115796"/>
              <a:gd name="connsiteY65" fmla="*/ 5387547 h 6858000"/>
              <a:gd name="connsiteX66" fmla="*/ 6068640 w 6115796"/>
              <a:gd name="connsiteY66" fmla="*/ 5474503 h 6858000"/>
              <a:gd name="connsiteX67" fmla="*/ 6080922 w 6115796"/>
              <a:gd name="connsiteY67" fmla="*/ 5561070 h 6858000"/>
              <a:gd name="connsiteX68" fmla="*/ 6096949 w 6115796"/>
              <a:gd name="connsiteY68" fmla="*/ 5648179 h 6858000"/>
              <a:gd name="connsiteX69" fmla="*/ 6115796 w 6115796"/>
              <a:gd name="connsiteY69" fmla="*/ 5862844 h 6858000"/>
              <a:gd name="connsiteX70" fmla="*/ 6045436 w 6115796"/>
              <a:gd name="connsiteY70" fmla="*/ 6124480 h 6858000"/>
              <a:gd name="connsiteX71" fmla="*/ 6030489 w 6115796"/>
              <a:gd name="connsiteY71" fmla="*/ 6317666 h 6858000"/>
              <a:gd name="connsiteX72" fmla="*/ 6007492 w 6115796"/>
              <a:gd name="connsiteY72" fmla="*/ 6440818 h 6858000"/>
              <a:gd name="connsiteX73" fmla="*/ 6009467 w 6115796"/>
              <a:gd name="connsiteY73" fmla="*/ 6487076 h 6858000"/>
              <a:gd name="connsiteX74" fmla="*/ 5995064 w 6115796"/>
              <a:gd name="connsiteY74" fmla="*/ 6540791 h 6858000"/>
              <a:gd name="connsiteX75" fmla="*/ 5986207 w 6115796"/>
              <a:gd name="connsiteY75" fmla="*/ 6695855 h 6858000"/>
              <a:gd name="connsiteX76" fmla="*/ 5979428 w 6115796"/>
              <a:gd name="connsiteY76" fmla="*/ 6754678 h 6858000"/>
              <a:gd name="connsiteX77" fmla="*/ 5984543 w 6115796"/>
              <a:gd name="connsiteY77" fmla="*/ 6811016 h 6858000"/>
              <a:gd name="connsiteX78" fmla="*/ 5979671 w 6115796"/>
              <a:gd name="connsiteY78" fmla="*/ 6858000 h 6858000"/>
              <a:gd name="connsiteX79" fmla="*/ 0 w 6115796"/>
              <a:gd name="connsiteY79" fmla="*/ 6858000 h 6858000"/>
              <a:gd name="connsiteX80" fmla="*/ 0 w 6115796"/>
              <a:gd name="connsiteY80"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21173 w 6115796"/>
              <a:gd name="connsiteY4" fmla="*/ 123738 h 6858000"/>
              <a:gd name="connsiteX5" fmla="*/ 5075458 w 6115796"/>
              <a:gd name="connsiteY5" fmla="*/ 264355 h 6858000"/>
              <a:gd name="connsiteX6" fmla="*/ 5081175 w 6115796"/>
              <a:gd name="connsiteY6" fmla="*/ 277448 h 6858000"/>
              <a:gd name="connsiteX7" fmla="*/ 5097011 w 6115796"/>
              <a:gd name="connsiteY7" fmla="*/ 355616 h 6858000"/>
              <a:gd name="connsiteX8" fmla="*/ 5153000 w 6115796"/>
              <a:gd name="connsiteY8" fmla="*/ 507134 h 6858000"/>
              <a:gd name="connsiteX9" fmla="*/ 5171282 w 6115796"/>
              <a:gd name="connsiteY9" fmla="*/ 602071 h 6858000"/>
              <a:gd name="connsiteX10" fmla="*/ 5176196 w 6115796"/>
              <a:gd name="connsiteY10" fmla="*/ 636822 h 6858000"/>
              <a:gd name="connsiteX11" fmla="*/ 5189051 w 6115796"/>
              <a:gd name="connsiteY11" fmla="*/ 782518 h 6858000"/>
              <a:gd name="connsiteX12" fmla="*/ 5218707 w 6115796"/>
              <a:gd name="connsiteY12" fmla="*/ 886387 h 6858000"/>
              <a:gd name="connsiteX13" fmla="*/ 5221281 w 6115796"/>
              <a:gd name="connsiteY13" fmla="*/ 920873 h 6858000"/>
              <a:gd name="connsiteX14" fmla="*/ 5201018 w 6115796"/>
              <a:gd name="connsiteY14" fmla="*/ 1095027 h 6858000"/>
              <a:gd name="connsiteX15" fmla="*/ 5189234 w 6115796"/>
              <a:gd name="connsiteY15" fmla="*/ 1217308 h 6858000"/>
              <a:gd name="connsiteX16" fmla="*/ 5202769 w 6115796"/>
              <a:gd name="connsiteY16" fmla="*/ 1269450 h 6858000"/>
              <a:gd name="connsiteX17" fmla="*/ 5225968 w 6115796"/>
              <a:gd name="connsiteY17" fmla="*/ 1357994 h 6858000"/>
              <a:gd name="connsiteX18" fmla="*/ 5226675 w 6115796"/>
              <a:gd name="connsiteY18" fmla="*/ 1385685 h 6858000"/>
              <a:gd name="connsiteX19" fmla="*/ 5237226 w 6115796"/>
              <a:gd name="connsiteY19" fmla="*/ 1441327 h 6858000"/>
              <a:gd name="connsiteX20" fmla="*/ 5255653 w 6115796"/>
              <a:gd name="connsiteY20" fmla="*/ 1524712 h 6858000"/>
              <a:gd name="connsiteX21" fmla="*/ 5263491 w 6115796"/>
              <a:gd name="connsiteY21" fmla="*/ 1642938 h 6858000"/>
              <a:gd name="connsiteX22" fmla="*/ 5256552 w 6115796"/>
              <a:gd name="connsiteY22" fmla="*/ 1672509 h 6858000"/>
              <a:gd name="connsiteX23" fmla="*/ 5264549 w 6115796"/>
              <a:gd name="connsiteY23" fmla="*/ 1837572 h 6858000"/>
              <a:gd name="connsiteX24" fmla="*/ 5255696 w 6115796"/>
              <a:gd name="connsiteY24" fmla="*/ 1953770 h 6858000"/>
              <a:gd name="connsiteX25" fmla="*/ 5252592 w 6115796"/>
              <a:gd name="connsiteY25" fmla="*/ 2092210 h 6858000"/>
              <a:gd name="connsiteX26" fmla="*/ 5257248 w 6115796"/>
              <a:gd name="connsiteY26" fmla="*/ 2203922 h 6858000"/>
              <a:gd name="connsiteX27" fmla="*/ 5262551 w 6115796"/>
              <a:gd name="connsiteY27" fmla="*/ 2288050 h 6858000"/>
              <a:gd name="connsiteX28" fmla="*/ 5293877 w 6115796"/>
              <a:gd name="connsiteY28" fmla="*/ 2368649 h 6858000"/>
              <a:gd name="connsiteX29" fmla="*/ 5311338 w 6115796"/>
              <a:gd name="connsiteY29" fmla="*/ 2404034 h 6858000"/>
              <a:gd name="connsiteX30" fmla="*/ 5338366 w 6115796"/>
              <a:gd name="connsiteY30" fmla="*/ 2465052 h 6858000"/>
              <a:gd name="connsiteX31" fmla="*/ 5371263 w 6115796"/>
              <a:gd name="connsiteY31" fmla="*/ 2586413 h 6858000"/>
              <a:gd name="connsiteX32" fmla="*/ 5407503 w 6115796"/>
              <a:gd name="connsiteY32" fmla="*/ 2786290 h 6858000"/>
              <a:gd name="connsiteX33" fmla="*/ 5407356 w 6115796"/>
              <a:gd name="connsiteY33" fmla="*/ 2787545 h 6858000"/>
              <a:gd name="connsiteX34" fmla="*/ 5457023 w 6115796"/>
              <a:gd name="connsiteY34" fmla="*/ 2858292 h 6858000"/>
              <a:gd name="connsiteX35" fmla="*/ 5484061 w 6115796"/>
              <a:gd name="connsiteY35" fmla="*/ 2919216 h 6858000"/>
              <a:gd name="connsiteX36" fmla="*/ 5491940 w 6115796"/>
              <a:gd name="connsiteY36" fmla="*/ 3015985 h 6858000"/>
              <a:gd name="connsiteX37" fmla="*/ 5503944 w 6115796"/>
              <a:gd name="connsiteY37" fmla="*/ 3123335 h 6858000"/>
              <a:gd name="connsiteX38" fmla="*/ 5516007 w 6115796"/>
              <a:gd name="connsiteY38" fmla="*/ 3258473 h 6858000"/>
              <a:gd name="connsiteX39" fmla="*/ 5589758 w 6115796"/>
              <a:gd name="connsiteY39" fmla="*/ 3453699 h 6858000"/>
              <a:gd name="connsiteX40" fmla="*/ 5596144 w 6115796"/>
              <a:gd name="connsiteY40" fmla="*/ 3534624 h 6858000"/>
              <a:gd name="connsiteX41" fmla="*/ 5597750 w 6115796"/>
              <a:gd name="connsiteY41" fmla="*/ 3534129 h 6858000"/>
              <a:gd name="connsiteX42" fmla="*/ 5618377 w 6115796"/>
              <a:gd name="connsiteY42" fmla="*/ 3588431 h 6858000"/>
              <a:gd name="connsiteX43" fmla="*/ 5655472 w 6115796"/>
              <a:gd name="connsiteY43" fmla="*/ 3678877 h 6858000"/>
              <a:gd name="connsiteX44" fmla="*/ 5683015 w 6115796"/>
              <a:gd name="connsiteY44" fmla="*/ 3762025 h 6858000"/>
              <a:gd name="connsiteX45" fmla="*/ 5696643 w 6115796"/>
              <a:gd name="connsiteY45" fmla="*/ 3773888 h 6858000"/>
              <a:gd name="connsiteX46" fmla="*/ 5768491 w 6115796"/>
              <a:gd name="connsiteY46" fmla="*/ 3914399 h 6858000"/>
              <a:gd name="connsiteX47" fmla="*/ 5793123 w 6115796"/>
              <a:gd name="connsiteY47" fmla="*/ 3969952 h 6858000"/>
              <a:gd name="connsiteX48" fmla="*/ 5808321 w 6115796"/>
              <a:gd name="connsiteY48" fmla="*/ 3988153 h 6858000"/>
              <a:gd name="connsiteX49" fmla="*/ 5825621 w 6115796"/>
              <a:gd name="connsiteY49" fmla="*/ 4015525 h 6858000"/>
              <a:gd name="connsiteX50" fmla="*/ 5860672 w 6115796"/>
              <a:gd name="connsiteY50" fmla="*/ 4061579 h 6858000"/>
              <a:gd name="connsiteX51" fmla="*/ 5894095 w 6115796"/>
              <a:gd name="connsiteY51" fmla="*/ 4128857 h 6858000"/>
              <a:gd name="connsiteX52" fmla="*/ 5903513 w 6115796"/>
              <a:gd name="connsiteY52" fmla="*/ 4187661 h 6858000"/>
              <a:gd name="connsiteX53" fmla="*/ 5946705 w 6115796"/>
              <a:gd name="connsiteY53" fmla="*/ 4428051 h 6858000"/>
              <a:gd name="connsiteX54" fmla="*/ 5949261 w 6115796"/>
              <a:gd name="connsiteY54" fmla="*/ 4449185 h 6858000"/>
              <a:gd name="connsiteX55" fmla="*/ 5968960 w 6115796"/>
              <a:gd name="connsiteY55" fmla="*/ 4482655 h 6858000"/>
              <a:gd name="connsiteX56" fmla="*/ 5998138 w 6115796"/>
              <a:gd name="connsiteY56" fmla="*/ 4697518 h 6858000"/>
              <a:gd name="connsiteX57" fmla="*/ 6007819 w 6115796"/>
              <a:gd name="connsiteY57" fmla="*/ 4858148 h 6858000"/>
              <a:gd name="connsiteX58" fmla="*/ 6007749 w 6115796"/>
              <a:gd name="connsiteY58" fmla="*/ 4964715 h 6858000"/>
              <a:gd name="connsiteX59" fmla="*/ 6005269 w 6115796"/>
              <a:gd name="connsiteY59" fmla="*/ 5150567 h 6858000"/>
              <a:gd name="connsiteX60" fmla="*/ 6001127 w 6115796"/>
              <a:gd name="connsiteY60" fmla="*/ 5164609 h 6858000"/>
              <a:gd name="connsiteX61" fmla="*/ 5998514 w 6115796"/>
              <a:gd name="connsiteY61" fmla="*/ 5189673 h 6858000"/>
              <a:gd name="connsiteX62" fmla="*/ 6018409 w 6115796"/>
              <a:gd name="connsiteY62" fmla="*/ 5227157 h 6858000"/>
              <a:gd name="connsiteX63" fmla="*/ 6036748 w 6115796"/>
              <a:gd name="connsiteY63" fmla="*/ 5322752 h 6858000"/>
              <a:gd name="connsiteX64" fmla="*/ 6037677 w 6115796"/>
              <a:gd name="connsiteY64" fmla="*/ 5354807 h 6858000"/>
              <a:gd name="connsiteX65" fmla="*/ 6053435 w 6115796"/>
              <a:gd name="connsiteY65" fmla="*/ 5387547 h 6858000"/>
              <a:gd name="connsiteX66" fmla="*/ 6068640 w 6115796"/>
              <a:gd name="connsiteY66" fmla="*/ 5474503 h 6858000"/>
              <a:gd name="connsiteX67" fmla="*/ 6080922 w 6115796"/>
              <a:gd name="connsiteY67" fmla="*/ 5561070 h 6858000"/>
              <a:gd name="connsiteX68" fmla="*/ 6096949 w 6115796"/>
              <a:gd name="connsiteY68" fmla="*/ 5648179 h 6858000"/>
              <a:gd name="connsiteX69" fmla="*/ 6115796 w 6115796"/>
              <a:gd name="connsiteY69" fmla="*/ 5862844 h 6858000"/>
              <a:gd name="connsiteX70" fmla="*/ 6045436 w 6115796"/>
              <a:gd name="connsiteY70" fmla="*/ 6124480 h 6858000"/>
              <a:gd name="connsiteX71" fmla="*/ 6030489 w 6115796"/>
              <a:gd name="connsiteY71" fmla="*/ 6317666 h 6858000"/>
              <a:gd name="connsiteX72" fmla="*/ 6007492 w 6115796"/>
              <a:gd name="connsiteY72" fmla="*/ 6440818 h 6858000"/>
              <a:gd name="connsiteX73" fmla="*/ 6009467 w 6115796"/>
              <a:gd name="connsiteY73" fmla="*/ 6487076 h 6858000"/>
              <a:gd name="connsiteX74" fmla="*/ 5995064 w 6115796"/>
              <a:gd name="connsiteY74" fmla="*/ 6540791 h 6858000"/>
              <a:gd name="connsiteX75" fmla="*/ 5986207 w 6115796"/>
              <a:gd name="connsiteY75" fmla="*/ 6695855 h 6858000"/>
              <a:gd name="connsiteX76" fmla="*/ 5979428 w 6115796"/>
              <a:gd name="connsiteY76" fmla="*/ 6754678 h 6858000"/>
              <a:gd name="connsiteX77" fmla="*/ 5984543 w 6115796"/>
              <a:gd name="connsiteY77" fmla="*/ 6811016 h 6858000"/>
              <a:gd name="connsiteX78" fmla="*/ 5979671 w 6115796"/>
              <a:gd name="connsiteY78" fmla="*/ 6858000 h 6858000"/>
              <a:gd name="connsiteX79" fmla="*/ 0 w 6115796"/>
              <a:gd name="connsiteY79" fmla="*/ 6858000 h 6858000"/>
              <a:gd name="connsiteX80" fmla="*/ 0 w 6115796"/>
              <a:gd name="connsiteY80"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84061 w 6115796"/>
              <a:gd name="connsiteY34" fmla="*/ 2919216 h 6858000"/>
              <a:gd name="connsiteX35" fmla="*/ 5491940 w 6115796"/>
              <a:gd name="connsiteY35" fmla="*/ 3015985 h 6858000"/>
              <a:gd name="connsiteX36" fmla="*/ 5503944 w 6115796"/>
              <a:gd name="connsiteY36" fmla="*/ 3123335 h 6858000"/>
              <a:gd name="connsiteX37" fmla="*/ 5516007 w 6115796"/>
              <a:gd name="connsiteY37" fmla="*/ 3258473 h 6858000"/>
              <a:gd name="connsiteX38" fmla="*/ 5589758 w 6115796"/>
              <a:gd name="connsiteY38" fmla="*/ 3453699 h 6858000"/>
              <a:gd name="connsiteX39" fmla="*/ 5596144 w 6115796"/>
              <a:gd name="connsiteY39" fmla="*/ 3534624 h 6858000"/>
              <a:gd name="connsiteX40" fmla="*/ 5597750 w 6115796"/>
              <a:gd name="connsiteY40" fmla="*/ 3534129 h 6858000"/>
              <a:gd name="connsiteX41" fmla="*/ 5618377 w 6115796"/>
              <a:gd name="connsiteY41" fmla="*/ 3588431 h 6858000"/>
              <a:gd name="connsiteX42" fmla="*/ 5655472 w 6115796"/>
              <a:gd name="connsiteY42" fmla="*/ 3678877 h 6858000"/>
              <a:gd name="connsiteX43" fmla="*/ 5683015 w 6115796"/>
              <a:gd name="connsiteY43" fmla="*/ 3762025 h 6858000"/>
              <a:gd name="connsiteX44" fmla="*/ 5696643 w 6115796"/>
              <a:gd name="connsiteY44" fmla="*/ 3773888 h 6858000"/>
              <a:gd name="connsiteX45" fmla="*/ 5768491 w 6115796"/>
              <a:gd name="connsiteY45" fmla="*/ 3914399 h 6858000"/>
              <a:gd name="connsiteX46" fmla="*/ 5793123 w 6115796"/>
              <a:gd name="connsiteY46" fmla="*/ 3969952 h 6858000"/>
              <a:gd name="connsiteX47" fmla="*/ 5808321 w 6115796"/>
              <a:gd name="connsiteY47" fmla="*/ 3988153 h 6858000"/>
              <a:gd name="connsiteX48" fmla="*/ 5825621 w 6115796"/>
              <a:gd name="connsiteY48" fmla="*/ 4015525 h 6858000"/>
              <a:gd name="connsiteX49" fmla="*/ 5860672 w 6115796"/>
              <a:gd name="connsiteY49" fmla="*/ 4061579 h 6858000"/>
              <a:gd name="connsiteX50" fmla="*/ 5894095 w 6115796"/>
              <a:gd name="connsiteY50" fmla="*/ 4128857 h 6858000"/>
              <a:gd name="connsiteX51" fmla="*/ 5903513 w 6115796"/>
              <a:gd name="connsiteY51" fmla="*/ 4187661 h 6858000"/>
              <a:gd name="connsiteX52" fmla="*/ 5946705 w 6115796"/>
              <a:gd name="connsiteY52" fmla="*/ 4428051 h 6858000"/>
              <a:gd name="connsiteX53" fmla="*/ 5949261 w 6115796"/>
              <a:gd name="connsiteY53" fmla="*/ 4449185 h 6858000"/>
              <a:gd name="connsiteX54" fmla="*/ 5968960 w 6115796"/>
              <a:gd name="connsiteY54" fmla="*/ 4482655 h 6858000"/>
              <a:gd name="connsiteX55" fmla="*/ 5998138 w 6115796"/>
              <a:gd name="connsiteY55" fmla="*/ 4697518 h 6858000"/>
              <a:gd name="connsiteX56" fmla="*/ 6007819 w 6115796"/>
              <a:gd name="connsiteY56" fmla="*/ 4858148 h 6858000"/>
              <a:gd name="connsiteX57" fmla="*/ 6007749 w 6115796"/>
              <a:gd name="connsiteY57" fmla="*/ 4964715 h 6858000"/>
              <a:gd name="connsiteX58" fmla="*/ 6005269 w 6115796"/>
              <a:gd name="connsiteY58" fmla="*/ 5150567 h 6858000"/>
              <a:gd name="connsiteX59" fmla="*/ 6001127 w 6115796"/>
              <a:gd name="connsiteY59" fmla="*/ 5164609 h 6858000"/>
              <a:gd name="connsiteX60" fmla="*/ 5998514 w 6115796"/>
              <a:gd name="connsiteY60" fmla="*/ 5189673 h 6858000"/>
              <a:gd name="connsiteX61" fmla="*/ 6018409 w 6115796"/>
              <a:gd name="connsiteY61" fmla="*/ 5227157 h 6858000"/>
              <a:gd name="connsiteX62" fmla="*/ 6036748 w 6115796"/>
              <a:gd name="connsiteY62" fmla="*/ 5322752 h 6858000"/>
              <a:gd name="connsiteX63" fmla="*/ 6037677 w 6115796"/>
              <a:gd name="connsiteY63" fmla="*/ 5354807 h 6858000"/>
              <a:gd name="connsiteX64" fmla="*/ 6053435 w 6115796"/>
              <a:gd name="connsiteY64" fmla="*/ 5387547 h 6858000"/>
              <a:gd name="connsiteX65" fmla="*/ 6068640 w 6115796"/>
              <a:gd name="connsiteY65" fmla="*/ 5474503 h 6858000"/>
              <a:gd name="connsiteX66" fmla="*/ 6080922 w 6115796"/>
              <a:gd name="connsiteY66" fmla="*/ 5561070 h 6858000"/>
              <a:gd name="connsiteX67" fmla="*/ 6096949 w 6115796"/>
              <a:gd name="connsiteY67" fmla="*/ 5648179 h 6858000"/>
              <a:gd name="connsiteX68" fmla="*/ 6115796 w 6115796"/>
              <a:gd name="connsiteY68" fmla="*/ 5862844 h 6858000"/>
              <a:gd name="connsiteX69" fmla="*/ 6045436 w 6115796"/>
              <a:gd name="connsiteY69" fmla="*/ 6124480 h 6858000"/>
              <a:gd name="connsiteX70" fmla="*/ 6030489 w 6115796"/>
              <a:gd name="connsiteY70" fmla="*/ 6317666 h 6858000"/>
              <a:gd name="connsiteX71" fmla="*/ 6007492 w 6115796"/>
              <a:gd name="connsiteY71" fmla="*/ 6440818 h 6858000"/>
              <a:gd name="connsiteX72" fmla="*/ 6009467 w 6115796"/>
              <a:gd name="connsiteY72" fmla="*/ 6487076 h 6858000"/>
              <a:gd name="connsiteX73" fmla="*/ 5995064 w 6115796"/>
              <a:gd name="connsiteY73" fmla="*/ 6540791 h 6858000"/>
              <a:gd name="connsiteX74" fmla="*/ 5986207 w 6115796"/>
              <a:gd name="connsiteY74" fmla="*/ 6695855 h 6858000"/>
              <a:gd name="connsiteX75" fmla="*/ 5979428 w 6115796"/>
              <a:gd name="connsiteY75" fmla="*/ 6754678 h 6858000"/>
              <a:gd name="connsiteX76" fmla="*/ 5984543 w 6115796"/>
              <a:gd name="connsiteY76" fmla="*/ 6811016 h 6858000"/>
              <a:gd name="connsiteX77" fmla="*/ 5979671 w 6115796"/>
              <a:gd name="connsiteY77" fmla="*/ 6858000 h 6858000"/>
              <a:gd name="connsiteX78" fmla="*/ 0 w 6115796"/>
              <a:gd name="connsiteY78" fmla="*/ 6858000 h 6858000"/>
              <a:gd name="connsiteX79" fmla="*/ 0 w 6115796"/>
              <a:gd name="connsiteY79"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84061 w 6115796"/>
              <a:gd name="connsiteY34" fmla="*/ 2919216 h 6858000"/>
              <a:gd name="connsiteX35" fmla="*/ 5491940 w 6115796"/>
              <a:gd name="connsiteY35" fmla="*/ 3015985 h 6858000"/>
              <a:gd name="connsiteX36" fmla="*/ 5503944 w 6115796"/>
              <a:gd name="connsiteY36" fmla="*/ 3123335 h 6858000"/>
              <a:gd name="connsiteX37" fmla="*/ 5516007 w 6115796"/>
              <a:gd name="connsiteY37" fmla="*/ 3258473 h 6858000"/>
              <a:gd name="connsiteX38" fmla="*/ 5589758 w 6115796"/>
              <a:gd name="connsiteY38" fmla="*/ 3453699 h 6858000"/>
              <a:gd name="connsiteX39" fmla="*/ 5596144 w 6115796"/>
              <a:gd name="connsiteY39" fmla="*/ 3534624 h 6858000"/>
              <a:gd name="connsiteX40" fmla="*/ 5597750 w 6115796"/>
              <a:gd name="connsiteY40" fmla="*/ 3534129 h 6858000"/>
              <a:gd name="connsiteX41" fmla="*/ 5618377 w 6115796"/>
              <a:gd name="connsiteY41" fmla="*/ 3588431 h 6858000"/>
              <a:gd name="connsiteX42" fmla="*/ 5655472 w 6115796"/>
              <a:gd name="connsiteY42" fmla="*/ 3678877 h 6858000"/>
              <a:gd name="connsiteX43" fmla="*/ 5683015 w 6115796"/>
              <a:gd name="connsiteY43" fmla="*/ 3762025 h 6858000"/>
              <a:gd name="connsiteX44" fmla="*/ 5696643 w 6115796"/>
              <a:gd name="connsiteY44" fmla="*/ 3773888 h 6858000"/>
              <a:gd name="connsiteX45" fmla="*/ 5768491 w 6115796"/>
              <a:gd name="connsiteY45" fmla="*/ 3914399 h 6858000"/>
              <a:gd name="connsiteX46" fmla="*/ 5793123 w 6115796"/>
              <a:gd name="connsiteY46" fmla="*/ 3969952 h 6858000"/>
              <a:gd name="connsiteX47" fmla="*/ 5808321 w 6115796"/>
              <a:gd name="connsiteY47" fmla="*/ 3988153 h 6858000"/>
              <a:gd name="connsiteX48" fmla="*/ 5825621 w 6115796"/>
              <a:gd name="connsiteY48" fmla="*/ 4015525 h 6858000"/>
              <a:gd name="connsiteX49" fmla="*/ 5860672 w 6115796"/>
              <a:gd name="connsiteY49" fmla="*/ 4061579 h 6858000"/>
              <a:gd name="connsiteX50" fmla="*/ 5894095 w 6115796"/>
              <a:gd name="connsiteY50" fmla="*/ 4128857 h 6858000"/>
              <a:gd name="connsiteX51" fmla="*/ 5903513 w 6115796"/>
              <a:gd name="connsiteY51" fmla="*/ 4187661 h 6858000"/>
              <a:gd name="connsiteX52" fmla="*/ 5946705 w 6115796"/>
              <a:gd name="connsiteY52" fmla="*/ 4428051 h 6858000"/>
              <a:gd name="connsiteX53" fmla="*/ 5949261 w 6115796"/>
              <a:gd name="connsiteY53" fmla="*/ 4449185 h 6858000"/>
              <a:gd name="connsiteX54" fmla="*/ 5968960 w 6115796"/>
              <a:gd name="connsiteY54" fmla="*/ 4482655 h 6858000"/>
              <a:gd name="connsiteX55" fmla="*/ 5998138 w 6115796"/>
              <a:gd name="connsiteY55" fmla="*/ 4697518 h 6858000"/>
              <a:gd name="connsiteX56" fmla="*/ 6007819 w 6115796"/>
              <a:gd name="connsiteY56" fmla="*/ 4858148 h 6858000"/>
              <a:gd name="connsiteX57" fmla="*/ 6007749 w 6115796"/>
              <a:gd name="connsiteY57" fmla="*/ 4964715 h 6858000"/>
              <a:gd name="connsiteX58" fmla="*/ 6005269 w 6115796"/>
              <a:gd name="connsiteY58" fmla="*/ 5150567 h 6858000"/>
              <a:gd name="connsiteX59" fmla="*/ 6001127 w 6115796"/>
              <a:gd name="connsiteY59" fmla="*/ 5164609 h 6858000"/>
              <a:gd name="connsiteX60" fmla="*/ 5998514 w 6115796"/>
              <a:gd name="connsiteY60" fmla="*/ 5189673 h 6858000"/>
              <a:gd name="connsiteX61" fmla="*/ 6018409 w 6115796"/>
              <a:gd name="connsiteY61" fmla="*/ 5227157 h 6858000"/>
              <a:gd name="connsiteX62" fmla="*/ 6036748 w 6115796"/>
              <a:gd name="connsiteY62" fmla="*/ 5322752 h 6858000"/>
              <a:gd name="connsiteX63" fmla="*/ 6037677 w 6115796"/>
              <a:gd name="connsiteY63" fmla="*/ 5354807 h 6858000"/>
              <a:gd name="connsiteX64" fmla="*/ 6053435 w 6115796"/>
              <a:gd name="connsiteY64" fmla="*/ 5387547 h 6858000"/>
              <a:gd name="connsiteX65" fmla="*/ 6068640 w 6115796"/>
              <a:gd name="connsiteY65" fmla="*/ 5474503 h 6858000"/>
              <a:gd name="connsiteX66" fmla="*/ 6080922 w 6115796"/>
              <a:gd name="connsiteY66" fmla="*/ 5561070 h 6858000"/>
              <a:gd name="connsiteX67" fmla="*/ 6096949 w 6115796"/>
              <a:gd name="connsiteY67" fmla="*/ 5648179 h 6858000"/>
              <a:gd name="connsiteX68" fmla="*/ 6115796 w 6115796"/>
              <a:gd name="connsiteY68" fmla="*/ 5862844 h 6858000"/>
              <a:gd name="connsiteX69" fmla="*/ 6045436 w 6115796"/>
              <a:gd name="connsiteY69" fmla="*/ 6124480 h 6858000"/>
              <a:gd name="connsiteX70" fmla="*/ 6030489 w 6115796"/>
              <a:gd name="connsiteY70" fmla="*/ 6317666 h 6858000"/>
              <a:gd name="connsiteX71" fmla="*/ 6007492 w 6115796"/>
              <a:gd name="connsiteY71" fmla="*/ 6440818 h 6858000"/>
              <a:gd name="connsiteX72" fmla="*/ 6009467 w 6115796"/>
              <a:gd name="connsiteY72" fmla="*/ 6487076 h 6858000"/>
              <a:gd name="connsiteX73" fmla="*/ 5995064 w 6115796"/>
              <a:gd name="connsiteY73" fmla="*/ 6540791 h 6858000"/>
              <a:gd name="connsiteX74" fmla="*/ 5986207 w 6115796"/>
              <a:gd name="connsiteY74" fmla="*/ 6695855 h 6858000"/>
              <a:gd name="connsiteX75" fmla="*/ 5979428 w 6115796"/>
              <a:gd name="connsiteY75" fmla="*/ 6754678 h 6858000"/>
              <a:gd name="connsiteX76" fmla="*/ 5984543 w 6115796"/>
              <a:gd name="connsiteY76" fmla="*/ 6811016 h 6858000"/>
              <a:gd name="connsiteX77" fmla="*/ 5979671 w 6115796"/>
              <a:gd name="connsiteY77" fmla="*/ 6858000 h 6858000"/>
              <a:gd name="connsiteX78" fmla="*/ 0 w 6115796"/>
              <a:gd name="connsiteY78" fmla="*/ 6858000 h 6858000"/>
              <a:gd name="connsiteX79" fmla="*/ 0 w 6115796"/>
              <a:gd name="connsiteY79"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84061 w 6115796"/>
              <a:gd name="connsiteY34" fmla="*/ 2919216 h 6858000"/>
              <a:gd name="connsiteX35" fmla="*/ 5491940 w 6115796"/>
              <a:gd name="connsiteY35" fmla="*/ 3015985 h 6858000"/>
              <a:gd name="connsiteX36" fmla="*/ 5503944 w 6115796"/>
              <a:gd name="connsiteY36" fmla="*/ 3123335 h 6858000"/>
              <a:gd name="connsiteX37" fmla="*/ 5516007 w 6115796"/>
              <a:gd name="connsiteY37" fmla="*/ 3258473 h 6858000"/>
              <a:gd name="connsiteX38" fmla="*/ 5589758 w 6115796"/>
              <a:gd name="connsiteY38" fmla="*/ 3453699 h 6858000"/>
              <a:gd name="connsiteX39" fmla="*/ 5596144 w 6115796"/>
              <a:gd name="connsiteY39" fmla="*/ 3534624 h 6858000"/>
              <a:gd name="connsiteX40" fmla="*/ 5597750 w 6115796"/>
              <a:gd name="connsiteY40" fmla="*/ 3534129 h 6858000"/>
              <a:gd name="connsiteX41" fmla="*/ 5618377 w 6115796"/>
              <a:gd name="connsiteY41" fmla="*/ 3588431 h 6858000"/>
              <a:gd name="connsiteX42" fmla="*/ 5655472 w 6115796"/>
              <a:gd name="connsiteY42" fmla="*/ 3678877 h 6858000"/>
              <a:gd name="connsiteX43" fmla="*/ 5683015 w 6115796"/>
              <a:gd name="connsiteY43" fmla="*/ 3762025 h 6858000"/>
              <a:gd name="connsiteX44" fmla="*/ 5696643 w 6115796"/>
              <a:gd name="connsiteY44" fmla="*/ 3773888 h 6858000"/>
              <a:gd name="connsiteX45" fmla="*/ 5768491 w 6115796"/>
              <a:gd name="connsiteY45" fmla="*/ 3914399 h 6858000"/>
              <a:gd name="connsiteX46" fmla="*/ 5793123 w 6115796"/>
              <a:gd name="connsiteY46" fmla="*/ 3969952 h 6858000"/>
              <a:gd name="connsiteX47" fmla="*/ 5808321 w 6115796"/>
              <a:gd name="connsiteY47" fmla="*/ 3988153 h 6858000"/>
              <a:gd name="connsiteX48" fmla="*/ 5825621 w 6115796"/>
              <a:gd name="connsiteY48" fmla="*/ 4015525 h 6858000"/>
              <a:gd name="connsiteX49" fmla="*/ 5860672 w 6115796"/>
              <a:gd name="connsiteY49" fmla="*/ 4061579 h 6858000"/>
              <a:gd name="connsiteX50" fmla="*/ 5894095 w 6115796"/>
              <a:gd name="connsiteY50" fmla="*/ 4128857 h 6858000"/>
              <a:gd name="connsiteX51" fmla="*/ 5903513 w 6115796"/>
              <a:gd name="connsiteY51" fmla="*/ 4187661 h 6858000"/>
              <a:gd name="connsiteX52" fmla="*/ 5946705 w 6115796"/>
              <a:gd name="connsiteY52" fmla="*/ 4428051 h 6858000"/>
              <a:gd name="connsiteX53" fmla="*/ 5949261 w 6115796"/>
              <a:gd name="connsiteY53" fmla="*/ 4449185 h 6858000"/>
              <a:gd name="connsiteX54" fmla="*/ 5968960 w 6115796"/>
              <a:gd name="connsiteY54" fmla="*/ 4482655 h 6858000"/>
              <a:gd name="connsiteX55" fmla="*/ 5998138 w 6115796"/>
              <a:gd name="connsiteY55" fmla="*/ 4697518 h 6858000"/>
              <a:gd name="connsiteX56" fmla="*/ 6007819 w 6115796"/>
              <a:gd name="connsiteY56" fmla="*/ 4858148 h 6858000"/>
              <a:gd name="connsiteX57" fmla="*/ 6007749 w 6115796"/>
              <a:gd name="connsiteY57" fmla="*/ 4964715 h 6858000"/>
              <a:gd name="connsiteX58" fmla="*/ 6005269 w 6115796"/>
              <a:gd name="connsiteY58" fmla="*/ 5150567 h 6858000"/>
              <a:gd name="connsiteX59" fmla="*/ 6001127 w 6115796"/>
              <a:gd name="connsiteY59" fmla="*/ 5164609 h 6858000"/>
              <a:gd name="connsiteX60" fmla="*/ 5998514 w 6115796"/>
              <a:gd name="connsiteY60" fmla="*/ 5189673 h 6858000"/>
              <a:gd name="connsiteX61" fmla="*/ 6018409 w 6115796"/>
              <a:gd name="connsiteY61" fmla="*/ 5227157 h 6858000"/>
              <a:gd name="connsiteX62" fmla="*/ 6036748 w 6115796"/>
              <a:gd name="connsiteY62" fmla="*/ 5322752 h 6858000"/>
              <a:gd name="connsiteX63" fmla="*/ 6037677 w 6115796"/>
              <a:gd name="connsiteY63" fmla="*/ 5354807 h 6858000"/>
              <a:gd name="connsiteX64" fmla="*/ 6053435 w 6115796"/>
              <a:gd name="connsiteY64" fmla="*/ 5387547 h 6858000"/>
              <a:gd name="connsiteX65" fmla="*/ 6068640 w 6115796"/>
              <a:gd name="connsiteY65" fmla="*/ 5474503 h 6858000"/>
              <a:gd name="connsiteX66" fmla="*/ 6080922 w 6115796"/>
              <a:gd name="connsiteY66" fmla="*/ 5561070 h 6858000"/>
              <a:gd name="connsiteX67" fmla="*/ 6096949 w 6115796"/>
              <a:gd name="connsiteY67" fmla="*/ 5648179 h 6858000"/>
              <a:gd name="connsiteX68" fmla="*/ 6115796 w 6115796"/>
              <a:gd name="connsiteY68" fmla="*/ 5862844 h 6858000"/>
              <a:gd name="connsiteX69" fmla="*/ 6045436 w 6115796"/>
              <a:gd name="connsiteY69" fmla="*/ 6124480 h 6858000"/>
              <a:gd name="connsiteX70" fmla="*/ 6030489 w 6115796"/>
              <a:gd name="connsiteY70" fmla="*/ 6317666 h 6858000"/>
              <a:gd name="connsiteX71" fmla="*/ 6007492 w 6115796"/>
              <a:gd name="connsiteY71" fmla="*/ 6440818 h 6858000"/>
              <a:gd name="connsiteX72" fmla="*/ 6009467 w 6115796"/>
              <a:gd name="connsiteY72" fmla="*/ 6487076 h 6858000"/>
              <a:gd name="connsiteX73" fmla="*/ 5995064 w 6115796"/>
              <a:gd name="connsiteY73" fmla="*/ 6540791 h 6858000"/>
              <a:gd name="connsiteX74" fmla="*/ 5986207 w 6115796"/>
              <a:gd name="connsiteY74" fmla="*/ 6695855 h 6858000"/>
              <a:gd name="connsiteX75" fmla="*/ 5979428 w 6115796"/>
              <a:gd name="connsiteY75" fmla="*/ 6754678 h 6858000"/>
              <a:gd name="connsiteX76" fmla="*/ 5984543 w 6115796"/>
              <a:gd name="connsiteY76" fmla="*/ 6811016 h 6858000"/>
              <a:gd name="connsiteX77" fmla="*/ 5979671 w 6115796"/>
              <a:gd name="connsiteY77" fmla="*/ 6858000 h 6858000"/>
              <a:gd name="connsiteX78" fmla="*/ 0 w 6115796"/>
              <a:gd name="connsiteY78" fmla="*/ 6858000 h 6858000"/>
              <a:gd name="connsiteX79" fmla="*/ 0 w 6115796"/>
              <a:gd name="connsiteY79"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84061 w 6115796"/>
              <a:gd name="connsiteY34" fmla="*/ 2919216 h 6858000"/>
              <a:gd name="connsiteX35" fmla="*/ 5491940 w 6115796"/>
              <a:gd name="connsiteY35" fmla="*/ 3015985 h 6858000"/>
              <a:gd name="connsiteX36" fmla="*/ 5503944 w 6115796"/>
              <a:gd name="connsiteY36" fmla="*/ 3123335 h 6858000"/>
              <a:gd name="connsiteX37" fmla="*/ 5516007 w 6115796"/>
              <a:gd name="connsiteY37" fmla="*/ 3258473 h 6858000"/>
              <a:gd name="connsiteX38" fmla="*/ 5589758 w 6115796"/>
              <a:gd name="connsiteY38" fmla="*/ 3453699 h 6858000"/>
              <a:gd name="connsiteX39" fmla="*/ 5596144 w 6115796"/>
              <a:gd name="connsiteY39" fmla="*/ 3534624 h 6858000"/>
              <a:gd name="connsiteX40" fmla="*/ 5597750 w 6115796"/>
              <a:gd name="connsiteY40" fmla="*/ 3534129 h 6858000"/>
              <a:gd name="connsiteX41" fmla="*/ 5618377 w 6115796"/>
              <a:gd name="connsiteY41" fmla="*/ 3588431 h 6858000"/>
              <a:gd name="connsiteX42" fmla="*/ 5655472 w 6115796"/>
              <a:gd name="connsiteY42" fmla="*/ 3678877 h 6858000"/>
              <a:gd name="connsiteX43" fmla="*/ 5683015 w 6115796"/>
              <a:gd name="connsiteY43" fmla="*/ 3762025 h 6858000"/>
              <a:gd name="connsiteX44" fmla="*/ 5696643 w 6115796"/>
              <a:gd name="connsiteY44" fmla="*/ 3773888 h 6858000"/>
              <a:gd name="connsiteX45" fmla="*/ 5768491 w 6115796"/>
              <a:gd name="connsiteY45" fmla="*/ 3914399 h 6858000"/>
              <a:gd name="connsiteX46" fmla="*/ 5793123 w 6115796"/>
              <a:gd name="connsiteY46" fmla="*/ 3969952 h 6858000"/>
              <a:gd name="connsiteX47" fmla="*/ 5808321 w 6115796"/>
              <a:gd name="connsiteY47" fmla="*/ 3988153 h 6858000"/>
              <a:gd name="connsiteX48" fmla="*/ 5825621 w 6115796"/>
              <a:gd name="connsiteY48" fmla="*/ 4015525 h 6858000"/>
              <a:gd name="connsiteX49" fmla="*/ 5860672 w 6115796"/>
              <a:gd name="connsiteY49" fmla="*/ 4061579 h 6858000"/>
              <a:gd name="connsiteX50" fmla="*/ 5894095 w 6115796"/>
              <a:gd name="connsiteY50" fmla="*/ 4128857 h 6858000"/>
              <a:gd name="connsiteX51" fmla="*/ 5903513 w 6115796"/>
              <a:gd name="connsiteY51" fmla="*/ 4187661 h 6858000"/>
              <a:gd name="connsiteX52" fmla="*/ 5946705 w 6115796"/>
              <a:gd name="connsiteY52" fmla="*/ 4428051 h 6858000"/>
              <a:gd name="connsiteX53" fmla="*/ 5949261 w 6115796"/>
              <a:gd name="connsiteY53" fmla="*/ 4449185 h 6858000"/>
              <a:gd name="connsiteX54" fmla="*/ 5968960 w 6115796"/>
              <a:gd name="connsiteY54" fmla="*/ 4482655 h 6858000"/>
              <a:gd name="connsiteX55" fmla="*/ 5998138 w 6115796"/>
              <a:gd name="connsiteY55" fmla="*/ 4697518 h 6858000"/>
              <a:gd name="connsiteX56" fmla="*/ 6007819 w 6115796"/>
              <a:gd name="connsiteY56" fmla="*/ 4858148 h 6858000"/>
              <a:gd name="connsiteX57" fmla="*/ 6007749 w 6115796"/>
              <a:gd name="connsiteY57" fmla="*/ 4964715 h 6858000"/>
              <a:gd name="connsiteX58" fmla="*/ 6005269 w 6115796"/>
              <a:gd name="connsiteY58" fmla="*/ 5150567 h 6858000"/>
              <a:gd name="connsiteX59" fmla="*/ 6001127 w 6115796"/>
              <a:gd name="connsiteY59" fmla="*/ 5164609 h 6858000"/>
              <a:gd name="connsiteX60" fmla="*/ 5998514 w 6115796"/>
              <a:gd name="connsiteY60" fmla="*/ 5189673 h 6858000"/>
              <a:gd name="connsiteX61" fmla="*/ 6018409 w 6115796"/>
              <a:gd name="connsiteY61" fmla="*/ 5227157 h 6858000"/>
              <a:gd name="connsiteX62" fmla="*/ 6036748 w 6115796"/>
              <a:gd name="connsiteY62" fmla="*/ 5322752 h 6858000"/>
              <a:gd name="connsiteX63" fmla="*/ 6037677 w 6115796"/>
              <a:gd name="connsiteY63" fmla="*/ 5354807 h 6858000"/>
              <a:gd name="connsiteX64" fmla="*/ 6053435 w 6115796"/>
              <a:gd name="connsiteY64" fmla="*/ 5387547 h 6858000"/>
              <a:gd name="connsiteX65" fmla="*/ 6068640 w 6115796"/>
              <a:gd name="connsiteY65" fmla="*/ 5474503 h 6858000"/>
              <a:gd name="connsiteX66" fmla="*/ 6080922 w 6115796"/>
              <a:gd name="connsiteY66" fmla="*/ 5561070 h 6858000"/>
              <a:gd name="connsiteX67" fmla="*/ 6096949 w 6115796"/>
              <a:gd name="connsiteY67" fmla="*/ 5648179 h 6858000"/>
              <a:gd name="connsiteX68" fmla="*/ 6115796 w 6115796"/>
              <a:gd name="connsiteY68" fmla="*/ 5862844 h 6858000"/>
              <a:gd name="connsiteX69" fmla="*/ 6045436 w 6115796"/>
              <a:gd name="connsiteY69" fmla="*/ 6124480 h 6858000"/>
              <a:gd name="connsiteX70" fmla="*/ 6030489 w 6115796"/>
              <a:gd name="connsiteY70" fmla="*/ 6317666 h 6858000"/>
              <a:gd name="connsiteX71" fmla="*/ 6007492 w 6115796"/>
              <a:gd name="connsiteY71" fmla="*/ 6440818 h 6858000"/>
              <a:gd name="connsiteX72" fmla="*/ 6009467 w 6115796"/>
              <a:gd name="connsiteY72" fmla="*/ 6487076 h 6858000"/>
              <a:gd name="connsiteX73" fmla="*/ 5995064 w 6115796"/>
              <a:gd name="connsiteY73" fmla="*/ 6540791 h 6858000"/>
              <a:gd name="connsiteX74" fmla="*/ 5986207 w 6115796"/>
              <a:gd name="connsiteY74" fmla="*/ 6695855 h 6858000"/>
              <a:gd name="connsiteX75" fmla="*/ 5979428 w 6115796"/>
              <a:gd name="connsiteY75" fmla="*/ 6754678 h 6858000"/>
              <a:gd name="connsiteX76" fmla="*/ 5984543 w 6115796"/>
              <a:gd name="connsiteY76" fmla="*/ 6811016 h 6858000"/>
              <a:gd name="connsiteX77" fmla="*/ 5979671 w 6115796"/>
              <a:gd name="connsiteY77" fmla="*/ 6858000 h 6858000"/>
              <a:gd name="connsiteX78" fmla="*/ 0 w 6115796"/>
              <a:gd name="connsiteY78" fmla="*/ 6858000 h 6858000"/>
              <a:gd name="connsiteX79" fmla="*/ 0 w 6115796"/>
              <a:gd name="connsiteY79"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91940 w 6115796"/>
              <a:gd name="connsiteY34" fmla="*/ 3015985 h 6858000"/>
              <a:gd name="connsiteX35" fmla="*/ 5503944 w 6115796"/>
              <a:gd name="connsiteY35" fmla="*/ 3123335 h 6858000"/>
              <a:gd name="connsiteX36" fmla="*/ 5516007 w 6115796"/>
              <a:gd name="connsiteY36" fmla="*/ 3258473 h 6858000"/>
              <a:gd name="connsiteX37" fmla="*/ 5589758 w 6115796"/>
              <a:gd name="connsiteY37" fmla="*/ 3453699 h 6858000"/>
              <a:gd name="connsiteX38" fmla="*/ 5596144 w 6115796"/>
              <a:gd name="connsiteY38" fmla="*/ 3534624 h 6858000"/>
              <a:gd name="connsiteX39" fmla="*/ 5597750 w 6115796"/>
              <a:gd name="connsiteY39" fmla="*/ 3534129 h 6858000"/>
              <a:gd name="connsiteX40" fmla="*/ 5618377 w 6115796"/>
              <a:gd name="connsiteY40" fmla="*/ 3588431 h 6858000"/>
              <a:gd name="connsiteX41" fmla="*/ 5655472 w 6115796"/>
              <a:gd name="connsiteY41" fmla="*/ 3678877 h 6858000"/>
              <a:gd name="connsiteX42" fmla="*/ 5683015 w 6115796"/>
              <a:gd name="connsiteY42" fmla="*/ 3762025 h 6858000"/>
              <a:gd name="connsiteX43" fmla="*/ 5696643 w 6115796"/>
              <a:gd name="connsiteY43" fmla="*/ 3773888 h 6858000"/>
              <a:gd name="connsiteX44" fmla="*/ 5768491 w 6115796"/>
              <a:gd name="connsiteY44" fmla="*/ 3914399 h 6858000"/>
              <a:gd name="connsiteX45" fmla="*/ 5793123 w 6115796"/>
              <a:gd name="connsiteY45" fmla="*/ 3969952 h 6858000"/>
              <a:gd name="connsiteX46" fmla="*/ 5808321 w 6115796"/>
              <a:gd name="connsiteY46" fmla="*/ 3988153 h 6858000"/>
              <a:gd name="connsiteX47" fmla="*/ 5825621 w 6115796"/>
              <a:gd name="connsiteY47" fmla="*/ 4015525 h 6858000"/>
              <a:gd name="connsiteX48" fmla="*/ 5860672 w 6115796"/>
              <a:gd name="connsiteY48" fmla="*/ 4061579 h 6858000"/>
              <a:gd name="connsiteX49" fmla="*/ 5894095 w 6115796"/>
              <a:gd name="connsiteY49" fmla="*/ 4128857 h 6858000"/>
              <a:gd name="connsiteX50" fmla="*/ 5903513 w 6115796"/>
              <a:gd name="connsiteY50" fmla="*/ 4187661 h 6858000"/>
              <a:gd name="connsiteX51" fmla="*/ 5946705 w 6115796"/>
              <a:gd name="connsiteY51" fmla="*/ 4428051 h 6858000"/>
              <a:gd name="connsiteX52" fmla="*/ 5949261 w 6115796"/>
              <a:gd name="connsiteY52" fmla="*/ 4449185 h 6858000"/>
              <a:gd name="connsiteX53" fmla="*/ 5968960 w 6115796"/>
              <a:gd name="connsiteY53" fmla="*/ 4482655 h 6858000"/>
              <a:gd name="connsiteX54" fmla="*/ 5998138 w 6115796"/>
              <a:gd name="connsiteY54" fmla="*/ 4697518 h 6858000"/>
              <a:gd name="connsiteX55" fmla="*/ 6007819 w 6115796"/>
              <a:gd name="connsiteY55" fmla="*/ 4858148 h 6858000"/>
              <a:gd name="connsiteX56" fmla="*/ 6007749 w 6115796"/>
              <a:gd name="connsiteY56" fmla="*/ 4964715 h 6858000"/>
              <a:gd name="connsiteX57" fmla="*/ 6005269 w 6115796"/>
              <a:gd name="connsiteY57" fmla="*/ 5150567 h 6858000"/>
              <a:gd name="connsiteX58" fmla="*/ 6001127 w 6115796"/>
              <a:gd name="connsiteY58" fmla="*/ 5164609 h 6858000"/>
              <a:gd name="connsiteX59" fmla="*/ 5998514 w 6115796"/>
              <a:gd name="connsiteY59" fmla="*/ 5189673 h 6858000"/>
              <a:gd name="connsiteX60" fmla="*/ 6018409 w 6115796"/>
              <a:gd name="connsiteY60" fmla="*/ 5227157 h 6858000"/>
              <a:gd name="connsiteX61" fmla="*/ 6036748 w 6115796"/>
              <a:gd name="connsiteY61" fmla="*/ 5322752 h 6858000"/>
              <a:gd name="connsiteX62" fmla="*/ 6037677 w 6115796"/>
              <a:gd name="connsiteY62" fmla="*/ 5354807 h 6858000"/>
              <a:gd name="connsiteX63" fmla="*/ 6053435 w 6115796"/>
              <a:gd name="connsiteY63" fmla="*/ 5387547 h 6858000"/>
              <a:gd name="connsiteX64" fmla="*/ 6068640 w 6115796"/>
              <a:gd name="connsiteY64" fmla="*/ 5474503 h 6858000"/>
              <a:gd name="connsiteX65" fmla="*/ 6080922 w 6115796"/>
              <a:gd name="connsiteY65" fmla="*/ 5561070 h 6858000"/>
              <a:gd name="connsiteX66" fmla="*/ 6096949 w 6115796"/>
              <a:gd name="connsiteY66" fmla="*/ 5648179 h 6858000"/>
              <a:gd name="connsiteX67" fmla="*/ 6115796 w 6115796"/>
              <a:gd name="connsiteY67" fmla="*/ 5862844 h 6858000"/>
              <a:gd name="connsiteX68" fmla="*/ 6045436 w 6115796"/>
              <a:gd name="connsiteY68" fmla="*/ 6124480 h 6858000"/>
              <a:gd name="connsiteX69" fmla="*/ 6030489 w 6115796"/>
              <a:gd name="connsiteY69" fmla="*/ 6317666 h 6858000"/>
              <a:gd name="connsiteX70" fmla="*/ 6007492 w 6115796"/>
              <a:gd name="connsiteY70" fmla="*/ 6440818 h 6858000"/>
              <a:gd name="connsiteX71" fmla="*/ 6009467 w 6115796"/>
              <a:gd name="connsiteY71" fmla="*/ 6487076 h 6858000"/>
              <a:gd name="connsiteX72" fmla="*/ 5995064 w 6115796"/>
              <a:gd name="connsiteY72" fmla="*/ 6540791 h 6858000"/>
              <a:gd name="connsiteX73" fmla="*/ 5986207 w 6115796"/>
              <a:gd name="connsiteY73" fmla="*/ 6695855 h 6858000"/>
              <a:gd name="connsiteX74" fmla="*/ 5979428 w 6115796"/>
              <a:gd name="connsiteY74" fmla="*/ 6754678 h 6858000"/>
              <a:gd name="connsiteX75" fmla="*/ 5984543 w 6115796"/>
              <a:gd name="connsiteY75" fmla="*/ 6811016 h 6858000"/>
              <a:gd name="connsiteX76" fmla="*/ 5979671 w 6115796"/>
              <a:gd name="connsiteY76" fmla="*/ 6858000 h 6858000"/>
              <a:gd name="connsiteX77" fmla="*/ 0 w 6115796"/>
              <a:gd name="connsiteY77" fmla="*/ 6858000 h 6858000"/>
              <a:gd name="connsiteX78" fmla="*/ 0 w 6115796"/>
              <a:gd name="connsiteY78"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91940 w 6115796"/>
              <a:gd name="connsiteY34" fmla="*/ 3015985 h 6858000"/>
              <a:gd name="connsiteX35" fmla="*/ 5503944 w 6115796"/>
              <a:gd name="connsiteY35" fmla="*/ 3123335 h 6858000"/>
              <a:gd name="connsiteX36" fmla="*/ 5516007 w 6115796"/>
              <a:gd name="connsiteY36" fmla="*/ 3258473 h 6858000"/>
              <a:gd name="connsiteX37" fmla="*/ 5589758 w 6115796"/>
              <a:gd name="connsiteY37" fmla="*/ 3453699 h 6858000"/>
              <a:gd name="connsiteX38" fmla="*/ 5596144 w 6115796"/>
              <a:gd name="connsiteY38" fmla="*/ 3534624 h 6858000"/>
              <a:gd name="connsiteX39" fmla="*/ 5597750 w 6115796"/>
              <a:gd name="connsiteY39" fmla="*/ 3534129 h 6858000"/>
              <a:gd name="connsiteX40" fmla="*/ 5618377 w 6115796"/>
              <a:gd name="connsiteY40" fmla="*/ 3588431 h 6858000"/>
              <a:gd name="connsiteX41" fmla="*/ 5655472 w 6115796"/>
              <a:gd name="connsiteY41" fmla="*/ 3678877 h 6858000"/>
              <a:gd name="connsiteX42" fmla="*/ 5683015 w 6115796"/>
              <a:gd name="connsiteY42" fmla="*/ 3762025 h 6858000"/>
              <a:gd name="connsiteX43" fmla="*/ 5696643 w 6115796"/>
              <a:gd name="connsiteY43" fmla="*/ 3773888 h 6858000"/>
              <a:gd name="connsiteX44" fmla="*/ 5768491 w 6115796"/>
              <a:gd name="connsiteY44" fmla="*/ 3914399 h 6858000"/>
              <a:gd name="connsiteX45" fmla="*/ 5793123 w 6115796"/>
              <a:gd name="connsiteY45" fmla="*/ 3969952 h 6858000"/>
              <a:gd name="connsiteX46" fmla="*/ 5808321 w 6115796"/>
              <a:gd name="connsiteY46" fmla="*/ 3988153 h 6858000"/>
              <a:gd name="connsiteX47" fmla="*/ 5825621 w 6115796"/>
              <a:gd name="connsiteY47" fmla="*/ 4015525 h 6858000"/>
              <a:gd name="connsiteX48" fmla="*/ 5860672 w 6115796"/>
              <a:gd name="connsiteY48" fmla="*/ 4061579 h 6858000"/>
              <a:gd name="connsiteX49" fmla="*/ 5894095 w 6115796"/>
              <a:gd name="connsiteY49" fmla="*/ 4128857 h 6858000"/>
              <a:gd name="connsiteX50" fmla="*/ 5903513 w 6115796"/>
              <a:gd name="connsiteY50" fmla="*/ 4187661 h 6858000"/>
              <a:gd name="connsiteX51" fmla="*/ 5946705 w 6115796"/>
              <a:gd name="connsiteY51" fmla="*/ 4428051 h 6858000"/>
              <a:gd name="connsiteX52" fmla="*/ 5949261 w 6115796"/>
              <a:gd name="connsiteY52" fmla="*/ 4449185 h 6858000"/>
              <a:gd name="connsiteX53" fmla="*/ 5968960 w 6115796"/>
              <a:gd name="connsiteY53" fmla="*/ 4482655 h 6858000"/>
              <a:gd name="connsiteX54" fmla="*/ 5998138 w 6115796"/>
              <a:gd name="connsiteY54" fmla="*/ 4697518 h 6858000"/>
              <a:gd name="connsiteX55" fmla="*/ 6007819 w 6115796"/>
              <a:gd name="connsiteY55" fmla="*/ 4858148 h 6858000"/>
              <a:gd name="connsiteX56" fmla="*/ 6007749 w 6115796"/>
              <a:gd name="connsiteY56" fmla="*/ 4964715 h 6858000"/>
              <a:gd name="connsiteX57" fmla="*/ 6005269 w 6115796"/>
              <a:gd name="connsiteY57" fmla="*/ 5150567 h 6858000"/>
              <a:gd name="connsiteX58" fmla="*/ 6001127 w 6115796"/>
              <a:gd name="connsiteY58" fmla="*/ 5164609 h 6858000"/>
              <a:gd name="connsiteX59" fmla="*/ 5998514 w 6115796"/>
              <a:gd name="connsiteY59" fmla="*/ 5189673 h 6858000"/>
              <a:gd name="connsiteX60" fmla="*/ 6018409 w 6115796"/>
              <a:gd name="connsiteY60" fmla="*/ 5227157 h 6858000"/>
              <a:gd name="connsiteX61" fmla="*/ 6036748 w 6115796"/>
              <a:gd name="connsiteY61" fmla="*/ 5322752 h 6858000"/>
              <a:gd name="connsiteX62" fmla="*/ 6037677 w 6115796"/>
              <a:gd name="connsiteY62" fmla="*/ 5354807 h 6858000"/>
              <a:gd name="connsiteX63" fmla="*/ 6053435 w 6115796"/>
              <a:gd name="connsiteY63" fmla="*/ 5387547 h 6858000"/>
              <a:gd name="connsiteX64" fmla="*/ 6068640 w 6115796"/>
              <a:gd name="connsiteY64" fmla="*/ 5474503 h 6858000"/>
              <a:gd name="connsiteX65" fmla="*/ 6080922 w 6115796"/>
              <a:gd name="connsiteY65" fmla="*/ 5561070 h 6858000"/>
              <a:gd name="connsiteX66" fmla="*/ 6096949 w 6115796"/>
              <a:gd name="connsiteY66" fmla="*/ 5648179 h 6858000"/>
              <a:gd name="connsiteX67" fmla="*/ 6115796 w 6115796"/>
              <a:gd name="connsiteY67" fmla="*/ 5862844 h 6858000"/>
              <a:gd name="connsiteX68" fmla="*/ 6045436 w 6115796"/>
              <a:gd name="connsiteY68" fmla="*/ 6124480 h 6858000"/>
              <a:gd name="connsiteX69" fmla="*/ 6030489 w 6115796"/>
              <a:gd name="connsiteY69" fmla="*/ 6317666 h 6858000"/>
              <a:gd name="connsiteX70" fmla="*/ 6007492 w 6115796"/>
              <a:gd name="connsiteY70" fmla="*/ 6440818 h 6858000"/>
              <a:gd name="connsiteX71" fmla="*/ 6009467 w 6115796"/>
              <a:gd name="connsiteY71" fmla="*/ 6487076 h 6858000"/>
              <a:gd name="connsiteX72" fmla="*/ 5995064 w 6115796"/>
              <a:gd name="connsiteY72" fmla="*/ 6540791 h 6858000"/>
              <a:gd name="connsiteX73" fmla="*/ 5986207 w 6115796"/>
              <a:gd name="connsiteY73" fmla="*/ 6695855 h 6858000"/>
              <a:gd name="connsiteX74" fmla="*/ 5979428 w 6115796"/>
              <a:gd name="connsiteY74" fmla="*/ 6754678 h 6858000"/>
              <a:gd name="connsiteX75" fmla="*/ 5984543 w 6115796"/>
              <a:gd name="connsiteY75" fmla="*/ 6811016 h 6858000"/>
              <a:gd name="connsiteX76" fmla="*/ 5979671 w 6115796"/>
              <a:gd name="connsiteY76" fmla="*/ 6858000 h 6858000"/>
              <a:gd name="connsiteX77" fmla="*/ 0 w 6115796"/>
              <a:gd name="connsiteY77" fmla="*/ 6858000 h 6858000"/>
              <a:gd name="connsiteX78" fmla="*/ 0 w 6115796"/>
              <a:gd name="connsiteY78"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91940 w 6115796"/>
              <a:gd name="connsiteY34" fmla="*/ 3015985 h 6858000"/>
              <a:gd name="connsiteX35" fmla="*/ 5503944 w 6115796"/>
              <a:gd name="connsiteY35" fmla="*/ 3123335 h 6858000"/>
              <a:gd name="connsiteX36" fmla="*/ 5525532 w 6115796"/>
              <a:gd name="connsiteY36" fmla="*/ 3258473 h 6858000"/>
              <a:gd name="connsiteX37" fmla="*/ 5589758 w 6115796"/>
              <a:gd name="connsiteY37" fmla="*/ 3453699 h 6858000"/>
              <a:gd name="connsiteX38" fmla="*/ 5596144 w 6115796"/>
              <a:gd name="connsiteY38" fmla="*/ 3534624 h 6858000"/>
              <a:gd name="connsiteX39" fmla="*/ 5597750 w 6115796"/>
              <a:gd name="connsiteY39" fmla="*/ 3534129 h 6858000"/>
              <a:gd name="connsiteX40" fmla="*/ 5618377 w 6115796"/>
              <a:gd name="connsiteY40" fmla="*/ 3588431 h 6858000"/>
              <a:gd name="connsiteX41" fmla="*/ 5655472 w 6115796"/>
              <a:gd name="connsiteY41" fmla="*/ 3678877 h 6858000"/>
              <a:gd name="connsiteX42" fmla="*/ 5683015 w 6115796"/>
              <a:gd name="connsiteY42" fmla="*/ 3762025 h 6858000"/>
              <a:gd name="connsiteX43" fmla="*/ 5696643 w 6115796"/>
              <a:gd name="connsiteY43" fmla="*/ 3773888 h 6858000"/>
              <a:gd name="connsiteX44" fmla="*/ 5768491 w 6115796"/>
              <a:gd name="connsiteY44" fmla="*/ 3914399 h 6858000"/>
              <a:gd name="connsiteX45" fmla="*/ 5793123 w 6115796"/>
              <a:gd name="connsiteY45" fmla="*/ 3969952 h 6858000"/>
              <a:gd name="connsiteX46" fmla="*/ 5808321 w 6115796"/>
              <a:gd name="connsiteY46" fmla="*/ 3988153 h 6858000"/>
              <a:gd name="connsiteX47" fmla="*/ 5825621 w 6115796"/>
              <a:gd name="connsiteY47" fmla="*/ 4015525 h 6858000"/>
              <a:gd name="connsiteX48" fmla="*/ 5860672 w 6115796"/>
              <a:gd name="connsiteY48" fmla="*/ 4061579 h 6858000"/>
              <a:gd name="connsiteX49" fmla="*/ 5894095 w 6115796"/>
              <a:gd name="connsiteY49" fmla="*/ 4128857 h 6858000"/>
              <a:gd name="connsiteX50" fmla="*/ 5903513 w 6115796"/>
              <a:gd name="connsiteY50" fmla="*/ 4187661 h 6858000"/>
              <a:gd name="connsiteX51" fmla="*/ 5946705 w 6115796"/>
              <a:gd name="connsiteY51" fmla="*/ 4428051 h 6858000"/>
              <a:gd name="connsiteX52" fmla="*/ 5949261 w 6115796"/>
              <a:gd name="connsiteY52" fmla="*/ 4449185 h 6858000"/>
              <a:gd name="connsiteX53" fmla="*/ 5968960 w 6115796"/>
              <a:gd name="connsiteY53" fmla="*/ 4482655 h 6858000"/>
              <a:gd name="connsiteX54" fmla="*/ 5998138 w 6115796"/>
              <a:gd name="connsiteY54" fmla="*/ 4697518 h 6858000"/>
              <a:gd name="connsiteX55" fmla="*/ 6007819 w 6115796"/>
              <a:gd name="connsiteY55" fmla="*/ 4858148 h 6858000"/>
              <a:gd name="connsiteX56" fmla="*/ 6007749 w 6115796"/>
              <a:gd name="connsiteY56" fmla="*/ 4964715 h 6858000"/>
              <a:gd name="connsiteX57" fmla="*/ 6005269 w 6115796"/>
              <a:gd name="connsiteY57" fmla="*/ 5150567 h 6858000"/>
              <a:gd name="connsiteX58" fmla="*/ 6001127 w 6115796"/>
              <a:gd name="connsiteY58" fmla="*/ 5164609 h 6858000"/>
              <a:gd name="connsiteX59" fmla="*/ 5998514 w 6115796"/>
              <a:gd name="connsiteY59" fmla="*/ 5189673 h 6858000"/>
              <a:gd name="connsiteX60" fmla="*/ 6018409 w 6115796"/>
              <a:gd name="connsiteY60" fmla="*/ 5227157 h 6858000"/>
              <a:gd name="connsiteX61" fmla="*/ 6036748 w 6115796"/>
              <a:gd name="connsiteY61" fmla="*/ 5322752 h 6858000"/>
              <a:gd name="connsiteX62" fmla="*/ 6037677 w 6115796"/>
              <a:gd name="connsiteY62" fmla="*/ 5354807 h 6858000"/>
              <a:gd name="connsiteX63" fmla="*/ 6053435 w 6115796"/>
              <a:gd name="connsiteY63" fmla="*/ 5387547 h 6858000"/>
              <a:gd name="connsiteX64" fmla="*/ 6068640 w 6115796"/>
              <a:gd name="connsiteY64" fmla="*/ 5474503 h 6858000"/>
              <a:gd name="connsiteX65" fmla="*/ 6080922 w 6115796"/>
              <a:gd name="connsiteY65" fmla="*/ 5561070 h 6858000"/>
              <a:gd name="connsiteX66" fmla="*/ 6096949 w 6115796"/>
              <a:gd name="connsiteY66" fmla="*/ 5648179 h 6858000"/>
              <a:gd name="connsiteX67" fmla="*/ 6115796 w 6115796"/>
              <a:gd name="connsiteY67" fmla="*/ 5862844 h 6858000"/>
              <a:gd name="connsiteX68" fmla="*/ 6045436 w 6115796"/>
              <a:gd name="connsiteY68" fmla="*/ 6124480 h 6858000"/>
              <a:gd name="connsiteX69" fmla="*/ 6030489 w 6115796"/>
              <a:gd name="connsiteY69" fmla="*/ 6317666 h 6858000"/>
              <a:gd name="connsiteX70" fmla="*/ 6007492 w 6115796"/>
              <a:gd name="connsiteY70" fmla="*/ 6440818 h 6858000"/>
              <a:gd name="connsiteX71" fmla="*/ 6009467 w 6115796"/>
              <a:gd name="connsiteY71" fmla="*/ 6487076 h 6858000"/>
              <a:gd name="connsiteX72" fmla="*/ 5995064 w 6115796"/>
              <a:gd name="connsiteY72" fmla="*/ 6540791 h 6858000"/>
              <a:gd name="connsiteX73" fmla="*/ 5986207 w 6115796"/>
              <a:gd name="connsiteY73" fmla="*/ 6695855 h 6858000"/>
              <a:gd name="connsiteX74" fmla="*/ 5979428 w 6115796"/>
              <a:gd name="connsiteY74" fmla="*/ 6754678 h 6858000"/>
              <a:gd name="connsiteX75" fmla="*/ 5984543 w 6115796"/>
              <a:gd name="connsiteY75" fmla="*/ 6811016 h 6858000"/>
              <a:gd name="connsiteX76" fmla="*/ 5979671 w 6115796"/>
              <a:gd name="connsiteY76" fmla="*/ 6858000 h 6858000"/>
              <a:gd name="connsiteX77" fmla="*/ 0 w 6115796"/>
              <a:gd name="connsiteY77" fmla="*/ 6858000 h 6858000"/>
              <a:gd name="connsiteX78" fmla="*/ 0 w 6115796"/>
              <a:gd name="connsiteY78"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91940 w 6115796"/>
              <a:gd name="connsiteY34" fmla="*/ 3015985 h 6858000"/>
              <a:gd name="connsiteX35" fmla="*/ 5503944 w 6115796"/>
              <a:gd name="connsiteY35" fmla="*/ 3123335 h 6858000"/>
              <a:gd name="connsiteX36" fmla="*/ 5525532 w 6115796"/>
              <a:gd name="connsiteY36" fmla="*/ 3258473 h 6858000"/>
              <a:gd name="connsiteX37" fmla="*/ 5589758 w 6115796"/>
              <a:gd name="connsiteY37" fmla="*/ 3453699 h 6858000"/>
              <a:gd name="connsiteX38" fmla="*/ 5596144 w 6115796"/>
              <a:gd name="connsiteY38" fmla="*/ 3534624 h 6858000"/>
              <a:gd name="connsiteX39" fmla="*/ 5597750 w 6115796"/>
              <a:gd name="connsiteY39" fmla="*/ 3534129 h 6858000"/>
              <a:gd name="connsiteX40" fmla="*/ 5618377 w 6115796"/>
              <a:gd name="connsiteY40" fmla="*/ 3588431 h 6858000"/>
              <a:gd name="connsiteX41" fmla="*/ 5655472 w 6115796"/>
              <a:gd name="connsiteY41" fmla="*/ 3678877 h 6858000"/>
              <a:gd name="connsiteX42" fmla="*/ 5683015 w 6115796"/>
              <a:gd name="connsiteY42" fmla="*/ 3762025 h 6858000"/>
              <a:gd name="connsiteX43" fmla="*/ 5696643 w 6115796"/>
              <a:gd name="connsiteY43" fmla="*/ 3773888 h 6858000"/>
              <a:gd name="connsiteX44" fmla="*/ 5768491 w 6115796"/>
              <a:gd name="connsiteY44" fmla="*/ 3914399 h 6858000"/>
              <a:gd name="connsiteX45" fmla="*/ 5793123 w 6115796"/>
              <a:gd name="connsiteY45" fmla="*/ 3969952 h 6858000"/>
              <a:gd name="connsiteX46" fmla="*/ 5808321 w 6115796"/>
              <a:gd name="connsiteY46" fmla="*/ 3988153 h 6858000"/>
              <a:gd name="connsiteX47" fmla="*/ 5825621 w 6115796"/>
              <a:gd name="connsiteY47" fmla="*/ 4015525 h 6858000"/>
              <a:gd name="connsiteX48" fmla="*/ 5860672 w 6115796"/>
              <a:gd name="connsiteY48" fmla="*/ 4061579 h 6858000"/>
              <a:gd name="connsiteX49" fmla="*/ 5894095 w 6115796"/>
              <a:gd name="connsiteY49" fmla="*/ 4128857 h 6858000"/>
              <a:gd name="connsiteX50" fmla="*/ 5903513 w 6115796"/>
              <a:gd name="connsiteY50" fmla="*/ 4187661 h 6858000"/>
              <a:gd name="connsiteX51" fmla="*/ 5946705 w 6115796"/>
              <a:gd name="connsiteY51" fmla="*/ 4428051 h 6858000"/>
              <a:gd name="connsiteX52" fmla="*/ 5949261 w 6115796"/>
              <a:gd name="connsiteY52" fmla="*/ 4449185 h 6858000"/>
              <a:gd name="connsiteX53" fmla="*/ 5961816 w 6115796"/>
              <a:gd name="connsiteY53" fmla="*/ 4494562 h 6858000"/>
              <a:gd name="connsiteX54" fmla="*/ 5998138 w 6115796"/>
              <a:gd name="connsiteY54" fmla="*/ 4697518 h 6858000"/>
              <a:gd name="connsiteX55" fmla="*/ 6007819 w 6115796"/>
              <a:gd name="connsiteY55" fmla="*/ 4858148 h 6858000"/>
              <a:gd name="connsiteX56" fmla="*/ 6007749 w 6115796"/>
              <a:gd name="connsiteY56" fmla="*/ 4964715 h 6858000"/>
              <a:gd name="connsiteX57" fmla="*/ 6005269 w 6115796"/>
              <a:gd name="connsiteY57" fmla="*/ 5150567 h 6858000"/>
              <a:gd name="connsiteX58" fmla="*/ 6001127 w 6115796"/>
              <a:gd name="connsiteY58" fmla="*/ 5164609 h 6858000"/>
              <a:gd name="connsiteX59" fmla="*/ 5998514 w 6115796"/>
              <a:gd name="connsiteY59" fmla="*/ 5189673 h 6858000"/>
              <a:gd name="connsiteX60" fmla="*/ 6018409 w 6115796"/>
              <a:gd name="connsiteY60" fmla="*/ 5227157 h 6858000"/>
              <a:gd name="connsiteX61" fmla="*/ 6036748 w 6115796"/>
              <a:gd name="connsiteY61" fmla="*/ 5322752 h 6858000"/>
              <a:gd name="connsiteX62" fmla="*/ 6037677 w 6115796"/>
              <a:gd name="connsiteY62" fmla="*/ 5354807 h 6858000"/>
              <a:gd name="connsiteX63" fmla="*/ 6053435 w 6115796"/>
              <a:gd name="connsiteY63" fmla="*/ 5387547 h 6858000"/>
              <a:gd name="connsiteX64" fmla="*/ 6068640 w 6115796"/>
              <a:gd name="connsiteY64" fmla="*/ 5474503 h 6858000"/>
              <a:gd name="connsiteX65" fmla="*/ 6080922 w 6115796"/>
              <a:gd name="connsiteY65" fmla="*/ 5561070 h 6858000"/>
              <a:gd name="connsiteX66" fmla="*/ 6096949 w 6115796"/>
              <a:gd name="connsiteY66" fmla="*/ 5648179 h 6858000"/>
              <a:gd name="connsiteX67" fmla="*/ 6115796 w 6115796"/>
              <a:gd name="connsiteY67" fmla="*/ 5862844 h 6858000"/>
              <a:gd name="connsiteX68" fmla="*/ 6045436 w 6115796"/>
              <a:gd name="connsiteY68" fmla="*/ 6124480 h 6858000"/>
              <a:gd name="connsiteX69" fmla="*/ 6030489 w 6115796"/>
              <a:gd name="connsiteY69" fmla="*/ 6317666 h 6858000"/>
              <a:gd name="connsiteX70" fmla="*/ 6007492 w 6115796"/>
              <a:gd name="connsiteY70" fmla="*/ 6440818 h 6858000"/>
              <a:gd name="connsiteX71" fmla="*/ 6009467 w 6115796"/>
              <a:gd name="connsiteY71" fmla="*/ 6487076 h 6858000"/>
              <a:gd name="connsiteX72" fmla="*/ 5995064 w 6115796"/>
              <a:gd name="connsiteY72" fmla="*/ 6540791 h 6858000"/>
              <a:gd name="connsiteX73" fmla="*/ 5986207 w 6115796"/>
              <a:gd name="connsiteY73" fmla="*/ 6695855 h 6858000"/>
              <a:gd name="connsiteX74" fmla="*/ 5979428 w 6115796"/>
              <a:gd name="connsiteY74" fmla="*/ 6754678 h 6858000"/>
              <a:gd name="connsiteX75" fmla="*/ 5984543 w 6115796"/>
              <a:gd name="connsiteY75" fmla="*/ 6811016 h 6858000"/>
              <a:gd name="connsiteX76" fmla="*/ 5979671 w 6115796"/>
              <a:gd name="connsiteY76" fmla="*/ 6858000 h 6858000"/>
              <a:gd name="connsiteX77" fmla="*/ 0 w 6115796"/>
              <a:gd name="connsiteY77" fmla="*/ 6858000 h 6858000"/>
              <a:gd name="connsiteX78" fmla="*/ 0 w 6115796"/>
              <a:gd name="connsiteY78"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91940 w 6115796"/>
              <a:gd name="connsiteY34" fmla="*/ 3015985 h 6858000"/>
              <a:gd name="connsiteX35" fmla="*/ 5503944 w 6115796"/>
              <a:gd name="connsiteY35" fmla="*/ 3123335 h 6858000"/>
              <a:gd name="connsiteX36" fmla="*/ 5525532 w 6115796"/>
              <a:gd name="connsiteY36" fmla="*/ 3258473 h 6858000"/>
              <a:gd name="connsiteX37" fmla="*/ 5589758 w 6115796"/>
              <a:gd name="connsiteY37" fmla="*/ 3453699 h 6858000"/>
              <a:gd name="connsiteX38" fmla="*/ 5596144 w 6115796"/>
              <a:gd name="connsiteY38" fmla="*/ 3534624 h 6858000"/>
              <a:gd name="connsiteX39" fmla="*/ 5597750 w 6115796"/>
              <a:gd name="connsiteY39" fmla="*/ 3534129 h 6858000"/>
              <a:gd name="connsiteX40" fmla="*/ 5618377 w 6115796"/>
              <a:gd name="connsiteY40" fmla="*/ 3588431 h 6858000"/>
              <a:gd name="connsiteX41" fmla="*/ 5655472 w 6115796"/>
              <a:gd name="connsiteY41" fmla="*/ 3678877 h 6858000"/>
              <a:gd name="connsiteX42" fmla="*/ 5683015 w 6115796"/>
              <a:gd name="connsiteY42" fmla="*/ 3762025 h 6858000"/>
              <a:gd name="connsiteX43" fmla="*/ 5696643 w 6115796"/>
              <a:gd name="connsiteY43" fmla="*/ 3773888 h 6858000"/>
              <a:gd name="connsiteX44" fmla="*/ 5768491 w 6115796"/>
              <a:gd name="connsiteY44" fmla="*/ 3914399 h 6858000"/>
              <a:gd name="connsiteX45" fmla="*/ 5793123 w 6115796"/>
              <a:gd name="connsiteY45" fmla="*/ 3969952 h 6858000"/>
              <a:gd name="connsiteX46" fmla="*/ 5808321 w 6115796"/>
              <a:gd name="connsiteY46" fmla="*/ 3988153 h 6858000"/>
              <a:gd name="connsiteX47" fmla="*/ 5825621 w 6115796"/>
              <a:gd name="connsiteY47" fmla="*/ 4015525 h 6858000"/>
              <a:gd name="connsiteX48" fmla="*/ 5860672 w 6115796"/>
              <a:gd name="connsiteY48" fmla="*/ 4061579 h 6858000"/>
              <a:gd name="connsiteX49" fmla="*/ 5894095 w 6115796"/>
              <a:gd name="connsiteY49" fmla="*/ 4128857 h 6858000"/>
              <a:gd name="connsiteX50" fmla="*/ 5903513 w 6115796"/>
              <a:gd name="connsiteY50" fmla="*/ 4187661 h 6858000"/>
              <a:gd name="connsiteX51" fmla="*/ 5949086 w 6115796"/>
              <a:gd name="connsiteY51" fmla="*/ 4366139 h 6858000"/>
              <a:gd name="connsiteX52" fmla="*/ 5949261 w 6115796"/>
              <a:gd name="connsiteY52" fmla="*/ 4449185 h 6858000"/>
              <a:gd name="connsiteX53" fmla="*/ 5961816 w 6115796"/>
              <a:gd name="connsiteY53" fmla="*/ 4494562 h 6858000"/>
              <a:gd name="connsiteX54" fmla="*/ 5998138 w 6115796"/>
              <a:gd name="connsiteY54" fmla="*/ 4697518 h 6858000"/>
              <a:gd name="connsiteX55" fmla="*/ 6007819 w 6115796"/>
              <a:gd name="connsiteY55" fmla="*/ 4858148 h 6858000"/>
              <a:gd name="connsiteX56" fmla="*/ 6007749 w 6115796"/>
              <a:gd name="connsiteY56" fmla="*/ 4964715 h 6858000"/>
              <a:gd name="connsiteX57" fmla="*/ 6005269 w 6115796"/>
              <a:gd name="connsiteY57" fmla="*/ 5150567 h 6858000"/>
              <a:gd name="connsiteX58" fmla="*/ 6001127 w 6115796"/>
              <a:gd name="connsiteY58" fmla="*/ 5164609 h 6858000"/>
              <a:gd name="connsiteX59" fmla="*/ 5998514 w 6115796"/>
              <a:gd name="connsiteY59" fmla="*/ 5189673 h 6858000"/>
              <a:gd name="connsiteX60" fmla="*/ 6018409 w 6115796"/>
              <a:gd name="connsiteY60" fmla="*/ 5227157 h 6858000"/>
              <a:gd name="connsiteX61" fmla="*/ 6036748 w 6115796"/>
              <a:gd name="connsiteY61" fmla="*/ 5322752 h 6858000"/>
              <a:gd name="connsiteX62" fmla="*/ 6037677 w 6115796"/>
              <a:gd name="connsiteY62" fmla="*/ 5354807 h 6858000"/>
              <a:gd name="connsiteX63" fmla="*/ 6053435 w 6115796"/>
              <a:gd name="connsiteY63" fmla="*/ 5387547 h 6858000"/>
              <a:gd name="connsiteX64" fmla="*/ 6068640 w 6115796"/>
              <a:gd name="connsiteY64" fmla="*/ 5474503 h 6858000"/>
              <a:gd name="connsiteX65" fmla="*/ 6080922 w 6115796"/>
              <a:gd name="connsiteY65" fmla="*/ 5561070 h 6858000"/>
              <a:gd name="connsiteX66" fmla="*/ 6096949 w 6115796"/>
              <a:gd name="connsiteY66" fmla="*/ 5648179 h 6858000"/>
              <a:gd name="connsiteX67" fmla="*/ 6115796 w 6115796"/>
              <a:gd name="connsiteY67" fmla="*/ 5862844 h 6858000"/>
              <a:gd name="connsiteX68" fmla="*/ 6045436 w 6115796"/>
              <a:gd name="connsiteY68" fmla="*/ 6124480 h 6858000"/>
              <a:gd name="connsiteX69" fmla="*/ 6030489 w 6115796"/>
              <a:gd name="connsiteY69" fmla="*/ 6317666 h 6858000"/>
              <a:gd name="connsiteX70" fmla="*/ 6007492 w 6115796"/>
              <a:gd name="connsiteY70" fmla="*/ 6440818 h 6858000"/>
              <a:gd name="connsiteX71" fmla="*/ 6009467 w 6115796"/>
              <a:gd name="connsiteY71" fmla="*/ 6487076 h 6858000"/>
              <a:gd name="connsiteX72" fmla="*/ 5995064 w 6115796"/>
              <a:gd name="connsiteY72" fmla="*/ 6540791 h 6858000"/>
              <a:gd name="connsiteX73" fmla="*/ 5986207 w 6115796"/>
              <a:gd name="connsiteY73" fmla="*/ 6695855 h 6858000"/>
              <a:gd name="connsiteX74" fmla="*/ 5979428 w 6115796"/>
              <a:gd name="connsiteY74" fmla="*/ 6754678 h 6858000"/>
              <a:gd name="connsiteX75" fmla="*/ 5984543 w 6115796"/>
              <a:gd name="connsiteY75" fmla="*/ 6811016 h 6858000"/>
              <a:gd name="connsiteX76" fmla="*/ 5979671 w 6115796"/>
              <a:gd name="connsiteY76" fmla="*/ 6858000 h 6858000"/>
              <a:gd name="connsiteX77" fmla="*/ 0 w 6115796"/>
              <a:gd name="connsiteY77" fmla="*/ 6858000 h 6858000"/>
              <a:gd name="connsiteX78" fmla="*/ 0 w 6115796"/>
              <a:gd name="connsiteY78" fmla="*/ 0 h 6858000"/>
              <a:gd name="connsiteX0" fmla="*/ 0 w 6115796"/>
              <a:gd name="connsiteY0" fmla="*/ 0 h 6858000"/>
              <a:gd name="connsiteX1" fmla="*/ 4965888 w 6115796"/>
              <a:gd name="connsiteY1" fmla="*/ 0 h 6858000"/>
              <a:gd name="connsiteX2" fmla="*/ 4967767 w 6115796"/>
              <a:gd name="connsiteY2" fmla="*/ 7930 h 6858000"/>
              <a:gd name="connsiteX3" fmla="*/ 4979444 w 6115796"/>
              <a:gd name="connsiteY3" fmla="*/ 43921 h 6858000"/>
              <a:gd name="connsiteX4" fmla="*/ 5075458 w 6115796"/>
              <a:gd name="connsiteY4" fmla="*/ 264355 h 6858000"/>
              <a:gd name="connsiteX5" fmla="*/ 5081175 w 6115796"/>
              <a:gd name="connsiteY5" fmla="*/ 277448 h 6858000"/>
              <a:gd name="connsiteX6" fmla="*/ 5097011 w 6115796"/>
              <a:gd name="connsiteY6" fmla="*/ 355616 h 6858000"/>
              <a:gd name="connsiteX7" fmla="*/ 5153000 w 6115796"/>
              <a:gd name="connsiteY7" fmla="*/ 507134 h 6858000"/>
              <a:gd name="connsiteX8" fmla="*/ 5171282 w 6115796"/>
              <a:gd name="connsiteY8" fmla="*/ 602071 h 6858000"/>
              <a:gd name="connsiteX9" fmla="*/ 5176196 w 6115796"/>
              <a:gd name="connsiteY9" fmla="*/ 636822 h 6858000"/>
              <a:gd name="connsiteX10" fmla="*/ 5189051 w 6115796"/>
              <a:gd name="connsiteY10" fmla="*/ 782518 h 6858000"/>
              <a:gd name="connsiteX11" fmla="*/ 5218707 w 6115796"/>
              <a:gd name="connsiteY11" fmla="*/ 886387 h 6858000"/>
              <a:gd name="connsiteX12" fmla="*/ 5221281 w 6115796"/>
              <a:gd name="connsiteY12" fmla="*/ 920873 h 6858000"/>
              <a:gd name="connsiteX13" fmla="*/ 5201018 w 6115796"/>
              <a:gd name="connsiteY13" fmla="*/ 1095027 h 6858000"/>
              <a:gd name="connsiteX14" fmla="*/ 5189234 w 6115796"/>
              <a:gd name="connsiteY14" fmla="*/ 1217308 h 6858000"/>
              <a:gd name="connsiteX15" fmla="*/ 5202769 w 6115796"/>
              <a:gd name="connsiteY15" fmla="*/ 1269450 h 6858000"/>
              <a:gd name="connsiteX16" fmla="*/ 5225968 w 6115796"/>
              <a:gd name="connsiteY16" fmla="*/ 1357994 h 6858000"/>
              <a:gd name="connsiteX17" fmla="*/ 5226675 w 6115796"/>
              <a:gd name="connsiteY17" fmla="*/ 1385685 h 6858000"/>
              <a:gd name="connsiteX18" fmla="*/ 5237226 w 6115796"/>
              <a:gd name="connsiteY18" fmla="*/ 1441327 h 6858000"/>
              <a:gd name="connsiteX19" fmla="*/ 5255653 w 6115796"/>
              <a:gd name="connsiteY19" fmla="*/ 1524712 h 6858000"/>
              <a:gd name="connsiteX20" fmla="*/ 5263491 w 6115796"/>
              <a:gd name="connsiteY20" fmla="*/ 1642938 h 6858000"/>
              <a:gd name="connsiteX21" fmla="*/ 5256552 w 6115796"/>
              <a:gd name="connsiteY21" fmla="*/ 1672509 h 6858000"/>
              <a:gd name="connsiteX22" fmla="*/ 5264549 w 6115796"/>
              <a:gd name="connsiteY22" fmla="*/ 1837572 h 6858000"/>
              <a:gd name="connsiteX23" fmla="*/ 5255696 w 6115796"/>
              <a:gd name="connsiteY23" fmla="*/ 1953770 h 6858000"/>
              <a:gd name="connsiteX24" fmla="*/ 5252592 w 6115796"/>
              <a:gd name="connsiteY24" fmla="*/ 2092210 h 6858000"/>
              <a:gd name="connsiteX25" fmla="*/ 5257248 w 6115796"/>
              <a:gd name="connsiteY25" fmla="*/ 2203922 h 6858000"/>
              <a:gd name="connsiteX26" fmla="*/ 5262551 w 6115796"/>
              <a:gd name="connsiteY26" fmla="*/ 2288050 h 6858000"/>
              <a:gd name="connsiteX27" fmla="*/ 5293877 w 6115796"/>
              <a:gd name="connsiteY27" fmla="*/ 2368649 h 6858000"/>
              <a:gd name="connsiteX28" fmla="*/ 5311338 w 6115796"/>
              <a:gd name="connsiteY28" fmla="*/ 2404034 h 6858000"/>
              <a:gd name="connsiteX29" fmla="*/ 5338366 w 6115796"/>
              <a:gd name="connsiteY29" fmla="*/ 2465052 h 6858000"/>
              <a:gd name="connsiteX30" fmla="*/ 5371263 w 6115796"/>
              <a:gd name="connsiteY30" fmla="*/ 2586413 h 6858000"/>
              <a:gd name="connsiteX31" fmla="*/ 5407503 w 6115796"/>
              <a:gd name="connsiteY31" fmla="*/ 2786290 h 6858000"/>
              <a:gd name="connsiteX32" fmla="*/ 5407356 w 6115796"/>
              <a:gd name="connsiteY32" fmla="*/ 2787545 h 6858000"/>
              <a:gd name="connsiteX33" fmla="*/ 5457023 w 6115796"/>
              <a:gd name="connsiteY33" fmla="*/ 2858292 h 6858000"/>
              <a:gd name="connsiteX34" fmla="*/ 5491940 w 6115796"/>
              <a:gd name="connsiteY34" fmla="*/ 3015985 h 6858000"/>
              <a:gd name="connsiteX35" fmla="*/ 5503944 w 6115796"/>
              <a:gd name="connsiteY35" fmla="*/ 3123335 h 6858000"/>
              <a:gd name="connsiteX36" fmla="*/ 5525532 w 6115796"/>
              <a:gd name="connsiteY36" fmla="*/ 3258473 h 6858000"/>
              <a:gd name="connsiteX37" fmla="*/ 5589758 w 6115796"/>
              <a:gd name="connsiteY37" fmla="*/ 3453699 h 6858000"/>
              <a:gd name="connsiteX38" fmla="*/ 5596144 w 6115796"/>
              <a:gd name="connsiteY38" fmla="*/ 3534624 h 6858000"/>
              <a:gd name="connsiteX39" fmla="*/ 5597750 w 6115796"/>
              <a:gd name="connsiteY39" fmla="*/ 3534129 h 6858000"/>
              <a:gd name="connsiteX40" fmla="*/ 5618377 w 6115796"/>
              <a:gd name="connsiteY40" fmla="*/ 3588431 h 6858000"/>
              <a:gd name="connsiteX41" fmla="*/ 5655472 w 6115796"/>
              <a:gd name="connsiteY41" fmla="*/ 3678877 h 6858000"/>
              <a:gd name="connsiteX42" fmla="*/ 5683015 w 6115796"/>
              <a:gd name="connsiteY42" fmla="*/ 3762025 h 6858000"/>
              <a:gd name="connsiteX43" fmla="*/ 5696643 w 6115796"/>
              <a:gd name="connsiteY43" fmla="*/ 3773888 h 6858000"/>
              <a:gd name="connsiteX44" fmla="*/ 5768491 w 6115796"/>
              <a:gd name="connsiteY44" fmla="*/ 3914399 h 6858000"/>
              <a:gd name="connsiteX45" fmla="*/ 5793123 w 6115796"/>
              <a:gd name="connsiteY45" fmla="*/ 3969952 h 6858000"/>
              <a:gd name="connsiteX46" fmla="*/ 5808321 w 6115796"/>
              <a:gd name="connsiteY46" fmla="*/ 3988153 h 6858000"/>
              <a:gd name="connsiteX47" fmla="*/ 5825621 w 6115796"/>
              <a:gd name="connsiteY47" fmla="*/ 4015525 h 6858000"/>
              <a:gd name="connsiteX48" fmla="*/ 5860672 w 6115796"/>
              <a:gd name="connsiteY48" fmla="*/ 4061579 h 6858000"/>
              <a:gd name="connsiteX49" fmla="*/ 5894095 w 6115796"/>
              <a:gd name="connsiteY49" fmla="*/ 4128857 h 6858000"/>
              <a:gd name="connsiteX50" fmla="*/ 5903513 w 6115796"/>
              <a:gd name="connsiteY50" fmla="*/ 4187661 h 6858000"/>
              <a:gd name="connsiteX51" fmla="*/ 5949086 w 6115796"/>
              <a:gd name="connsiteY51" fmla="*/ 4366139 h 6858000"/>
              <a:gd name="connsiteX52" fmla="*/ 5949261 w 6115796"/>
              <a:gd name="connsiteY52" fmla="*/ 4449185 h 6858000"/>
              <a:gd name="connsiteX53" fmla="*/ 5961816 w 6115796"/>
              <a:gd name="connsiteY53" fmla="*/ 4494562 h 6858000"/>
              <a:gd name="connsiteX54" fmla="*/ 5998138 w 6115796"/>
              <a:gd name="connsiteY54" fmla="*/ 4697518 h 6858000"/>
              <a:gd name="connsiteX55" fmla="*/ 6007819 w 6115796"/>
              <a:gd name="connsiteY55" fmla="*/ 4858148 h 6858000"/>
              <a:gd name="connsiteX56" fmla="*/ 6007749 w 6115796"/>
              <a:gd name="connsiteY56" fmla="*/ 4964715 h 6858000"/>
              <a:gd name="connsiteX57" fmla="*/ 6005269 w 6115796"/>
              <a:gd name="connsiteY57" fmla="*/ 5150567 h 6858000"/>
              <a:gd name="connsiteX58" fmla="*/ 6001127 w 6115796"/>
              <a:gd name="connsiteY58" fmla="*/ 5164609 h 6858000"/>
              <a:gd name="connsiteX59" fmla="*/ 5998514 w 6115796"/>
              <a:gd name="connsiteY59" fmla="*/ 5189673 h 6858000"/>
              <a:gd name="connsiteX60" fmla="*/ 6018409 w 6115796"/>
              <a:gd name="connsiteY60" fmla="*/ 5227157 h 6858000"/>
              <a:gd name="connsiteX61" fmla="*/ 6036748 w 6115796"/>
              <a:gd name="connsiteY61" fmla="*/ 5322752 h 6858000"/>
              <a:gd name="connsiteX62" fmla="*/ 6037677 w 6115796"/>
              <a:gd name="connsiteY62" fmla="*/ 5354807 h 6858000"/>
              <a:gd name="connsiteX63" fmla="*/ 6053435 w 6115796"/>
              <a:gd name="connsiteY63" fmla="*/ 5387547 h 6858000"/>
              <a:gd name="connsiteX64" fmla="*/ 6068640 w 6115796"/>
              <a:gd name="connsiteY64" fmla="*/ 5474503 h 6858000"/>
              <a:gd name="connsiteX65" fmla="*/ 6080922 w 6115796"/>
              <a:gd name="connsiteY65" fmla="*/ 5561070 h 6858000"/>
              <a:gd name="connsiteX66" fmla="*/ 6096949 w 6115796"/>
              <a:gd name="connsiteY66" fmla="*/ 5648179 h 6858000"/>
              <a:gd name="connsiteX67" fmla="*/ 6115796 w 6115796"/>
              <a:gd name="connsiteY67" fmla="*/ 5862844 h 6858000"/>
              <a:gd name="connsiteX68" fmla="*/ 6045436 w 6115796"/>
              <a:gd name="connsiteY68" fmla="*/ 6124480 h 6858000"/>
              <a:gd name="connsiteX69" fmla="*/ 6030489 w 6115796"/>
              <a:gd name="connsiteY69" fmla="*/ 6317666 h 6858000"/>
              <a:gd name="connsiteX70" fmla="*/ 6007492 w 6115796"/>
              <a:gd name="connsiteY70" fmla="*/ 6440818 h 6858000"/>
              <a:gd name="connsiteX71" fmla="*/ 6009467 w 6115796"/>
              <a:gd name="connsiteY71" fmla="*/ 6487076 h 6858000"/>
              <a:gd name="connsiteX72" fmla="*/ 5995064 w 6115796"/>
              <a:gd name="connsiteY72" fmla="*/ 6540791 h 6858000"/>
              <a:gd name="connsiteX73" fmla="*/ 5986207 w 6115796"/>
              <a:gd name="connsiteY73" fmla="*/ 6695855 h 6858000"/>
              <a:gd name="connsiteX74" fmla="*/ 5979428 w 6115796"/>
              <a:gd name="connsiteY74" fmla="*/ 6754678 h 6858000"/>
              <a:gd name="connsiteX75" fmla="*/ 5984543 w 6115796"/>
              <a:gd name="connsiteY75" fmla="*/ 6811016 h 6858000"/>
              <a:gd name="connsiteX76" fmla="*/ 5979671 w 6115796"/>
              <a:gd name="connsiteY76" fmla="*/ 6858000 h 6858000"/>
              <a:gd name="connsiteX77" fmla="*/ 0 w 6115796"/>
              <a:gd name="connsiteY77" fmla="*/ 6858000 h 6858000"/>
              <a:gd name="connsiteX78" fmla="*/ 0 w 6115796"/>
              <a:gd name="connsiteY78"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76196 w 6105267"/>
              <a:gd name="connsiteY9" fmla="*/ 636822 h 6858000"/>
              <a:gd name="connsiteX10" fmla="*/ 5189051 w 6105267"/>
              <a:gd name="connsiteY10" fmla="*/ 782518 h 6858000"/>
              <a:gd name="connsiteX11" fmla="*/ 5218707 w 6105267"/>
              <a:gd name="connsiteY11" fmla="*/ 886387 h 6858000"/>
              <a:gd name="connsiteX12" fmla="*/ 5221281 w 6105267"/>
              <a:gd name="connsiteY12" fmla="*/ 920873 h 6858000"/>
              <a:gd name="connsiteX13" fmla="*/ 5201018 w 6105267"/>
              <a:gd name="connsiteY13" fmla="*/ 1095027 h 6858000"/>
              <a:gd name="connsiteX14" fmla="*/ 5189234 w 6105267"/>
              <a:gd name="connsiteY14" fmla="*/ 1217308 h 6858000"/>
              <a:gd name="connsiteX15" fmla="*/ 5202769 w 6105267"/>
              <a:gd name="connsiteY15" fmla="*/ 1269450 h 6858000"/>
              <a:gd name="connsiteX16" fmla="*/ 5225968 w 6105267"/>
              <a:gd name="connsiteY16" fmla="*/ 1357994 h 6858000"/>
              <a:gd name="connsiteX17" fmla="*/ 5226675 w 6105267"/>
              <a:gd name="connsiteY17" fmla="*/ 1385685 h 6858000"/>
              <a:gd name="connsiteX18" fmla="*/ 5237226 w 6105267"/>
              <a:gd name="connsiteY18" fmla="*/ 1441327 h 6858000"/>
              <a:gd name="connsiteX19" fmla="*/ 5255653 w 6105267"/>
              <a:gd name="connsiteY19" fmla="*/ 1524712 h 6858000"/>
              <a:gd name="connsiteX20" fmla="*/ 5263491 w 6105267"/>
              <a:gd name="connsiteY20" fmla="*/ 1642938 h 6858000"/>
              <a:gd name="connsiteX21" fmla="*/ 5256552 w 6105267"/>
              <a:gd name="connsiteY21" fmla="*/ 1672509 h 6858000"/>
              <a:gd name="connsiteX22" fmla="*/ 5264549 w 6105267"/>
              <a:gd name="connsiteY22" fmla="*/ 1837572 h 6858000"/>
              <a:gd name="connsiteX23" fmla="*/ 5255696 w 6105267"/>
              <a:gd name="connsiteY23" fmla="*/ 1953770 h 6858000"/>
              <a:gd name="connsiteX24" fmla="*/ 5252592 w 6105267"/>
              <a:gd name="connsiteY24" fmla="*/ 2092210 h 6858000"/>
              <a:gd name="connsiteX25" fmla="*/ 5257248 w 6105267"/>
              <a:gd name="connsiteY25" fmla="*/ 2203922 h 6858000"/>
              <a:gd name="connsiteX26" fmla="*/ 5262551 w 6105267"/>
              <a:gd name="connsiteY26" fmla="*/ 2288050 h 6858000"/>
              <a:gd name="connsiteX27" fmla="*/ 5293877 w 6105267"/>
              <a:gd name="connsiteY27" fmla="*/ 2368649 h 6858000"/>
              <a:gd name="connsiteX28" fmla="*/ 5311338 w 6105267"/>
              <a:gd name="connsiteY28" fmla="*/ 2404034 h 6858000"/>
              <a:gd name="connsiteX29" fmla="*/ 5338366 w 6105267"/>
              <a:gd name="connsiteY29" fmla="*/ 2465052 h 6858000"/>
              <a:gd name="connsiteX30" fmla="*/ 5371263 w 6105267"/>
              <a:gd name="connsiteY30" fmla="*/ 2586413 h 6858000"/>
              <a:gd name="connsiteX31" fmla="*/ 5407503 w 6105267"/>
              <a:gd name="connsiteY31" fmla="*/ 2786290 h 6858000"/>
              <a:gd name="connsiteX32" fmla="*/ 5407356 w 6105267"/>
              <a:gd name="connsiteY32" fmla="*/ 2787545 h 6858000"/>
              <a:gd name="connsiteX33" fmla="*/ 5457023 w 6105267"/>
              <a:gd name="connsiteY33" fmla="*/ 2858292 h 6858000"/>
              <a:gd name="connsiteX34" fmla="*/ 5491940 w 6105267"/>
              <a:gd name="connsiteY34" fmla="*/ 3015985 h 6858000"/>
              <a:gd name="connsiteX35" fmla="*/ 5503944 w 6105267"/>
              <a:gd name="connsiteY35" fmla="*/ 3123335 h 6858000"/>
              <a:gd name="connsiteX36" fmla="*/ 5525532 w 6105267"/>
              <a:gd name="connsiteY36" fmla="*/ 3258473 h 6858000"/>
              <a:gd name="connsiteX37" fmla="*/ 5589758 w 6105267"/>
              <a:gd name="connsiteY37" fmla="*/ 3453699 h 6858000"/>
              <a:gd name="connsiteX38" fmla="*/ 5596144 w 6105267"/>
              <a:gd name="connsiteY38" fmla="*/ 3534624 h 6858000"/>
              <a:gd name="connsiteX39" fmla="*/ 5597750 w 6105267"/>
              <a:gd name="connsiteY39" fmla="*/ 3534129 h 6858000"/>
              <a:gd name="connsiteX40" fmla="*/ 5618377 w 6105267"/>
              <a:gd name="connsiteY40" fmla="*/ 3588431 h 6858000"/>
              <a:gd name="connsiteX41" fmla="*/ 5655472 w 6105267"/>
              <a:gd name="connsiteY41" fmla="*/ 3678877 h 6858000"/>
              <a:gd name="connsiteX42" fmla="*/ 5683015 w 6105267"/>
              <a:gd name="connsiteY42" fmla="*/ 3762025 h 6858000"/>
              <a:gd name="connsiteX43" fmla="*/ 5696643 w 6105267"/>
              <a:gd name="connsiteY43" fmla="*/ 3773888 h 6858000"/>
              <a:gd name="connsiteX44" fmla="*/ 5768491 w 6105267"/>
              <a:gd name="connsiteY44" fmla="*/ 3914399 h 6858000"/>
              <a:gd name="connsiteX45" fmla="*/ 5793123 w 6105267"/>
              <a:gd name="connsiteY45" fmla="*/ 3969952 h 6858000"/>
              <a:gd name="connsiteX46" fmla="*/ 5808321 w 6105267"/>
              <a:gd name="connsiteY46" fmla="*/ 3988153 h 6858000"/>
              <a:gd name="connsiteX47" fmla="*/ 5825621 w 6105267"/>
              <a:gd name="connsiteY47" fmla="*/ 4015525 h 6858000"/>
              <a:gd name="connsiteX48" fmla="*/ 5860672 w 6105267"/>
              <a:gd name="connsiteY48" fmla="*/ 4061579 h 6858000"/>
              <a:gd name="connsiteX49" fmla="*/ 5894095 w 6105267"/>
              <a:gd name="connsiteY49" fmla="*/ 4128857 h 6858000"/>
              <a:gd name="connsiteX50" fmla="*/ 5903513 w 6105267"/>
              <a:gd name="connsiteY50" fmla="*/ 4187661 h 6858000"/>
              <a:gd name="connsiteX51" fmla="*/ 5949086 w 6105267"/>
              <a:gd name="connsiteY51" fmla="*/ 4366139 h 6858000"/>
              <a:gd name="connsiteX52" fmla="*/ 5949261 w 6105267"/>
              <a:gd name="connsiteY52" fmla="*/ 4449185 h 6858000"/>
              <a:gd name="connsiteX53" fmla="*/ 5961816 w 6105267"/>
              <a:gd name="connsiteY53" fmla="*/ 4494562 h 6858000"/>
              <a:gd name="connsiteX54" fmla="*/ 5998138 w 6105267"/>
              <a:gd name="connsiteY54" fmla="*/ 4697518 h 6858000"/>
              <a:gd name="connsiteX55" fmla="*/ 6007819 w 6105267"/>
              <a:gd name="connsiteY55" fmla="*/ 4858148 h 6858000"/>
              <a:gd name="connsiteX56" fmla="*/ 6007749 w 6105267"/>
              <a:gd name="connsiteY56" fmla="*/ 4964715 h 6858000"/>
              <a:gd name="connsiteX57" fmla="*/ 6005269 w 6105267"/>
              <a:gd name="connsiteY57" fmla="*/ 5150567 h 6858000"/>
              <a:gd name="connsiteX58" fmla="*/ 6001127 w 6105267"/>
              <a:gd name="connsiteY58" fmla="*/ 5164609 h 6858000"/>
              <a:gd name="connsiteX59" fmla="*/ 5998514 w 6105267"/>
              <a:gd name="connsiteY59" fmla="*/ 5189673 h 6858000"/>
              <a:gd name="connsiteX60" fmla="*/ 6018409 w 6105267"/>
              <a:gd name="connsiteY60" fmla="*/ 5227157 h 6858000"/>
              <a:gd name="connsiteX61" fmla="*/ 6036748 w 6105267"/>
              <a:gd name="connsiteY61" fmla="*/ 5322752 h 6858000"/>
              <a:gd name="connsiteX62" fmla="*/ 6037677 w 6105267"/>
              <a:gd name="connsiteY62" fmla="*/ 5354807 h 6858000"/>
              <a:gd name="connsiteX63" fmla="*/ 6053435 w 6105267"/>
              <a:gd name="connsiteY63" fmla="*/ 5387547 h 6858000"/>
              <a:gd name="connsiteX64" fmla="*/ 6068640 w 6105267"/>
              <a:gd name="connsiteY64" fmla="*/ 5474503 h 6858000"/>
              <a:gd name="connsiteX65" fmla="*/ 6080922 w 6105267"/>
              <a:gd name="connsiteY65" fmla="*/ 5561070 h 6858000"/>
              <a:gd name="connsiteX66" fmla="*/ 6096949 w 6105267"/>
              <a:gd name="connsiteY66" fmla="*/ 5648179 h 6858000"/>
              <a:gd name="connsiteX67" fmla="*/ 6096746 w 6105267"/>
              <a:gd name="connsiteY67" fmla="*/ 5862844 h 6858000"/>
              <a:gd name="connsiteX68" fmla="*/ 6045436 w 6105267"/>
              <a:gd name="connsiteY68" fmla="*/ 6124480 h 6858000"/>
              <a:gd name="connsiteX69" fmla="*/ 6030489 w 6105267"/>
              <a:gd name="connsiteY69" fmla="*/ 6317666 h 6858000"/>
              <a:gd name="connsiteX70" fmla="*/ 6007492 w 6105267"/>
              <a:gd name="connsiteY70" fmla="*/ 6440818 h 6858000"/>
              <a:gd name="connsiteX71" fmla="*/ 6009467 w 6105267"/>
              <a:gd name="connsiteY71" fmla="*/ 6487076 h 6858000"/>
              <a:gd name="connsiteX72" fmla="*/ 5995064 w 6105267"/>
              <a:gd name="connsiteY72" fmla="*/ 6540791 h 6858000"/>
              <a:gd name="connsiteX73" fmla="*/ 5986207 w 6105267"/>
              <a:gd name="connsiteY73" fmla="*/ 6695855 h 6858000"/>
              <a:gd name="connsiteX74" fmla="*/ 5979428 w 6105267"/>
              <a:gd name="connsiteY74" fmla="*/ 6754678 h 6858000"/>
              <a:gd name="connsiteX75" fmla="*/ 5984543 w 6105267"/>
              <a:gd name="connsiteY75" fmla="*/ 6811016 h 6858000"/>
              <a:gd name="connsiteX76" fmla="*/ 5979671 w 6105267"/>
              <a:gd name="connsiteY76" fmla="*/ 6858000 h 6858000"/>
              <a:gd name="connsiteX77" fmla="*/ 0 w 6105267"/>
              <a:gd name="connsiteY77" fmla="*/ 6858000 h 6858000"/>
              <a:gd name="connsiteX78" fmla="*/ 0 w 6105267"/>
              <a:gd name="connsiteY78"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189234 w 6105267"/>
              <a:gd name="connsiteY13" fmla="*/ 1217308 h 6858000"/>
              <a:gd name="connsiteX14" fmla="*/ 5202769 w 6105267"/>
              <a:gd name="connsiteY14" fmla="*/ 1269450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491940 w 6105267"/>
              <a:gd name="connsiteY33" fmla="*/ 3015985 h 6858000"/>
              <a:gd name="connsiteX34" fmla="*/ 5503944 w 6105267"/>
              <a:gd name="connsiteY34" fmla="*/ 3123335 h 6858000"/>
              <a:gd name="connsiteX35" fmla="*/ 5525532 w 6105267"/>
              <a:gd name="connsiteY35" fmla="*/ 3258473 h 6858000"/>
              <a:gd name="connsiteX36" fmla="*/ 5589758 w 6105267"/>
              <a:gd name="connsiteY36" fmla="*/ 3453699 h 6858000"/>
              <a:gd name="connsiteX37" fmla="*/ 5596144 w 6105267"/>
              <a:gd name="connsiteY37" fmla="*/ 3534624 h 6858000"/>
              <a:gd name="connsiteX38" fmla="*/ 5597750 w 6105267"/>
              <a:gd name="connsiteY38" fmla="*/ 3534129 h 6858000"/>
              <a:gd name="connsiteX39" fmla="*/ 5618377 w 6105267"/>
              <a:gd name="connsiteY39" fmla="*/ 3588431 h 6858000"/>
              <a:gd name="connsiteX40" fmla="*/ 5655472 w 6105267"/>
              <a:gd name="connsiteY40" fmla="*/ 3678877 h 6858000"/>
              <a:gd name="connsiteX41" fmla="*/ 5683015 w 6105267"/>
              <a:gd name="connsiteY41" fmla="*/ 3762025 h 6858000"/>
              <a:gd name="connsiteX42" fmla="*/ 5696643 w 6105267"/>
              <a:gd name="connsiteY42" fmla="*/ 3773888 h 6858000"/>
              <a:gd name="connsiteX43" fmla="*/ 5768491 w 6105267"/>
              <a:gd name="connsiteY43" fmla="*/ 3914399 h 6858000"/>
              <a:gd name="connsiteX44" fmla="*/ 5793123 w 6105267"/>
              <a:gd name="connsiteY44" fmla="*/ 3969952 h 6858000"/>
              <a:gd name="connsiteX45" fmla="*/ 5808321 w 6105267"/>
              <a:gd name="connsiteY45" fmla="*/ 3988153 h 6858000"/>
              <a:gd name="connsiteX46" fmla="*/ 5825621 w 6105267"/>
              <a:gd name="connsiteY46" fmla="*/ 4015525 h 6858000"/>
              <a:gd name="connsiteX47" fmla="*/ 5860672 w 6105267"/>
              <a:gd name="connsiteY47" fmla="*/ 4061579 h 6858000"/>
              <a:gd name="connsiteX48" fmla="*/ 5894095 w 6105267"/>
              <a:gd name="connsiteY48" fmla="*/ 4128857 h 6858000"/>
              <a:gd name="connsiteX49" fmla="*/ 5903513 w 6105267"/>
              <a:gd name="connsiteY49" fmla="*/ 4187661 h 6858000"/>
              <a:gd name="connsiteX50" fmla="*/ 5949086 w 6105267"/>
              <a:gd name="connsiteY50" fmla="*/ 4366139 h 6858000"/>
              <a:gd name="connsiteX51" fmla="*/ 5949261 w 6105267"/>
              <a:gd name="connsiteY51" fmla="*/ 4449185 h 6858000"/>
              <a:gd name="connsiteX52" fmla="*/ 5961816 w 6105267"/>
              <a:gd name="connsiteY52" fmla="*/ 4494562 h 6858000"/>
              <a:gd name="connsiteX53" fmla="*/ 5998138 w 6105267"/>
              <a:gd name="connsiteY53" fmla="*/ 4697518 h 6858000"/>
              <a:gd name="connsiteX54" fmla="*/ 6007819 w 6105267"/>
              <a:gd name="connsiteY54" fmla="*/ 4858148 h 6858000"/>
              <a:gd name="connsiteX55" fmla="*/ 6007749 w 6105267"/>
              <a:gd name="connsiteY55" fmla="*/ 4964715 h 6858000"/>
              <a:gd name="connsiteX56" fmla="*/ 6005269 w 6105267"/>
              <a:gd name="connsiteY56" fmla="*/ 5150567 h 6858000"/>
              <a:gd name="connsiteX57" fmla="*/ 6001127 w 6105267"/>
              <a:gd name="connsiteY57" fmla="*/ 5164609 h 6858000"/>
              <a:gd name="connsiteX58" fmla="*/ 5998514 w 6105267"/>
              <a:gd name="connsiteY58" fmla="*/ 5189673 h 6858000"/>
              <a:gd name="connsiteX59" fmla="*/ 6018409 w 6105267"/>
              <a:gd name="connsiteY59" fmla="*/ 5227157 h 6858000"/>
              <a:gd name="connsiteX60" fmla="*/ 6036748 w 6105267"/>
              <a:gd name="connsiteY60" fmla="*/ 5322752 h 6858000"/>
              <a:gd name="connsiteX61" fmla="*/ 6037677 w 6105267"/>
              <a:gd name="connsiteY61" fmla="*/ 5354807 h 6858000"/>
              <a:gd name="connsiteX62" fmla="*/ 6053435 w 6105267"/>
              <a:gd name="connsiteY62" fmla="*/ 5387547 h 6858000"/>
              <a:gd name="connsiteX63" fmla="*/ 6068640 w 6105267"/>
              <a:gd name="connsiteY63" fmla="*/ 5474503 h 6858000"/>
              <a:gd name="connsiteX64" fmla="*/ 6080922 w 6105267"/>
              <a:gd name="connsiteY64" fmla="*/ 5561070 h 6858000"/>
              <a:gd name="connsiteX65" fmla="*/ 6096949 w 6105267"/>
              <a:gd name="connsiteY65" fmla="*/ 5648179 h 6858000"/>
              <a:gd name="connsiteX66" fmla="*/ 6096746 w 6105267"/>
              <a:gd name="connsiteY66" fmla="*/ 5862844 h 6858000"/>
              <a:gd name="connsiteX67" fmla="*/ 6045436 w 6105267"/>
              <a:gd name="connsiteY67" fmla="*/ 6124480 h 6858000"/>
              <a:gd name="connsiteX68" fmla="*/ 6030489 w 6105267"/>
              <a:gd name="connsiteY68" fmla="*/ 6317666 h 6858000"/>
              <a:gd name="connsiteX69" fmla="*/ 6007492 w 6105267"/>
              <a:gd name="connsiteY69" fmla="*/ 6440818 h 6858000"/>
              <a:gd name="connsiteX70" fmla="*/ 6009467 w 6105267"/>
              <a:gd name="connsiteY70" fmla="*/ 6487076 h 6858000"/>
              <a:gd name="connsiteX71" fmla="*/ 5995064 w 6105267"/>
              <a:gd name="connsiteY71" fmla="*/ 6540791 h 6858000"/>
              <a:gd name="connsiteX72" fmla="*/ 5986207 w 6105267"/>
              <a:gd name="connsiteY72" fmla="*/ 6695855 h 6858000"/>
              <a:gd name="connsiteX73" fmla="*/ 5979428 w 6105267"/>
              <a:gd name="connsiteY73" fmla="*/ 6754678 h 6858000"/>
              <a:gd name="connsiteX74" fmla="*/ 5984543 w 6105267"/>
              <a:gd name="connsiteY74" fmla="*/ 6811016 h 6858000"/>
              <a:gd name="connsiteX75" fmla="*/ 5979671 w 6105267"/>
              <a:gd name="connsiteY75" fmla="*/ 6858000 h 6858000"/>
              <a:gd name="connsiteX76" fmla="*/ 0 w 6105267"/>
              <a:gd name="connsiteY76" fmla="*/ 6858000 h 6858000"/>
              <a:gd name="connsiteX77" fmla="*/ 0 w 6105267"/>
              <a:gd name="connsiteY77"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189234 w 6105267"/>
              <a:gd name="connsiteY13" fmla="*/ 1217308 h 6858000"/>
              <a:gd name="connsiteX14" fmla="*/ 5202769 w 6105267"/>
              <a:gd name="connsiteY14" fmla="*/ 1269450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491940 w 6105267"/>
              <a:gd name="connsiteY33" fmla="*/ 3015985 h 6858000"/>
              <a:gd name="connsiteX34" fmla="*/ 5503944 w 6105267"/>
              <a:gd name="connsiteY34" fmla="*/ 3123335 h 6858000"/>
              <a:gd name="connsiteX35" fmla="*/ 5525532 w 6105267"/>
              <a:gd name="connsiteY35" fmla="*/ 3258473 h 6858000"/>
              <a:gd name="connsiteX36" fmla="*/ 5589758 w 6105267"/>
              <a:gd name="connsiteY36" fmla="*/ 3453699 h 6858000"/>
              <a:gd name="connsiteX37" fmla="*/ 5596144 w 6105267"/>
              <a:gd name="connsiteY37" fmla="*/ 3534624 h 6858000"/>
              <a:gd name="connsiteX38" fmla="*/ 5597750 w 6105267"/>
              <a:gd name="connsiteY38" fmla="*/ 3534129 h 6858000"/>
              <a:gd name="connsiteX39" fmla="*/ 5618377 w 6105267"/>
              <a:gd name="connsiteY39" fmla="*/ 3588431 h 6858000"/>
              <a:gd name="connsiteX40" fmla="*/ 5655472 w 6105267"/>
              <a:gd name="connsiteY40" fmla="*/ 3678877 h 6858000"/>
              <a:gd name="connsiteX41" fmla="*/ 5683015 w 6105267"/>
              <a:gd name="connsiteY41" fmla="*/ 3762025 h 6858000"/>
              <a:gd name="connsiteX42" fmla="*/ 5696643 w 6105267"/>
              <a:gd name="connsiteY42" fmla="*/ 3773888 h 6858000"/>
              <a:gd name="connsiteX43" fmla="*/ 5768491 w 6105267"/>
              <a:gd name="connsiteY43" fmla="*/ 3914399 h 6858000"/>
              <a:gd name="connsiteX44" fmla="*/ 5793123 w 6105267"/>
              <a:gd name="connsiteY44" fmla="*/ 3969952 h 6858000"/>
              <a:gd name="connsiteX45" fmla="*/ 5808321 w 6105267"/>
              <a:gd name="connsiteY45" fmla="*/ 3988153 h 6858000"/>
              <a:gd name="connsiteX46" fmla="*/ 5825621 w 6105267"/>
              <a:gd name="connsiteY46" fmla="*/ 4015525 h 6858000"/>
              <a:gd name="connsiteX47" fmla="*/ 5860672 w 6105267"/>
              <a:gd name="connsiteY47" fmla="*/ 4061579 h 6858000"/>
              <a:gd name="connsiteX48" fmla="*/ 5894095 w 6105267"/>
              <a:gd name="connsiteY48" fmla="*/ 4128857 h 6858000"/>
              <a:gd name="connsiteX49" fmla="*/ 5903513 w 6105267"/>
              <a:gd name="connsiteY49" fmla="*/ 4187661 h 6858000"/>
              <a:gd name="connsiteX50" fmla="*/ 5949086 w 6105267"/>
              <a:gd name="connsiteY50" fmla="*/ 4366139 h 6858000"/>
              <a:gd name="connsiteX51" fmla="*/ 5949261 w 6105267"/>
              <a:gd name="connsiteY51" fmla="*/ 4449185 h 6858000"/>
              <a:gd name="connsiteX52" fmla="*/ 5961816 w 6105267"/>
              <a:gd name="connsiteY52" fmla="*/ 4494562 h 6858000"/>
              <a:gd name="connsiteX53" fmla="*/ 5998138 w 6105267"/>
              <a:gd name="connsiteY53" fmla="*/ 4697518 h 6858000"/>
              <a:gd name="connsiteX54" fmla="*/ 6007819 w 6105267"/>
              <a:gd name="connsiteY54" fmla="*/ 4858148 h 6858000"/>
              <a:gd name="connsiteX55" fmla="*/ 6007749 w 6105267"/>
              <a:gd name="connsiteY55" fmla="*/ 4964715 h 6858000"/>
              <a:gd name="connsiteX56" fmla="*/ 6005269 w 6105267"/>
              <a:gd name="connsiteY56" fmla="*/ 5150567 h 6858000"/>
              <a:gd name="connsiteX57" fmla="*/ 6001127 w 6105267"/>
              <a:gd name="connsiteY57" fmla="*/ 5164609 h 6858000"/>
              <a:gd name="connsiteX58" fmla="*/ 5998514 w 6105267"/>
              <a:gd name="connsiteY58" fmla="*/ 5189673 h 6858000"/>
              <a:gd name="connsiteX59" fmla="*/ 6018409 w 6105267"/>
              <a:gd name="connsiteY59" fmla="*/ 5227157 h 6858000"/>
              <a:gd name="connsiteX60" fmla="*/ 6036748 w 6105267"/>
              <a:gd name="connsiteY60" fmla="*/ 5322752 h 6858000"/>
              <a:gd name="connsiteX61" fmla="*/ 6037677 w 6105267"/>
              <a:gd name="connsiteY61" fmla="*/ 5354807 h 6858000"/>
              <a:gd name="connsiteX62" fmla="*/ 6053435 w 6105267"/>
              <a:gd name="connsiteY62" fmla="*/ 5387547 h 6858000"/>
              <a:gd name="connsiteX63" fmla="*/ 6068640 w 6105267"/>
              <a:gd name="connsiteY63" fmla="*/ 5474503 h 6858000"/>
              <a:gd name="connsiteX64" fmla="*/ 6080922 w 6105267"/>
              <a:gd name="connsiteY64" fmla="*/ 5561070 h 6858000"/>
              <a:gd name="connsiteX65" fmla="*/ 6096949 w 6105267"/>
              <a:gd name="connsiteY65" fmla="*/ 5648179 h 6858000"/>
              <a:gd name="connsiteX66" fmla="*/ 6096746 w 6105267"/>
              <a:gd name="connsiteY66" fmla="*/ 5862844 h 6858000"/>
              <a:gd name="connsiteX67" fmla="*/ 6045436 w 6105267"/>
              <a:gd name="connsiteY67" fmla="*/ 6124480 h 6858000"/>
              <a:gd name="connsiteX68" fmla="*/ 6030489 w 6105267"/>
              <a:gd name="connsiteY68" fmla="*/ 6317666 h 6858000"/>
              <a:gd name="connsiteX69" fmla="*/ 6007492 w 6105267"/>
              <a:gd name="connsiteY69" fmla="*/ 6440818 h 6858000"/>
              <a:gd name="connsiteX70" fmla="*/ 6009467 w 6105267"/>
              <a:gd name="connsiteY70" fmla="*/ 6487076 h 6858000"/>
              <a:gd name="connsiteX71" fmla="*/ 5995064 w 6105267"/>
              <a:gd name="connsiteY71" fmla="*/ 6540791 h 6858000"/>
              <a:gd name="connsiteX72" fmla="*/ 5986207 w 6105267"/>
              <a:gd name="connsiteY72" fmla="*/ 6695855 h 6858000"/>
              <a:gd name="connsiteX73" fmla="*/ 5979428 w 6105267"/>
              <a:gd name="connsiteY73" fmla="*/ 6754678 h 6858000"/>
              <a:gd name="connsiteX74" fmla="*/ 5984543 w 6105267"/>
              <a:gd name="connsiteY74" fmla="*/ 6811016 h 6858000"/>
              <a:gd name="connsiteX75" fmla="*/ 5979671 w 6105267"/>
              <a:gd name="connsiteY75" fmla="*/ 6858000 h 6858000"/>
              <a:gd name="connsiteX76" fmla="*/ 0 w 6105267"/>
              <a:gd name="connsiteY76" fmla="*/ 6858000 h 6858000"/>
              <a:gd name="connsiteX77" fmla="*/ 0 w 6105267"/>
              <a:gd name="connsiteY77"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189234 w 6105267"/>
              <a:gd name="connsiteY13" fmla="*/ 1217308 h 6858000"/>
              <a:gd name="connsiteX14" fmla="*/ 5202769 w 6105267"/>
              <a:gd name="connsiteY14" fmla="*/ 1269450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25621 w 6105267"/>
              <a:gd name="connsiteY45" fmla="*/ 4015525 h 6858000"/>
              <a:gd name="connsiteX46" fmla="*/ 5860672 w 6105267"/>
              <a:gd name="connsiteY46" fmla="*/ 4061579 h 6858000"/>
              <a:gd name="connsiteX47" fmla="*/ 5894095 w 6105267"/>
              <a:gd name="connsiteY47" fmla="*/ 4128857 h 6858000"/>
              <a:gd name="connsiteX48" fmla="*/ 5903513 w 6105267"/>
              <a:gd name="connsiteY48" fmla="*/ 4187661 h 6858000"/>
              <a:gd name="connsiteX49" fmla="*/ 5949086 w 6105267"/>
              <a:gd name="connsiteY49" fmla="*/ 4366139 h 6858000"/>
              <a:gd name="connsiteX50" fmla="*/ 5949261 w 6105267"/>
              <a:gd name="connsiteY50" fmla="*/ 4449185 h 6858000"/>
              <a:gd name="connsiteX51" fmla="*/ 5961816 w 6105267"/>
              <a:gd name="connsiteY51" fmla="*/ 4494562 h 6858000"/>
              <a:gd name="connsiteX52" fmla="*/ 5998138 w 6105267"/>
              <a:gd name="connsiteY52" fmla="*/ 4697518 h 6858000"/>
              <a:gd name="connsiteX53" fmla="*/ 6007819 w 6105267"/>
              <a:gd name="connsiteY53" fmla="*/ 4858148 h 6858000"/>
              <a:gd name="connsiteX54" fmla="*/ 6007749 w 6105267"/>
              <a:gd name="connsiteY54" fmla="*/ 4964715 h 6858000"/>
              <a:gd name="connsiteX55" fmla="*/ 6005269 w 6105267"/>
              <a:gd name="connsiteY55" fmla="*/ 5150567 h 6858000"/>
              <a:gd name="connsiteX56" fmla="*/ 6001127 w 6105267"/>
              <a:gd name="connsiteY56" fmla="*/ 5164609 h 6858000"/>
              <a:gd name="connsiteX57" fmla="*/ 5998514 w 6105267"/>
              <a:gd name="connsiteY57" fmla="*/ 5189673 h 6858000"/>
              <a:gd name="connsiteX58" fmla="*/ 6018409 w 6105267"/>
              <a:gd name="connsiteY58" fmla="*/ 5227157 h 6858000"/>
              <a:gd name="connsiteX59" fmla="*/ 6036748 w 6105267"/>
              <a:gd name="connsiteY59" fmla="*/ 5322752 h 6858000"/>
              <a:gd name="connsiteX60" fmla="*/ 6037677 w 6105267"/>
              <a:gd name="connsiteY60" fmla="*/ 5354807 h 6858000"/>
              <a:gd name="connsiteX61" fmla="*/ 6053435 w 6105267"/>
              <a:gd name="connsiteY61" fmla="*/ 5387547 h 6858000"/>
              <a:gd name="connsiteX62" fmla="*/ 6068640 w 6105267"/>
              <a:gd name="connsiteY62" fmla="*/ 5474503 h 6858000"/>
              <a:gd name="connsiteX63" fmla="*/ 6080922 w 6105267"/>
              <a:gd name="connsiteY63" fmla="*/ 5561070 h 6858000"/>
              <a:gd name="connsiteX64" fmla="*/ 6096949 w 6105267"/>
              <a:gd name="connsiteY64" fmla="*/ 5648179 h 6858000"/>
              <a:gd name="connsiteX65" fmla="*/ 6096746 w 6105267"/>
              <a:gd name="connsiteY65" fmla="*/ 5862844 h 6858000"/>
              <a:gd name="connsiteX66" fmla="*/ 6045436 w 6105267"/>
              <a:gd name="connsiteY66" fmla="*/ 6124480 h 6858000"/>
              <a:gd name="connsiteX67" fmla="*/ 6030489 w 6105267"/>
              <a:gd name="connsiteY67" fmla="*/ 6317666 h 6858000"/>
              <a:gd name="connsiteX68" fmla="*/ 6007492 w 6105267"/>
              <a:gd name="connsiteY68" fmla="*/ 6440818 h 6858000"/>
              <a:gd name="connsiteX69" fmla="*/ 6009467 w 6105267"/>
              <a:gd name="connsiteY69" fmla="*/ 6487076 h 6858000"/>
              <a:gd name="connsiteX70" fmla="*/ 5995064 w 6105267"/>
              <a:gd name="connsiteY70" fmla="*/ 6540791 h 6858000"/>
              <a:gd name="connsiteX71" fmla="*/ 5986207 w 6105267"/>
              <a:gd name="connsiteY71" fmla="*/ 6695855 h 6858000"/>
              <a:gd name="connsiteX72" fmla="*/ 5979428 w 6105267"/>
              <a:gd name="connsiteY72" fmla="*/ 6754678 h 6858000"/>
              <a:gd name="connsiteX73" fmla="*/ 5984543 w 6105267"/>
              <a:gd name="connsiteY73" fmla="*/ 6811016 h 6858000"/>
              <a:gd name="connsiteX74" fmla="*/ 5979671 w 6105267"/>
              <a:gd name="connsiteY74" fmla="*/ 6858000 h 6858000"/>
              <a:gd name="connsiteX75" fmla="*/ 0 w 6105267"/>
              <a:gd name="connsiteY75" fmla="*/ 6858000 h 6858000"/>
              <a:gd name="connsiteX76" fmla="*/ 0 w 6105267"/>
              <a:gd name="connsiteY76"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189234 w 6105267"/>
              <a:gd name="connsiteY13" fmla="*/ 1217308 h 6858000"/>
              <a:gd name="connsiteX14" fmla="*/ 5202769 w 6105267"/>
              <a:gd name="connsiteY14" fmla="*/ 1269450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25621 w 6105267"/>
              <a:gd name="connsiteY45" fmla="*/ 4015525 h 6858000"/>
              <a:gd name="connsiteX46" fmla="*/ 5860672 w 6105267"/>
              <a:gd name="connsiteY46" fmla="*/ 4061579 h 6858000"/>
              <a:gd name="connsiteX47" fmla="*/ 5894095 w 6105267"/>
              <a:gd name="connsiteY47" fmla="*/ 4128857 h 6858000"/>
              <a:gd name="connsiteX48" fmla="*/ 5903513 w 6105267"/>
              <a:gd name="connsiteY48" fmla="*/ 4187661 h 6858000"/>
              <a:gd name="connsiteX49" fmla="*/ 5949086 w 6105267"/>
              <a:gd name="connsiteY49" fmla="*/ 4366139 h 6858000"/>
              <a:gd name="connsiteX50" fmla="*/ 5949261 w 6105267"/>
              <a:gd name="connsiteY50" fmla="*/ 4449185 h 6858000"/>
              <a:gd name="connsiteX51" fmla="*/ 5961816 w 6105267"/>
              <a:gd name="connsiteY51" fmla="*/ 4494562 h 6858000"/>
              <a:gd name="connsiteX52" fmla="*/ 5998138 w 6105267"/>
              <a:gd name="connsiteY52" fmla="*/ 4697518 h 6858000"/>
              <a:gd name="connsiteX53" fmla="*/ 6007819 w 6105267"/>
              <a:gd name="connsiteY53" fmla="*/ 4858148 h 6858000"/>
              <a:gd name="connsiteX54" fmla="*/ 6007749 w 6105267"/>
              <a:gd name="connsiteY54" fmla="*/ 4964715 h 6858000"/>
              <a:gd name="connsiteX55" fmla="*/ 6005269 w 6105267"/>
              <a:gd name="connsiteY55" fmla="*/ 5150567 h 6858000"/>
              <a:gd name="connsiteX56" fmla="*/ 6001127 w 6105267"/>
              <a:gd name="connsiteY56" fmla="*/ 5164609 h 6858000"/>
              <a:gd name="connsiteX57" fmla="*/ 5998514 w 6105267"/>
              <a:gd name="connsiteY57" fmla="*/ 5189673 h 6858000"/>
              <a:gd name="connsiteX58" fmla="*/ 6018409 w 6105267"/>
              <a:gd name="connsiteY58" fmla="*/ 5227157 h 6858000"/>
              <a:gd name="connsiteX59" fmla="*/ 6036748 w 6105267"/>
              <a:gd name="connsiteY59" fmla="*/ 5322752 h 6858000"/>
              <a:gd name="connsiteX60" fmla="*/ 6037677 w 6105267"/>
              <a:gd name="connsiteY60" fmla="*/ 5354807 h 6858000"/>
              <a:gd name="connsiteX61" fmla="*/ 6053435 w 6105267"/>
              <a:gd name="connsiteY61" fmla="*/ 5387547 h 6858000"/>
              <a:gd name="connsiteX62" fmla="*/ 6068640 w 6105267"/>
              <a:gd name="connsiteY62" fmla="*/ 5474503 h 6858000"/>
              <a:gd name="connsiteX63" fmla="*/ 6080922 w 6105267"/>
              <a:gd name="connsiteY63" fmla="*/ 5561070 h 6858000"/>
              <a:gd name="connsiteX64" fmla="*/ 6096949 w 6105267"/>
              <a:gd name="connsiteY64" fmla="*/ 5648179 h 6858000"/>
              <a:gd name="connsiteX65" fmla="*/ 6096746 w 6105267"/>
              <a:gd name="connsiteY65" fmla="*/ 5862844 h 6858000"/>
              <a:gd name="connsiteX66" fmla="*/ 6045436 w 6105267"/>
              <a:gd name="connsiteY66" fmla="*/ 6124480 h 6858000"/>
              <a:gd name="connsiteX67" fmla="*/ 6030489 w 6105267"/>
              <a:gd name="connsiteY67" fmla="*/ 6317666 h 6858000"/>
              <a:gd name="connsiteX68" fmla="*/ 6007492 w 6105267"/>
              <a:gd name="connsiteY68" fmla="*/ 6440818 h 6858000"/>
              <a:gd name="connsiteX69" fmla="*/ 6009467 w 6105267"/>
              <a:gd name="connsiteY69" fmla="*/ 6487076 h 6858000"/>
              <a:gd name="connsiteX70" fmla="*/ 5995064 w 6105267"/>
              <a:gd name="connsiteY70" fmla="*/ 6540791 h 6858000"/>
              <a:gd name="connsiteX71" fmla="*/ 5986207 w 6105267"/>
              <a:gd name="connsiteY71" fmla="*/ 6695855 h 6858000"/>
              <a:gd name="connsiteX72" fmla="*/ 5979428 w 6105267"/>
              <a:gd name="connsiteY72" fmla="*/ 6754678 h 6858000"/>
              <a:gd name="connsiteX73" fmla="*/ 5984543 w 6105267"/>
              <a:gd name="connsiteY73" fmla="*/ 6811016 h 6858000"/>
              <a:gd name="connsiteX74" fmla="*/ 5979671 w 6105267"/>
              <a:gd name="connsiteY74" fmla="*/ 6858000 h 6858000"/>
              <a:gd name="connsiteX75" fmla="*/ 0 w 6105267"/>
              <a:gd name="connsiteY75" fmla="*/ 6858000 h 6858000"/>
              <a:gd name="connsiteX76" fmla="*/ 0 w 6105267"/>
              <a:gd name="connsiteY76"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189234 w 6105267"/>
              <a:gd name="connsiteY13" fmla="*/ 1217308 h 6858000"/>
              <a:gd name="connsiteX14" fmla="*/ 5202769 w 6105267"/>
              <a:gd name="connsiteY14" fmla="*/ 1269450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18409 w 6105267"/>
              <a:gd name="connsiteY57" fmla="*/ 5227157 h 6858000"/>
              <a:gd name="connsiteX58" fmla="*/ 6036748 w 6105267"/>
              <a:gd name="connsiteY58" fmla="*/ 5322752 h 6858000"/>
              <a:gd name="connsiteX59" fmla="*/ 6037677 w 6105267"/>
              <a:gd name="connsiteY59" fmla="*/ 5354807 h 6858000"/>
              <a:gd name="connsiteX60" fmla="*/ 6053435 w 6105267"/>
              <a:gd name="connsiteY60" fmla="*/ 5387547 h 6858000"/>
              <a:gd name="connsiteX61" fmla="*/ 6068640 w 6105267"/>
              <a:gd name="connsiteY61" fmla="*/ 5474503 h 6858000"/>
              <a:gd name="connsiteX62" fmla="*/ 6080922 w 6105267"/>
              <a:gd name="connsiteY62" fmla="*/ 5561070 h 6858000"/>
              <a:gd name="connsiteX63" fmla="*/ 6096949 w 6105267"/>
              <a:gd name="connsiteY63" fmla="*/ 5648179 h 6858000"/>
              <a:gd name="connsiteX64" fmla="*/ 6096746 w 6105267"/>
              <a:gd name="connsiteY64" fmla="*/ 5862844 h 6858000"/>
              <a:gd name="connsiteX65" fmla="*/ 6045436 w 6105267"/>
              <a:gd name="connsiteY65" fmla="*/ 6124480 h 6858000"/>
              <a:gd name="connsiteX66" fmla="*/ 6030489 w 6105267"/>
              <a:gd name="connsiteY66" fmla="*/ 6317666 h 6858000"/>
              <a:gd name="connsiteX67" fmla="*/ 6007492 w 6105267"/>
              <a:gd name="connsiteY67" fmla="*/ 6440818 h 6858000"/>
              <a:gd name="connsiteX68" fmla="*/ 6009467 w 6105267"/>
              <a:gd name="connsiteY68" fmla="*/ 6487076 h 6858000"/>
              <a:gd name="connsiteX69" fmla="*/ 5995064 w 6105267"/>
              <a:gd name="connsiteY69" fmla="*/ 6540791 h 6858000"/>
              <a:gd name="connsiteX70" fmla="*/ 5986207 w 6105267"/>
              <a:gd name="connsiteY70" fmla="*/ 6695855 h 6858000"/>
              <a:gd name="connsiteX71" fmla="*/ 5979428 w 6105267"/>
              <a:gd name="connsiteY71" fmla="*/ 6754678 h 6858000"/>
              <a:gd name="connsiteX72" fmla="*/ 5984543 w 6105267"/>
              <a:gd name="connsiteY72" fmla="*/ 6811016 h 6858000"/>
              <a:gd name="connsiteX73" fmla="*/ 5979671 w 6105267"/>
              <a:gd name="connsiteY73" fmla="*/ 6858000 h 6858000"/>
              <a:gd name="connsiteX74" fmla="*/ 0 w 6105267"/>
              <a:gd name="connsiteY74" fmla="*/ 6858000 h 6858000"/>
              <a:gd name="connsiteX75" fmla="*/ 0 w 6105267"/>
              <a:gd name="connsiteY75"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189234 w 6105267"/>
              <a:gd name="connsiteY13" fmla="*/ 1217308 h 6858000"/>
              <a:gd name="connsiteX14" fmla="*/ 5202769 w 6105267"/>
              <a:gd name="connsiteY14" fmla="*/ 1269450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18409 w 6105267"/>
              <a:gd name="connsiteY57" fmla="*/ 5227157 h 6858000"/>
              <a:gd name="connsiteX58" fmla="*/ 6036748 w 6105267"/>
              <a:gd name="connsiteY58" fmla="*/ 5322752 h 6858000"/>
              <a:gd name="connsiteX59" fmla="*/ 6037677 w 6105267"/>
              <a:gd name="connsiteY59" fmla="*/ 5354807 h 6858000"/>
              <a:gd name="connsiteX60" fmla="*/ 6053435 w 6105267"/>
              <a:gd name="connsiteY60" fmla="*/ 5387547 h 6858000"/>
              <a:gd name="connsiteX61" fmla="*/ 6068640 w 6105267"/>
              <a:gd name="connsiteY61" fmla="*/ 5474503 h 6858000"/>
              <a:gd name="connsiteX62" fmla="*/ 6080922 w 6105267"/>
              <a:gd name="connsiteY62" fmla="*/ 5561070 h 6858000"/>
              <a:gd name="connsiteX63" fmla="*/ 6096949 w 6105267"/>
              <a:gd name="connsiteY63" fmla="*/ 5648179 h 6858000"/>
              <a:gd name="connsiteX64" fmla="*/ 6096746 w 6105267"/>
              <a:gd name="connsiteY64" fmla="*/ 5862844 h 6858000"/>
              <a:gd name="connsiteX65" fmla="*/ 6045436 w 6105267"/>
              <a:gd name="connsiteY65" fmla="*/ 6124480 h 6858000"/>
              <a:gd name="connsiteX66" fmla="*/ 6030489 w 6105267"/>
              <a:gd name="connsiteY66" fmla="*/ 6317666 h 6858000"/>
              <a:gd name="connsiteX67" fmla="*/ 6007492 w 6105267"/>
              <a:gd name="connsiteY67" fmla="*/ 6440818 h 6858000"/>
              <a:gd name="connsiteX68" fmla="*/ 6009467 w 6105267"/>
              <a:gd name="connsiteY68" fmla="*/ 6487076 h 6858000"/>
              <a:gd name="connsiteX69" fmla="*/ 5995064 w 6105267"/>
              <a:gd name="connsiteY69" fmla="*/ 6540791 h 6858000"/>
              <a:gd name="connsiteX70" fmla="*/ 5986207 w 6105267"/>
              <a:gd name="connsiteY70" fmla="*/ 6695855 h 6858000"/>
              <a:gd name="connsiteX71" fmla="*/ 5979428 w 6105267"/>
              <a:gd name="connsiteY71" fmla="*/ 6754678 h 6858000"/>
              <a:gd name="connsiteX72" fmla="*/ 5984543 w 6105267"/>
              <a:gd name="connsiteY72" fmla="*/ 6811016 h 6858000"/>
              <a:gd name="connsiteX73" fmla="*/ 5979671 w 6105267"/>
              <a:gd name="connsiteY73" fmla="*/ 6858000 h 6858000"/>
              <a:gd name="connsiteX74" fmla="*/ 0 w 6105267"/>
              <a:gd name="connsiteY74" fmla="*/ 6858000 h 6858000"/>
              <a:gd name="connsiteX75" fmla="*/ 0 w 6105267"/>
              <a:gd name="connsiteY75"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189234 w 6105267"/>
              <a:gd name="connsiteY13" fmla="*/ 1217308 h 6858000"/>
              <a:gd name="connsiteX14" fmla="*/ 5202769 w 6105267"/>
              <a:gd name="connsiteY14" fmla="*/ 1269450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189234 w 6105267"/>
              <a:gd name="connsiteY13" fmla="*/ 1186352 h 6858000"/>
              <a:gd name="connsiteX14" fmla="*/ 5202769 w 6105267"/>
              <a:gd name="connsiteY14" fmla="*/ 1269450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189234 w 6105267"/>
              <a:gd name="connsiteY13" fmla="*/ 1186352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696643 w 6105267"/>
              <a:gd name="connsiteY41" fmla="*/ 3773888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706168 w 6105267"/>
              <a:gd name="connsiteY41" fmla="*/ 3797701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57023 w 6105267"/>
              <a:gd name="connsiteY32" fmla="*/ 2858292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722836 w 6105267"/>
              <a:gd name="connsiteY41" fmla="*/ 3814370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48870 w 6105267"/>
              <a:gd name="connsiteY32" fmla="*/ 2838305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18377 w 6105267"/>
              <a:gd name="connsiteY38" fmla="*/ 3588431 h 6858000"/>
              <a:gd name="connsiteX39" fmla="*/ 5655472 w 6105267"/>
              <a:gd name="connsiteY39" fmla="*/ 3678877 h 6858000"/>
              <a:gd name="connsiteX40" fmla="*/ 5683015 w 6105267"/>
              <a:gd name="connsiteY40" fmla="*/ 3762025 h 6858000"/>
              <a:gd name="connsiteX41" fmla="*/ 5722836 w 6105267"/>
              <a:gd name="connsiteY41" fmla="*/ 3814370 h 6858000"/>
              <a:gd name="connsiteX42" fmla="*/ 5768491 w 6105267"/>
              <a:gd name="connsiteY42" fmla="*/ 3914399 h 6858000"/>
              <a:gd name="connsiteX43" fmla="*/ 5793123 w 6105267"/>
              <a:gd name="connsiteY43" fmla="*/ 3969952 h 6858000"/>
              <a:gd name="connsiteX44" fmla="*/ 5808321 w 6105267"/>
              <a:gd name="connsiteY44" fmla="*/ 3988153 h 6858000"/>
              <a:gd name="connsiteX45" fmla="*/ 5860672 w 6105267"/>
              <a:gd name="connsiteY45" fmla="*/ 4061579 h 6858000"/>
              <a:gd name="connsiteX46" fmla="*/ 5894095 w 6105267"/>
              <a:gd name="connsiteY46" fmla="*/ 4128857 h 6858000"/>
              <a:gd name="connsiteX47" fmla="*/ 5903513 w 6105267"/>
              <a:gd name="connsiteY47" fmla="*/ 4187661 h 6858000"/>
              <a:gd name="connsiteX48" fmla="*/ 5949086 w 6105267"/>
              <a:gd name="connsiteY48" fmla="*/ 4366139 h 6858000"/>
              <a:gd name="connsiteX49" fmla="*/ 5949261 w 6105267"/>
              <a:gd name="connsiteY49" fmla="*/ 4449185 h 6858000"/>
              <a:gd name="connsiteX50" fmla="*/ 5961816 w 6105267"/>
              <a:gd name="connsiteY50" fmla="*/ 4494562 h 6858000"/>
              <a:gd name="connsiteX51" fmla="*/ 5998138 w 6105267"/>
              <a:gd name="connsiteY51" fmla="*/ 4697518 h 6858000"/>
              <a:gd name="connsiteX52" fmla="*/ 6007819 w 6105267"/>
              <a:gd name="connsiteY52" fmla="*/ 4858148 h 6858000"/>
              <a:gd name="connsiteX53" fmla="*/ 6007749 w 6105267"/>
              <a:gd name="connsiteY53" fmla="*/ 4964715 h 6858000"/>
              <a:gd name="connsiteX54" fmla="*/ 6005269 w 6105267"/>
              <a:gd name="connsiteY54" fmla="*/ 5150567 h 6858000"/>
              <a:gd name="connsiteX55" fmla="*/ 6001127 w 6105267"/>
              <a:gd name="connsiteY55" fmla="*/ 5164609 h 6858000"/>
              <a:gd name="connsiteX56" fmla="*/ 5998514 w 6105267"/>
              <a:gd name="connsiteY56" fmla="*/ 5189673 h 6858000"/>
              <a:gd name="connsiteX57" fmla="*/ 6036748 w 6105267"/>
              <a:gd name="connsiteY57" fmla="*/ 5322752 h 6858000"/>
              <a:gd name="connsiteX58" fmla="*/ 6037677 w 6105267"/>
              <a:gd name="connsiteY58" fmla="*/ 5354807 h 6858000"/>
              <a:gd name="connsiteX59" fmla="*/ 6053435 w 6105267"/>
              <a:gd name="connsiteY59" fmla="*/ 5387547 h 6858000"/>
              <a:gd name="connsiteX60" fmla="*/ 6068640 w 6105267"/>
              <a:gd name="connsiteY60" fmla="*/ 5474503 h 6858000"/>
              <a:gd name="connsiteX61" fmla="*/ 6080922 w 6105267"/>
              <a:gd name="connsiteY61" fmla="*/ 5561070 h 6858000"/>
              <a:gd name="connsiteX62" fmla="*/ 6096949 w 6105267"/>
              <a:gd name="connsiteY62" fmla="*/ 5648179 h 6858000"/>
              <a:gd name="connsiteX63" fmla="*/ 6096746 w 6105267"/>
              <a:gd name="connsiteY63" fmla="*/ 5862844 h 6858000"/>
              <a:gd name="connsiteX64" fmla="*/ 6045436 w 6105267"/>
              <a:gd name="connsiteY64" fmla="*/ 6124480 h 6858000"/>
              <a:gd name="connsiteX65" fmla="*/ 6030489 w 6105267"/>
              <a:gd name="connsiteY65" fmla="*/ 6317666 h 6858000"/>
              <a:gd name="connsiteX66" fmla="*/ 6007492 w 6105267"/>
              <a:gd name="connsiteY66" fmla="*/ 6440818 h 6858000"/>
              <a:gd name="connsiteX67" fmla="*/ 6009467 w 6105267"/>
              <a:gd name="connsiteY67" fmla="*/ 6487076 h 6858000"/>
              <a:gd name="connsiteX68" fmla="*/ 5995064 w 6105267"/>
              <a:gd name="connsiteY68" fmla="*/ 6540791 h 6858000"/>
              <a:gd name="connsiteX69" fmla="*/ 5986207 w 6105267"/>
              <a:gd name="connsiteY69" fmla="*/ 6695855 h 6858000"/>
              <a:gd name="connsiteX70" fmla="*/ 5979428 w 6105267"/>
              <a:gd name="connsiteY70" fmla="*/ 6754678 h 6858000"/>
              <a:gd name="connsiteX71" fmla="*/ 5984543 w 6105267"/>
              <a:gd name="connsiteY71" fmla="*/ 6811016 h 6858000"/>
              <a:gd name="connsiteX72" fmla="*/ 5979671 w 6105267"/>
              <a:gd name="connsiteY72" fmla="*/ 6858000 h 6858000"/>
              <a:gd name="connsiteX73" fmla="*/ 0 w 6105267"/>
              <a:gd name="connsiteY73" fmla="*/ 6858000 h 6858000"/>
              <a:gd name="connsiteX74" fmla="*/ 0 w 6105267"/>
              <a:gd name="connsiteY74"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48870 w 6105267"/>
              <a:gd name="connsiteY32" fmla="*/ 2838305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55472 w 6105267"/>
              <a:gd name="connsiteY38" fmla="*/ 3678877 h 6858000"/>
              <a:gd name="connsiteX39" fmla="*/ 5683015 w 6105267"/>
              <a:gd name="connsiteY39" fmla="*/ 3762025 h 6858000"/>
              <a:gd name="connsiteX40" fmla="*/ 5722836 w 6105267"/>
              <a:gd name="connsiteY40" fmla="*/ 3814370 h 6858000"/>
              <a:gd name="connsiteX41" fmla="*/ 5768491 w 6105267"/>
              <a:gd name="connsiteY41" fmla="*/ 3914399 h 6858000"/>
              <a:gd name="connsiteX42" fmla="*/ 5793123 w 6105267"/>
              <a:gd name="connsiteY42" fmla="*/ 3969952 h 6858000"/>
              <a:gd name="connsiteX43" fmla="*/ 5808321 w 6105267"/>
              <a:gd name="connsiteY43" fmla="*/ 3988153 h 6858000"/>
              <a:gd name="connsiteX44" fmla="*/ 5860672 w 6105267"/>
              <a:gd name="connsiteY44" fmla="*/ 4061579 h 6858000"/>
              <a:gd name="connsiteX45" fmla="*/ 5894095 w 6105267"/>
              <a:gd name="connsiteY45" fmla="*/ 4128857 h 6858000"/>
              <a:gd name="connsiteX46" fmla="*/ 5903513 w 6105267"/>
              <a:gd name="connsiteY46" fmla="*/ 4187661 h 6858000"/>
              <a:gd name="connsiteX47" fmla="*/ 5949086 w 6105267"/>
              <a:gd name="connsiteY47" fmla="*/ 4366139 h 6858000"/>
              <a:gd name="connsiteX48" fmla="*/ 5949261 w 6105267"/>
              <a:gd name="connsiteY48" fmla="*/ 4449185 h 6858000"/>
              <a:gd name="connsiteX49" fmla="*/ 5961816 w 6105267"/>
              <a:gd name="connsiteY49" fmla="*/ 4494562 h 6858000"/>
              <a:gd name="connsiteX50" fmla="*/ 5998138 w 6105267"/>
              <a:gd name="connsiteY50" fmla="*/ 4697518 h 6858000"/>
              <a:gd name="connsiteX51" fmla="*/ 6007819 w 6105267"/>
              <a:gd name="connsiteY51" fmla="*/ 4858148 h 6858000"/>
              <a:gd name="connsiteX52" fmla="*/ 6007749 w 6105267"/>
              <a:gd name="connsiteY52" fmla="*/ 4964715 h 6858000"/>
              <a:gd name="connsiteX53" fmla="*/ 6005269 w 6105267"/>
              <a:gd name="connsiteY53" fmla="*/ 5150567 h 6858000"/>
              <a:gd name="connsiteX54" fmla="*/ 6001127 w 6105267"/>
              <a:gd name="connsiteY54" fmla="*/ 5164609 h 6858000"/>
              <a:gd name="connsiteX55" fmla="*/ 5998514 w 6105267"/>
              <a:gd name="connsiteY55" fmla="*/ 5189673 h 6858000"/>
              <a:gd name="connsiteX56" fmla="*/ 6036748 w 6105267"/>
              <a:gd name="connsiteY56" fmla="*/ 5322752 h 6858000"/>
              <a:gd name="connsiteX57" fmla="*/ 6037677 w 6105267"/>
              <a:gd name="connsiteY57" fmla="*/ 5354807 h 6858000"/>
              <a:gd name="connsiteX58" fmla="*/ 6053435 w 6105267"/>
              <a:gd name="connsiteY58" fmla="*/ 5387547 h 6858000"/>
              <a:gd name="connsiteX59" fmla="*/ 6068640 w 6105267"/>
              <a:gd name="connsiteY59" fmla="*/ 5474503 h 6858000"/>
              <a:gd name="connsiteX60" fmla="*/ 6080922 w 6105267"/>
              <a:gd name="connsiteY60" fmla="*/ 5561070 h 6858000"/>
              <a:gd name="connsiteX61" fmla="*/ 6096949 w 6105267"/>
              <a:gd name="connsiteY61" fmla="*/ 5648179 h 6858000"/>
              <a:gd name="connsiteX62" fmla="*/ 6096746 w 6105267"/>
              <a:gd name="connsiteY62" fmla="*/ 5862844 h 6858000"/>
              <a:gd name="connsiteX63" fmla="*/ 6045436 w 6105267"/>
              <a:gd name="connsiteY63" fmla="*/ 6124480 h 6858000"/>
              <a:gd name="connsiteX64" fmla="*/ 6030489 w 6105267"/>
              <a:gd name="connsiteY64" fmla="*/ 6317666 h 6858000"/>
              <a:gd name="connsiteX65" fmla="*/ 6007492 w 6105267"/>
              <a:gd name="connsiteY65" fmla="*/ 6440818 h 6858000"/>
              <a:gd name="connsiteX66" fmla="*/ 6009467 w 6105267"/>
              <a:gd name="connsiteY66" fmla="*/ 6487076 h 6858000"/>
              <a:gd name="connsiteX67" fmla="*/ 5995064 w 6105267"/>
              <a:gd name="connsiteY67" fmla="*/ 6540791 h 6858000"/>
              <a:gd name="connsiteX68" fmla="*/ 5986207 w 6105267"/>
              <a:gd name="connsiteY68" fmla="*/ 6695855 h 6858000"/>
              <a:gd name="connsiteX69" fmla="*/ 5979428 w 6105267"/>
              <a:gd name="connsiteY69" fmla="*/ 6754678 h 6858000"/>
              <a:gd name="connsiteX70" fmla="*/ 5984543 w 6105267"/>
              <a:gd name="connsiteY70" fmla="*/ 6811016 h 6858000"/>
              <a:gd name="connsiteX71" fmla="*/ 5979671 w 6105267"/>
              <a:gd name="connsiteY71" fmla="*/ 6858000 h 6858000"/>
              <a:gd name="connsiteX72" fmla="*/ 0 w 6105267"/>
              <a:gd name="connsiteY72" fmla="*/ 6858000 h 6858000"/>
              <a:gd name="connsiteX73" fmla="*/ 0 w 6105267"/>
              <a:gd name="connsiteY73"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48870 w 6105267"/>
              <a:gd name="connsiteY32" fmla="*/ 2838305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83015 w 6105267"/>
              <a:gd name="connsiteY38" fmla="*/ 3762025 h 6858000"/>
              <a:gd name="connsiteX39" fmla="*/ 5722836 w 6105267"/>
              <a:gd name="connsiteY39" fmla="*/ 3814370 h 6858000"/>
              <a:gd name="connsiteX40" fmla="*/ 5768491 w 6105267"/>
              <a:gd name="connsiteY40" fmla="*/ 3914399 h 6858000"/>
              <a:gd name="connsiteX41" fmla="*/ 5793123 w 6105267"/>
              <a:gd name="connsiteY41" fmla="*/ 3969952 h 6858000"/>
              <a:gd name="connsiteX42" fmla="*/ 5808321 w 6105267"/>
              <a:gd name="connsiteY42" fmla="*/ 3988153 h 6858000"/>
              <a:gd name="connsiteX43" fmla="*/ 5860672 w 6105267"/>
              <a:gd name="connsiteY43" fmla="*/ 4061579 h 6858000"/>
              <a:gd name="connsiteX44" fmla="*/ 5894095 w 6105267"/>
              <a:gd name="connsiteY44" fmla="*/ 4128857 h 6858000"/>
              <a:gd name="connsiteX45" fmla="*/ 5903513 w 6105267"/>
              <a:gd name="connsiteY45" fmla="*/ 4187661 h 6858000"/>
              <a:gd name="connsiteX46" fmla="*/ 5949086 w 6105267"/>
              <a:gd name="connsiteY46" fmla="*/ 4366139 h 6858000"/>
              <a:gd name="connsiteX47" fmla="*/ 5949261 w 6105267"/>
              <a:gd name="connsiteY47" fmla="*/ 4449185 h 6858000"/>
              <a:gd name="connsiteX48" fmla="*/ 5961816 w 6105267"/>
              <a:gd name="connsiteY48" fmla="*/ 4494562 h 6858000"/>
              <a:gd name="connsiteX49" fmla="*/ 5998138 w 6105267"/>
              <a:gd name="connsiteY49" fmla="*/ 4697518 h 6858000"/>
              <a:gd name="connsiteX50" fmla="*/ 6007819 w 6105267"/>
              <a:gd name="connsiteY50" fmla="*/ 4858148 h 6858000"/>
              <a:gd name="connsiteX51" fmla="*/ 6007749 w 6105267"/>
              <a:gd name="connsiteY51" fmla="*/ 4964715 h 6858000"/>
              <a:gd name="connsiteX52" fmla="*/ 6005269 w 6105267"/>
              <a:gd name="connsiteY52" fmla="*/ 5150567 h 6858000"/>
              <a:gd name="connsiteX53" fmla="*/ 6001127 w 6105267"/>
              <a:gd name="connsiteY53" fmla="*/ 5164609 h 6858000"/>
              <a:gd name="connsiteX54" fmla="*/ 5998514 w 6105267"/>
              <a:gd name="connsiteY54" fmla="*/ 5189673 h 6858000"/>
              <a:gd name="connsiteX55" fmla="*/ 6036748 w 6105267"/>
              <a:gd name="connsiteY55" fmla="*/ 5322752 h 6858000"/>
              <a:gd name="connsiteX56" fmla="*/ 6037677 w 6105267"/>
              <a:gd name="connsiteY56" fmla="*/ 5354807 h 6858000"/>
              <a:gd name="connsiteX57" fmla="*/ 6053435 w 6105267"/>
              <a:gd name="connsiteY57" fmla="*/ 5387547 h 6858000"/>
              <a:gd name="connsiteX58" fmla="*/ 6068640 w 6105267"/>
              <a:gd name="connsiteY58" fmla="*/ 5474503 h 6858000"/>
              <a:gd name="connsiteX59" fmla="*/ 6080922 w 6105267"/>
              <a:gd name="connsiteY59" fmla="*/ 5561070 h 6858000"/>
              <a:gd name="connsiteX60" fmla="*/ 6096949 w 6105267"/>
              <a:gd name="connsiteY60" fmla="*/ 5648179 h 6858000"/>
              <a:gd name="connsiteX61" fmla="*/ 6096746 w 6105267"/>
              <a:gd name="connsiteY61" fmla="*/ 5862844 h 6858000"/>
              <a:gd name="connsiteX62" fmla="*/ 6045436 w 6105267"/>
              <a:gd name="connsiteY62" fmla="*/ 6124480 h 6858000"/>
              <a:gd name="connsiteX63" fmla="*/ 6030489 w 6105267"/>
              <a:gd name="connsiteY63" fmla="*/ 6317666 h 6858000"/>
              <a:gd name="connsiteX64" fmla="*/ 6007492 w 6105267"/>
              <a:gd name="connsiteY64" fmla="*/ 6440818 h 6858000"/>
              <a:gd name="connsiteX65" fmla="*/ 6009467 w 6105267"/>
              <a:gd name="connsiteY65" fmla="*/ 6487076 h 6858000"/>
              <a:gd name="connsiteX66" fmla="*/ 5995064 w 6105267"/>
              <a:gd name="connsiteY66" fmla="*/ 6540791 h 6858000"/>
              <a:gd name="connsiteX67" fmla="*/ 5986207 w 6105267"/>
              <a:gd name="connsiteY67" fmla="*/ 6695855 h 6858000"/>
              <a:gd name="connsiteX68" fmla="*/ 5979428 w 6105267"/>
              <a:gd name="connsiteY68" fmla="*/ 6754678 h 6858000"/>
              <a:gd name="connsiteX69" fmla="*/ 5984543 w 6105267"/>
              <a:gd name="connsiteY69" fmla="*/ 6811016 h 6858000"/>
              <a:gd name="connsiteX70" fmla="*/ 5979671 w 6105267"/>
              <a:gd name="connsiteY70" fmla="*/ 6858000 h 6858000"/>
              <a:gd name="connsiteX71" fmla="*/ 0 w 6105267"/>
              <a:gd name="connsiteY71" fmla="*/ 6858000 h 6858000"/>
              <a:gd name="connsiteX72" fmla="*/ 0 w 6105267"/>
              <a:gd name="connsiteY72"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48870 w 6105267"/>
              <a:gd name="connsiteY32" fmla="*/ 2838305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34129 h 6858000"/>
              <a:gd name="connsiteX38" fmla="*/ 5683015 w 6105267"/>
              <a:gd name="connsiteY38" fmla="*/ 3762025 h 6858000"/>
              <a:gd name="connsiteX39" fmla="*/ 5722836 w 6105267"/>
              <a:gd name="connsiteY39" fmla="*/ 3814370 h 6858000"/>
              <a:gd name="connsiteX40" fmla="*/ 5768491 w 6105267"/>
              <a:gd name="connsiteY40" fmla="*/ 3914399 h 6858000"/>
              <a:gd name="connsiteX41" fmla="*/ 5793123 w 6105267"/>
              <a:gd name="connsiteY41" fmla="*/ 3969952 h 6858000"/>
              <a:gd name="connsiteX42" fmla="*/ 5808321 w 6105267"/>
              <a:gd name="connsiteY42" fmla="*/ 3988153 h 6858000"/>
              <a:gd name="connsiteX43" fmla="*/ 5860672 w 6105267"/>
              <a:gd name="connsiteY43" fmla="*/ 4061579 h 6858000"/>
              <a:gd name="connsiteX44" fmla="*/ 5894095 w 6105267"/>
              <a:gd name="connsiteY44" fmla="*/ 4128857 h 6858000"/>
              <a:gd name="connsiteX45" fmla="*/ 5903513 w 6105267"/>
              <a:gd name="connsiteY45" fmla="*/ 4187661 h 6858000"/>
              <a:gd name="connsiteX46" fmla="*/ 5949086 w 6105267"/>
              <a:gd name="connsiteY46" fmla="*/ 4366139 h 6858000"/>
              <a:gd name="connsiteX47" fmla="*/ 5949261 w 6105267"/>
              <a:gd name="connsiteY47" fmla="*/ 4449185 h 6858000"/>
              <a:gd name="connsiteX48" fmla="*/ 5961816 w 6105267"/>
              <a:gd name="connsiteY48" fmla="*/ 4494562 h 6858000"/>
              <a:gd name="connsiteX49" fmla="*/ 5998138 w 6105267"/>
              <a:gd name="connsiteY49" fmla="*/ 4697518 h 6858000"/>
              <a:gd name="connsiteX50" fmla="*/ 6007819 w 6105267"/>
              <a:gd name="connsiteY50" fmla="*/ 4858148 h 6858000"/>
              <a:gd name="connsiteX51" fmla="*/ 6007749 w 6105267"/>
              <a:gd name="connsiteY51" fmla="*/ 4964715 h 6858000"/>
              <a:gd name="connsiteX52" fmla="*/ 6005269 w 6105267"/>
              <a:gd name="connsiteY52" fmla="*/ 5150567 h 6858000"/>
              <a:gd name="connsiteX53" fmla="*/ 6001127 w 6105267"/>
              <a:gd name="connsiteY53" fmla="*/ 5164609 h 6858000"/>
              <a:gd name="connsiteX54" fmla="*/ 5998514 w 6105267"/>
              <a:gd name="connsiteY54" fmla="*/ 5189673 h 6858000"/>
              <a:gd name="connsiteX55" fmla="*/ 6036748 w 6105267"/>
              <a:gd name="connsiteY55" fmla="*/ 5322752 h 6858000"/>
              <a:gd name="connsiteX56" fmla="*/ 6037677 w 6105267"/>
              <a:gd name="connsiteY56" fmla="*/ 5354807 h 6858000"/>
              <a:gd name="connsiteX57" fmla="*/ 6053435 w 6105267"/>
              <a:gd name="connsiteY57" fmla="*/ 5387547 h 6858000"/>
              <a:gd name="connsiteX58" fmla="*/ 6068640 w 6105267"/>
              <a:gd name="connsiteY58" fmla="*/ 5474503 h 6858000"/>
              <a:gd name="connsiteX59" fmla="*/ 6080922 w 6105267"/>
              <a:gd name="connsiteY59" fmla="*/ 5561070 h 6858000"/>
              <a:gd name="connsiteX60" fmla="*/ 6096949 w 6105267"/>
              <a:gd name="connsiteY60" fmla="*/ 5648179 h 6858000"/>
              <a:gd name="connsiteX61" fmla="*/ 6096746 w 6105267"/>
              <a:gd name="connsiteY61" fmla="*/ 5862844 h 6858000"/>
              <a:gd name="connsiteX62" fmla="*/ 6045436 w 6105267"/>
              <a:gd name="connsiteY62" fmla="*/ 6124480 h 6858000"/>
              <a:gd name="connsiteX63" fmla="*/ 6030489 w 6105267"/>
              <a:gd name="connsiteY63" fmla="*/ 6317666 h 6858000"/>
              <a:gd name="connsiteX64" fmla="*/ 6007492 w 6105267"/>
              <a:gd name="connsiteY64" fmla="*/ 6440818 h 6858000"/>
              <a:gd name="connsiteX65" fmla="*/ 6009467 w 6105267"/>
              <a:gd name="connsiteY65" fmla="*/ 6487076 h 6858000"/>
              <a:gd name="connsiteX66" fmla="*/ 5995064 w 6105267"/>
              <a:gd name="connsiteY66" fmla="*/ 6540791 h 6858000"/>
              <a:gd name="connsiteX67" fmla="*/ 5986207 w 6105267"/>
              <a:gd name="connsiteY67" fmla="*/ 6695855 h 6858000"/>
              <a:gd name="connsiteX68" fmla="*/ 5979428 w 6105267"/>
              <a:gd name="connsiteY68" fmla="*/ 6754678 h 6858000"/>
              <a:gd name="connsiteX69" fmla="*/ 5984543 w 6105267"/>
              <a:gd name="connsiteY69" fmla="*/ 6811016 h 6858000"/>
              <a:gd name="connsiteX70" fmla="*/ 5979671 w 6105267"/>
              <a:gd name="connsiteY70" fmla="*/ 6858000 h 6858000"/>
              <a:gd name="connsiteX71" fmla="*/ 0 w 6105267"/>
              <a:gd name="connsiteY71" fmla="*/ 6858000 h 6858000"/>
              <a:gd name="connsiteX72" fmla="*/ 0 w 6105267"/>
              <a:gd name="connsiteY72"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48870 w 6105267"/>
              <a:gd name="connsiteY32" fmla="*/ 2838305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6144 w 6105267"/>
              <a:gd name="connsiteY36" fmla="*/ 3534624 h 6858000"/>
              <a:gd name="connsiteX37" fmla="*/ 5597750 w 6105267"/>
              <a:gd name="connsiteY37" fmla="*/ 3520805 h 6858000"/>
              <a:gd name="connsiteX38" fmla="*/ 5683015 w 6105267"/>
              <a:gd name="connsiteY38" fmla="*/ 3762025 h 6858000"/>
              <a:gd name="connsiteX39" fmla="*/ 5722836 w 6105267"/>
              <a:gd name="connsiteY39" fmla="*/ 3814370 h 6858000"/>
              <a:gd name="connsiteX40" fmla="*/ 5768491 w 6105267"/>
              <a:gd name="connsiteY40" fmla="*/ 3914399 h 6858000"/>
              <a:gd name="connsiteX41" fmla="*/ 5793123 w 6105267"/>
              <a:gd name="connsiteY41" fmla="*/ 3969952 h 6858000"/>
              <a:gd name="connsiteX42" fmla="*/ 5808321 w 6105267"/>
              <a:gd name="connsiteY42" fmla="*/ 3988153 h 6858000"/>
              <a:gd name="connsiteX43" fmla="*/ 5860672 w 6105267"/>
              <a:gd name="connsiteY43" fmla="*/ 4061579 h 6858000"/>
              <a:gd name="connsiteX44" fmla="*/ 5894095 w 6105267"/>
              <a:gd name="connsiteY44" fmla="*/ 4128857 h 6858000"/>
              <a:gd name="connsiteX45" fmla="*/ 5903513 w 6105267"/>
              <a:gd name="connsiteY45" fmla="*/ 4187661 h 6858000"/>
              <a:gd name="connsiteX46" fmla="*/ 5949086 w 6105267"/>
              <a:gd name="connsiteY46" fmla="*/ 4366139 h 6858000"/>
              <a:gd name="connsiteX47" fmla="*/ 5949261 w 6105267"/>
              <a:gd name="connsiteY47" fmla="*/ 4449185 h 6858000"/>
              <a:gd name="connsiteX48" fmla="*/ 5961816 w 6105267"/>
              <a:gd name="connsiteY48" fmla="*/ 4494562 h 6858000"/>
              <a:gd name="connsiteX49" fmla="*/ 5998138 w 6105267"/>
              <a:gd name="connsiteY49" fmla="*/ 4697518 h 6858000"/>
              <a:gd name="connsiteX50" fmla="*/ 6007819 w 6105267"/>
              <a:gd name="connsiteY50" fmla="*/ 4858148 h 6858000"/>
              <a:gd name="connsiteX51" fmla="*/ 6007749 w 6105267"/>
              <a:gd name="connsiteY51" fmla="*/ 4964715 h 6858000"/>
              <a:gd name="connsiteX52" fmla="*/ 6005269 w 6105267"/>
              <a:gd name="connsiteY52" fmla="*/ 5150567 h 6858000"/>
              <a:gd name="connsiteX53" fmla="*/ 6001127 w 6105267"/>
              <a:gd name="connsiteY53" fmla="*/ 5164609 h 6858000"/>
              <a:gd name="connsiteX54" fmla="*/ 5998514 w 6105267"/>
              <a:gd name="connsiteY54" fmla="*/ 5189673 h 6858000"/>
              <a:gd name="connsiteX55" fmla="*/ 6036748 w 6105267"/>
              <a:gd name="connsiteY55" fmla="*/ 5322752 h 6858000"/>
              <a:gd name="connsiteX56" fmla="*/ 6037677 w 6105267"/>
              <a:gd name="connsiteY56" fmla="*/ 5354807 h 6858000"/>
              <a:gd name="connsiteX57" fmla="*/ 6053435 w 6105267"/>
              <a:gd name="connsiteY57" fmla="*/ 5387547 h 6858000"/>
              <a:gd name="connsiteX58" fmla="*/ 6068640 w 6105267"/>
              <a:gd name="connsiteY58" fmla="*/ 5474503 h 6858000"/>
              <a:gd name="connsiteX59" fmla="*/ 6080922 w 6105267"/>
              <a:gd name="connsiteY59" fmla="*/ 5561070 h 6858000"/>
              <a:gd name="connsiteX60" fmla="*/ 6096949 w 6105267"/>
              <a:gd name="connsiteY60" fmla="*/ 5648179 h 6858000"/>
              <a:gd name="connsiteX61" fmla="*/ 6096746 w 6105267"/>
              <a:gd name="connsiteY61" fmla="*/ 5862844 h 6858000"/>
              <a:gd name="connsiteX62" fmla="*/ 6045436 w 6105267"/>
              <a:gd name="connsiteY62" fmla="*/ 6124480 h 6858000"/>
              <a:gd name="connsiteX63" fmla="*/ 6030489 w 6105267"/>
              <a:gd name="connsiteY63" fmla="*/ 6317666 h 6858000"/>
              <a:gd name="connsiteX64" fmla="*/ 6007492 w 6105267"/>
              <a:gd name="connsiteY64" fmla="*/ 6440818 h 6858000"/>
              <a:gd name="connsiteX65" fmla="*/ 6009467 w 6105267"/>
              <a:gd name="connsiteY65" fmla="*/ 6487076 h 6858000"/>
              <a:gd name="connsiteX66" fmla="*/ 5995064 w 6105267"/>
              <a:gd name="connsiteY66" fmla="*/ 6540791 h 6858000"/>
              <a:gd name="connsiteX67" fmla="*/ 5986207 w 6105267"/>
              <a:gd name="connsiteY67" fmla="*/ 6695855 h 6858000"/>
              <a:gd name="connsiteX68" fmla="*/ 5979428 w 6105267"/>
              <a:gd name="connsiteY68" fmla="*/ 6754678 h 6858000"/>
              <a:gd name="connsiteX69" fmla="*/ 5984543 w 6105267"/>
              <a:gd name="connsiteY69" fmla="*/ 6811016 h 6858000"/>
              <a:gd name="connsiteX70" fmla="*/ 5979671 w 6105267"/>
              <a:gd name="connsiteY70" fmla="*/ 6858000 h 6858000"/>
              <a:gd name="connsiteX71" fmla="*/ 0 w 6105267"/>
              <a:gd name="connsiteY71" fmla="*/ 6858000 h 6858000"/>
              <a:gd name="connsiteX72" fmla="*/ 0 w 6105267"/>
              <a:gd name="connsiteY72"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48870 w 6105267"/>
              <a:gd name="connsiteY32" fmla="*/ 2838305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30926 w 6105267"/>
              <a:gd name="connsiteY36" fmla="*/ 3564605 h 6858000"/>
              <a:gd name="connsiteX37" fmla="*/ 5597750 w 6105267"/>
              <a:gd name="connsiteY37" fmla="*/ 3520805 h 6858000"/>
              <a:gd name="connsiteX38" fmla="*/ 5683015 w 6105267"/>
              <a:gd name="connsiteY38" fmla="*/ 3762025 h 6858000"/>
              <a:gd name="connsiteX39" fmla="*/ 5722836 w 6105267"/>
              <a:gd name="connsiteY39" fmla="*/ 3814370 h 6858000"/>
              <a:gd name="connsiteX40" fmla="*/ 5768491 w 6105267"/>
              <a:gd name="connsiteY40" fmla="*/ 3914399 h 6858000"/>
              <a:gd name="connsiteX41" fmla="*/ 5793123 w 6105267"/>
              <a:gd name="connsiteY41" fmla="*/ 3969952 h 6858000"/>
              <a:gd name="connsiteX42" fmla="*/ 5808321 w 6105267"/>
              <a:gd name="connsiteY42" fmla="*/ 3988153 h 6858000"/>
              <a:gd name="connsiteX43" fmla="*/ 5860672 w 6105267"/>
              <a:gd name="connsiteY43" fmla="*/ 4061579 h 6858000"/>
              <a:gd name="connsiteX44" fmla="*/ 5894095 w 6105267"/>
              <a:gd name="connsiteY44" fmla="*/ 4128857 h 6858000"/>
              <a:gd name="connsiteX45" fmla="*/ 5903513 w 6105267"/>
              <a:gd name="connsiteY45" fmla="*/ 4187661 h 6858000"/>
              <a:gd name="connsiteX46" fmla="*/ 5949086 w 6105267"/>
              <a:gd name="connsiteY46" fmla="*/ 4366139 h 6858000"/>
              <a:gd name="connsiteX47" fmla="*/ 5949261 w 6105267"/>
              <a:gd name="connsiteY47" fmla="*/ 4449185 h 6858000"/>
              <a:gd name="connsiteX48" fmla="*/ 5961816 w 6105267"/>
              <a:gd name="connsiteY48" fmla="*/ 4494562 h 6858000"/>
              <a:gd name="connsiteX49" fmla="*/ 5998138 w 6105267"/>
              <a:gd name="connsiteY49" fmla="*/ 4697518 h 6858000"/>
              <a:gd name="connsiteX50" fmla="*/ 6007819 w 6105267"/>
              <a:gd name="connsiteY50" fmla="*/ 4858148 h 6858000"/>
              <a:gd name="connsiteX51" fmla="*/ 6007749 w 6105267"/>
              <a:gd name="connsiteY51" fmla="*/ 4964715 h 6858000"/>
              <a:gd name="connsiteX52" fmla="*/ 6005269 w 6105267"/>
              <a:gd name="connsiteY52" fmla="*/ 5150567 h 6858000"/>
              <a:gd name="connsiteX53" fmla="*/ 6001127 w 6105267"/>
              <a:gd name="connsiteY53" fmla="*/ 5164609 h 6858000"/>
              <a:gd name="connsiteX54" fmla="*/ 5998514 w 6105267"/>
              <a:gd name="connsiteY54" fmla="*/ 5189673 h 6858000"/>
              <a:gd name="connsiteX55" fmla="*/ 6036748 w 6105267"/>
              <a:gd name="connsiteY55" fmla="*/ 5322752 h 6858000"/>
              <a:gd name="connsiteX56" fmla="*/ 6037677 w 6105267"/>
              <a:gd name="connsiteY56" fmla="*/ 5354807 h 6858000"/>
              <a:gd name="connsiteX57" fmla="*/ 6053435 w 6105267"/>
              <a:gd name="connsiteY57" fmla="*/ 5387547 h 6858000"/>
              <a:gd name="connsiteX58" fmla="*/ 6068640 w 6105267"/>
              <a:gd name="connsiteY58" fmla="*/ 5474503 h 6858000"/>
              <a:gd name="connsiteX59" fmla="*/ 6080922 w 6105267"/>
              <a:gd name="connsiteY59" fmla="*/ 5561070 h 6858000"/>
              <a:gd name="connsiteX60" fmla="*/ 6096949 w 6105267"/>
              <a:gd name="connsiteY60" fmla="*/ 5648179 h 6858000"/>
              <a:gd name="connsiteX61" fmla="*/ 6096746 w 6105267"/>
              <a:gd name="connsiteY61" fmla="*/ 5862844 h 6858000"/>
              <a:gd name="connsiteX62" fmla="*/ 6045436 w 6105267"/>
              <a:gd name="connsiteY62" fmla="*/ 6124480 h 6858000"/>
              <a:gd name="connsiteX63" fmla="*/ 6030489 w 6105267"/>
              <a:gd name="connsiteY63" fmla="*/ 6317666 h 6858000"/>
              <a:gd name="connsiteX64" fmla="*/ 6007492 w 6105267"/>
              <a:gd name="connsiteY64" fmla="*/ 6440818 h 6858000"/>
              <a:gd name="connsiteX65" fmla="*/ 6009467 w 6105267"/>
              <a:gd name="connsiteY65" fmla="*/ 6487076 h 6858000"/>
              <a:gd name="connsiteX66" fmla="*/ 5995064 w 6105267"/>
              <a:gd name="connsiteY66" fmla="*/ 6540791 h 6858000"/>
              <a:gd name="connsiteX67" fmla="*/ 5986207 w 6105267"/>
              <a:gd name="connsiteY67" fmla="*/ 6695855 h 6858000"/>
              <a:gd name="connsiteX68" fmla="*/ 5979428 w 6105267"/>
              <a:gd name="connsiteY68" fmla="*/ 6754678 h 6858000"/>
              <a:gd name="connsiteX69" fmla="*/ 5984543 w 6105267"/>
              <a:gd name="connsiteY69" fmla="*/ 6811016 h 6858000"/>
              <a:gd name="connsiteX70" fmla="*/ 5979671 w 6105267"/>
              <a:gd name="connsiteY70" fmla="*/ 6858000 h 6858000"/>
              <a:gd name="connsiteX71" fmla="*/ 0 w 6105267"/>
              <a:gd name="connsiteY71" fmla="*/ 6858000 h 6858000"/>
              <a:gd name="connsiteX72" fmla="*/ 0 w 6105267"/>
              <a:gd name="connsiteY72"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48870 w 6105267"/>
              <a:gd name="connsiteY32" fmla="*/ 2838305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30926 w 6105267"/>
              <a:gd name="connsiteY36" fmla="*/ 3564605 h 6858000"/>
              <a:gd name="connsiteX37" fmla="*/ 5614055 w 6105267"/>
              <a:gd name="connsiteY37" fmla="*/ 3560779 h 6858000"/>
              <a:gd name="connsiteX38" fmla="*/ 5683015 w 6105267"/>
              <a:gd name="connsiteY38" fmla="*/ 3762025 h 6858000"/>
              <a:gd name="connsiteX39" fmla="*/ 5722836 w 6105267"/>
              <a:gd name="connsiteY39" fmla="*/ 3814370 h 6858000"/>
              <a:gd name="connsiteX40" fmla="*/ 5768491 w 6105267"/>
              <a:gd name="connsiteY40" fmla="*/ 3914399 h 6858000"/>
              <a:gd name="connsiteX41" fmla="*/ 5793123 w 6105267"/>
              <a:gd name="connsiteY41" fmla="*/ 3969952 h 6858000"/>
              <a:gd name="connsiteX42" fmla="*/ 5808321 w 6105267"/>
              <a:gd name="connsiteY42" fmla="*/ 3988153 h 6858000"/>
              <a:gd name="connsiteX43" fmla="*/ 5860672 w 6105267"/>
              <a:gd name="connsiteY43" fmla="*/ 4061579 h 6858000"/>
              <a:gd name="connsiteX44" fmla="*/ 5894095 w 6105267"/>
              <a:gd name="connsiteY44" fmla="*/ 4128857 h 6858000"/>
              <a:gd name="connsiteX45" fmla="*/ 5903513 w 6105267"/>
              <a:gd name="connsiteY45" fmla="*/ 4187661 h 6858000"/>
              <a:gd name="connsiteX46" fmla="*/ 5949086 w 6105267"/>
              <a:gd name="connsiteY46" fmla="*/ 4366139 h 6858000"/>
              <a:gd name="connsiteX47" fmla="*/ 5949261 w 6105267"/>
              <a:gd name="connsiteY47" fmla="*/ 4449185 h 6858000"/>
              <a:gd name="connsiteX48" fmla="*/ 5961816 w 6105267"/>
              <a:gd name="connsiteY48" fmla="*/ 4494562 h 6858000"/>
              <a:gd name="connsiteX49" fmla="*/ 5998138 w 6105267"/>
              <a:gd name="connsiteY49" fmla="*/ 4697518 h 6858000"/>
              <a:gd name="connsiteX50" fmla="*/ 6007819 w 6105267"/>
              <a:gd name="connsiteY50" fmla="*/ 4858148 h 6858000"/>
              <a:gd name="connsiteX51" fmla="*/ 6007749 w 6105267"/>
              <a:gd name="connsiteY51" fmla="*/ 4964715 h 6858000"/>
              <a:gd name="connsiteX52" fmla="*/ 6005269 w 6105267"/>
              <a:gd name="connsiteY52" fmla="*/ 5150567 h 6858000"/>
              <a:gd name="connsiteX53" fmla="*/ 6001127 w 6105267"/>
              <a:gd name="connsiteY53" fmla="*/ 5164609 h 6858000"/>
              <a:gd name="connsiteX54" fmla="*/ 5998514 w 6105267"/>
              <a:gd name="connsiteY54" fmla="*/ 5189673 h 6858000"/>
              <a:gd name="connsiteX55" fmla="*/ 6036748 w 6105267"/>
              <a:gd name="connsiteY55" fmla="*/ 5322752 h 6858000"/>
              <a:gd name="connsiteX56" fmla="*/ 6037677 w 6105267"/>
              <a:gd name="connsiteY56" fmla="*/ 5354807 h 6858000"/>
              <a:gd name="connsiteX57" fmla="*/ 6053435 w 6105267"/>
              <a:gd name="connsiteY57" fmla="*/ 5387547 h 6858000"/>
              <a:gd name="connsiteX58" fmla="*/ 6068640 w 6105267"/>
              <a:gd name="connsiteY58" fmla="*/ 5474503 h 6858000"/>
              <a:gd name="connsiteX59" fmla="*/ 6080922 w 6105267"/>
              <a:gd name="connsiteY59" fmla="*/ 5561070 h 6858000"/>
              <a:gd name="connsiteX60" fmla="*/ 6096949 w 6105267"/>
              <a:gd name="connsiteY60" fmla="*/ 5648179 h 6858000"/>
              <a:gd name="connsiteX61" fmla="*/ 6096746 w 6105267"/>
              <a:gd name="connsiteY61" fmla="*/ 5862844 h 6858000"/>
              <a:gd name="connsiteX62" fmla="*/ 6045436 w 6105267"/>
              <a:gd name="connsiteY62" fmla="*/ 6124480 h 6858000"/>
              <a:gd name="connsiteX63" fmla="*/ 6030489 w 6105267"/>
              <a:gd name="connsiteY63" fmla="*/ 6317666 h 6858000"/>
              <a:gd name="connsiteX64" fmla="*/ 6007492 w 6105267"/>
              <a:gd name="connsiteY64" fmla="*/ 6440818 h 6858000"/>
              <a:gd name="connsiteX65" fmla="*/ 6009467 w 6105267"/>
              <a:gd name="connsiteY65" fmla="*/ 6487076 h 6858000"/>
              <a:gd name="connsiteX66" fmla="*/ 5995064 w 6105267"/>
              <a:gd name="connsiteY66" fmla="*/ 6540791 h 6858000"/>
              <a:gd name="connsiteX67" fmla="*/ 5986207 w 6105267"/>
              <a:gd name="connsiteY67" fmla="*/ 6695855 h 6858000"/>
              <a:gd name="connsiteX68" fmla="*/ 5979428 w 6105267"/>
              <a:gd name="connsiteY68" fmla="*/ 6754678 h 6858000"/>
              <a:gd name="connsiteX69" fmla="*/ 5984543 w 6105267"/>
              <a:gd name="connsiteY69" fmla="*/ 6811016 h 6858000"/>
              <a:gd name="connsiteX70" fmla="*/ 5979671 w 6105267"/>
              <a:gd name="connsiteY70" fmla="*/ 6858000 h 6858000"/>
              <a:gd name="connsiteX71" fmla="*/ 0 w 6105267"/>
              <a:gd name="connsiteY71" fmla="*/ 6858000 h 6858000"/>
              <a:gd name="connsiteX72" fmla="*/ 0 w 6105267"/>
              <a:gd name="connsiteY72"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48870 w 6105267"/>
              <a:gd name="connsiteY32" fmla="*/ 2838305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30926 w 6105267"/>
              <a:gd name="connsiteY36" fmla="*/ 3564605 h 6858000"/>
              <a:gd name="connsiteX37" fmla="*/ 5614055 w 6105267"/>
              <a:gd name="connsiteY37" fmla="*/ 3560779 h 6858000"/>
              <a:gd name="connsiteX38" fmla="*/ 5683015 w 6105267"/>
              <a:gd name="connsiteY38" fmla="*/ 3762025 h 6858000"/>
              <a:gd name="connsiteX39" fmla="*/ 5722836 w 6105267"/>
              <a:gd name="connsiteY39" fmla="*/ 3814370 h 6858000"/>
              <a:gd name="connsiteX40" fmla="*/ 5768491 w 6105267"/>
              <a:gd name="connsiteY40" fmla="*/ 3914399 h 6858000"/>
              <a:gd name="connsiteX41" fmla="*/ 5793123 w 6105267"/>
              <a:gd name="connsiteY41" fmla="*/ 3969952 h 6858000"/>
              <a:gd name="connsiteX42" fmla="*/ 5808321 w 6105267"/>
              <a:gd name="connsiteY42" fmla="*/ 3988153 h 6858000"/>
              <a:gd name="connsiteX43" fmla="*/ 5860672 w 6105267"/>
              <a:gd name="connsiteY43" fmla="*/ 4061579 h 6858000"/>
              <a:gd name="connsiteX44" fmla="*/ 5894095 w 6105267"/>
              <a:gd name="connsiteY44" fmla="*/ 4128857 h 6858000"/>
              <a:gd name="connsiteX45" fmla="*/ 5903513 w 6105267"/>
              <a:gd name="connsiteY45" fmla="*/ 4187661 h 6858000"/>
              <a:gd name="connsiteX46" fmla="*/ 5949086 w 6105267"/>
              <a:gd name="connsiteY46" fmla="*/ 4366139 h 6858000"/>
              <a:gd name="connsiteX47" fmla="*/ 5949261 w 6105267"/>
              <a:gd name="connsiteY47" fmla="*/ 4449185 h 6858000"/>
              <a:gd name="connsiteX48" fmla="*/ 5961816 w 6105267"/>
              <a:gd name="connsiteY48" fmla="*/ 4494562 h 6858000"/>
              <a:gd name="connsiteX49" fmla="*/ 5998138 w 6105267"/>
              <a:gd name="connsiteY49" fmla="*/ 4697518 h 6858000"/>
              <a:gd name="connsiteX50" fmla="*/ 6007819 w 6105267"/>
              <a:gd name="connsiteY50" fmla="*/ 4858148 h 6858000"/>
              <a:gd name="connsiteX51" fmla="*/ 6007749 w 6105267"/>
              <a:gd name="connsiteY51" fmla="*/ 4964715 h 6858000"/>
              <a:gd name="connsiteX52" fmla="*/ 6005269 w 6105267"/>
              <a:gd name="connsiteY52" fmla="*/ 5150567 h 6858000"/>
              <a:gd name="connsiteX53" fmla="*/ 6001127 w 6105267"/>
              <a:gd name="connsiteY53" fmla="*/ 5164609 h 6858000"/>
              <a:gd name="connsiteX54" fmla="*/ 5998514 w 6105267"/>
              <a:gd name="connsiteY54" fmla="*/ 5189673 h 6858000"/>
              <a:gd name="connsiteX55" fmla="*/ 6036748 w 6105267"/>
              <a:gd name="connsiteY55" fmla="*/ 5322752 h 6858000"/>
              <a:gd name="connsiteX56" fmla="*/ 6037677 w 6105267"/>
              <a:gd name="connsiteY56" fmla="*/ 5354807 h 6858000"/>
              <a:gd name="connsiteX57" fmla="*/ 6053435 w 6105267"/>
              <a:gd name="connsiteY57" fmla="*/ 5387547 h 6858000"/>
              <a:gd name="connsiteX58" fmla="*/ 6068640 w 6105267"/>
              <a:gd name="connsiteY58" fmla="*/ 5474503 h 6858000"/>
              <a:gd name="connsiteX59" fmla="*/ 6080922 w 6105267"/>
              <a:gd name="connsiteY59" fmla="*/ 5561070 h 6858000"/>
              <a:gd name="connsiteX60" fmla="*/ 6096949 w 6105267"/>
              <a:gd name="connsiteY60" fmla="*/ 5648179 h 6858000"/>
              <a:gd name="connsiteX61" fmla="*/ 6096746 w 6105267"/>
              <a:gd name="connsiteY61" fmla="*/ 5862844 h 6858000"/>
              <a:gd name="connsiteX62" fmla="*/ 6045436 w 6105267"/>
              <a:gd name="connsiteY62" fmla="*/ 6124480 h 6858000"/>
              <a:gd name="connsiteX63" fmla="*/ 6030489 w 6105267"/>
              <a:gd name="connsiteY63" fmla="*/ 6317666 h 6858000"/>
              <a:gd name="connsiteX64" fmla="*/ 6007492 w 6105267"/>
              <a:gd name="connsiteY64" fmla="*/ 6440818 h 6858000"/>
              <a:gd name="connsiteX65" fmla="*/ 6009467 w 6105267"/>
              <a:gd name="connsiteY65" fmla="*/ 6487076 h 6858000"/>
              <a:gd name="connsiteX66" fmla="*/ 5995064 w 6105267"/>
              <a:gd name="connsiteY66" fmla="*/ 6540791 h 6858000"/>
              <a:gd name="connsiteX67" fmla="*/ 5986207 w 6105267"/>
              <a:gd name="connsiteY67" fmla="*/ 6695855 h 6858000"/>
              <a:gd name="connsiteX68" fmla="*/ 5979428 w 6105267"/>
              <a:gd name="connsiteY68" fmla="*/ 6754678 h 6858000"/>
              <a:gd name="connsiteX69" fmla="*/ 5984543 w 6105267"/>
              <a:gd name="connsiteY69" fmla="*/ 6811016 h 6858000"/>
              <a:gd name="connsiteX70" fmla="*/ 5979671 w 6105267"/>
              <a:gd name="connsiteY70" fmla="*/ 6858000 h 6858000"/>
              <a:gd name="connsiteX71" fmla="*/ 0 w 6105267"/>
              <a:gd name="connsiteY71" fmla="*/ 6858000 h 6858000"/>
              <a:gd name="connsiteX72" fmla="*/ 0 w 6105267"/>
              <a:gd name="connsiteY72" fmla="*/ 0 h 6858000"/>
              <a:gd name="connsiteX0" fmla="*/ 0 w 6105267"/>
              <a:gd name="connsiteY0" fmla="*/ 0 h 6858000"/>
              <a:gd name="connsiteX1" fmla="*/ 4965888 w 6105267"/>
              <a:gd name="connsiteY1" fmla="*/ 0 h 6858000"/>
              <a:gd name="connsiteX2" fmla="*/ 4967767 w 6105267"/>
              <a:gd name="connsiteY2" fmla="*/ 7930 h 6858000"/>
              <a:gd name="connsiteX3" fmla="*/ 4979444 w 6105267"/>
              <a:gd name="connsiteY3" fmla="*/ 43921 h 6858000"/>
              <a:gd name="connsiteX4" fmla="*/ 5075458 w 6105267"/>
              <a:gd name="connsiteY4" fmla="*/ 264355 h 6858000"/>
              <a:gd name="connsiteX5" fmla="*/ 5081175 w 6105267"/>
              <a:gd name="connsiteY5" fmla="*/ 277448 h 6858000"/>
              <a:gd name="connsiteX6" fmla="*/ 5097011 w 6105267"/>
              <a:gd name="connsiteY6" fmla="*/ 355616 h 6858000"/>
              <a:gd name="connsiteX7" fmla="*/ 5153000 w 6105267"/>
              <a:gd name="connsiteY7" fmla="*/ 507134 h 6858000"/>
              <a:gd name="connsiteX8" fmla="*/ 5171282 w 6105267"/>
              <a:gd name="connsiteY8" fmla="*/ 602071 h 6858000"/>
              <a:gd name="connsiteX9" fmla="*/ 5189051 w 6105267"/>
              <a:gd name="connsiteY9" fmla="*/ 782518 h 6858000"/>
              <a:gd name="connsiteX10" fmla="*/ 5218707 w 6105267"/>
              <a:gd name="connsiteY10" fmla="*/ 886387 h 6858000"/>
              <a:gd name="connsiteX11" fmla="*/ 5221281 w 6105267"/>
              <a:gd name="connsiteY11" fmla="*/ 920873 h 6858000"/>
              <a:gd name="connsiteX12" fmla="*/ 5201018 w 6105267"/>
              <a:gd name="connsiteY12" fmla="*/ 1095027 h 6858000"/>
              <a:gd name="connsiteX13" fmla="*/ 5205902 w 6105267"/>
              <a:gd name="connsiteY13" fmla="*/ 1203021 h 6858000"/>
              <a:gd name="connsiteX14" fmla="*/ 5207532 w 6105267"/>
              <a:gd name="connsiteY14" fmla="*/ 1278975 h 6858000"/>
              <a:gd name="connsiteX15" fmla="*/ 5225968 w 6105267"/>
              <a:gd name="connsiteY15" fmla="*/ 1357994 h 6858000"/>
              <a:gd name="connsiteX16" fmla="*/ 5226675 w 6105267"/>
              <a:gd name="connsiteY16" fmla="*/ 1385685 h 6858000"/>
              <a:gd name="connsiteX17" fmla="*/ 5237226 w 6105267"/>
              <a:gd name="connsiteY17" fmla="*/ 1441327 h 6858000"/>
              <a:gd name="connsiteX18" fmla="*/ 5255653 w 6105267"/>
              <a:gd name="connsiteY18" fmla="*/ 1524712 h 6858000"/>
              <a:gd name="connsiteX19" fmla="*/ 5263491 w 6105267"/>
              <a:gd name="connsiteY19" fmla="*/ 1642938 h 6858000"/>
              <a:gd name="connsiteX20" fmla="*/ 5256552 w 6105267"/>
              <a:gd name="connsiteY20" fmla="*/ 1672509 h 6858000"/>
              <a:gd name="connsiteX21" fmla="*/ 5264549 w 6105267"/>
              <a:gd name="connsiteY21" fmla="*/ 1837572 h 6858000"/>
              <a:gd name="connsiteX22" fmla="*/ 5255696 w 6105267"/>
              <a:gd name="connsiteY22" fmla="*/ 1953770 h 6858000"/>
              <a:gd name="connsiteX23" fmla="*/ 5252592 w 6105267"/>
              <a:gd name="connsiteY23" fmla="*/ 2092210 h 6858000"/>
              <a:gd name="connsiteX24" fmla="*/ 5257248 w 6105267"/>
              <a:gd name="connsiteY24" fmla="*/ 2203922 h 6858000"/>
              <a:gd name="connsiteX25" fmla="*/ 5262551 w 6105267"/>
              <a:gd name="connsiteY25" fmla="*/ 2288050 h 6858000"/>
              <a:gd name="connsiteX26" fmla="*/ 5293877 w 6105267"/>
              <a:gd name="connsiteY26" fmla="*/ 2368649 h 6858000"/>
              <a:gd name="connsiteX27" fmla="*/ 5311338 w 6105267"/>
              <a:gd name="connsiteY27" fmla="*/ 2404034 h 6858000"/>
              <a:gd name="connsiteX28" fmla="*/ 5338366 w 6105267"/>
              <a:gd name="connsiteY28" fmla="*/ 2465052 h 6858000"/>
              <a:gd name="connsiteX29" fmla="*/ 5371263 w 6105267"/>
              <a:gd name="connsiteY29" fmla="*/ 2586413 h 6858000"/>
              <a:gd name="connsiteX30" fmla="*/ 5407503 w 6105267"/>
              <a:gd name="connsiteY30" fmla="*/ 2786290 h 6858000"/>
              <a:gd name="connsiteX31" fmla="*/ 5407356 w 6105267"/>
              <a:gd name="connsiteY31" fmla="*/ 2787545 h 6858000"/>
              <a:gd name="connsiteX32" fmla="*/ 5448870 w 6105267"/>
              <a:gd name="connsiteY32" fmla="*/ 2838305 h 6858000"/>
              <a:gd name="connsiteX33" fmla="*/ 5503944 w 6105267"/>
              <a:gd name="connsiteY33" fmla="*/ 3123335 h 6858000"/>
              <a:gd name="connsiteX34" fmla="*/ 5525532 w 6105267"/>
              <a:gd name="connsiteY34" fmla="*/ 3258473 h 6858000"/>
              <a:gd name="connsiteX35" fmla="*/ 5589758 w 6105267"/>
              <a:gd name="connsiteY35" fmla="*/ 3453699 h 6858000"/>
              <a:gd name="connsiteX36" fmla="*/ 5592069 w 6105267"/>
              <a:gd name="connsiteY36" fmla="*/ 3514638 h 6858000"/>
              <a:gd name="connsiteX37" fmla="*/ 5614055 w 6105267"/>
              <a:gd name="connsiteY37" fmla="*/ 3560779 h 6858000"/>
              <a:gd name="connsiteX38" fmla="*/ 5683015 w 6105267"/>
              <a:gd name="connsiteY38" fmla="*/ 3762025 h 6858000"/>
              <a:gd name="connsiteX39" fmla="*/ 5722836 w 6105267"/>
              <a:gd name="connsiteY39" fmla="*/ 3814370 h 6858000"/>
              <a:gd name="connsiteX40" fmla="*/ 5768491 w 6105267"/>
              <a:gd name="connsiteY40" fmla="*/ 3914399 h 6858000"/>
              <a:gd name="connsiteX41" fmla="*/ 5793123 w 6105267"/>
              <a:gd name="connsiteY41" fmla="*/ 3969952 h 6858000"/>
              <a:gd name="connsiteX42" fmla="*/ 5808321 w 6105267"/>
              <a:gd name="connsiteY42" fmla="*/ 3988153 h 6858000"/>
              <a:gd name="connsiteX43" fmla="*/ 5860672 w 6105267"/>
              <a:gd name="connsiteY43" fmla="*/ 4061579 h 6858000"/>
              <a:gd name="connsiteX44" fmla="*/ 5894095 w 6105267"/>
              <a:gd name="connsiteY44" fmla="*/ 4128857 h 6858000"/>
              <a:gd name="connsiteX45" fmla="*/ 5903513 w 6105267"/>
              <a:gd name="connsiteY45" fmla="*/ 4187661 h 6858000"/>
              <a:gd name="connsiteX46" fmla="*/ 5949086 w 6105267"/>
              <a:gd name="connsiteY46" fmla="*/ 4366139 h 6858000"/>
              <a:gd name="connsiteX47" fmla="*/ 5949261 w 6105267"/>
              <a:gd name="connsiteY47" fmla="*/ 4449185 h 6858000"/>
              <a:gd name="connsiteX48" fmla="*/ 5961816 w 6105267"/>
              <a:gd name="connsiteY48" fmla="*/ 4494562 h 6858000"/>
              <a:gd name="connsiteX49" fmla="*/ 5998138 w 6105267"/>
              <a:gd name="connsiteY49" fmla="*/ 4697518 h 6858000"/>
              <a:gd name="connsiteX50" fmla="*/ 6007819 w 6105267"/>
              <a:gd name="connsiteY50" fmla="*/ 4858148 h 6858000"/>
              <a:gd name="connsiteX51" fmla="*/ 6007749 w 6105267"/>
              <a:gd name="connsiteY51" fmla="*/ 4964715 h 6858000"/>
              <a:gd name="connsiteX52" fmla="*/ 6005269 w 6105267"/>
              <a:gd name="connsiteY52" fmla="*/ 5150567 h 6858000"/>
              <a:gd name="connsiteX53" fmla="*/ 6001127 w 6105267"/>
              <a:gd name="connsiteY53" fmla="*/ 5164609 h 6858000"/>
              <a:gd name="connsiteX54" fmla="*/ 5998514 w 6105267"/>
              <a:gd name="connsiteY54" fmla="*/ 5189673 h 6858000"/>
              <a:gd name="connsiteX55" fmla="*/ 6036748 w 6105267"/>
              <a:gd name="connsiteY55" fmla="*/ 5322752 h 6858000"/>
              <a:gd name="connsiteX56" fmla="*/ 6037677 w 6105267"/>
              <a:gd name="connsiteY56" fmla="*/ 5354807 h 6858000"/>
              <a:gd name="connsiteX57" fmla="*/ 6053435 w 6105267"/>
              <a:gd name="connsiteY57" fmla="*/ 5387547 h 6858000"/>
              <a:gd name="connsiteX58" fmla="*/ 6068640 w 6105267"/>
              <a:gd name="connsiteY58" fmla="*/ 5474503 h 6858000"/>
              <a:gd name="connsiteX59" fmla="*/ 6080922 w 6105267"/>
              <a:gd name="connsiteY59" fmla="*/ 5561070 h 6858000"/>
              <a:gd name="connsiteX60" fmla="*/ 6096949 w 6105267"/>
              <a:gd name="connsiteY60" fmla="*/ 5648179 h 6858000"/>
              <a:gd name="connsiteX61" fmla="*/ 6096746 w 6105267"/>
              <a:gd name="connsiteY61" fmla="*/ 5862844 h 6858000"/>
              <a:gd name="connsiteX62" fmla="*/ 6045436 w 6105267"/>
              <a:gd name="connsiteY62" fmla="*/ 6124480 h 6858000"/>
              <a:gd name="connsiteX63" fmla="*/ 6030489 w 6105267"/>
              <a:gd name="connsiteY63" fmla="*/ 6317666 h 6858000"/>
              <a:gd name="connsiteX64" fmla="*/ 6007492 w 6105267"/>
              <a:gd name="connsiteY64" fmla="*/ 6440818 h 6858000"/>
              <a:gd name="connsiteX65" fmla="*/ 6009467 w 6105267"/>
              <a:gd name="connsiteY65" fmla="*/ 6487076 h 6858000"/>
              <a:gd name="connsiteX66" fmla="*/ 5995064 w 6105267"/>
              <a:gd name="connsiteY66" fmla="*/ 6540791 h 6858000"/>
              <a:gd name="connsiteX67" fmla="*/ 5986207 w 6105267"/>
              <a:gd name="connsiteY67" fmla="*/ 6695855 h 6858000"/>
              <a:gd name="connsiteX68" fmla="*/ 5979428 w 6105267"/>
              <a:gd name="connsiteY68" fmla="*/ 6754678 h 6858000"/>
              <a:gd name="connsiteX69" fmla="*/ 5984543 w 6105267"/>
              <a:gd name="connsiteY69" fmla="*/ 6811016 h 6858000"/>
              <a:gd name="connsiteX70" fmla="*/ 5979671 w 6105267"/>
              <a:gd name="connsiteY70" fmla="*/ 6858000 h 6858000"/>
              <a:gd name="connsiteX71" fmla="*/ 0 w 6105267"/>
              <a:gd name="connsiteY71" fmla="*/ 6858000 h 6858000"/>
              <a:gd name="connsiteX72" fmla="*/ 0 w 6105267"/>
              <a:gd name="connsiteY7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05267" h="6858000">
                <a:moveTo>
                  <a:pt x="0" y="0"/>
                </a:moveTo>
                <a:lnTo>
                  <a:pt x="4965888" y="0"/>
                </a:lnTo>
                <a:lnTo>
                  <a:pt x="4967767" y="7930"/>
                </a:lnTo>
                <a:cubicBezTo>
                  <a:pt x="4971201" y="21562"/>
                  <a:pt x="4974810" y="33728"/>
                  <a:pt x="4979444" y="43921"/>
                </a:cubicBezTo>
                <a:cubicBezTo>
                  <a:pt x="5002155" y="108089"/>
                  <a:pt x="5039453" y="125421"/>
                  <a:pt x="5075458" y="264355"/>
                </a:cubicBezTo>
                <a:cubicBezTo>
                  <a:pt x="5080172" y="263373"/>
                  <a:pt x="5084375" y="273006"/>
                  <a:pt x="5081175" y="277448"/>
                </a:cubicBezTo>
                <a:cubicBezTo>
                  <a:pt x="5078869" y="356637"/>
                  <a:pt x="5109899" y="337879"/>
                  <a:pt x="5097011" y="355616"/>
                </a:cubicBezTo>
                <a:cubicBezTo>
                  <a:pt x="5108982" y="393897"/>
                  <a:pt x="5123954" y="442245"/>
                  <a:pt x="5153000" y="507134"/>
                </a:cubicBezTo>
                <a:cubicBezTo>
                  <a:pt x="5159130" y="542272"/>
                  <a:pt x="5172528" y="570912"/>
                  <a:pt x="5171282" y="602071"/>
                </a:cubicBezTo>
                <a:cubicBezTo>
                  <a:pt x="5177290" y="647968"/>
                  <a:pt x="5183528" y="639882"/>
                  <a:pt x="5189051" y="782518"/>
                </a:cubicBezTo>
                <a:cubicBezTo>
                  <a:pt x="5196533" y="819747"/>
                  <a:pt x="5211748" y="856581"/>
                  <a:pt x="5218707" y="886387"/>
                </a:cubicBezTo>
                <a:cubicBezTo>
                  <a:pt x="5222103" y="910651"/>
                  <a:pt x="5224626" y="881734"/>
                  <a:pt x="5221281" y="920873"/>
                </a:cubicBezTo>
                <a:cubicBezTo>
                  <a:pt x="5216226" y="962348"/>
                  <a:pt x="5227328" y="1047212"/>
                  <a:pt x="5201018" y="1095027"/>
                </a:cubicBezTo>
                <a:cubicBezTo>
                  <a:pt x="5195677" y="1140464"/>
                  <a:pt x="5205610" y="1173951"/>
                  <a:pt x="5205902" y="1203021"/>
                </a:cubicBezTo>
                <a:cubicBezTo>
                  <a:pt x="5207939" y="1240877"/>
                  <a:pt x="5220231" y="1264849"/>
                  <a:pt x="5207532" y="1278975"/>
                </a:cubicBezTo>
                <a:cubicBezTo>
                  <a:pt x="5213654" y="1306391"/>
                  <a:pt x="5220794" y="1339415"/>
                  <a:pt x="5225968" y="1357994"/>
                </a:cubicBezTo>
                <a:cubicBezTo>
                  <a:pt x="5235560" y="1363307"/>
                  <a:pt x="5224941" y="1377158"/>
                  <a:pt x="5226675" y="1385685"/>
                </a:cubicBezTo>
                <a:cubicBezTo>
                  <a:pt x="5235522" y="1394562"/>
                  <a:pt x="5242140" y="1429309"/>
                  <a:pt x="5237226" y="1441327"/>
                </a:cubicBezTo>
                <a:lnTo>
                  <a:pt x="5255653" y="1524712"/>
                </a:lnTo>
                <a:lnTo>
                  <a:pt x="5263491" y="1642938"/>
                </a:lnTo>
                <a:cubicBezTo>
                  <a:pt x="5233312" y="1645260"/>
                  <a:pt x="5283758" y="1680689"/>
                  <a:pt x="5256552" y="1672509"/>
                </a:cubicBezTo>
                <a:cubicBezTo>
                  <a:pt x="5263439" y="1704194"/>
                  <a:pt x="5241186" y="1762238"/>
                  <a:pt x="5264549" y="1837572"/>
                </a:cubicBezTo>
                <a:cubicBezTo>
                  <a:pt x="5255047" y="1894025"/>
                  <a:pt x="5279958" y="1903508"/>
                  <a:pt x="5255696" y="1953770"/>
                </a:cubicBezTo>
                <a:cubicBezTo>
                  <a:pt x="5254497" y="2018939"/>
                  <a:pt x="5251158" y="2034824"/>
                  <a:pt x="5252592" y="2092210"/>
                </a:cubicBezTo>
                <a:cubicBezTo>
                  <a:pt x="5251660" y="2141443"/>
                  <a:pt x="5257478" y="2177466"/>
                  <a:pt x="5257248" y="2203922"/>
                </a:cubicBezTo>
                <a:lnTo>
                  <a:pt x="5262551" y="2288050"/>
                </a:lnTo>
                <a:cubicBezTo>
                  <a:pt x="5267437" y="2336348"/>
                  <a:pt x="5279466" y="2334639"/>
                  <a:pt x="5293877" y="2368649"/>
                </a:cubicBezTo>
                <a:lnTo>
                  <a:pt x="5311338" y="2404034"/>
                </a:lnTo>
                <a:cubicBezTo>
                  <a:pt x="5310997" y="2405674"/>
                  <a:pt x="5338704" y="2463412"/>
                  <a:pt x="5338366" y="2465052"/>
                </a:cubicBezTo>
                <a:cubicBezTo>
                  <a:pt x="5342744" y="2497318"/>
                  <a:pt x="5359740" y="2532873"/>
                  <a:pt x="5371263" y="2586413"/>
                </a:cubicBezTo>
                <a:cubicBezTo>
                  <a:pt x="5361911" y="2605414"/>
                  <a:pt x="5395423" y="2719664"/>
                  <a:pt x="5407503" y="2786290"/>
                </a:cubicBezTo>
                <a:cubicBezTo>
                  <a:pt x="5407454" y="2786708"/>
                  <a:pt x="5407404" y="2787125"/>
                  <a:pt x="5407356" y="2787545"/>
                </a:cubicBezTo>
                <a:cubicBezTo>
                  <a:pt x="5433437" y="2813691"/>
                  <a:pt x="5432314" y="2814723"/>
                  <a:pt x="5448870" y="2838305"/>
                </a:cubicBezTo>
                <a:cubicBezTo>
                  <a:pt x="5464968" y="2894270"/>
                  <a:pt x="5454425" y="2918525"/>
                  <a:pt x="5503944" y="3123335"/>
                </a:cubicBezTo>
                <a:cubicBezTo>
                  <a:pt x="5512347" y="3181628"/>
                  <a:pt x="5512245" y="3208390"/>
                  <a:pt x="5525532" y="3258473"/>
                </a:cubicBezTo>
                <a:cubicBezTo>
                  <a:pt x="5539834" y="3322326"/>
                  <a:pt x="5576402" y="3407674"/>
                  <a:pt x="5589758" y="3453699"/>
                </a:cubicBezTo>
                <a:cubicBezTo>
                  <a:pt x="5570147" y="3490668"/>
                  <a:pt x="5591299" y="3454351"/>
                  <a:pt x="5592069" y="3514638"/>
                </a:cubicBezTo>
                <a:lnTo>
                  <a:pt x="5614055" y="3560779"/>
                </a:lnTo>
                <a:cubicBezTo>
                  <a:pt x="5642477" y="3636744"/>
                  <a:pt x="5634212" y="3552814"/>
                  <a:pt x="5683015" y="3762025"/>
                </a:cubicBezTo>
                <a:cubicBezTo>
                  <a:pt x="5687021" y="3766429"/>
                  <a:pt x="5717920" y="3810691"/>
                  <a:pt x="5722836" y="3814370"/>
                </a:cubicBezTo>
                <a:lnTo>
                  <a:pt x="5768491" y="3914399"/>
                </a:lnTo>
                <a:cubicBezTo>
                  <a:pt x="5768399" y="3927909"/>
                  <a:pt x="5782052" y="3965459"/>
                  <a:pt x="5793123" y="3969952"/>
                </a:cubicBezTo>
                <a:cubicBezTo>
                  <a:pt x="5797717" y="3977244"/>
                  <a:pt x="5797864" y="3987352"/>
                  <a:pt x="5808321" y="3988153"/>
                </a:cubicBezTo>
                <a:cubicBezTo>
                  <a:pt x="5819579" y="4003424"/>
                  <a:pt x="5841613" y="4014315"/>
                  <a:pt x="5860672" y="4061579"/>
                </a:cubicBezTo>
                <a:cubicBezTo>
                  <a:pt x="5872084" y="4080468"/>
                  <a:pt x="5865523" y="4095937"/>
                  <a:pt x="5894095" y="4128857"/>
                </a:cubicBezTo>
                <a:lnTo>
                  <a:pt x="5903513" y="4187661"/>
                </a:lnTo>
                <a:cubicBezTo>
                  <a:pt x="5912281" y="4237527"/>
                  <a:pt x="5929555" y="4191583"/>
                  <a:pt x="5949086" y="4366139"/>
                </a:cubicBezTo>
                <a:cubicBezTo>
                  <a:pt x="5948498" y="4373973"/>
                  <a:pt x="5947179" y="4442831"/>
                  <a:pt x="5949261" y="4449185"/>
                </a:cubicBezTo>
                <a:lnTo>
                  <a:pt x="5961816" y="4494562"/>
                </a:lnTo>
                <a:cubicBezTo>
                  <a:pt x="5969962" y="4535951"/>
                  <a:pt x="5978352" y="4666880"/>
                  <a:pt x="5998138" y="4697518"/>
                </a:cubicBezTo>
                <a:cubicBezTo>
                  <a:pt x="6005688" y="4743028"/>
                  <a:pt x="6006217" y="4813615"/>
                  <a:pt x="6007819" y="4858148"/>
                </a:cubicBezTo>
                <a:cubicBezTo>
                  <a:pt x="6006852" y="4913684"/>
                  <a:pt x="6011369" y="4918877"/>
                  <a:pt x="6007749" y="4964715"/>
                </a:cubicBezTo>
                <a:cubicBezTo>
                  <a:pt x="6006922" y="5026666"/>
                  <a:pt x="6006096" y="5088616"/>
                  <a:pt x="6005269" y="5150567"/>
                </a:cubicBezTo>
                <a:lnTo>
                  <a:pt x="6001127" y="5164609"/>
                </a:lnTo>
                <a:lnTo>
                  <a:pt x="5998514" y="5189673"/>
                </a:lnTo>
                <a:lnTo>
                  <a:pt x="6036748" y="5322752"/>
                </a:lnTo>
                <a:cubicBezTo>
                  <a:pt x="6037058" y="5333437"/>
                  <a:pt x="6037367" y="5344122"/>
                  <a:pt x="6037677" y="5354807"/>
                </a:cubicBezTo>
                <a:lnTo>
                  <a:pt x="6053435" y="5387547"/>
                </a:lnTo>
                <a:cubicBezTo>
                  <a:pt x="6058595" y="5407496"/>
                  <a:pt x="6064059" y="5445583"/>
                  <a:pt x="6068640" y="5474503"/>
                </a:cubicBezTo>
                <a:cubicBezTo>
                  <a:pt x="6065387" y="5502156"/>
                  <a:pt x="6077015" y="5529097"/>
                  <a:pt x="6080922" y="5561070"/>
                </a:cubicBezTo>
                <a:cubicBezTo>
                  <a:pt x="6069952" y="5593856"/>
                  <a:pt x="6092872" y="5614018"/>
                  <a:pt x="6096949" y="5648179"/>
                </a:cubicBezTo>
                <a:cubicBezTo>
                  <a:pt x="6121811" y="5715144"/>
                  <a:pt x="6081535" y="5799438"/>
                  <a:pt x="6096746" y="5862844"/>
                </a:cubicBezTo>
                <a:cubicBezTo>
                  <a:pt x="6088161" y="5942227"/>
                  <a:pt x="6066798" y="6084395"/>
                  <a:pt x="6045436" y="6124480"/>
                </a:cubicBezTo>
                <a:cubicBezTo>
                  <a:pt x="6035300" y="6187952"/>
                  <a:pt x="6042671" y="6255420"/>
                  <a:pt x="6030489" y="6317666"/>
                </a:cubicBezTo>
                <a:cubicBezTo>
                  <a:pt x="5997800" y="6359855"/>
                  <a:pt x="6026490" y="6389009"/>
                  <a:pt x="6007492" y="6440818"/>
                </a:cubicBezTo>
                <a:cubicBezTo>
                  <a:pt x="6032870" y="6477306"/>
                  <a:pt x="6007936" y="6454949"/>
                  <a:pt x="6009467" y="6487076"/>
                </a:cubicBezTo>
                <a:cubicBezTo>
                  <a:pt x="6007396" y="6503737"/>
                  <a:pt x="5997257" y="6531311"/>
                  <a:pt x="5995064" y="6540791"/>
                </a:cubicBezTo>
                <a:lnTo>
                  <a:pt x="5986207" y="6695855"/>
                </a:lnTo>
                <a:cubicBezTo>
                  <a:pt x="5979276" y="6706164"/>
                  <a:pt x="5972094" y="6743953"/>
                  <a:pt x="5979428" y="6754678"/>
                </a:cubicBezTo>
                <a:cubicBezTo>
                  <a:pt x="5979151" y="6773871"/>
                  <a:pt x="5984503" y="6793796"/>
                  <a:pt x="5984543" y="6811016"/>
                </a:cubicBezTo>
                <a:cubicBezTo>
                  <a:pt x="5983922" y="6824242"/>
                  <a:pt x="6007010" y="6838446"/>
                  <a:pt x="5979671" y="6858000"/>
                </a:cubicBezTo>
                <a:lnTo>
                  <a:pt x="0" y="6858000"/>
                </a:lnTo>
                <a:lnTo>
                  <a:pt x="0" y="0"/>
                </a:lnTo>
                <a:close/>
              </a:path>
            </a:pathLst>
          </a:custGeom>
          <a:blipFill>
            <a:blip r:embed="rId2"/>
            <a:tile tx="0" ty="0" sx="70000" sy="7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F611737-3709-4A1A-AEA3-B073A8507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91795" y="271345"/>
            <a:ext cx="8898111" cy="6019503"/>
          </a:xfrm>
          <a:custGeom>
            <a:avLst/>
            <a:gdLst>
              <a:gd name="connsiteX0" fmla="*/ 533078 w 8898111"/>
              <a:gd name="connsiteY0" fmla="*/ 6019503 h 6019503"/>
              <a:gd name="connsiteX1" fmla="*/ 518522 w 8898111"/>
              <a:gd name="connsiteY1" fmla="*/ 5725400 h 6019503"/>
              <a:gd name="connsiteX2" fmla="*/ 0 w 8898111"/>
              <a:gd name="connsiteY2" fmla="*/ 5725400 h 6019503"/>
              <a:gd name="connsiteX3" fmla="*/ 0 w 8898111"/>
              <a:gd name="connsiteY3" fmla="*/ 96421 h 6019503"/>
              <a:gd name="connsiteX4" fmla="*/ 6672516 w 8898111"/>
              <a:gd name="connsiteY4" fmla="*/ 96421 h 6019503"/>
              <a:gd name="connsiteX5" fmla="*/ 8620676 w 8898111"/>
              <a:gd name="connsiteY5" fmla="*/ 0 h 6019503"/>
              <a:gd name="connsiteX6" fmla="*/ 8898111 w 8898111"/>
              <a:gd name="connsiteY6" fmla="*/ 5605489 h 6019503"/>
              <a:gd name="connsiteX7" fmla="*/ 8375272 w 8898111"/>
              <a:gd name="connsiteY7" fmla="*/ 5631366 h 6019503"/>
              <a:gd name="connsiteX8" fmla="*/ 8375272 w 8898111"/>
              <a:gd name="connsiteY8" fmla="*/ 5725400 h 6019503"/>
              <a:gd name="connsiteX9" fmla="*/ 6475352 w 8898111"/>
              <a:gd name="connsiteY9" fmla="*/ 5725400 h 60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98111" h="6019503">
                <a:moveTo>
                  <a:pt x="533078" y="6019503"/>
                </a:moveTo>
                <a:lnTo>
                  <a:pt x="518522" y="5725400"/>
                </a:lnTo>
                <a:lnTo>
                  <a:pt x="0" y="5725400"/>
                </a:lnTo>
                <a:lnTo>
                  <a:pt x="0" y="96421"/>
                </a:lnTo>
                <a:lnTo>
                  <a:pt x="6672516" y="96421"/>
                </a:lnTo>
                <a:lnTo>
                  <a:pt x="8620676" y="0"/>
                </a:lnTo>
                <a:lnTo>
                  <a:pt x="8898111" y="5605489"/>
                </a:lnTo>
                <a:lnTo>
                  <a:pt x="8375272" y="5631366"/>
                </a:lnTo>
                <a:lnTo>
                  <a:pt x="8375272" y="5725400"/>
                </a:lnTo>
                <a:lnTo>
                  <a:pt x="6475352" y="5725400"/>
                </a:lnTo>
                <a:close/>
              </a:path>
            </a:pathLst>
          </a:custGeom>
          <a:solidFill>
            <a:srgbClr val="EFEEE9"/>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close-up of a tooth implant&#10;&#10;Description automatically generated">
            <a:extLst>
              <a:ext uri="{FF2B5EF4-FFF2-40B4-BE49-F238E27FC236}">
                <a16:creationId xmlns:a16="http://schemas.microsoft.com/office/drawing/2014/main" id="{C9A45C4E-7D67-4743-6BB5-A66D29222700}"/>
              </a:ext>
            </a:extLst>
          </p:cNvPr>
          <p:cNvPicPr>
            <a:picLocks noChangeAspect="1"/>
          </p:cNvPicPr>
          <p:nvPr/>
        </p:nvPicPr>
        <p:blipFill>
          <a:blip r:embed="rId3">
            <a:alphaModFix/>
          </a:blip>
          <a:srcRect l="21651" r="27396"/>
          <a:stretch/>
        </p:blipFill>
        <p:spPr>
          <a:xfrm>
            <a:off x="420216" y="392839"/>
            <a:ext cx="8668587" cy="5784336"/>
          </a:xfrm>
          <a:custGeom>
            <a:avLst/>
            <a:gdLst/>
            <a:ahLst/>
            <a:cxnLst/>
            <a:rect l="l" t="t" r="r" b="b"/>
            <a:pathLst>
              <a:path w="8668587" h="5784336">
                <a:moveTo>
                  <a:pt x="8113251" y="26"/>
                </a:moveTo>
                <a:cubicBezTo>
                  <a:pt x="8128744" y="-691"/>
                  <a:pt x="8142057" y="13944"/>
                  <a:pt x="8143079" y="32808"/>
                </a:cubicBezTo>
                <a:lnTo>
                  <a:pt x="8154944" y="272537"/>
                </a:lnTo>
                <a:lnTo>
                  <a:pt x="8640416" y="272537"/>
                </a:lnTo>
                <a:cubicBezTo>
                  <a:pt x="8655925" y="272587"/>
                  <a:pt x="8668499" y="287951"/>
                  <a:pt x="8668587" y="306954"/>
                </a:cubicBezTo>
                <a:lnTo>
                  <a:pt x="8668587" y="2825714"/>
                </a:lnTo>
                <a:lnTo>
                  <a:pt x="8668587" y="3133775"/>
                </a:lnTo>
                <a:lnTo>
                  <a:pt x="8668587" y="5652536"/>
                </a:lnTo>
                <a:cubicBezTo>
                  <a:pt x="8668547" y="5671576"/>
                  <a:pt x="8655958" y="5686997"/>
                  <a:pt x="8640416" y="5687050"/>
                </a:cubicBezTo>
                <a:lnTo>
                  <a:pt x="5612014" y="5687051"/>
                </a:lnTo>
                <a:lnTo>
                  <a:pt x="3774247" y="5687051"/>
                </a:lnTo>
                <a:lnTo>
                  <a:pt x="3773145" y="5687277"/>
                </a:lnTo>
                <a:cubicBezTo>
                  <a:pt x="3729449" y="5693047"/>
                  <a:pt x="3608331" y="5694216"/>
                  <a:pt x="3614133" y="5687204"/>
                </a:cubicBezTo>
                <a:lnTo>
                  <a:pt x="3587966" y="5687051"/>
                </a:lnTo>
                <a:lnTo>
                  <a:pt x="3260508" y="5687051"/>
                </a:lnTo>
                <a:lnTo>
                  <a:pt x="2763353" y="5687051"/>
                </a:lnTo>
                <a:lnTo>
                  <a:pt x="2188243" y="5687051"/>
                </a:lnTo>
                <a:lnTo>
                  <a:pt x="2174477" y="5688579"/>
                </a:lnTo>
                <a:lnTo>
                  <a:pt x="2120860" y="5698032"/>
                </a:lnTo>
                <a:lnTo>
                  <a:pt x="2109408" y="5703335"/>
                </a:lnTo>
                <a:lnTo>
                  <a:pt x="2096044" y="5698805"/>
                </a:lnTo>
                <a:cubicBezTo>
                  <a:pt x="2094402" y="5697471"/>
                  <a:pt x="2093063" y="5695973"/>
                  <a:pt x="2092071" y="5694363"/>
                </a:cubicBezTo>
                <a:lnTo>
                  <a:pt x="2049419" y="5703185"/>
                </a:lnTo>
                <a:lnTo>
                  <a:pt x="2044263" y="5703432"/>
                </a:lnTo>
                <a:lnTo>
                  <a:pt x="2008710" y="5702184"/>
                </a:lnTo>
                <a:lnTo>
                  <a:pt x="1955831" y="5695738"/>
                </a:lnTo>
                <a:lnTo>
                  <a:pt x="1953369" y="5694478"/>
                </a:lnTo>
                <a:lnTo>
                  <a:pt x="1935063" y="5695385"/>
                </a:lnTo>
                <a:lnTo>
                  <a:pt x="1921389" y="5697582"/>
                </a:lnTo>
                <a:lnTo>
                  <a:pt x="1868301" y="5709619"/>
                </a:lnTo>
                <a:lnTo>
                  <a:pt x="1857125" y="5715450"/>
                </a:lnTo>
                <a:lnTo>
                  <a:pt x="1843554" y="5711613"/>
                </a:lnTo>
                <a:cubicBezTo>
                  <a:pt x="1841849" y="5710371"/>
                  <a:pt x="1840438" y="5708949"/>
                  <a:pt x="1839367" y="5707399"/>
                </a:cubicBezTo>
                <a:lnTo>
                  <a:pt x="1797202" y="5718267"/>
                </a:lnTo>
                <a:lnTo>
                  <a:pt x="1792063" y="5718767"/>
                </a:lnTo>
                <a:lnTo>
                  <a:pt x="1756493" y="5719285"/>
                </a:lnTo>
                <a:lnTo>
                  <a:pt x="1703362" y="5715499"/>
                </a:lnTo>
                <a:lnTo>
                  <a:pt x="1685980" y="5707711"/>
                </a:lnTo>
                <a:lnTo>
                  <a:pt x="1523161" y="5715770"/>
                </a:lnTo>
                <a:lnTo>
                  <a:pt x="1486500" y="5719841"/>
                </a:lnTo>
                <a:lnTo>
                  <a:pt x="1482423" y="5720560"/>
                </a:lnTo>
                <a:lnTo>
                  <a:pt x="1479938" y="5728669"/>
                </a:lnTo>
                <a:cubicBezTo>
                  <a:pt x="1473771" y="5728507"/>
                  <a:pt x="1467648" y="5727567"/>
                  <a:pt x="1461469" y="5726440"/>
                </a:cubicBezTo>
                <a:lnTo>
                  <a:pt x="1458231" y="5725862"/>
                </a:lnTo>
                <a:lnTo>
                  <a:pt x="1446394" y="5727757"/>
                </a:lnTo>
                <a:lnTo>
                  <a:pt x="1445676" y="5727038"/>
                </a:lnTo>
                <a:lnTo>
                  <a:pt x="1432882" y="5729294"/>
                </a:lnTo>
                <a:lnTo>
                  <a:pt x="1421432" y="5734597"/>
                </a:lnTo>
                <a:lnTo>
                  <a:pt x="1408068" y="5730067"/>
                </a:lnTo>
                <a:lnTo>
                  <a:pt x="1405063" y="5726707"/>
                </a:lnTo>
                <a:lnTo>
                  <a:pt x="1401450" y="5727070"/>
                </a:lnTo>
                <a:cubicBezTo>
                  <a:pt x="1384891" y="5741374"/>
                  <a:pt x="1352000" y="5736824"/>
                  <a:pt x="1325273" y="5744107"/>
                </a:cubicBezTo>
                <a:lnTo>
                  <a:pt x="1313702" y="5750108"/>
                </a:lnTo>
                <a:lnTo>
                  <a:pt x="1235789" y="5762632"/>
                </a:lnTo>
                <a:lnTo>
                  <a:pt x="1182701" y="5774669"/>
                </a:lnTo>
                <a:lnTo>
                  <a:pt x="1171526" y="5780500"/>
                </a:lnTo>
                <a:lnTo>
                  <a:pt x="1157956" y="5776664"/>
                </a:lnTo>
                <a:cubicBezTo>
                  <a:pt x="1156249" y="5775420"/>
                  <a:pt x="1154839" y="5773999"/>
                  <a:pt x="1153767" y="5772448"/>
                </a:cubicBezTo>
                <a:lnTo>
                  <a:pt x="1111603" y="5783317"/>
                </a:lnTo>
                <a:lnTo>
                  <a:pt x="1106465" y="5783818"/>
                </a:lnTo>
                <a:lnTo>
                  <a:pt x="1070896" y="5784336"/>
                </a:lnTo>
                <a:lnTo>
                  <a:pt x="1017763" y="5780549"/>
                </a:lnTo>
                <a:cubicBezTo>
                  <a:pt x="1000049" y="5776466"/>
                  <a:pt x="983273" y="5756997"/>
                  <a:pt x="962221" y="5768420"/>
                </a:cubicBezTo>
                <a:cubicBezTo>
                  <a:pt x="966431" y="5756718"/>
                  <a:pt x="936787" y="5773333"/>
                  <a:pt x="930280" y="5763960"/>
                </a:cubicBezTo>
                <a:cubicBezTo>
                  <a:pt x="926341" y="5756089"/>
                  <a:pt x="916430" y="5759296"/>
                  <a:pt x="907924" y="5758118"/>
                </a:cubicBezTo>
                <a:cubicBezTo>
                  <a:pt x="900195" y="5750986"/>
                  <a:pt x="859420" y="5752702"/>
                  <a:pt x="846260" y="5757212"/>
                </a:cubicBezTo>
                <a:cubicBezTo>
                  <a:pt x="810487" y="5774914"/>
                  <a:pt x="770889" y="5748273"/>
                  <a:pt x="742057" y="5761548"/>
                </a:cubicBezTo>
                <a:cubicBezTo>
                  <a:pt x="730183" y="5761420"/>
                  <a:pt x="722293" y="5760438"/>
                  <a:pt x="716530" y="5759244"/>
                </a:cubicBezTo>
                <a:lnTo>
                  <a:pt x="705743" y="5756228"/>
                </a:lnTo>
                <a:lnTo>
                  <a:pt x="291004" y="5776755"/>
                </a:lnTo>
                <a:lnTo>
                  <a:pt x="290907" y="5774788"/>
                </a:lnTo>
                <a:lnTo>
                  <a:pt x="271887" y="5766274"/>
                </a:lnTo>
                <a:cubicBezTo>
                  <a:pt x="266807" y="5760654"/>
                  <a:pt x="263437" y="5752715"/>
                  <a:pt x="262974" y="5743782"/>
                </a:cubicBezTo>
                <a:lnTo>
                  <a:pt x="132152" y="3100549"/>
                </a:lnTo>
                <a:lnTo>
                  <a:pt x="135037" y="3092592"/>
                </a:lnTo>
                <a:lnTo>
                  <a:pt x="131323" y="3083218"/>
                </a:lnTo>
                <a:lnTo>
                  <a:pt x="41" y="430694"/>
                </a:lnTo>
                <a:cubicBezTo>
                  <a:pt x="-359" y="421776"/>
                  <a:pt x="2219" y="413566"/>
                  <a:pt x="6718" y="407490"/>
                </a:cubicBezTo>
                <a:lnTo>
                  <a:pt x="24751" y="397188"/>
                </a:lnTo>
                <a:lnTo>
                  <a:pt x="24533" y="392773"/>
                </a:lnTo>
                <a:lnTo>
                  <a:pt x="515835" y="368896"/>
                </a:lnTo>
                <a:lnTo>
                  <a:pt x="515836" y="301789"/>
                </a:lnTo>
                <a:cubicBezTo>
                  <a:pt x="515877" y="292810"/>
                  <a:pt x="518857" y="284691"/>
                  <a:pt x="523651" y="278809"/>
                </a:cubicBezTo>
                <a:lnTo>
                  <a:pt x="542173" y="269357"/>
                </a:lnTo>
                <a:lnTo>
                  <a:pt x="542173" y="264910"/>
                </a:lnTo>
                <a:lnTo>
                  <a:pt x="2617187" y="266774"/>
                </a:lnTo>
                <a:lnTo>
                  <a:pt x="5103305" y="145955"/>
                </a:lnTo>
                <a:lnTo>
                  <a:pt x="5160468" y="134960"/>
                </a:lnTo>
                <a:cubicBezTo>
                  <a:pt x="5161437" y="134861"/>
                  <a:pt x="5184995" y="134192"/>
                  <a:pt x="5186160" y="133540"/>
                </a:cubicBezTo>
                <a:lnTo>
                  <a:pt x="5202517" y="133412"/>
                </a:lnTo>
                <a:lnTo>
                  <a:pt x="5208460" y="140899"/>
                </a:lnTo>
                <a:cubicBezTo>
                  <a:pt x="5221568" y="143424"/>
                  <a:pt x="5260514" y="140736"/>
                  <a:pt x="5283036" y="140103"/>
                </a:cubicBezTo>
                <a:lnTo>
                  <a:pt x="5350803" y="133341"/>
                </a:lnTo>
                <a:lnTo>
                  <a:pt x="5361062" y="136241"/>
                </a:lnTo>
                <a:lnTo>
                  <a:pt x="5430426" y="130306"/>
                </a:lnTo>
                <a:lnTo>
                  <a:pt x="5451147" y="131782"/>
                </a:lnTo>
                <a:lnTo>
                  <a:pt x="5730357" y="117963"/>
                </a:lnTo>
                <a:lnTo>
                  <a:pt x="5738474" y="115323"/>
                </a:lnTo>
                <a:lnTo>
                  <a:pt x="5780784" y="105918"/>
                </a:lnTo>
                <a:lnTo>
                  <a:pt x="5842433" y="96008"/>
                </a:lnTo>
                <a:lnTo>
                  <a:pt x="5884438" y="86483"/>
                </a:lnTo>
                <a:cubicBezTo>
                  <a:pt x="5895253" y="85189"/>
                  <a:pt x="5897956" y="89381"/>
                  <a:pt x="5907332" y="88241"/>
                </a:cubicBezTo>
                <a:lnTo>
                  <a:pt x="5940695" y="79641"/>
                </a:lnTo>
                <a:lnTo>
                  <a:pt x="5972904" y="78835"/>
                </a:lnTo>
                <a:lnTo>
                  <a:pt x="6014945" y="81830"/>
                </a:lnTo>
                <a:cubicBezTo>
                  <a:pt x="6028962" y="85062"/>
                  <a:pt x="6042234" y="100468"/>
                  <a:pt x="6058892" y="91430"/>
                </a:cubicBezTo>
                <a:lnTo>
                  <a:pt x="6101815" y="99579"/>
                </a:lnTo>
                <a:lnTo>
                  <a:pt x="6177755" y="95820"/>
                </a:lnTo>
                <a:lnTo>
                  <a:pt x="6749865" y="67504"/>
                </a:lnTo>
                <a:cubicBezTo>
                  <a:pt x="6764017" y="63591"/>
                  <a:pt x="6768916" y="57346"/>
                  <a:pt x="6792321" y="55763"/>
                </a:cubicBezTo>
                <a:lnTo>
                  <a:pt x="6834534" y="63314"/>
                </a:lnTo>
                <a:close/>
              </a:path>
            </a:pathLst>
          </a:custGeom>
        </p:spPr>
      </p:pic>
      <p:sp>
        <p:nvSpPr>
          <p:cNvPr id="17" name="Freeform: Shape 16">
            <a:extLst>
              <a:ext uri="{FF2B5EF4-FFF2-40B4-BE49-F238E27FC236}">
                <a16:creationId xmlns:a16="http://schemas.microsoft.com/office/drawing/2014/main" id="{97C3C80E-3472-4B57-B2B9-0110F1E4D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6965" y="667804"/>
            <a:ext cx="4121838" cy="5414514"/>
          </a:xfrm>
          <a:custGeom>
            <a:avLst/>
            <a:gdLst>
              <a:gd name="connsiteX0" fmla="*/ 1063293 w 1618629"/>
              <a:gd name="connsiteY0" fmla="*/ 26 h 5687051"/>
              <a:gd name="connsiteX1" fmla="*/ 1093121 w 1618629"/>
              <a:gd name="connsiteY1" fmla="*/ 32808 h 5687051"/>
              <a:gd name="connsiteX2" fmla="*/ 1104986 w 1618629"/>
              <a:gd name="connsiteY2" fmla="*/ 272537 h 5687051"/>
              <a:gd name="connsiteX3" fmla="*/ 1590458 w 1618629"/>
              <a:gd name="connsiteY3" fmla="*/ 272537 h 5687051"/>
              <a:gd name="connsiteX4" fmla="*/ 1618629 w 1618629"/>
              <a:gd name="connsiteY4" fmla="*/ 306954 h 5687051"/>
              <a:gd name="connsiteX5" fmla="*/ 1618629 w 1618629"/>
              <a:gd name="connsiteY5" fmla="*/ 2825714 h 5687051"/>
              <a:gd name="connsiteX6" fmla="*/ 1618629 w 1618629"/>
              <a:gd name="connsiteY6" fmla="*/ 3133775 h 5687051"/>
              <a:gd name="connsiteX7" fmla="*/ 1618629 w 1618629"/>
              <a:gd name="connsiteY7" fmla="*/ 5652536 h 5687051"/>
              <a:gd name="connsiteX8" fmla="*/ 1590458 w 1618629"/>
              <a:gd name="connsiteY8" fmla="*/ 5687050 h 5687051"/>
              <a:gd name="connsiteX9" fmla="*/ 0 w 1618629"/>
              <a:gd name="connsiteY9" fmla="*/ 5687051 h 5687051"/>
              <a:gd name="connsiteX10" fmla="*/ 0 w 1618629"/>
              <a:gd name="connsiteY10" fmla="*/ 52652 h 5687051"/>
              <a:gd name="connsiteX0" fmla="*/ 3487517 w 4042853"/>
              <a:gd name="connsiteY0" fmla="*/ 26 h 5687051"/>
              <a:gd name="connsiteX1" fmla="*/ 3517345 w 4042853"/>
              <a:gd name="connsiteY1" fmla="*/ 32808 h 5687051"/>
              <a:gd name="connsiteX2" fmla="*/ 3529210 w 4042853"/>
              <a:gd name="connsiteY2" fmla="*/ 272537 h 5687051"/>
              <a:gd name="connsiteX3" fmla="*/ 4014682 w 4042853"/>
              <a:gd name="connsiteY3" fmla="*/ 272537 h 5687051"/>
              <a:gd name="connsiteX4" fmla="*/ 4042853 w 4042853"/>
              <a:gd name="connsiteY4" fmla="*/ 306954 h 5687051"/>
              <a:gd name="connsiteX5" fmla="*/ 4042853 w 4042853"/>
              <a:gd name="connsiteY5" fmla="*/ 2825714 h 5687051"/>
              <a:gd name="connsiteX6" fmla="*/ 4042853 w 4042853"/>
              <a:gd name="connsiteY6" fmla="*/ 3133775 h 5687051"/>
              <a:gd name="connsiteX7" fmla="*/ 4042853 w 4042853"/>
              <a:gd name="connsiteY7" fmla="*/ 5652536 h 5687051"/>
              <a:gd name="connsiteX8" fmla="*/ 4014682 w 4042853"/>
              <a:gd name="connsiteY8" fmla="*/ 5687050 h 5687051"/>
              <a:gd name="connsiteX9" fmla="*/ 0 w 4042853"/>
              <a:gd name="connsiteY9" fmla="*/ 5687051 h 5687051"/>
              <a:gd name="connsiteX10" fmla="*/ 2424224 w 4042853"/>
              <a:gd name="connsiteY10" fmla="*/ 52652 h 5687051"/>
              <a:gd name="connsiteX11" fmla="*/ 3487517 w 4042853"/>
              <a:gd name="connsiteY11" fmla="*/ 26 h 5687051"/>
              <a:gd name="connsiteX0" fmla="*/ 3487517 w 4042853"/>
              <a:gd name="connsiteY0" fmla="*/ 26 h 5687051"/>
              <a:gd name="connsiteX1" fmla="*/ 3517345 w 4042853"/>
              <a:gd name="connsiteY1" fmla="*/ 32808 h 5687051"/>
              <a:gd name="connsiteX2" fmla="*/ 3529210 w 4042853"/>
              <a:gd name="connsiteY2" fmla="*/ 272537 h 5687051"/>
              <a:gd name="connsiteX3" fmla="*/ 4014682 w 4042853"/>
              <a:gd name="connsiteY3" fmla="*/ 272537 h 5687051"/>
              <a:gd name="connsiteX4" fmla="*/ 4042853 w 4042853"/>
              <a:gd name="connsiteY4" fmla="*/ 306954 h 5687051"/>
              <a:gd name="connsiteX5" fmla="*/ 4042853 w 4042853"/>
              <a:gd name="connsiteY5" fmla="*/ 2825714 h 5687051"/>
              <a:gd name="connsiteX6" fmla="*/ 4042853 w 4042853"/>
              <a:gd name="connsiteY6" fmla="*/ 3133775 h 5687051"/>
              <a:gd name="connsiteX7" fmla="*/ 4042853 w 4042853"/>
              <a:gd name="connsiteY7" fmla="*/ 5652536 h 5687051"/>
              <a:gd name="connsiteX8" fmla="*/ 4014682 w 4042853"/>
              <a:gd name="connsiteY8" fmla="*/ 5687050 h 5687051"/>
              <a:gd name="connsiteX9" fmla="*/ 0 w 4042853"/>
              <a:gd name="connsiteY9" fmla="*/ 5687051 h 5687051"/>
              <a:gd name="connsiteX10" fmla="*/ 2838894 w 4042853"/>
              <a:gd name="connsiteY10" fmla="*/ 4507694 h 5687051"/>
              <a:gd name="connsiteX11" fmla="*/ 3487517 w 4042853"/>
              <a:gd name="connsiteY11" fmla="*/ 26 h 5687051"/>
              <a:gd name="connsiteX0" fmla="*/ 3487517 w 4042853"/>
              <a:gd name="connsiteY0" fmla="*/ 26 h 5689429"/>
              <a:gd name="connsiteX1" fmla="*/ 3517345 w 4042853"/>
              <a:gd name="connsiteY1" fmla="*/ 32808 h 5689429"/>
              <a:gd name="connsiteX2" fmla="*/ 3529210 w 4042853"/>
              <a:gd name="connsiteY2" fmla="*/ 272537 h 5689429"/>
              <a:gd name="connsiteX3" fmla="*/ 4014682 w 4042853"/>
              <a:gd name="connsiteY3" fmla="*/ 272537 h 5689429"/>
              <a:gd name="connsiteX4" fmla="*/ 4042853 w 4042853"/>
              <a:gd name="connsiteY4" fmla="*/ 306954 h 5689429"/>
              <a:gd name="connsiteX5" fmla="*/ 4042853 w 4042853"/>
              <a:gd name="connsiteY5" fmla="*/ 2825714 h 5689429"/>
              <a:gd name="connsiteX6" fmla="*/ 4042853 w 4042853"/>
              <a:gd name="connsiteY6" fmla="*/ 3133775 h 5689429"/>
              <a:gd name="connsiteX7" fmla="*/ 4042853 w 4042853"/>
              <a:gd name="connsiteY7" fmla="*/ 5652536 h 5689429"/>
              <a:gd name="connsiteX8" fmla="*/ 4014682 w 4042853"/>
              <a:gd name="connsiteY8" fmla="*/ 5687050 h 5689429"/>
              <a:gd name="connsiteX9" fmla="*/ 0 w 4042853"/>
              <a:gd name="connsiteY9" fmla="*/ 5687051 h 5689429"/>
              <a:gd name="connsiteX10" fmla="*/ 2838894 w 4042853"/>
              <a:gd name="connsiteY10" fmla="*/ 4507694 h 5689429"/>
              <a:gd name="connsiteX11" fmla="*/ 3487517 w 4042853"/>
              <a:gd name="connsiteY11" fmla="*/ 26 h 5689429"/>
              <a:gd name="connsiteX0" fmla="*/ 3487517 w 4042853"/>
              <a:gd name="connsiteY0" fmla="*/ 26 h 5687051"/>
              <a:gd name="connsiteX1" fmla="*/ 3517345 w 4042853"/>
              <a:gd name="connsiteY1" fmla="*/ 32808 h 5687051"/>
              <a:gd name="connsiteX2" fmla="*/ 3529210 w 4042853"/>
              <a:gd name="connsiteY2" fmla="*/ 272537 h 5687051"/>
              <a:gd name="connsiteX3" fmla="*/ 4014682 w 4042853"/>
              <a:gd name="connsiteY3" fmla="*/ 272537 h 5687051"/>
              <a:gd name="connsiteX4" fmla="*/ 4042853 w 4042853"/>
              <a:gd name="connsiteY4" fmla="*/ 306954 h 5687051"/>
              <a:gd name="connsiteX5" fmla="*/ 4042853 w 4042853"/>
              <a:gd name="connsiteY5" fmla="*/ 2825714 h 5687051"/>
              <a:gd name="connsiteX6" fmla="*/ 4042853 w 4042853"/>
              <a:gd name="connsiteY6" fmla="*/ 3133775 h 5687051"/>
              <a:gd name="connsiteX7" fmla="*/ 4042853 w 4042853"/>
              <a:gd name="connsiteY7" fmla="*/ 5652536 h 5687051"/>
              <a:gd name="connsiteX8" fmla="*/ 4014682 w 4042853"/>
              <a:gd name="connsiteY8" fmla="*/ 5687050 h 5687051"/>
              <a:gd name="connsiteX9" fmla="*/ 0 w 4042853"/>
              <a:gd name="connsiteY9" fmla="*/ 5687051 h 5687051"/>
              <a:gd name="connsiteX10" fmla="*/ 2838894 w 4042853"/>
              <a:gd name="connsiteY10" fmla="*/ 4507694 h 5687051"/>
              <a:gd name="connsiteX11" fmla="*/ 3487517 w 4042853"/>
              <a:gd name="connsiteY11" fmla="*/ 26 h 5687051"/>
              <a:gd name="connsiteX0" fmla="*/ 3688017 w 4042853"/>
              <a:gd name="connsiteY0" fmla="*/ 1948047 h 5654378"/>
              <a:gd name="connsiteX1" fmla="*/ 3517345 w 4042853"/>
              <a:gd name="connsiteY1" fmla="*/ 135 h 5654378"/>
              <a:gd name="connsiteX2" fmla="*/ 3529210 w 4042853"/>
              <a:gd name="connsiteY2" fmla="*/ 239864 h 5654378"/>
              <a:gd name="connsiteX3" fmla="*/ 4014682 w 4042853"/>
              <a:gd name="connsiteY3" fmla="*/ 239864 h 5654378"/>
              <a:gd name="connsiteX4" fmla="*/ 4042853 w 4042853"/>
              <a:gd name="connsiteY4" fmla="*/ 274281 h 5654378"/>
              <a:gd name="connsiteX5" fmla="*/ 4042853 w 4042853"/>
              <a:gd name="connsiteY5" fmla="*/ 2793041 h 5654378"/>
              <a:gd name="connsiteX6" fmla="*/ 4042853 w 4042853"/>
              <a:gd name="connsiteY6" fmla="*/ 3101102 h 5654378"/>
              <a:gd name="connsiteX7" fmla="*/ 4042853 w 4042853"/>
              <a:gd name="connsiteY7" fmla="*/ 5619863 h 5654378"/>
              <a:gd name="connsiteX8" fmla="*/ 4014682 w 4042853"/>
              <a:gd name="connsiteY8" fmla="*/ 5654377 h 5654378"/>
              <a:gd name="connsiteX9" fmla="*/ 0 w 4042853"/>
              <a:gd name="connsiteY9" fmla="*/ 5654378 h 5654378"/>
              <a:gd name="connsiteX10" fmla="*/ 2838894 w 4042853"/>
              <a:gd name="connsiteY10" fmla="*/ 4475021 h 5654378"/>
              <a:gd name="connsiteX11" fmla="*/ 3688017 w 4042853"/>
              <a:gd name="connsiteY11" fmla="*/ 1948047 h 5654378"/>
              <a:gd name="connsiteX0" fmla="*/ 3688017 w 4042853"/>
              <a:gd name="connsiteY0" fmla="*/ 1708183 h 5414514"/>
              <a:gd name="connsiteX1" fmla="*/ 3657087 w 4042853"/>
              <a:gd name="connsiteY1" fmla="*/ 641254 h 5414514"/>
              <a:gd name="connsiteX2" fmla="*/ 3529210 w 4042853"/>
              <a:gd name="connsiteY2" fmla="*/ 0 h 5414514"/>
              <a:gd name="connsiteX3" fmla="*/ 4014682 w 4042853"/>
              <a:gd name="connsiteY3" fmla="*/ 0 h 5414514"/>
              <a:gd name="connsiteX4" fmla="*/ 4042853 w 4042853"/>
              <a:gd name="connsiteY4" fmla="*/ 34417 h 5414514"/>
              <a:gd name="connsiteX5" fmla="*/ 4042853 w 4042853"/>
              <a:gd name="connsiteY5" fmla="*/ 2553177 h 5414514"/>
              <a:gd name="connsiteX6" fmla="*/ 4042853 w 4042853"/>
              <a:gd name="connsiteY6" fmla="*/ 2861238 h 5414514"/>
              <a:gd name="connsiteX7" fmla="*/ 4042853 w 4042853"/>
              <a:gd name="connsiteY7" fmla="*/ 5379999 h 5414514"/>
              <a:gd name="connsiteX8" fmla="*/ 4014682 w 4042853"/>
              <a:gd name="connsiteY8" fmla="*/ 5414513 h 5414514"/>
              <a:gd name="connsiteX9" fmla="*/ 0 w 4042853"/>
              <a:gd name="connsiteY9" fmla="*/ 5414514 h 5414514"/>
              <a:gd name="connsiteX10" fmla="*/ 2838894 w 4042853"/>
              <a:gd name="connsiteY10" fmla="*/ 4235157 h 5414514"/>
              <a:gd name="connsiteX11" fmla="*/ 3688017 w 4042853"/>
              <a:gd name="connsiteY11" fmla="*/ 1708183 h 5414514"/>
              <a:gd name="connsiteX0" fmla="*/ 3688017 w 4042853"/>
              <a:gd name="connsiteY0" fmla="*/ 1708183 h 5414514"/>
              <a:gd name="connsiteX1" fmla="*/ 3657087 w 4042853"/>
              <a:gd name="connsiteY1" fmla="*/ 641254 h 5414514"/>
              <a:gd name="connsiteX2" fmla="*/ 3620347 w 4042853"/>
              <a:gd name="connsiteY2" fmla="*/ 0 h 5414514"/>
              <a:gd name="connsiteX3" fmla="*/ 4014682 w 4042853"/>
              <a:gd name="connsiteY3" fmla="*/ 0 h 5414514"/>
              <a:gd name="connsiteX4" fmla="*/ 4042853 w 4042853"/>
              <a:gd name="connsiteY4" fmla="*/ 34417 h 5414514"/>
              <a:gd name="connsiteX5" fmla="*/ 4042853 w 4042853"/>
              <a:gd name="connsiteY5" fmla="*/ 2553177 h 5414514"/>
              <a:gd name="connsiteX6" fmla="*/ 4042853 w 4042853"/>
              <a:gd name="connsiteY6" fmla="*/ 2861238 h 5414514"/>
              <a:gd name="connsiteX7" fmla="*/ 4042853 w 4042853"/>
              <a:gd name="connsiteY7" fmla="*/ 5379999 h 5414514"/>
              <a:gd name="connsiteX8" fmla="*/ 4014682 w 4042853"/>
              <a:gd name="connsiteY8" fmla="*/ 5414513 h 5414514"/>
              <a:gd name="connsiteX9" fmla="*/ 0 w 4042853"/>
              <a:gd name="connsiteY9" fmla="*/ 5414514 h 5414514"/>
              <a:gd name="connsiteX10" fmla="*/ 2838894 w 4042853"/>
              <a:gd name="connsiteY10" fmla="*/ 4235157 h 5414514"/>
              <a:gd name="connsiteX11" fmla="*/ 3688017 w 4042853"/>
              <a:gd name="connsiteY11" fmla="*/ 1708183 h 5414514"/>
              <a:gd name="connsiteX0" fmla="*/ 3688017 w 4042853"/>
              <a:gd name="connsiteY0" fmla="*/ 1708183 h 5414514"/>
              <a:gd name="connsiteX1" fmla="*/ 3657087 w 4042853"/>
              <a:gd name="connsiteY1" fmla="*/ 641254 h 5414514"/>
              <a:gd name="connsiteX2" fmla="*/ 3620347 w 4042853"/>
              <a:gd name="connsiteY2" fmla="*/ 0 h 5414514"/>
              <a:gd name="connsiteX3" fmla="*/ 4014682 w 4042853"/>
              <a:gd name="connsiteY3" fmla="*/ 0 h 5414514"/>
              <a:gd name="connsiteX4" fmla="*/ 4042853 w 4042853"/>
              <a:gd name="connsiteY4" fmla="*/ 34417 h 5414514"/>
              <a:gd name="connsiteX5" fmla="*/ 4042853 w 4042853"/>
              <a:gd name="connsiteY5" fmla="*/ 2553177 h 5414514"/>
              <a:gd name="connsiteX6" fmla="*/ 4042853 w 4042853"/>
              <a:gd name="connsiteY6" fmla="*/ 2861238 h 5414514"/>
              <a:gd name="connsiteX7" fmla="*/ 4042853 w 4042853"/>
              <a:gd name="connsiteY7" fmla="*/ 5379999 h 5414514"/>
              <a:gd name="connsiteX8" fmla="*/ 4014682 w 4042853"/>
              <a:gd name="connsiteY8" fmla="*/ 5414513 h 5414514"/>
              <a:gd name="connsiteX9" fmla="*/ 0 w 4042853"/>
              <a:gd name="connsiteY9" fmla="*/ 5414514 h 5414514"/>
              <a:gd name="connsiteX10" fmla="*/ 3889999 w 4042853"/>
              <a:gd name="connsiteY10" fmla="*/ 5189050 h 5414514"/>
              <a:gd name="connsiteX11" fmla="*/ 3688017 w 4042853"/>
              <a:gd name="connsiteY11" fmla="*/ 1708183 h 5414514"/>
              <a:gd name="connsiteX0" fmla="*/ 3688017 w 4042853"/>
              <a:gd name="connsiteY0" fmla="*/ 1708183 h 5414514"/>
              <a:gd name="connsiteX1" fmla="*/ 3657087 w 4042853"/>
              <a:gd name="connsiteY1" fmla="*/ 641254 h 5414514"/>
              <a:gd name="connsiteX2" fmla="*/ 3620347 w 4042853"/>
              <a:gd name="connsiteY2" fmla="*/ 0 h 5414514"/>
              <a:gd name="connsiteX3" fmla="*/ 4014682 w 4042853"/>
              <a:gd name="connsiteY3" fmla="*/ 0 h 5414514"/>
              <a:gd name="connsiteX4" fmla="*/ 4042853 w 4042853"/>
              <a:gd name="connsiteY4" fmla="*/ 34417 h 5414514"/>
              <a:gd name="connsiteX5" fmla="*/ 4042853 w 4042853"/>
              <a:gd name="connsiteY5" fmla="*/ 2553177 h 5414514"/>
              <a:gd name="connsiteX6" fmla="*/ 4042853 w 4042853"/>
              <a:gd name="connsiteY6" fmla="*/ 2861238 h 5414514"/>
              <a:gd name="connsiteX7" fmla="*/ 4042853 w 4042853"/>
              <a:gd name="connsiteY7" fmla="*/ 5379999 h 5414514"/>
              <a:gd name="connsiteX8" fmla="*/ 4014682 w 4042853"/>
              <a:gd name="connsiteY8" fmla="*/ 5414513 h 5414514"/>
              <a:gd name="connsiteX9" fmla="*/ 0 w 4042853"/>
              <a:gd name="connsiteY9" fmla="*/ 5414514 h 5414514"/>
              <a:gd name="connsiteX10" fmla="*/ 3889999 w 4042853"/>
              <a:gd name="connsiteY10" fmla="*/ 5189050 h 5414514"/>
              <a:gd name="connsiteX11" fmla="*/ 3688017 w 4042853"/>
              <a:gd name="connsiteY11" fmla="*/ 1708183 h 5414514"/>
              <a:gd name="connsiteX0" fmla="*/ 3688017 w 4042853"/>
              <a:gd name="connsiteY0" fmla="*/ 1708183 h 5414514"/>
              <a:gd name="connsiteX1" fmla="*/ 3657087 w 4042853"/>
              <a:gd name="connsiteY1" fmla="*/ 641254 h 5414514"/>
              <a:gd name="connsiteX2" fmla="*/ 3620347 w 4042853"/>
              <a:gd name="connsiteY2" fmla="*/ 0 h 5414514"/>
              <a:gd name="connsiteX3" fmla="*/ 4014682 w 4042853"/>
              <a:gd name="connsiteY3" fmla="*/ 0 h 5414514"/>
              <a:gd name="connsiteX4" fmla="*/ 4042853 w 4042853"/>
              <a:gd name="connsiteY4" fmla="*/ 34417 h 5414514"/>
              <a:gd name="connsiteX5" fmla="*/ 4042853 w 4042853"/>
              <a:gd name="connsiteY5" fmla="*/ 2553177 h 5414514"/>
              <a:gd name="connsiteX6" fmla="*/ 4042853 w 4042853"/>
              <a:gd name="connsiteY6" fmla="*/ 2861238 h 5414514"/>
              <a:gd name="connsiteX7" fmla="*/ 4042853 w 4042853"/>
              <a:gd name="connsiteY7" fmla="*/ 5379999 h 5414514"/>
              <a:gd name="connsiteX8" fmla="*/ 4014682 w 4042853"/>
              <a:gd name="connsiteY8" fmla="*/ 5414513 h 5414514"/>
              <a:gd name="connsiteX9" fmla="*/ 0 w 4042853"/>
              <a:gd name="connsiteY9" fmla="*/ 5414514 h 5414514"/>
              <a:gd name="connsiteX10" fmla="*/ 3871772 w 4042853"/>
              <a:gd name="connsiteY10" fmla="*/ 5201201 h 5414514"/>
              <a:gd name="connsiteX11" fmla="*/ 3688017 w 4042853"/>
              <a:gd name="connsiteY11" fmla="*/ 1708183 h 5414514"/>
              <a:gd name="connsiteX0" fmla="*/ 3688017 w 4042853"/>
              <a:gd name="connsiteY0" fmla="*/ 1708183 h 5414514"/>
              <a:gd name="connsiteX1" fmla="*/ 3657087 w 4042853"/>
              <a:gd name="connsiteY1" fmla="*/ 641254 h 5414514"/>
              <a:gd name="connsiteX2" fmla="*/ 3620347 w 4042853"/>
              <a:gd name="connsiteY2" fmla="*/ 0 h 5414514"/>
              <a:gd name="connsiteX3" fmla="*/ 4014682 w 4042853"/>
              <a:gd name="connsiteY3" fmla="*/ 0 h 5414514"/>
              <a:gd name="connsiteX4" fmla="*/ 4042853 w 4042853"/>
              <a:gd name="connsiteY4" fmla="*/ 34417 h 5414514"/>
              <a:gd name="connsiteX5" fmla="*/ 4042853 w 4042853"/>
              <a:gd name="connsiteY5" fmla="*/ 2553177 h 5414514"/>
              <a:gd name="connsiteX6" fmla="*/ 4042853 w 4042853"/>
              <a:gd name="connsiteY6" fmla="*/ 2861238 h 5414514"/>
              <a:gd name="connsiteX7" fmla="*/ 4042853 w 4042853"/>
              <a:gd name="connsiteY7" fmla="*/ 5379999 h 5414514"/>
              <a:gd name="connsiteX8" fmla="*/ 4014682 w 4042853"/>
              <a:gd name="connsiteY8" fmla="*/ 5414513 h 5414514"/>
              <a:gd name="connsiteX9" fmla="*/ 0 w 4042853"/>
              <a:gd name="connsiteY9" fmla="*/ 5414514 h 5414514"/>
              <a:gd name="connsiteX10" fmla="*/ 3871772 w 4042853"/>
              <a:gd name="connsiteY10" fmla="*/ 5201201 h 5414514"/>
              <a:gd name="connsiteX11" fmla="*/ 3688017 w 4042853"/>
              <a:gd name="connsiteY11" fmla="*/ 1708183 h 5414514"/>
              <a:gd name="connsiteX0" fmla="*/ 3688017 w 4042853"/>
              <a:gd name="connsiteY0" fmla="*/ 1708183 h 5414514"/>
              <a:gd name="connsiteX1" fmla="*/ 3657087 w 4042853"/>
              <a:gd name="connsiteY1" fmla="*/ 641254 h 5414514"/>
              <a:gd name="connsiteX2" fmla="*/ 3620347 w 4042853"/>
              <a:gd name="connsiteY2" fmla="*/ 0 h 5414514"/>
              <a:gd name="connsiteX3" fmla="*/ 4014682 w 4042853"/>
              <a:gd name="connsiteY3" fmla="*/ 0 h 5414514"/>
              <a:gd name="connsiteX4" fmla="*/ 4042853 w 4042853"/>
              <a:gd name="connsiteY4" fmla="*/ 34417 h 5414514"/>
              <a:gd name="connsiteX5" fmla="*/ 4042853 w 4042853"/>
              <a:gd name="connsiteY5" fmla="*/ 2553177 h 5414514"/>
              <a:gd name="connsiteX6" fmla="*/ 4042853 w 4042853"/>
              <a:gd name="connsiteY6" fmla="*/ 2861238 h 5414514"/>
              <a:gd name="connsiteX7" fmla="*/ 4042853 w 4042853"/>
              <a:gd name="connsiteY7" fmla="*/ 5379999 h 5414514"/>
              <a:gd name="connsiteX8" fmla="*/ 4014682 w 4042853"/>
              <a:gd name="connsiteY8" fmla="*/ 5414513 h 5414514"/>
              <a:gd name="connsiteX9" fmla="*/ 0 w 4042853"/>
              <a:gd name="connsiteY9" fmla="*/ 5414514 h 5414514"/>
              <a:gd name="connsiteX10" fmla="*/ 3871772 w 4042853"/>
              <a:gd name="connsiteY10" fmla="*/ 5207277 h 5414514"/>
              <a:gd name="connsiteX11" fmla="*/ 3688017 w 4042853"/>
              <a:gd name="connsiteY11" fmla="*/ 1708183 h 5414514"/>
              <a:gd name="connsiteX0" fmla="*/ 3767002 w 4121838"/>
              <a:gd name="connsiteY0" fmla="*/ 1708183 h 5414514"/>
              <a:gd name="connsiteX1" fmla="*/ 3736072 w 4121838"/>
              <a:gd name="connsiteY1" fmla="*/ 641254 h 5414514"/>
              <a:gd name="connsiteX2" fmla="*/ 3699332 w 4121838"/>
              <a:gd name="connsiteY2" fmla="*/ 0 h 5414514"/>
              <a:gd name="connsiteX3" fmla="*/ 4093667 w 4121838"/>
              <a:gd name="connsiteY3" fmla="*/ 0 h 5414514"/>
              <a:gd name="connsiteX4" fmla="*/ 4121838 w 4121838"/>
              <a:gd name="connsiteY4" fmla="*/ 34417 h 5414514"/>
              <a:gd name="connsiteX5" fmla="*/ 4121838 w 4121838"/>
              <a:gd name="connsiteY5" fmla="*/ 2553177 h 5414514"/>
              <a:gd name="connsiteX6" fmla="*/ 4121838 w 4121838"/>
              <a:gd name="connsiteY6" fmla="*/ 2861238 h 5414514"/>
              <a:gd name="connsiteX7" fmla="*/ 4121838 w 4121838"/>
              <a:gd name="connsiteY7" fmla="*/ 5379999 h 5414514"/>
              <a:gd name="connsiteX8" fmla="*/ 4093667 w 4121838"/>
              <a:gd name="connsiteY8" fmla="*/ 5414513 h 5414514"/>
              <a:gd name="connsiteX9" fmla="*/ 0 w 4121838"/>
              <a:gd name="connsiteY9" fmla="*/ 5414514 h 5414514"/>
              <a:gd name="connsiteX10" fmla="*/ 3950757 w 4121838"/>
              <a:gd name="connsiteY10" fmla="*/ 5207277 h 5414514"/>
              <a:gd name="connsiteX11" fmla="*/ 3767002 w 4121838"/>
              <a:gd name="connsiteY11" fmla="*/ 1708183 h 5414514"/>
              <a:gd name="connsiteX0" fmla="*/ 3767002 w 4121838"/>
              <a:gd name="connsiteY0" fmla="*/ 1708183 h 5414514"/>
              <a:gd name="connsiteX1" fmla="*/ 3736072 w 4121838"/>
              <a:gd name="connsiteY1" fmla="*/ 641254 h 5414514"/>
              <a:gd name="connsiteX2" fmla="*/ 3699332 w 4121838"/>
              <a:gd name="connsiteY2" fmla="*/ 0 h 5414514"/>
              <a:gd name="connsiteX3" fmla="*/ 4093667 w 4121838"/>
              <a:gd name="connsiteY3" fmla="*/ 0 h 5414514"/>
              <a:gd name="connsiteX4" fmla="*/ 4121838 w 4121838"/>
              <a:gd name="connsiteY4" fmla="*/ 34417 h 5414514"/>
              <a:gd name="connsiteX5" fmla="*/ 4121838 w 4121838"/>
              <a:gd name="connsiteY5" fmla="*/ 2553177 h 5414514"/>
              <a:gd name="connsiteX6" fmla="*/ 4121838 w 4121838"/>
              <a:gd name="connsiteY6" fmla="*/ 2861238 h 5414514"/>
              <a:gd name="connsiteX7" fmla="*/ 4121838 w 4121838"/>
              <a:gd name="connsiteY7" fmla="*/ 5379999 h 5414514"/>
              <a:gd name="connsiteX8" fmla="*/ 4093667 w 4121838"/>
              <a:gd name="connsiteY8" fmla="*/ 5414513 h 5414514"/>
              <a:gd name="connsiteX9" fmla="*/ 0 w 4121838"/>
              <a:gd name="connsiteY9" fmla="*/ 5414514 h 5414514"/>
              <a:gd name="connsiteX10" fmla="*/ 3950757 w 4121838"/>
              <a:gd name="connsiteY10" fmla="*/ 5207277 h 5414514"/>
              <a:gd name="connsiteX11" fmla="*/ 3767002 w 4121838"/>
              <a:gd name="connsiteY11" fmla="*/ 1708183 h 5414514"/>
              <a:gd name="connsiteX0" fmla="*/ 3774362 w 4121838"/>
              <a:gd name="connsiteY0" fmla="*/ 1711863 h 5414514"/>
              <a:gd name="connsiteX1" fmla="*/ 3736072 w 4121838"/>
              <a:gd name="connsiteY1" fmla="*/ 641254 h 5414514"/>
              <a:gd name="connsiteX2" fmla="*/ 3699332 w 4121838"/>
              <a:gd name="connsiteY2" fmla="*/ 0 h 5414514"/>
              <a:gd name="connsiteX3" fmla="*/ 4093667 w 4121838"/>
              <a:gd name="connsiteY3" fmla="*/ 0 h 5414514"/>
              <a:gd name="connsiteX4" fmla="*/ 4121838 w 4121838"/>
              <a:gd name="connsiteY4" fmla="*/ 34417 h 5414514"/>
              <a:gd name="connsiteX5" fmla="*/ 4121838 w 4121838"/>
              <a:gd name="connsiteY5" fmla="*/ 2553177 h 5414514"/>
              <a:gd name="connsiteX6" fmla="*/ 4121838 w 4121838"/>
              <a:gd name="connsiteY6" fmla="*/ 2861238 h 5414514"/>
              <a:gd name="connsiteX7" fmla="*/ 4121838 w 4121838"/>
              <a:gd name="connsiteY7" fmla="*/ 5379999 h 5414514"/>
              <a:gd name="connsiteX8" fmla="*/ 4093667 w 4121838"/>
              <a:gd name="connsiteY8" fmla="*/ 5414513 h 5414514"/>
              <a:gd name="connsiteX9" fmla="*/ 0 w 4121838"/>
              <a:gd name="connsiteY9" fmla="*/ 5414514 h 5414514"/>
              <a:gd name="connsiteX10" fmla="*/ 3950757 w 4121838"/>
              <a:gd name="connsiteY10" fmla="*/ 5207277 h 5414514"/>
              <a:gd name="connsiteX11" fmla="*/ 3774362 w 4121838"/>
              <a:gd name="connsiteY11" fmla="*/ 1711863 h 5414514"/>
              <a:gd name="connsiteX0" fmla="*/ 3774362 w 4121838"/>
              <a:gd name="connsiteY0" fmla="*/ 1711863 h 5414514"/>
              <a:gd name="connsiteX1" fmla="*/ 3736072 w 4121838"/>
              <a:gd name="connsiteY1" fmla="*/ 641254 h 5414514"/>
              <a:gd name="connsiteX2" fmla="*/ 3699332 w 4121838"/>
              <a:gd name="connsiteY2" fmla="*/ 0 h 5414514"/>
              <a:gd name="connsiteX3" fmla="*/ 4093667 w 4121838"/>
              <a:gd name="connsiteY3" fmla="*/ 0 h 5414514"/>
              <a:gd name="connsiteX4" fmla="*/ 4121838 w 4121838"/>
              <a:gd name="connsiteY4" fmla="*/ 34417 h 5414514"/>
              <a:gd name="connsiteX5" fmla="*/ 4121838 w 4121838"/>
              <a:gd name="connsiteY5" fmla="*/ 2553177 h 5414514"/>
              <a:gd name="connsiteX6" fmla="*/ 4121838 w 4121838"/>
              <a:gd name="connsiteY6" fmla="*/ 2861238 h 5414514"/>
              <a:gd name="connsiteX7" fmla="*/ 4121838 w 4121838"/>
              <a:gd name="connsiteY7" fmla="*/ 5379999 h 5414514"/>
              <a:gd name="connsiteX8" fmla="*/ 4093667 w 4121838"/>
              <a:gd name="connsiteY8" fmla="*/ 5414513 h 5414514"/>
              <a:gd name="connsiteX9" fmla="*/ 0 w 4121838"/>
              <a:gd name="connsiteY9" fmla="*/ 5414514 h 5414514"/>
              <a:gd name="connsiteX10" fmla="*/ 3950757 w 4121838"/>
              <a:gd name="connsiteY10" fmla="*/ 5207277 h 5414514"/>
              <a:gd name="connsiteX11" fmla="*/ 3774362 w 4121838"/>
              <a:gd name="connsiteY11" fmla="*/ 1711863 h 5414514"/>
              <a:gd name="connsiteX0" fmla="*/ 3774362 w 4121838"/>
              <a:gd name="connsiteY0" fmla="*/ 1711863 h 5414514"/>
              <a:gd name="connsiteX1" fmla="*/ 3736072 w 4121838"/>
              <a:gd name="connsiteY1" fmla="*/ 641254 h 5414514"/>
              <a:gd name="connsiteX2" fmla="*/ 3699332 w 4121838"/>
              <a:gd name="connsiteY2" fmla="*/ 0 h 5414514"/>
              <a:gd name="connsiteX3" fmla="*/ 4093667 w 4121838"/>
              <a:gd name="connsiteY3" fmla="*/ 0 h 5414514"/>
              <a:gd name="connsiteX4" fmla="*/ 4121838 w 4121838"/>
              <a:gd name="connsiteY4" fmla="*/ 34417 h 5414514"/>
              <a:gd name="connsiteX5" fmla="*/ 4121838 w 4121838"/>
              <a:gd name="connsiteY5" fmla="*/ 2553177 h 5414514"/>
              <a:gd name="connsiteX6" fmla="*/ 4121838 w 4121838"/>
              <a:gd name="connsiteY6" fmla="*/ 2861238 h 5414514"/>
              <a:gd name="connsiteX7" fmla="*/ 4121838 w 4121838"/>
              <a:gd name="connsiteY7" fmla="*/ 5379999 h 5414514"/>
              <a:gd name="connsiteX8" fmla="*/ 4093667 w 4121838"/>
              <a:gd name="connsiteY8" fmla="*/ 5414513 h 5414514"/>
              <a:gd name="connsiteX9" fmla="*/ 0 w 4121838"/>
              <a:gd name="connsiteY9" fmla="*/ 5414514 h 5414514"/>
              <a:gd name="connsiteX10" fmla="*/ 3950757 w 4121838"/>
              <a:gd name="connsiteY10" fmla="*/ 5207277 h 5414514"/>
              <a:gd name="connsiteX11" fmla="*/ 3774362 w 4121838"/>
              <a:gd name="connsiteY11" fmla="*/ 1711863 h 5414514"/>
              <a:gd name="connsiteX0" fmla="*/ 3774362 w 4121838"/>
              <a:gd name="connsiteY0" fmla="*/ 1711863 h 5414514"/>
              <a:gd name="connsiteX1" fmla="*/ 3728713 w 4121838"/>
              <a:gd name="connsiteY1" fmla="*/ 644934 h 5414514"/>
              <a:gd name="connsiteX2" fmla="*/ 3699332 w 4121838"/>
              <a:gd name="connsiteY2" fmla="*/ 0 h 5414514"/>
              <a:gd name="connsiteX3" fmla="*/ 4093667 w 4121838"/>
              <a:gd name="connsiteY3" fmla="*/ 0 h 5414514"/>
              <a:gd name="connsiteX4" fmla="*/ 4121838 w 4121838"/>
              <a:gd name="connsiteY4" fmla="*/ 34417 h 5414514"/>
              <a:gd name="connsiteX5" fmla="*/ 4121838 w 4121838"/>
              <a:gd name="connsiteY5" fmla="*/ 2553177 h 5414514"/>
              <a:gd name="connsiteX6" fmla="*/ 4121838 w 4121838"/>
              <a:gd name="connsiteY6" fmla="*/ 2861238 h 5414514"/>
              <a:gd name="connsiteX7" fmla="*/ 4121838 w 4121838"/>
              <a:gd name="connsiteY7" fmla="*/ 5379999 h 5414514"/>
              <a:gd name="connsiteX8" fmla="*/ 4093667 w 4121838"/>
              <a:gd name="connsiteY8" fmla="*/ 5414513 h 5414514"/>
              <a:gd name="connsiteX9" fmla="*/ 0 w 4121838"/>
              <a:gd name="connsiteY9" fmla="*/ 5414514 h 5414514"/>
              <a:gd name="connsiteX10" fmla="*/ 3950757 w 4121838"/>
              <a:gd name="connsiteY10" fmla="*/ 5207277 h 5414514"/>
              <a:gd name="connsiteX11" fmla="*/ 3774362 w 4121838"/>
              <a:gd name="connsiteY11" fmla="*/ 1711863 h 5414514"/>
              <a:gd name="connsiteX0" fmla="*/ 3950757 w 4186009"/>
              <a:gd name="connsiteY0" fmla="*/ 5207277 h 5414514"/>
              <a:gd name="connsiteX1" fmla="*/ 3728713 w 4186009"/>
              <a:gd name="connsiteY1" fmla="*/ 644934 h 5414514"/>
              <a:gd name="connsiteX2" fmla="*/ 3699332 w 4186009"/>
              <a:gd name="connsiteY2" fmla="*/ 0 h 5414514"/>
              <a:gd name="connsiteX3" fmla="*/ 4093667 w 4186009"/>
              <a:gd name="connsiteY3" fmla="*/ 0 h 5414514"/>
              <a:gd name="connsiteX4" fmla="*/ 4121838 w 4186009"/>
              <a:gd name="connsiteY4" fmla="*/ 34417 h 5414514"/>
              <a:gd name="connsiteX5" fmla="*/ 4121838 w 4186009"/>
              <a:gd name="connsiteY5" fmla="*/ 2553177 h 5414514"/>
              <a:gd name="connsiteX6" fmla="*/ 4121838 w 4186009"/>
              <a:gd name="connsiteY6" fmla="*/ 2861238 h 5414514"/>
              <a:gd name="connsiteX7" fmla="*/ 4121838 w 4186009"/>
              <a:gd name="connsiteY7" fmla="*/ 5379999 h 5414514"/>
              <a:gd name="connsiteX8" fmla="*/ 4093667 w 4186009"/>
              <a:gd name="connsiteY8" fmla="*/ 5414513 h 5414514"/>
              <a:gd name="connsiteX9" fmla="*/ 0 w 4186009"/>
              <a:gd name="connsiteY9" fmla="*/ 5414514 h 5414514"/>
              <a:gd name="connsiteX10" fmla="*/ 3950757 w 4186009"/>
              <a:gd name="connsiteY10" fmla="*/ 5207277 h 5414514"/>
              <a:gd name="connsiteX0" fmla="*/ 3950757 w 4191529"/>
              <a:gd name="connsiteY0" fmla="*/ 5207277 h 5414514"/>
              <a:gd name="connsiteX1" fmla="*/ 3757401 w 4191529"/>
              <a:gd name="connsiteY1" fmla="*/ 1290393 h 5414514"/>
              <a:gd name="connsiteX2" fmla="*/ 3699332 w 4191529"/>
              <a:gd name="connsiteY2" fmla="*/ 0 h 5414514"/>
              <a:gd name="connsiteX3" fmla="*/ 4093667 w 4191529"/>
              <a:gd name="connsiteY3" fmla="*/ 0 h 5414514"/>
              <a:gd name="connsiteX4" fmla="*/ 4121838 w 4191529"/>
              <a:gd name="connsiteY4" fmla="*/ 34417 h 5414514"/>
              <a:gd name="connsiteX5" fmla="*/ 4121838 w 4191529"/>
              <a:gd name="connsiteY5" fmla="*/ 2553177 h 5414514"/>
              <a:gd name="connsiteX6" fmla="*/ 4121838 w 4191529"/>
              <a:gd name="connsiteY6" fmla="*/ 2861238 h 5414514"/>
              <a:gd name="connsiteX7" fmla="*/ 4121838 w 4191529"/>
              <a:gd name="connsiteY7" fmla="*/ 5379999 h 5414514"/>
              <a:gd name="connsiteX8" fmla="*/ 4093667 w 4191529"/>
              <a:gd name="connsiteY8" fmla="*/ 5414513 h 5414514"/>
              <a:gd name="connsiteX9" fmla="*/ 0 w 4191529"/>
              <a:gd name="connsiteY9" fmla="*/ 5414514 h 5414514"/>
              <a:gd name="connsiteX10" fmla="*/ 3950757 w 4191529"/>
              <a:gd name="connsiteY10" fmla="*/ 5207277 h 5414514"/>
              <a:gd name="connsiteX0" fmla="*/ 3950757 w 4121838"/>
              <a:gd name="connsiteY0" fmla="*/ 5207277 h 5414514"/>
              <a:gd name="connsiteX1" fmla="*/ 3757401 w 4121838"/>
              <a:gd name="connsiteY1" fmla="*/ 1290393 h 5414514"/>
              <a:gd name="connsiteX2" fmla="*/ 3699332 w 4121838"/>
              <a:gd name="connsiteY2" fmla="*/ 0 h 5414514"/>
              <a:gd name="connsiteX3" fmla="*/ 4093667 w 4121838"/>
              <a:gd name="connsiteY3" fmla="*/ 0 h 5414514"/>
              <a:gd name="connsiteX4" fmla="*/ 4121838 w 4121838"/>
              <a:gd name="connsiteY4" fmla="*/ 34417 h 5414514"/>
              <a:gd name="connsiteX5" fmla="*/ 4121838 w 4121838"/>
              <a:gd name="connsiteY5" fmla="*/ 2553177 h 5414514"/>
              <a:gd name="connsiteX6" fmla="*/ 4121838 w 4121838"/>
              <a:gd name="connsiteY6" fmla="*/ 2861238 h 5414514"/>
              <a:gd name="connsiteX7" fmla="*/ 4121838 w 4121838"/>
              <a:gd name="connsiteY7" fmla="*/ 5379999 h 5414514"/>
              <a:gd name="connsiteX8" fmla="*/ 4093667 w 4121838"/>
              <a:gd name="connsiteY8" fmla="*/ 5414513 h 5414514"/>
              <a:gd name="connsiteX9" fmla="*/ 0 w 4121838"/>
              <a:gd name="connsiteY9" fmla="*/ 5414514 h 5414514"/>
              <a:gd name="connsiteX10" fmla="*/ 3950757 w 4121838"/>
              <a:gd name="connsiteY10" fmla="*/ 5207277 h 5414514"/>
              <a:gd name="connsiteX0" fmla="*/ 3950757 w 4121838"/>
              <a:gd name="connsiteY0" fmla="*/ 5204046 h 5414514"/>
              <a:gd name="connsiteX1" fmla="*/ 3757401 w 4121838"/>
              <a:gd name="connsiteY1" fmla="*/ 1290393 h 5414514"/>
              <a:gd name="connsiteX2" fmla="*/ 3699332 w 4121838"/>
              <a:gd name="connsiteY2" fmla="*/ 0 h 5414514"/>
              <a:gd name="connsiteX3" fmla="*/ 4093667 w 4121838"/>
              <a:gd name="connsiteY3" fmla="*/ 0 h 5414514"/>
              <a:gd name="connsiteX4" fmla="*/ 4121838 w 4121838"/>
              <a:gd name="connsiteY4" fmla="*/ 34417 h 5414514"/>
              <a:gd name="connsiteX5" fmla="*/ 4121838 w 4121838"/>
              <a:gd name="connsiteY5" fmla="*/ 2553177 h 5414514"/>
              <a:gd name="connsiteX6" fmla="*/ 4121838 w 4121838"/>
              <a:gd name="connsiteY6" fmla="*/ 2861238 h 5414514"/>
              <a:gd name="connsiteX7" fmla="*/ 4121838 w 4121838"/>
              <a:gd name="connsiteY7" fmla="*/ 5379999 h 5414514"/>
              <a:gd name="connsiteX8" fmla="*/ 4093667 w 4121838"/>
              <a:gd name="connsiteY8" fmla="*/ 5414513 h 5414514"/>
              <a:gd name="connsiteX9" fmla="*/ 0 w 4121838"/>
              <a:gd name="connsiteY9" fmla="*/ 5414514 h 5414514"/>
              <a:gd name="connsiteX10" fmla="*/ 3950757 w 4121838"/>
              <a:gd name="connsiteY10" fmla="*/ 5204046 h 5414514"/>
              <a:gd name="connsiteX0" fmla="*/ 3950757 w 4121838"/>
              <a:gd name="connsiteY0" fmla="*/ 5204046 h 5414514"/>
              <a:gd name="connsiteX1" fmla="*/ 3757401 w 4121838"/>
              <a:gd name="connsiteY1" fmla="*/ 1290393 h 5414514"/>
              <a:gd name="connsiteX2" fmla="*/ 3699332 w 4121838"/>
              <a:gd name="connsiteY2" fmla="*/ 0 h 5414514"/>
              <a:gd name="connsiteX3" fmla="*/ 4093667 w 4121838"/>
              <a:gd name="connsiteY3" fmla="*/ 0 h 5414514"/>
              <a:gd name="connsiteX4" fmla="*/ 4121838 w 4121838"/>
              <a:gd name="connsiteY4" fmla="*/ 34417 h 5414514"/>
              <a:gd name="connsiteX5" fmla="*/ 4121838 w 4121838"/>
              <a:gd name="connsiteY5" fmla="*/ 2553177 h 5414514"/>
              <a:gd name="connsiteX6" fmla="*/ 4121838 w 4121838"/>
              <a:gd name="connsiteY6" fmla="*/ 2861238 h 5414514"/>
              <a:gd name="connsiteX7" fmla="*/ 4121838 w 4121838"/>
              <a:gd name="connsiteY7" fmla="*/ 5379999 h 5414514"/>
              <a:gd name="connsiteX8" fmla="*/ 4093667 w 4121838"/>
              <a:gd name="connsiteY8" fmla="*/ 5414513 h 5414514"/>
              <a:gd name="connsiteX9" fmla="*/ 0 w 4121838"/>
              <a:gd name="connsiteY9" fmla="*/ 5414514 h 5414514"/>
              <a:gd name="connsiteX10" fmla="*/ 3950757 w 4121838"/>
              <a:gd name="connsiteY10" fmla="*/ 5204046 h 5414514"/>
              <a:gd name="connsiteX0" fmla="*/ 3950757 w 4121838"/>
              <a:gd name="connsiteY0" fmla="*/ 5204046 h 5414514"/>
              <a:gd name="connsiteX1" fmla="*/ 3757401 w 4121838"/>
              <a:gd name="connsiteY1" fmla="*/ 1290393 h 5414514"/>
              <a:gd name="connsiteX2" fmla="*/ 3699332 w 4121838"/>
              <a:gd name="connsiteY2" fmla="*/ 0 h 5414514"/>
              <a:gd name="connsiteX3" fmla="*/ 4093667 w 4121838"/>
              <a:gd name="connsiteY3" fmla="*/ 0 h 5414514"/>
              <a:gd name="connsiteX4" fmla="*/ 4121838 w 4121838"/>
              <a:gd name="connsiteY4" fmla="*/ 34417 h 5414514"/>
              <a:gd name="connsiteX5" fmla="*/ 4121838 w 4121838"/>
              <a:gd name="connsiteY5" fmla="*/ 2553177 h 5414514"/>
              <a:gd name="connsiteX6" fmla="*/ 4121838 w 4121838"/>
              <a:gd name="connsiteY6" fmla="*/ 2861238 h 5414514"/>
              <a:gd name="connsiteX7" fmla="*/ 4121838 w 4121838"/>
              <a:gd name="connsiteY7" fmla="*/ 5379999 h 5414514"/>
              <a:gd name="connsiteX8" fmla="*/ 4093667 w 4121838"/>
              <a:gd name="connsiteY8" fmla="*/ 5414513 h 5414514"/>
              <a:gd name="connsiteX9" fmla="*/ 0 w 4121838"/>
              <a:gd name="connsiteY9" fmla="*/ 5414514 h 5414514"/>
              <a:gd name="connsiteX10" fmla="*/ 3950757 w 4121838"/>
              <a:gd name="connsiteY10" fmla="*/ 5204046 h 5414514"/>
              <a:gd name="connsiteX0" fmla="*/ 3953988 w 4121838"/>
              <a:gd name="connsiteY0" fmla="*/ 5204046 h 5414514"/>
              <a:gd name="connsiteX1" fmla="*/ 3757401 w 4121838"/>
              <a:gd name="connsiteY1" fmla="*/ 1290393 h 5414514"/>
              <a:gd name="connsiteX2" fmla="*/ 3699332 w 4121838"/>
              <a:gd name="connsiteY2" fmla="*/ 0 h 5414514"/>
              <a:gd name="connsiteX3" fmla="*/ 4093667 w 4121838"/>
              <a:gd name="connsiteY3" fmla="*/ 0 h 5414514"/>
              <a:gd name="connsiteX4" fmla="*/ 4121838 w 4121838"/>
              <a:gd name="connsiteY4" fmla="*/ 34417 h 5414514"/>
              <a:gd name="connsiteX5" fmla="*/ 4121838 w 4121838"/>
              <a:gd name="connsiteY5" fmla="*/ 2553177 h 5414514"/>
              <a:gd name="connsiteX6" fmla="*/ 4121838 w 4121838"/>
              <a:gd name="connsiteY6" fmla="*/ 2861238 h 5414514"/>
              <a:gd name="connsiteX7" fmla="*/ 4121838 w 4121838"/>
              <a:gd name="connsiteY7" fmla="*/ 5379999 h 5414514"/>
              <a:gd name="connsiteX8" fmla="*/ 4093667 w 4121838"/>
              <a:gd name="connsiteY8" fmla="*/ 5414513 h 5414514"/>
              <a:gd name="connsiteX9" fmla="*/ 0 w 4121838"/>
              <a:gd name="connsiteY9" fmla="*/ 5414514 h 5414514"/>
              <a:gd name="connsiteX10" fmla="*/ 3953988 w 4121838"/>
              <a:gd name="connsiteY10" fmla="*/ 5204046 h 541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21838" h="5414514">
                <a:moveTo>
                  <a:pt x="3953988" y="5204046"/>
                </a:moveTo>
                <a:cubicBezTo>
                  <a:pt x="3872607" y="3770829"/>
                  <a:pt x="3799305" y="2158273"/>
                  <a:pt x="3757401" y="1290393"/>
                </a:cubicBezTo>
                <a:lnTo>
                  <a:pt x="3699332" y="0"/>
                </a:lnTo>
                <a:lnTo>
                  <a:pt x="4093667" y="0"/>
                </a:lnTo>
                <a:cubicBezTo>
                  <a:pt x="4109176" y="50"/>
                  <a:pt x="4121750" y="15414"/>
                  <a:pt x="4121838" y="34417"/>
                </a:cubicBezTo>
                <a:lnTo>
                  <a:pt x="4121838" y="2553177"/>
                </a:lnTo>
                <a:lnTo>
                  <a:pt x="4121838" y="2861238"/>
                </a:lnTo>
                <a:lnTo>
                  <a:pt x="4121838" y="5379999"/>
                </a:lnTo>
                <a:cubicBezTo>
                  <a:pt x="4121798" y="5399039"/>
                  <a:pt x="4109209" y="5414460"/>
                  <a:pt x="4093667" y="5414513"/>
                </a:cubicBezTo>
                <a:lnTo>
                  <a:pt x="0" y="5414514"/>
                </a:lnTo>
                <a:cubicBezTo>
                  <a:pt x="1436914" y="5322651"/>
                  <a:pt x="3620015" y="5231367"/>
                  <a:pt x="3953988" y="5204046"/>
                </a:cubicBezTo>
                <a:close/>
              </a:path>
            </a:pathLst>
          </a:cu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3D2CA78E-71D2-435E-AE9B-73FF8CC5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629993">
            <a:off x="425393" y="474922"/>
            <a:ext cx="8375272" cy="5612351"/>
          </a:xfrm>
          <a:custGeom>
            <a:avLst/>
            <a:gdLst>
              <a:gd name="connsiteX0" fmla="*/ 132690 w 8375272"/>
              <a:gd name="connsiteY0" fmla="*/ 5496017 h 5612351"/>
              <a:gd name="connsiteX1" fmla="*/ 1412972 w 8375272"/>
              <a:gd name="connsiteY1" fmla="*/ 5496017 h 5612351"/>
              <a:gd name="connsiteX2" fmla="*/ 1454761 w 8375272"/>
              <a:gd name="connsiteY2" fmla="*/ 5505645 h 5612351"/>
              <a:gd name="connsiteX3" fmla="*/ 1497745 w 8375272"/>
              <a:gd name="connsiteY3" fmla="*/ 5496017 h 5612351"/>
              <a:gd name="connsiteX4" fmla="*/ 2070555 w 8375272"/>
              <a:gd name="connsiteY4" fmla="*/ 5496017 h 5612351"/>
              <a:gd name="connsiteX5" fmla="*/ 2146589 w 8375272"/>
              <a:gd name="connsiteY5" fmla="*/ 5496017 h 5612351"/>
              <a:gd name="connsiteX6" fmla="*/ 2189056 w 8375272"/>
              <a:gd name="connsiteY6" fmla="*/ 5506279 h 5612351"/>
              <a:gd name="connsiteX7" fmla="*/ 2232475 w 8375272"/>
              <a:gd name="connsiteY7" fmla="*/ 5518038 h 5612351"/>
              <a:gd name="connsiteX8" fmla="*/ 2274316 w 8375272"/>
              <a:gd name="connsiteY8" fmla="*/ 5523108 h 5612351"/>
              <a:gd name="connsiteX9" fmla="*/ 2306527 w 8375272"/>
              <a:gd name="connsiteY9" fmla="*/ 5523895 h 5612351"/>
              <a:gd name="connsiteX10" fmla="*/ 2340273 w 8375272"/>
              <a:gd name="connsiteY10" fmla="*/ 5516955 h 5612351"/>
              <a:gd name="connsiteX11" fmla="*/ 2363052 w 8375272"/>
              <a:gd name="connsiteY11" fmla="*/ 5519842 h 5612351"/>
              <a:gd name="connsiteX12" fmla="*/ 2405477 w 8375272"/>
              <a:gd name="connsiteY12" fmla="*/ 5512406 h 5612351"/>
              <a:gd name="connsiteX13" fmla="*/ 2467540 w 8375272"/>
              <a:gd name="connsiteY13" fmla="*/ 5505555 h 5612351"/>
              <a:gd name="connsiteX14" fmla="*/ 2510263 w 8375272"/>
              <a:gd name="connsiteY14" fmla="*/ 5498253 h 5612351"/>
              <a:gd name="connsiteX15" fmla="*/ 2518501 w 8375272"/>
              <a:gd name="connsiteY15" fmla="*/ 5496017 h 5612351"/>
              <a:gd name="connsiteX16" fmla="*/ 2798053 w 8375272"/>
              <a:gd name="connsiteY16" fmla="*/ 5496017 h 5612351"/>
              <a:gd name="connsiteX17" fmla="*/ 2818675 w 8375272"/>
              <a:gd name="connsiteY17" fmla="*/ 5498516 h 5612351"/>
              <a:gd name="connsiteX18" fmla="*/ 2888248 w 8375272"/>
              <a:gd name="connsiteY18" fmla="*/ 5496017 h 5612351"/>
              <a:gd name="connsiteX19" fmla="*/ 2898351 w 8375272"/>
              <a:gd name="connsiteY19" fmla="*/ 5499422 h 5612351"/>
              <a:gd name="connsiteX20" fmla="*/ 2966370 w 8375272"/>
              <a:gd name="connsiteY20" fmla="*/ 5496017 h 5612351"/>
              <a:gd name="connsiteX21" fmla="*/ 3040894 w 8375272"/>
              <a:gd name="connsiteY21" fmla="*/ 5498909 h 5612351"/>
              <a:gd name="connsiteX22" fmla="*/ 3046459 w 8375272"/>
              <a:gd name="connsiteY22" fmla="*/ 5506680 h 5612351"/>
              <a:gd name="connsiteX23" fmla="*/ 3062803 w 8375272"/>
              <a:gd name="connsiteY23" fmla="*/ 5507362 h 5612351"/>
              <a:gd name="connsiteX24" fmla="*/ 3088534 w 8375272"/>
              <a:gd name="connsiteY24" fmla="*/ 5507213 h 5612351"/>
              <a:gd name="connsiteX25" fmla="*/ 3146170 w 8375272"/>
              <a:gd name="connsiteY25" fmla="*/ 5499058 h 5612351"/>
              <a:gd name="connsiteX26" fmla="*/ 8230934 w 8375272"/>
              <a:gd name="connsiteY26" fmla="*/ 5503600 h 5612351"/>
              <a:gd name="connsiteX27" fmla="*/ 8230934 w 8375272"/>
              <a:gd name="connsiteY27" fmla="*/ 5499179 h 5612351"/>
              <a:gd name="connsiteX28" fmla="*/ 8249455 w 8375272"/>
              <a:gd name="connsiteY28" fmla="*/ 5489781 h 5612351"/>
              <a:gd name="connsiteX29" fmla="*/ 8257271 w 8375272"/>
              <a:gd name="connsiteY29" fmla="*/ 5466936 h 5612351"/>
              <a:gd name="connsiteX30" fmla="*/ 8257271 w 8375272"/>
              <a:gd name="connsiteY30" fmla="*/ 2811164 h 5612351"/>
              <a:gd name="connsiteX31" fmla="*/ 8254026 w 8375272"/>
              <a:gd name="connsiteY31" fmla="*/ 2801618 h 5612351"/>
              <a:gd name="connsiteX32" fmla="*/ 8257300 w 8375272"/>
              <a:gd name="connsiteY32" fmla="*/ 2793813 h 5612351"/>
              <a:gd name="connsiteX33" fmla="*/ 8257300 w 8375272"/>
              <a:gd name="connsiteY33" fmla="*/ 147346 h 5612351"/>
              <a:gd name="connsiteX34" fmla="*/ 8249510 w 8375272"/>
              <a:gd name="connsiteY34" fmla="*/ 124441 h 5612351"/>
              <a:gd name="connsiteX35" fmla="*/ 8230934 w 8375272"/>
              <a:gd name="connsiteY35" fmla="*/ 114996 h 5612351"/>
              <a:gd name="connsiteX36" fmla="*/ 8230934 w 8375272"/>
              <a:gd name="connsiteY36" fmla="*/ 113028 h 5612351"/>
              <a:gd name="connsiteX37" fmla="*/ 7815689 w 8375272"/>
              <a:gd name="connsiteY37" fmla="*/ 113028 h 5612351"/>
              <a:gd name="connsiteX38" fmla="*/ 7805063 w 8375272"/>
              <a:gd name="connsiteY38" fmla="*/ 109481 h 5612351"/>
              <a:gd name="connsiteX39" fmla="*/ 7779681 w 8375272"/>
              <a:gd name="connsiteY39" fmla="*/ 105918 h 5612351"/>
              <a:gd name="connsiteX40" fmla="*/ 7675391 w 8375272"/>
              <a:gd name="connsiteY40" fmla="*/ 105099 h 5612351"/>
              <a:gd name="connsiteX41" fmla="*/ 7613847 w 8375272"/>
              <a:gd name="connsiteY41" fmla="*/ 101145 h 5612351"/>
              <a:gd name="connsiteX42" fmla="*/ 7591807 w 8375272"/>
              <a:gd name="connsiteY42" fmla="*/ 94206 h 5612351"/>
              <a:gd name="connsiteX43" fmla="*/ 7560126 w 8375272"/>
              <a:gd name="connsiteY43" fmla="*/ 88172 h 5612351"/>
              <a:gd name="connsiteX44" fmla="*/ 7505251 w 8375272"/>
              <a:gd name="connsiteY44" fmla="*/ 73311 h 5612351"/>
              <a:gd name="connsiteX45" fmla="*/ 7452371 w 8375272"/>
              <a:gd name="connsiteY45" fmla="*/ 66903 h 5612351"/>
              <a:gd name="connsiteX46" fmla="*/ 7416820 w 8375272"/>
              <a:gd name="connsiteY46" fmla="*/ 65662 h 5612351"/>
              <a:gd name="connsiteX47" fmla="*/ 7411663 w 8375272"/>
              <a:gd name="connsiteY47" fmla="*/ 65908 h 5612351"/>
              <a:gd name="connsiteX48" fmla="*/ 7369013 w 8375272"/>
              <a:gd name="connsiteY48" fmla="*/ 74680 h 5612351"/>
              <a:gd name="connsiteX49" fmla="*/ 7365038 w 8375272"/>
              <a:gd name="connsiteY49" fmla="*/ 70262 h 5612351"/>
              <a:gd name="connsiteX50" fmla="*/ 7351674 w 8375272"/>
              <a:gd name="connsiteY50" fmla="*/ 65759 h 5612351"/>
              <a:gd name="connsiteX51" fmla="*/ 7340224 w 8375272"/>
              <a:gd name="connsiteY51" fmla="*/ 71031 h 5612351"/>
              <a:gd name="connsiteX52" fmla="*/ 7286606 w 8375272"/>
              <a:gd name="connsiteY52" fmla="*/ 80429 h 5612351"/>
              <a:gd name="connsiteX53" fmla="*/ 7208169 w 8375272"/>
              <a:gd name="connsiteY53" fmla="*/ 89087 h 5612351"/>
              <a:gd name="connsiteX54" fmla="*/ 7196316 w 8375272"/>
              <a:gd name="connsiteY54" fmla="*/ 94509 h 5612351"/>
              <a:gd name="connsiteX55" fmla="*/ 7119390 w 8375272"/>
              <a:gd name="connsiteY55" fmla="*/ 107758 h 5612351"/>
              <a:gd name="connsiteX56" fmla="*/ 7079025 w 8375272"/>
              <a:gd name="connsiteY56" fmla="*/ 109806 h 5612351"/>
              <a:gd name="connsiteX57" fmla="*/ 7074535 w 8375272"/>
              <a:gd name="connsiteY57" fmla="*/ 104851 h 5612351"/>
              <a:gd name="connsiteX58" fmla="*/ 7062619 w 8375272"/>
              <a:gd name="connsiteY58" fmla="*/ 106159 h 5612351"/>
              <a:gd name="connsiteX59" fmla="*/ 7059413 w 8375272"/>
              <a:gd name="connsiteY59" fmla="*/ 105421 h 5612351"/>
              <a:gd name="connsiteX60" fmla="*/ 7041078 w 8375272"/>
              <a:gd name="connsiteY60" fmla="*/ 102281 h 5612351"/>
              <a:gd name="connsiteX61" fmla="*/ 7037676 w 8375272"/>
              <a:gd name="connsiteY61" fmla="*/ 111692 h 5612351"/>
              <a:gd name="connsiteX62" fmla="*/ 7032270 w 8375272"/>
              <a:gd name="connsiteY62" fmla="*/ 113028 h 5612351"/>
              <a:gd name="connsiteX63" fmla="*/ 6834251 w 8375272"/>
              <a:gd name="connsiteY63" fmla="*/ 113028 h 5612351"/>
              <a:gd name="connsiteX64" fmla="*/ 6817275 w 8375272"/>
              <a:gd name="connsiteY64" fmla="*/ 104392 h 5612351"/>
              <a:gd name="connsiteX65" fmla="*/ 6764396 w 8375272"/>
              <a:gd name="connsiteY65" fmla="*/ 97983 h 5612351"/>
              <a:gd name="connsiteX66" fmla="*/ 6728844 w 8375272"/>
              <a:gd name="connsiteY66" fmla="*/ 96742 h 5612351"/>
              <a:gd name="connsiteX67" fmla="*/ 6723687 w 8375272"/>
              <a:gd name="connsiteY67" fmla="*/ 96988 h 5612351"/>
              <a:gd name="connsiteX68" fmla="*/ 6681036 w 8375272"/>
              <a:gd name="connsiteY68" fmla="*/ 105759 h 5612351"/>
              <a:gd name="connsiteX69" fmla="*/ 6677062 w 8375272"/>
              <a:gd name="connsiteY69" fmla="*/ 101342 h 5612351"/>
              <a:gd name="connsiteX70" fmla="*/ 6663698 w 8375272"/>
              <a:gd name="connsiteY70" fmla="*/ 96839 h 5612351"/>
              <a:gd name="connsiteX71" fmla="*/ 6652247 w 8375272"/>
              <a:gd name="connsiteY71" fmla="*/ 102110 h 5612351"/>
              <a:gd name="connsiteX72" fmla="*/ 6598629 w 8375272"/>
              <a:gd name="connsiteY72" fmla="*/ 111508 h 5612351"/>
              <a:gd name="connsiteX73" fmla="*/ 6584863 w 8375272"/>
              <a:gd name="connsiteY73" fmla="*/ 113028 h 5612351"/>
              <a:gd name="connsiteX74" fmla="*/ 6009754 w 8375272"/>
              <a:gd name="connsiteY74" fmla="*/ 113028 h 5612351"/>
              <a:gd name="connsiteX75" fmla="*/ 5512599 w 8375272"/>
              <a:gd name="connsiteY75" fmla="*/ 113028 h 5612351"/>
              <a:gd name="connsiteX76" fmla="*/ 5185141 w 8375272"/>
              <a:gd name="connsiteY76" fmla="*/ 113028 h 5612351"/>
              <a:gd name="connsiteX77" fmla="*/ 5158973 w 8375272"/>
              <a:gd name="connsiteY77" fmla="*/ 112876 h 5612351"/>
              <a:gd name="connsiteX78" fmla="*/ 4999961 w 8375272"/>
              <a:gd name="connsiteY78" fmla="*/ 112804 h 5612351"/>
              <a:gd name="connsiteX79" fmla="*/ 4998860 w 8375272"/>
              <a:gd name="connsiteY79" fmla="*/ 113028 h 5612351"/>
              <a:gd name="connsiteX80" fmla="*/ 3161093 w 8375272"/>
              <a:gd name="connsiteY80" fmla="*/ 113028 h 5612351"/>
              <a:gd name="connsiteX81" fmla="*/ 132690 w 8375272"/>
              <a:gd name="connsiteY81" fmla="*/ 113028 h 5612351"/>
              <a:gd name="connsiteX82" fmla="*/ 104519 w 8375272"/>
              <a:gd name="connsiteY82" fmla="*/ 147343 h 5612351"/>
              <a:gd name="connsiteX83" fmla="*/ 104519 w 8375272"/>
              <a:gd name="connsiteY83" fmla="*/ 2651438 h 5612351"/>
              <a:gd name="connsiteX84" fmla="*/ 104520 w 8375272"/>
              <a:gd name="connsiteY84" fmla="*/ 2957706 h 5612351"/>
              <a:gd name="connsiteX85" fmla="*/ 104519 w 8375272"/>
              <a:gd name="connsiteY85" fmla="*/ 5461800 h 5612351"/>
              <a:gd name="connsiteX86" fmla="*/ 132690 w 8375272"/>
              <a:gd name="connsiteY86" fmla="*/ 5496017 h 5612351"/>
              <a:gd name="connsiteX87" fmla="*/ 0 w 8375272"/>
              <a:gd name="connsiteY87" fmla="*/ 5612351 h 5612351"/>
              <a:gd name="connsiteX88" fmla="*/ 0 w 8375272"/>
              <a:gd name="connsiteY88" fmla="*/ 0 h 5612351"/>
              <a:gd name="connsiteX89" fmla="*/ 8375272 w 8375272"/>
              <a:gd name="connsiteY89" fmla="*/ 0 h 5612351"/>
              <a:gd name="connsiteX90" fmla="*/ 8375272 w 8375272"/>
              <a:gd name="connsiteY90" fmla="*/ 5612351 h 561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8375272" h="5612351">
                <a:moveTo>
                  <a:pt x="132690" y="5496017"/>
                </a:moveTo>
                <a:lnTo>
                  <a:pt x="1412972" y="5496017"/>
                </a:lnTo>
                <a:lnTo>
                  <a:pt x="1454761" y="5505645"/>
                </a:lnTo>
                <a:cubicBezTo>
                  <a:pt x="1478215" y="5505222"/>
                  <a:pt x="1483417" y="5499226"/>
                  <a:pt x="1497745" y="5496017"/>
                </a:cubicBezTo>
                <a:lnTo>
                  <a:pt x="2070555" y="5496017"/>
                </a:lnTo>
                <a:lnTo>
                  <a:pt x="2146589" y="5496017"/>
                </a:lnTo>
                <a:lnTo>
                  <a:pt x="2189056" y="5506279"/>
                </a:lnTo>
                <a:cubicBezTo>
                  <a:pt x="2206140" y="5498074"/>
                  <a:pt x="2218635" y="5514117"/>
                  <a:pt x="2232475" y="5518038"/>
                </a:cubicBezTo>
                <a:lnTo>
                  <a:pt x="2274316" y="5523108"/>
                </a:lnTo>
                <a:lnTo>
                  <a:pt x="2306527" y="5523895"/>
                </a:lnTo>
                <a:lnTo>
                  <a:pt x="2340273" y="5516955"/>
                </a:lnTo>
                <a:cubicBezTo>
                  <a:pt x="2349694" y="5516280"/>
                  <a:pt x="2352186" y="5520600"/>
                  <a:pt x="2363052" y="5519842"/>
                </a:cubicBezTo>
                <a:lnTo>
                  <a:pt x="2405477" y="5512406"/>
                </a:lnTo>
                <a:lnTo>
                  <a:pt x="2467540" y="5505555"/>
                </a:lnTo>
                <a:lnTo>
                  <a:pt x="2510263" y="5498253"/>
                </a:lnTo>
                <a:lnTo>
                  <a:pt x="2518501" y="5496017"/>
                </a:lnTo>
                <a:lnTo>
                  <a:pt x="2798053" y="5496017"/>
                </a:lnTo>
                <a:lnTo>
                  <a:pt x="2818675" y="5498516"/>
                </a:lnTo>
                <a:lnTo>
                  <a:pt x="2888248" y="5496017"/>
                </a:lnTo>
                <a:lnTo>
                  <a:pt x="2898351" y="5499422"/>
                </a:lnTo>
                <a:lnTo>
                  <a:pt x="2966370" y="5496017"/>
                </a:lnTo>
                <a:cubicBezTo>
                  <a:pt x="2988895" y="5496499"/>
                  <a:pt x="3027927" y="5495739"/>
                  <a:pt x="3040894" y="5498909"/>
                </a:cubicBezTo>
                <a:lnTo>
                  <a:pt x="3046459" y="5506680"/>
                </a:lnTo>
                <a:lnTo>
                  <a:pt x="3062803" y="5507362"/>
                </a:lnTo>
                <a:cubicBezTo>
                  <a:pt x="3063999" y="5506767"/>
                  <a:pt x="3087562" y="5507263"/>
                  <a:pt x="3088534" y="5507213"/>
                </a:cubicBezTo>
                <a:lnTo>
                  <a:pt x="3146170" y="5499058"/>
                </a:lnTo>
                <a:lnTo>
                  <a:pt x="8230934" y="5503600"/>
                </a:lnTo>
                <a:lnTo>
                  <a:pt x="8230934" y="5499179"/>
                </a:lnTo>
                <a:lnTo>
                  <a:pt x="8249455" y="5489781"/>
                </a:lnTo>
                <a:cubicBezTo>
                  <a:pt x="8254249" y="5483935"/>
                  <a:pt x="8257229" y="5475863"/>
                  <a:pt x="8257271" y="5466936"/>
                </a:cubicBezTo>
                <a:lnTo>
                  <a:pt x="8257271" y="2811164"/>
                </a:lnTo>
                <a:lnTo>
                  <a:pt x="8254026" y="2801618"/>
                </a:lnTo>
                <a:lnTo>
                  <a:pt x="8257300" y="2793813"/>
                </a:lnTo>
                <a:lnTo>
                  <a:pt x="8257300" y="147346"/>
                </a:lnTo>
                <a:cubicBezTo>
                  <a:pt x="8257279" y="138401"/>
                  <a:pt x="8254306" y="130305"/>
                  <a:pt x="8249510" y="124441"/>
                </a:cubicBezTo>
                <a:lnTo>
                  <a:pt x="8230934" y="114996"/>
                </a:lnTo>
                <a:lnTo>
                  <a:pt x="8230934" y="113028"/>
                </a:lnTo>
                <a:lnTo>
                  <a:pt x="7815689" y="113028"/>
                </a:lnTo>
                <a:lnTo>
                  <a:pt x="7805063" y="109481"/>
                </a:lnTo>
                <a:cubicBezTo>
                  <a:pt x="7799367" y="108005"/>
                  <a:pt x="7791534" y="106633"/>
                  <a:pt x="7779681" y="105918"/>
                </a:cubicBezTo>
                <a:cubicBezTo>
                  <a:pt x="7750228" y="117752"/>
                  <a:pt x="7711995" y="89187"/>
                  <a:pt x="7675391" y="105099"/>
                </a:cubicBezTo>
                <a:cubicBezTo>
                  <a:pt x="7662024" y="108953"/>
                  <a:pt x="7621214" y="108651"/>
                  <a:pt x="7613847" y="101145"/>
                </a:cubicBezTo>
                <a:cubicBezTo>
                  <a:pt x="7605410" y="99548"/>
                  <a:pt x="7595353" y="102262"/>
                  <a:pt x="7591807" y="94206"/>
                </a:cubicBezTo>
                <a:cubicBezTo>
                  <a:pt x="7585772" y="84521"/>
                  <a:pt x="7555343" y="99651"/>
                  <a:pt x="7560126" y="88172"/>
                </a:cubicBezTo>
                <a:cubicBezTo>
                  <a:pt x="7538535" y="98541"/>
                  <a:pt x="7522743" y="78265"/>
                  <a:pt x="7505251" y="73311"/>
                </a:cubicBezTo>
                <a:lnTo>
                  <a:pt x="7452371" y="66903"/>
                </a:lnTo>
                <a:lnTo>
                  <a:pt x="7416820" y="65662"/>
                </a:lnTo>
                <a:lnTo>
                  <a:pt x="7411663" y="65908"/>
                </a:lnTo>
                <a:lnTo>
                  <a:pt x="7369013" y="74680"/>
                </a:lnTo>
                <a:cubicBezTo>
                  <a:pt x="7368019" y="73078"/>
                  <a:pt x="7366681" y="71589"/>
                  <a:pt x="7365038" y="70262"/>
                </a:cubicBezTo>
                <a:lnTo>
                  <a:pt x="7351674" y="65759"/>
                </a:lnTo>
                <a:lnTo>
                  <a:pt x="7340224" y="71031"/>
                </a:lnTo>
                <a:lnTo>
                  <a:pt x="7286606" y="80429"/>
                </a:lnTo>
                <a:lnTo>
                  <a:pt x="7208169" y="89087"/>
                </a:lnTo>
                <a:lnTo>
                  <a:pt x="7196316" y="94509"/>
                </a:lnTo>
                <a:cubicBezTo>
                  <a:pt x="7169262" y="100461"/>
                  <a:pt x="7136636" y="94291"/>
                  <a:pt x="7119390" y="107758"/>
                </a:cubicBezTo>
                <a:lnTo>
                  <a:pt x="7079025" y="109806"/>
                </a:lnTo>
                <a:lnTo>
                  <a:pt x="7074535" y="104851"/>
                </a:lnTo>
                <a:lnTo>
                  <a:pt x="7062619" y="106159"/>
                </a:lnTo>
                <a:lnTo>
                  <a:pt x="7059413" y="105421"/>
                </a:lnTo>
                <a:cubicBezTo>
                  <a:pt x="7053297" y="103989"/>
                  <a:pt x="7047229" y="102749"/>
                  <a:pt x="7041078" y="102281"/>
                </a:cubicBezTo>
                <a:cubicBezTo>
                  <a:pt x="7041727" y="106959"/>
                  <a:pt x="7040313" y="109888"/>
                  <a:pt x="7037676" y="111692"/>
                </a:cubicBezTo>
                <a:lnTo>
                  <a:pt x="7032270" y="113028"/>
                </a:lnTo>
                <a:lnTo>
                  <a:pt x="6834251" y="113028"/>
                </a:lnTo>
                <a:lnTo>
                  <a:pt x="6817275" y="104392"/>
                </a:lnTo>
                <a:lnTo>
                  <a:pt x="6764396" y="97983"/>
                </a:lnTo>
                <a:lnTo>
                  <a:pt x="6728844" y="96742"/>
                </a:lnTo>
                <a:lnTo>
                  <a:pt x="6723687" y="96988"/>
                </a:lnTo>
                <a:lnTo>
                  <a:pt x="6681036" y="105759"/>
                </a:lnTo>
                <a:cubicBezTo>
                  <a:pt x="6680043" y="104158"/>
                  <a:pt x="6678705" y="102668"/>
                  <a:pt x="6677062" y="101342"/>
                </a:cubicBezTo>
                <a:lnTo>
                  <a:pt x="6663698" y="96839"/>
                </a:lnTo>
                <a:lnTo>
                  <a:pt x="6652247" y="102110"/>
                </a:lnTo>
                <a:lnTo>
                  <a:pt x="6598629" y="111508"/>
                </a:lnTo>
                <a:lnTo>
                  <a:pt x="6584863" y="113028"/>
                </a:lnTo>
                <a:lnTo>
                  <a:pt x="6009754" y="113028"/>
                </a:lnTo>
                <a:lnTo>
                  <a:pt x="5512599" y="113028"/>
                </a:lnTo>
                <a:lnTo>
                  <a:pt x="5185141" y="113028"/>
                </a:lnTo>
                <a:lnTo>
                  <a:pt x="5158973" y="112876"/>
                </a:lnTo>
                <a:cubicBezTo>
                  <a:pt x="5164776" y="105905"/>
                  <a:pt x="5043657" y="107067"/>
                  <a:pt x="4999961" y="112804"/>
                </a:cubicBezTo>
                <a:lnTo>
                  <a:pt x="4998860" y="113028"/>
                </a:lnTo>
                <a:lnTo>
                  <a:pt x="3161093" y="113028"/>
                </a:lnTo>
                <a:lnTo>
                  <a:pt x="132690" y="113028"/>
                </a:lnTo>
                <a:cubicBezTo>
                  <a:pt x="117148" y="113081"/>
                  <a:pt x="104559" y="128413"/>
                  <a:pt x="104519" y="147343"/>
                </a:cubicBezTo>
                <a:lnTo>
                  <a:pt x="104519" y="2651438"/>
                </a:lnTo>
                <a:lnTo>
                  <a:pt x="104520" y="2957706"/>
                </a:lnTo>
                <a:lnTo>
                  <a:pt x="104519" y="5461800"/>
                </a:lnTo>
                <a:cubicBezTo>
                  <a:pt x="104607" y="5480693"/>
                  <a:pt x="117180" y="5495968"/>
                  <a:pt x="132690" y="5496017"/>
                </a:cubicBezTo>
                <a:close/>
                <a:moveTo>
                  <a:pt x="0" y="5612351"/>
                </a:moveTo>
                <a:lnTo>
                  <a:pt x="0" y="0"/>
                </a:lnTo>
                <a:lnTo>
                  <a:pt x="8375272" y="0"/>
                </a:lnTo>
                <a:lnTo>
                  <a:pt x="8375272" y="5612351"/>
                </a:lnTo>
                <a:close/>
              </a:path>
            </a:pathLst>
          </a:custGeom>
          <a:solidFill>
            <a:srgbClr val="EFEEE9"/>
          </a:solidFill>
          <a:ln>
            <a:noFill/>
          </a:ln>
          <a:effectLst>
            <a:outerShdw blurRad="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143851" y="3479181"/>
            <a:ext cx="6852172" cy="2328257"/>
          </a:xfrm>
        </p:spPr>
        <p:txBody>
          <a:bodyPr anchor="b">
            <a:noAutofit/>
          </a:bodyPr>
          <a:lstStyle/>
          <a:p>
            <a:pPr>
              <a:lnSpc>
                <a:spcPct val="110000"/>
              </a:lnSpc>
            </a:pPr>
            <a:r>
              <a:rPr lang="en-US" sz="2400" b="1" dirty="0">
                <a:latin typeface="Times New Roman"/>
                <a:cs typeface="Times New Roman"/>
              </a:rPr>
              <a:t>STRESS INTERACTION BETWEEN MANDIBULAR BONE AND IMPLANT WITH MAXIMUM DIAMETER USING FEA</a:t>
            </a:r>
            <a:endParaRPr lang="en-US" sz="2400" dirty="0"/>
          </a:p>
        </p:txBody>
      </p:sp>
      <p:sp>
        <p:nvSpPr>
          <p:cNvPr id="3" name="Subtitle 2"/>
          <p:cNvSpPr>
            <a:spLocks noGrp="1"/>
          </p:cNvSpPr>
          <p:nvPr>
            <p:ph type="subTitle" idx="1"/>
          </p:nvPr>
        </p:nvSpPr>
        <p:spPr>
          <a:xfrm>
            <a:off x="7120676" y="789158"/>
            <a:ext cx="7040444" cy="1474540"/>
          </a:xfrm>
        </p:spPr>
        <p:txBody>
          <a:bodyPr vert="horz" lIns="91440" tIns="45720" rIns="91440" bIns="45720" rtlCol="0" anchor="t">
            <a:noAutofit/>
          </a:bodyPr>
          <a:lstStyle/>
          <a:p>
            <a:pPr algn="ctr"/>
            <a:r>
              <a:rPr lang="en-US" b="1" dirty="0">
                <a:latin typeface="Times New Roman"/>
                <a:cs typeface="Times New Roman"/>
              </a:rPr>
              <a:t>WAN MUHAMAD AMRIZAM </a:t>
            </a:r>
          </a:p>
          <a:p>
            <a:pPr algn="ctr">
              <a:lnSpc>
                <a:spcPct val="100000"/>
              </a:lnSpc>
            </a:pPr>
            <a:r>
              <a:rPr lang="en-US" b="1" dirty="0">
                <a:latin typeface="Times New Roman"/>
                <a:cs typeface="Times New Roman"/>
              </a:rPr>
              <a:t>BIN W MOHD AZMI</a:t>
            </a:r>
          </a:p>
          <a:p>
            <a:pPr algn="ctr">
              <a:lnSpc>
                <a:spcPct val="100000"/>
              </a:lnSpc>
            </a:pPr>
            <a:r>
              <a:rPr lang="en-US" b="1" dirty="0">
                <a:latin typeface="Times New Roman"/>
                <a:cs typeface="Times New Roman"/>
              </a:rPr>
              <a:t>(UNIMAP)</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utment Images – Browse 17,573 Stock Photos, Vectors, and Video | Adobe  Stock">
            <a:extLst>
              <a:ext uri="{FF2B5EF4-FFF2-40B4-BE49-F238E27FC236}">
                <a16:creationId xmlns:a16="http://schemas.microsoft.com/office/drawing/2014/main" id="{AA70D0AE-A019-28DB-5EC3-E289177542F7}"/>
              </a:ext>
            </a:extLst>
          </p:cNvPr>
          <p:cNvPicPr>
            <a:picLocks noChangeAspect="1"/>
          </p:cNvPicPr>
          <p:nvPr/>
        </p:nvPicPr>
        <p:blipFill>
          <a:blip r:embed="rId2">
            <a:alphaModFix amt="50000"/>
          </a:blip>
          <a:stretch>
            <a:fillRect/>
          </a:stretch>
        </p:blipFill>
        <p:spPr>
          <a:xfrm flipH="1">
            <a:off x="6090765" y="2380"/>
            <a:ext cx="6101049" cy="6860102"/>
          </a:xfrm>
          <a:prstGeom prst="rect">
            <a:avLst/>
          </a:prstGeom>
        </p:spPr>
      </p:pic>
      <p:sp useBgFill="1">
        <p:nvSpPr>
          <p:cNvPr id="16" name="Rectangle 15" hidden="1">
            <a:extLst>
              <a:ext uri="{FF2B5EF4-FFF2-40B4-BE49-F238E27FC236}">
                <a16:creationId xmlns:a16="http://schemas.microsoft.com/office/drawing/2014/main" id="{0D62E216-74AA-4F99-82B7-C38E49015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hidden="1">
            <a:extLst>
              <a:ext uri="{FF2B5EF4-FFF2-40B4-BE49-F238E27FC236}">
                <a16:creationId xmlns:a16="http://schemas.microsoft.com/office/drawing/2014/main" id="{013A83A9-D622-44F4-98DB-A8E46D83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2"/>
            <a:ext cx="9961850" cy="1766326"/>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366876 w 9517857"/>
              <a:gd name="connsiteY86" fmla="*/ 248468 h 918356"/>
              <a:gd name="connsiteX87" fmla="*/ 7565449 w 9517857"/>
              <a:gd name="connsiteY87" fmla="*/ 258950 h 918356"/>
              <a:gd name="connsiteX88" fmla="*/ 7599285 w 9517857"/>
              <a:gd name="connsiteY88" fmla="*/ 266021 h 918356"/>
              <a:gd name="connsiteX89" fmla="*/ 7644411 w 9517857"/>
              <a:gd name="connsiteY89" fmla="*/ 258986 h 918356"/>
              <a:gd name="connsiteX90" fmla="*/ 7825110 w 9517857"/>
              <a:gd name="connsiteY90" fmla="*/ 229109 h 918356"/>
              <a:gd name="connsiteX91" fmla="*/ 7965804 w 9517857"/>
              <a:gd name="connsiteY91" fmla="*/ 190545 h 918356"/>
              <a:gd name="connsiteX92" fmla="*/ 8147401 w 9517857"/>
              <a:gd name="connsiteY92" fmla="*/ 205617 h 918356"/>
              <a:gd name="connsiteX93" fmla="*/ 8256033 w 9517857"/>
              <a:gd name="connsiteY93" fmla="*/ 193713 h 918356"/>
              <a:gd name="connsiteX94" fmla="*/ 8410677 w 9517857"/>
              <a:gd name="connsiteY94" fmla="*/ 172167 h 918356"/>
              <a:gd name="connsiteX95" fmla="*/ 8617841 w 9517857"/>
              <a:gd name="connsiteY95" fmla="*/ 155167 h 918356"/>
              <a:gd name="connsiteX96" fmla="*/ 8715976 w 9517857"/>
              <a:gd name="connsiteY96" fmla="*/ 178374 h 918356"/>
              <a:gd name="connsiteX97" fmla="*/ 8778827 w 9517857"/>
              <a:gd name="connsiteY97" fmla="*/ 172936 h 918356"/>
              <a:gd name="connsiteX98" fmla="*/ 8840778 w 9517857"/>
              <a:gd name="connsiteY98" fmla="*/ 143149 h 918356"/>
              <a:gd name="connsiteX99" fmla="*/ 9010380 w 9517857"/>
              <a:gd name="connsiteY99" fmla="*/ 91891 h 918356"/>
              <a:gd name="connsiteX100" fmla="*/ 9110856 w 9517857"/>
              <a:gd name="connsiteY100" fmla="*/ 70997 h 918356"/>
              <a:gd name="connsiteX101" fmla="*/ 9268817 w 9517857"/>
              <a:gd name="connsiteY101" fmla="*/ 53082 h 918356"/>
              <a:gd name="connsiteX102" fmla="*/ 9316667 w 9517857"/>
              <a:gd name="connsiteY102" fmla="*/ 45047 h 918356"/>
              <a:gd name="connsiteX103" fmla="*/ 9428209 w 9517857"/>
              <a:gd name="connsiteY103" fmla="*/ 29923 h 918356"/>
              <a:gd name="connsiteX104" fmla="*/ 9517856 w 9517857"/>
              <a:gd name="connsiteY104"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01402 w 9517857"/>
              <a:gd name="connsiteY21" fmla="*/ 72904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366876 w 9517857"/>
              <a:gd name="connsiteY86" fmla="*/ 248468 h 918356"/>
              <a:gd name="connsiteX87" fmla="*/ 7565449 w 9517857"/>
              <a:gd name="connsiteY87" fmla="*/ 258950 h 918356"/>
              <a:gd name="connsiteX88" fmla="*/ 7599285 w 9517857"/>
              <a:gd name="connsiteY88" fmla="*/ 266021 h 918356"/>
              <a:gd name="connsiteX89" fmla="*/ 7644411 w 9517857"/>
              <a:gd name="connsiteY89" fmla="*/ 258986 h 918356"/>
              <a:gd name="connsiteX90" fmla="*/ 7825110 w 9517857"/>
              <a:gd name="connsiteY90" fmla="*/ 229109 h 918356"/>
              <a:gd name="connsiteX91" fmla="*/ 7965804 w 9517857"/>
              <a:gd name="connsiteY91" fmla="*/ 190545 h 918356"/>
              <a:gd name="connsiteX92" fmla="*/ 8147401 w 9517857"/>
              <a:gd name="connsiteY92" fmla="*/ 205617 h 918356"/>
              <a:gd name="connsiteX93" fmla="*/ 8256033 w 9517857"/>
              <a:gd name="connsiteY93" fmla="*/ 193713 h 918356"/>
              <a:gd name="connsiteX94" fmla="*/ 8410677 w 9517857"/>
              <a:gd name="connsiteY94" fmla="*/ 172167 h 918356"/>
              <a:gd name="connsiteX95" fmla="*/ 8617841 w 9517857"/>
              <a:gd name="connsiteY95" fmla="*/ 155167 h 918356"/>
              <a:gd name="connsiteX96" fmla="*/ 8715976 w 9517857"/>
              <a:gd name="connsiteY96" fmla="*/ 178374 h 918356"/>
              <a:gd name="connsiteX97" fmla="*/ 8778827 w 9517857"/>
              <a:gd name="connsiteY97" fmla="*/ 172936 h 918356"/>
              <a:gd name="connsiteX98" fmla="*/ 8840778 w 9517857"/>
              <a:gd name="connsiteY98" fmla="*/ 143149 h 918356"/>
              <a:gd name="connsiteX99" fmla="*/ 9010380 w 9517857"/>
              <a:gd name="connsiteY99" fmla="*/ 91891 h 918356"/>
              <a:gd name="connsiteX100" fmla="*/ 9110856 w 9517857"/>
              <a:gd name="connsiteY100" fmla="*/ 70997 h 918356"/>
              <a:gd name="connsiteX101" fmla="*/ 9268817 w 9517857"/>
              <a:gd name="connsiteY101" fmla="*/ 53082 h 918356"/>
              <a:gd name="connsiteX102" fmla="*/ 9316667 w 9517857"/>
              <a:gd name="connsiteY102" fmla="*/ 45047 h 918356"/>
              <a:gd name="connsiteX103" fmla="*/ 9428209 w 9517857"/>
              <a:gd name="connsiteY103" fmla="*/ 29923 h 918356"/>
              <a:gd name="connsiteX104" fmla="*/ 9517856 w 9517857"/>
              <a:gd name="connsiteY104"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326401 h 996838"/>
              <a:gd name="connsiteX1" fmla="*/ 4689051 w 9517857"/>
              <a:gd name="connsiteY1" fmla="*/ 329450 h 996838"/>
              <a:gd name="connsiteX2" fmla="*/ 4687244 w 9517857"/>
              <a:gd name="connsiteY2" fmla="*/ 329780 h 996838"/>
              <a:gd name="connsiteX3" fmla="*/ 4686423 w 9517857"/>
              <a:gd name="connsiteY3" fmla="*/ 326401 h 996838"/>
              <a:gd name="connsiteX4" fmla="*/ 4685225 w 9517857"/>
              <a:gd name="connsiteY4" fmla="*/ 325012 h 996838"/>
              <a:gd name="connsiteX5" fmla="*/ 4686133 w 9517857"/>
              <a:gd name="connsiteY5" fmla="*/ 325209 h 996838"/>
              <a:gd name="connsiteX6" fmla="*/ 4686423 w 9517857"/>
              <a:gd name="connsiteY6" fmla="*/ 326401 h 996838"/>
              <a:gd name="connsiteX7" fmla="*/ 4685225 w 9517857"/>
              <a:gd name="connsiteY7" fmla="*/ 325012 h 996838"/>
              <a:gd name="connsiteX8" fmla="*/ 9517856 w 9517857"/>
              <a:gd name="connsiteY8" fmla="*/ 0 h 996838"/>
              <a:gd name="connsiteX9" fmla="*/ 9517857 w 9517857"/>
              <a:gd name="connsiteY9" fmla="*/ 78494 h 996838"/>
              <a:gd name="connsiteX10" fmla="*/ 9517857 w 9517857"/>
              <a:gd name="connsiteY10" fmla="*/ 996838 h 996838"/>
              <a:gd name="connsiteX11" fmla="*/ 14604 w 9517857"/>
              <a:gd name="connsiteY11" fmla="*/ 996838 h 996838"/>
              <a:gd name="connsiteX12" fmla="*/ 12841 w 9517857"/>
              <a:gd name="connsiteY12" fmla="*/ 996245 h 996838"/>
              <a:gd name="connsiteX13" fmla="*/ 93 w 9517857"/>
              <a:gd name="connsiteY13" fmla="*/ 990953 h 996838"/>
              <a:gd name="connsiteX14" fmla="*/ 58674 w 9517857"/>
              <a:gd name="connsiteY14" fmla="*/ 968804 h 996838"/>
              <a:gd name="connsiteX15" fmla="*/ 275005 w 9517857"/>
              <a:gd name="connsiteY15" fmla="*/ 885711 h 996838"/>
              <a:gd name="connsiteX16" fmla="*/ 587824 w 9517857"/>
              <a:gd name="connsiteY16" fmla="*/ 876677 h 996838"/>
              <a:gd name="connsiteX17" fmla="*/ 727985 w 9517857"/>
              <a:gd name="connsiteY17" fmla="*/ 798308 h 996838"/>
              <a:gd name="connsiteX18" fmla="*/ 778982 w 9517857"/>
              <a:gd name="connsiteY18" fmla="*/ 788624 h 996838"/>
              <a:gd name="connsiteX19" fmla="*/ 849944 w 9517857"/>
              <a:gd name="connsiteY19" fmla="*/ 796469 h 996838"/>
              <a:gd name="connsiteX20" fmla="*/ 901402 w 9517857"/>
              <a:gd name="connsiteY20" fmla="*/ 807527 h 996838"/>
              <a:gd name="connsiteX21" fmla="*/ 930946 w 9517857"/>
              <a:gd name="connsiteY21" fmla="*/ 812528 h 996838"/>
              <a:gd name="connsiteX22" fmla="*/ 986250 w 9517857"/>
              <a:gd name="connsiteY22" fmla="*/ 792012 h 996838"/>
              <a:gd name="connsiteX23" fmla="*/ 1013752 w 9517857"/>
              <a:gd name="connsiteY23" fmla="*/ 791843 h 996838"/>
              <a:gd name="connsiteX24" fmla="*/ 1023734 w 9517857"/>
              <a:gd name="connsiteY24" fmla="*/ 797053 h 996838"/>
              <a:gd name="connsiteX25" fmla="*/ 1063207 w 9517857"/>
              <a:gd name="connsiteY25" fmla="*/ 794133 h 996838"/>
              <a:gd name="connsiteX26" fmla="*/ 1081980 w 9517857"/>
              <a:gd name="connsiteY26" fmla="*/ 816937 h 996838"/>
              <a:gd name="connsiteX27" fmla="*/ 1218120 w 9517857"/>
              <a:gd name="connsiteY27" fmla="*/ 791762 h 996838"/>
              <a:gd name="connsiteX28" fmla="*/ 1397459 w 9517857"/>
              <a:gd name="connsiteY28" fmla="*/ 769672 h 996838"/>
              <a:gd name="connsiteX29" fmla="*/ 1580688 w 9517857"/>
              <a:gd name="connsiteY29" fmla="*/ 772179 h 996838"/>
              <a:gd name="connsiteX30" fmla="*/ 1772334 w 9517857"/>
              <a:gd name="connsiteY30" fmla="*/ 789122 h 996838"/>
              <a:gd name="connsiteX31" fmla="*/ 2002561 w 9517857"/>
              <a:gd name="connsiteY31" fmla="*/ 738399 h 996838"/>
              <a:gd name="connsiteX32" fmla="*/ 2135144 w 9517857"/>
              <a:gd name="connsiteY32" fmla="*/ 714983 h 996838"/>
              <a:gd name="connsiteX33" fmla="*/ 2440292 w 9517857"/>
              <a:gd name="connsiteY33" fmla="*/ 672344 h 996838"/>
              <a:gd name="connsiteX34" fmla="*/ 2547829 w 9517857"/>
              <a:gd name="connsiteY34" fmla="*/ 644632 h 996838"/>
              <a:gd name="connsiteX35" fmla="*/ 2658055 w 9517857"/>
              <a:gd name="connsiteY35" fmla="*/ 657209 h 996838"/>
              <a:gd name="connsiteX36" fmla="*/ 2693698 w 9517857"/>
              <a:gd name="connsiteY36" fmla="*/ 638511 h 996838"/>
              <a:gd name="connsiteX37" fmla="*/ 2699673 w 9517857"/>
              <a:gd name="connsiteY37" fmla="*/ 634882 h 996838"/>
              <a:gd name="connsiteX38" fmla="*/ 2727306 w 9517857"/>
              <a:gd name="connsiteY38" fmla="*/ 629180 h 996838"/>
              <a:gd name="connsiteX39" fmla="*/ 2730451 w 9517857"/>
              <a:gd name="connsiteY39" fmla="*/ 616540 h 996838"/>
              <a:gd name="connsiteX40" fmla="*/ 2768713 w 9517857"/>
              <a:gd name="connsiteY40" fmla="*/ 600057 h 996838"/>
              <a:gd name="connsiteX41" fmla="*/ 2820868 w 9517857"/>
              <a:gd name="connsiteY41" fmla="*/ 592642 h 996838"/>
              <a:gd name="connsiteX42" fmla="*/ 3073635 w 9517857"/>
              <a:gd name="connsiteY42" fmla="*/ 569776 h 996838"/>
              <a:gd name="connsiteX43" fmla="*/ 3222071 w 9517857"/>
              <a:gd name="connsiteY43" fmla="*/ 549041 h 996838"/>
              <a:gd name="connsiteX44" fmla="*/ 3274069 w 9517857"/>
              <a:gd name="connsiteY44" fmla="*/ 530087 h 996838"/>
              <a:gd name="connsiteX45" fmla="*/ 3349632 w 9517857"/>
              <a:gd name="connsiteY45" fmla="*/ 511065 h 996838"/>
              <a:gd name="connsiteX46" fmla="*/ 3479593 w 9517857"/>
              <a:gd name="connsiteY46" fmla="*/ 468919 h 996838"/>
              <a:gd name="connsiteX47" fmla="*/ 3651428 w 9517857"/>
              <a:gd name="connsiteY47" fmla="*/ 440289 h 996838"/>
              <a:gd name="connsiteX48" fmla="*/ 3750023 w 9517857"/>
              <a:gd name="connsiteY48" fmla="*/ 449160 h 996838"/>
              <a:gd name="connsiteX49" fmla="*/ 3844133 w 9517857"/>
              <a:gd name="connsiteY49" fmla="*/ 439130 h 996838"/>
              <a:gd name="connsiteX50" fmla="*/ 3933803 w 9517857"/>
              <a:gd name="connsiteY50" fmla="*/ 435797 h 996838"/>
              <a:gd name="connsiteX51" fmla="*/ 4266740 w 9517857"/>
              <a:gd name="connsiteY51" fmla="*/ 439936 h 996838"/>
              <a:gd name="connsiteX52" fmla="*/ 4430770 w 9517857"/>
              <a:gd name="connsiteY52" fmla="*/ 421125 h 996838"/>
              <a:gd name="connsiteX53" fmla="*/ 4512664 w 9517857"/>
              <a:gd name="connsiteY53" fmla="*/ 398430 h 996838"/>
              <a:gd name="connsiteX54" fmla="*/ 4616423 w 9517857"/>
              <a:gd name="connsiteY54" fmla="*/ 369396 h 996838"/>
              <a:gd name="connsiteX55" fmla="*/ 4691675 w 9517857"/>
              <a:gd name="connsiteY55" fmla="*/ 332493 h 996838"/>
              <a:gd name="connsiteX56" fmla="*/ 4689051 w 9517857"/>
              <a:gd name="connsiteY56" fmla="*/ 329450 h 996838"/>
              <a:gd name="connsiteX57" fmla="*/ 4719994 w 9517857"/>
              <a:gd name="connsiteY57" fmla="*/ 323789 h 996838"/>
              <a:gd name="connsiteX58" fmla="*/ 4752894 w 9517857"/>
              <a:gd name="connsiteY58" fmla="*/ 318357 h 996838"/>
              <a:gd name="connsiteX59" fmla="*/ 4769329 w 9517857"/>
              <a:gd name="connsiteY59" fmla="*/ 312067 h 996838"/>
              <a:gd name="connsiteX60" fmla="*/ 4775634 w 9517857"/>
              <a:gd name="connsiteY60" fmla="*/ 312545 h 996838"/>
              <a:gd name="connsiteX61" fmla="*/ 4790452 w 9517857"/>
              <a:gd name="connsiteY61" fmla="*/ 312054 h 996838"/>
              <a:gd name="connsiteX62" fmla="*/ 4789062 w 9517857"/>
              <a:gd name="connsiteY62" fmla="*/ 320406 h 996838"/>
              <a:gd name="connsiteX63" fmla="*/ 4827826 w 9517857"/>
              <a:gd name="connsiteY63" fmla="*/ 325459 h 996838"/>
              <a:gd name="connsiteX64" fmla="*/ 4892569 w 9517857"/>
              <a:gd name="connsiteY64" fmla="*/ 328415 h 996838"/>
              <a:gd name="connsiteX65" fmla="*/ 4896611 w 9517857"/>
              <a:gd name="connsiteY65" fmla="*/ 318930 h 996838"/>
              <a:gd name="connsiteX66" fmla="*/ 4917286 w 9517857"/>
              <a:gd name="connsiteY66" fmla="*/ 322141 h 996838"/>
              <a:gd name="connsiteX67" fmla="*/ 4981173 w 9517857"/>
              <a:gd name="connsiteY67" fmla="*/ 325585 h 996838"/>
              <a:gd name="connsiteX68" fmla="*/ 5060397 w 9517857"/>
              <a:gd name="connsiteY68" fmla="*/ 342170 h 996838"/>
              <a:gd name="connsiteX69" fmla="*/ 5252996 w 9517857"/>
              <a:gd name="connsiteY69" fmla="*/ 349137 h 996838"/>
              <a:gd name="connsiteX70" fmla="*/ 5358056 w 9517857"/>
              <a:gd name="connsiteY70" fmla="*/ 325730 h 996838"/>
              <a:gd name="connsiteX71" fmla="*/ 5426496 w 9517857"/>
              <a:gd name="connsiteY71" fmla="*/ 313624 h 996838"/>
              <a:gd name="connsiteX72" fmla="*/ 5497161 w 9517857"/>
              <a:gd name="connsiteY72" fmla="*/ 307290 h 996838"/>
              <a:gd name="connsiteX73" fmla="*/ 5826043 w 9517857"/>
              <a:gd name="connsiteY73" fmla="*/ 226555 h 996838"/>
              <a:gd name="connsiteX74" fmla="*/ 6013415 w 9517857"/>
              <a:gd name="connsiteY74" fmla="*/ 215798 h 996838"/>
              <a:gd name="connsiteX75" fmla="*/ 6080994 w 9517857"/>
              <a:gd name="connsiteY75" fmla="*/ 221420 h 996838"/>
              <a:gd name="connsiteX76" fmla="*/ 6194152 w 9517857"/>
              <a:gd name="connsiteY76" fmla="*/ 230254 h 996838"/>
              <a:gd name="connsiteX77" fmla="*/ 6281379 w 9517857"/>
              <a:gd name="connsiteY77" fmla="*/ 260108 h 996838"/>
              <a:gd name="connsiteX78" fmla="*/ 6374947 w 9517857"/>
              <a:gd name="connsiteY78" fmla="*/ 258281 h 996838"/>
              <a:gd name="connsiteX79" fmla="*/ 6448518 w 9517857"/>
              <a:gd name="connsiteY79" fmla="*/ 242860 h 996838"/>
              <a:gd name="connsiteX80" fmla="*/ 6544700 w 9517857"/>
              <a:gd name="connsiteY80" fmla="*/ 245643 h 996838"/>
              <a:gd name="connsiteX81" fmla="*/ 6648353 w 9517857"/>
              <a:gd name="connsiteY81" fmla="*/ 250732 h 996838"/>
              <a:gd name="connsiteX82" fmla="*/ 6736227 w 9517857"/>
              <a:gd name="connsiteY82" fmla="*/ 251698 h 996838"/>
              <a:gd name="connsiteX83" fmla="*/ 6977218 w 9517857"/>
              <a:gd name="connsiteY83" fmla="*/ 262771 h 996838"/>
              <a:gd name="connsiteX84" fmla="*/ 7065221 w 9517857"/>
              <a:gd name="connsiteY84" fmla="*/ 306013 h 996838"/>
              <a:gd name="connsiteX85" fmla="*/ 7358195 w 9517857"/>
              <a:gd name="connsiteY85" fmla="*/ 330222 h 996838"/>
              <a:gd name="connsiteX86" fmla="*/ 7565449 w 9517857"/>
              <a:gd name="connsiteY86" fmla="*/ 337432 h 996838"/>
              <a:gd name="connsiteX87" fmla="*/ 7599285 w 9517857"/>
              <a:gd name="connsiteY87" fmla="*/ 344503 h 996838"/>
              <a:gd name="connsiteX88" fmla="*/ 7644411 w 9517857"/>
              <a:gd name="connsiteY88" fmla="*/ 337468 h 996838"/>
              <a:gd name="connsiteX89" fmla="*/ 7825110 w 9517857"/>
              <a:gd name="connsiteY89" fmla="*/ 307591 h 996838"/>
              <a:gd name="connsiteX90" fmla="*/ 7965805 w 9517857"/>
              <a:gd name="connsiteY90" fmla="*/ 278837 h 996838"/>
              <a:gd name="connsiteX91" fmla="*/ 8147401 w 9517857"/>
              <a:gd name="connsiteY91" fmla="*/ 284099 h 996838"/>
              <a:gd name="connsiteX92" fmla="*/ 8256033 w 9517857"/>
              <a:gd name="connsiteY92" fmla="*/ 272195 h 996838"/>
              <a:gd name="connsiteX93" fmla="*/ 8410677 w 9517857"/>
              <a:gd name="connsiteY93" fmla="*/ 250649 h 996838"/>
              <a:gd name="connsiteX94" fmla="*/ 8617841 w 9517857"/>
              <a:gd name="connsiteY94" fmla="*/ 233649 h 996838"/>
              <a:gd name="connsiteX95" fmla="*/ 8715976 w 9517857"/>
              <a:gd name="connsiteY95" fmla="*/ 256856 h 996838"/>
              <a:gd name="connsiteX96" fmla="*/ 8778827 w 9517857"/>
              <a:gd name="connsiteY96" fmla="*/ 251418 h 996838"/>
              <a:gd name="connsiteX97" fmla="*/ 8840778 w 9517857"/>
              <a:gd name="connsiteY97" fmla="*/ 221631 h 996838"/>
              <a:gd name="connsiteX98" fmla="*/ 9010380 w 9517857"/>
              <a:gd name="connsiteY98" fmla="*/ 170373 h 996838"/>
              <a:gd name="connsiteX99" fmla="*/ 9110856 w 9517857"/>
              <a:gd name="connsiteY99" fmla="*/ 149479 h 996838"/>
              <a:gd name="connsiteX100" fmla="*/ 9268817 w 9517857"/>
              <a:gd name="connsiteY100" fmla="*/ 131564 h 996838"/>
              <a:gd name="connsiteX101" fmla="*/ 9316667 w 9517857"/>
              <a:gd name="connsiteY101" fmla="*/ 123529 h 996838"/>
              <a:gd name="connsiteX102" fmla="*/ 9428209 w 9517857"/>
              <a:gd name="connsiteY102" fmla="*/ 108405 h 996838"/>
              <a:gd name="connsiteX103" fmla="*/ 9517856 w 9517857"/>
              <a:gd name="connsiteY103" fmla="*/ 0 h 996838"/>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48891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48891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48891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826683 w 9517857"/>
              <a:gd name="connsiteY62" fmla="*/ 163442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488916 w 9517857"/>
              <a:gd name="connsiteY103" fmla="*/ 0 h 918356"/>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769329 w 9517857"/>
              <a:gd name="connsiteY59" fmla="*/ 235460 h 920231"/>
              <a:gd name="connsiteX60" fmla="*/ 4775634 w 9517857"/>
              <a:gd name="connsiteY60" fmla="*/ 235938 h 920231"/>
              <a:gd name="connsiteX61" fmla="*/ 4807816 w 9517857"/>
              <a:gd name="connsiteY61" fmla="*/ 0 h 920231"/>
              <a:gd name="connsiteX62" fmla="*/ 4826683 w 9517857"/>
              <a:gd name="connsiteY62" fmla="*/ 165317 h 920231"/>
              <a:gd name="connsiteX63" fmla="*/ 4827826 w 9517857"/>
              <a:gd name="connsiteY63" fmla="*/ 248852 h 920231"/>
              <a:gd name="connsiteX64" fmla="*/ 4892569 w 9517857"/>
              <a:gd name="connsiteY64" fmla="*/ 251808 h 920231"/>
              <a:gd name="connsiteX65" fmla="*/ 4896611 w 9517857"/>
              <a:gd name="connsiteY65" fmla="*/ 242323 h 920231"/>
              <a:gd name="connsiteX66" fmla="*/ 4917286 w 9517857"/>
              <a:gd name="connsiteY66" fmla="*/ 245534 h 920231"/>
              <a:gd name="connsiteX67" fmla="*/ 4981173 w 9517857"/>
              <a:gd name="connsiteY67" fmla="*/ 248978 h 920231"/>
              <a:gd name="connsiteX68" fmla="*/ 5060397 w 9517857"/>
              <a:gd name="connsiteY68" fmla="*/ 265563 h 920231"/>
              <a:gd name="connsiteX69" fmla="*/ 5252996 w 9517857"/>
              <a:gd name="connsiteY69" fmla="*/ 272530 h 920231"/>
              <a:gd name="connsiteX70" fmla="*/ 5358056 w 9517857"/>
              <a:gd name="connsiteY70" fmla="*/ 249123 h 920231"/>
              <a:gd name="connsiteX71" fmla="*/ 5426496 w 9517857"/>
              <a:gd name="connsiteY71" fmla="*/ 237017 h 920231"/>
              <a:gd name="connsiteX72" fmla="*/ 5497161 w 9517857"/>
              <a:gd name="connsiteY72" fmla="*/ 230683 h 920231"/>
              <a:gd name="connsiteX73" fmla="*/ 5826043 w 9517857"/>
              <a:gd name="connsiteY73" fmla="*/ 149948 h 920231"/>
              <a:gd name="connsiteX74" fmla="*/ 6013415 w 9517857"/>
              <a:gd name="connsiteY74" fmla="*/ 139191 h 920231"/>
              <a:gd name="connsiteX75" fmla="*/ 6080994 w 9517857"/>
              <a:gd name="connsiteY75" fmla="*/ 144813 h 920231"/>
              <a:gd name="connsiteX76" fmla="*/ 6194152 w 9517857"/>
              <a:gd name="connsiteY76" fmla="*/ 153647 h 920231"/>
              <a:gd name="connsiteX77" fmla="*/ 6281379 w 9517857"/>
              <a:gd name="connsiteY77" fmla="*/ 183501 h 920231"/>
              <a:gd name="connsiteX78" fmla="*/ 6374947 w 9517857"/>
              <a:gd name="connsiteY78" fmla="*/ 181674 h 920231"/>
              <a:gd name="connsiteX79" fmla="*/ 6448518 w 9517857"/>
              <a:gd name="connsiteY79" fmla="*/ 166253 h 920231"/>
              <a:gd name="connsiteX80" fmla="*/ 6544700 w 9517857"/>
              <a:gd name="connsiteY80" fmla="*/ 169036 h 920231"/>
              <a:gd name="connsiteX81" fmla="*/ 6648353 w 9517857"/>
              <a:gd name="connsiteY81" fmla="*/ 174125 h 920231"/>
              <a:gd name="connsiteX82" fmla="*/ 6736227 w 9517857"/>
              <a:gd name="connsiteY82" fmla="*/ 175091 h 920231"/>
              <a:gd name="connsiteX83" fmla="*/ 6977218 w 9517857"/>
              <a:gd name="connsiteY83" fmla="*/ 186164 h 920231"/>
              <a:gd name="connsiteX84" fmla="*/ 7065221 w 9517857"/>
              <a:gd name="connsiteY84" fmla="*/ 229406 h 920231"/>
              <a:gd name="connsiteX85" fmla="*/ 7358195 w 9517857"/>
              <a:gd name="connsiteY85" fmla="*/ 253615 h 920231"/>
              <a:gd name="connsiteX86" fmla="*/ 7565449 w 9517857"/>
              <a:gd name="connsiteY86" fmla="*/ 260825 h 920231"/>
              <a:gd name="connsiteX87" fmla="*/ 7599285 w 9517857"/>
              <a:gd name="connsiteY87" fmla="*/ 267896 h 920231"/>
              <a:gd name="connsiteX88" fmla="*/ 7644411 w 9517857"/>
              <a:gd name="connsiteY88" fmla="*/ 260861 h 920231"/>
              <a:gd name="connsiteX89" fmla="*/ 7825110 w 9517857"/>
              <a:gd name="connsiteY89" fmla="*/ 230984 h 920231"/>
              <a:gd name="connsiteX90" fmla="*/ 7965805 w 9517857"/>
              <a:gd name="connsiteY90" fmla="*/ 202230 h 920231"/>
              <a:gd name="connsiteX91" fmla="*/ 8147401 w 9517857"/>
              <a:gd name="connsiteY91" fmla="*/ 207492 h 920231"/>
              <a:gd name="connsiteX92" fmla="*/ 8256033 w 9517857"/>
              <a:gd name="connsiteY92" fmla="*/ 195588 h 920231"/>
              <a:gd name="connsiteX93" fmla="*/ 8410677 w 9517857"/>
              <a:gd name="connsiteY93" fmla="*/ 174042 h 920231"/>
              <a:gd name="connsiteX94" fmla="*/ 8617841 w 9517857"/>
              <a:gd name="connsiteY94" fmla="*/ 157042 h 920231"/>
              <a:gd name="connsiteX95" fmla="*/ 8715976 w 9517857"/>
              <a:gd name="connsiteY95" fmla="*/ 180249 h 920231"/>
              <a:gd name="connsiteX96" fmla="*/ 8778827 w 9517857"/>
              <a:gd name="connsiteY96" fmla="*/ 174811 h 920231"/>
              <a:gd name="connsiteX97" fmla="*/ 8840778 w 9517857"/>
              <a:gd name="connsiteY97" fmla="*/ 145024 h 920231"/>
              <a:gd name="connsiteX98" fmla="*/ 9010380 w 9517857"/>
              <a:gd name="connsiteY98" fmla="*/ 93766 h 920231"/>
              <a:gd name="connsiteX99" fmla="*/ 9110856 w 9517857"/>
              <a:gd name="connsiteY99" fmla="*/ 72872 h 920231"/>
              <a:gd name="connsiteX100" fmla="*/ 9268817 w 9517857"/>
              <a:gd name="connsiteY100" fmla="*/ 54957 h 920231"/>
              <a:gd name="connsiteX101" fmla="*/ 9316667 w 9517857"/>
              <a:gd name="connsiteY101" fmla="*/ 46922 h 920231"/>
              <a:gd name="connsiteX102" fmla="*/ 9428209 w 9517857"/>
              <a:gd name="connsiteY102" fmla="*/ 31798 h 920231"/>
              <a:gd name="connsiteX103" fmla="*/ 9488916 w 9517857"/>
              <a:gd name="connsiteY103"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769329 w 9517857"/>
              <a:gd name="connsiteY59" fmla="*/ 235460 h 920231"/>
              <a:gd name="connsiteX60" fmla="*/ 4807816 w 9517857"/>
              <a:gd name="connsiteY60" fmla="*/ 0 h 920231"/>
              <a:gd name="connsiteX61" fmla="*/ 4826683 w 9517857"/>
              <a:gd name="connsiteY61" fmla="*/ 165317 h 920231"/>
              <a:gd name="connsiteX62" fmla="*/ 4827826 w 9517857"/>
              <a:gd name="connsiteY62" fmla="*/ 248852 h 920231"/>
              <a:gd name="connsiteX63" fmla="*/ 4892569 w 9517857"/>
              <a:gd name="connsiteY63" fmla="*/ 251808 h 920231"/>
              <a:gd name="connsiteX64" fmla="*/ 4896611 w 9517857"/>
              <a:gd name="connsiteY64" fmla="*/ 242323 h 920231"/>
              <a:gd name="connsiteX65" fmla="*/ 4917286 w 9517857"/>
              <a:gd name="connsiteY65" fmla="*/ 245534 h 920231"/>
              <a:gd name="connsiteX66" fmla="*/ 4981173 w 9517857"/>
              <a:gd name="connsiteY66" fmla="*/ 248978 h 920231"/>
              <a:gd name="connsiteX67" fmla="*/ 5060397 w 9517857"/>
              <a:gd name="connsiteY67" fmla="*/ 265563 h 920231"/>
              <a:gd name="connsiteX68" fmla="*/ 5252996 w 9517857"/>
              <a:gd name="connsiteY68" fmla="*/ 272530 h 920231"/>
              <a:gd name="connsiteX69" fmla="*/ 5358056 w 9517857"/>
              <a:gd name="connsiteY69" fmla="*/ 249123 h 920231"/>
              <a:gd name="connsiteX70" fmla="*/ 5426496 w 9517857"/>
              <a:gd name="connsiteY70" fmla="*/ 237017 h 920231"/>
              <a:gd name="connsiteX71" fmla="*/ 5497161 w 9517857"/>
              <a:gd name="connsiteY71" fmla="*/ 230683 h 920231"/>
              <a:gd name="connsiteX72" fmla="*/ 5826043 w 9517857"/>
              <a:gd name="connsiteY72" fmla="*/ 149948 h 920231"/>
              <a:gd name="connsiteX73" fmla="*/ 6013415 w 9517857"/>
              <a:gd name="connsiteY73" fmla="*/ 139191 h 920231"/>
              <a:gd name="connsiteX74" fmla="*/ 6080994 w 9517857"/>
              <a:gd name="connsiteY74" fmla="*/ 144813 h 920231"/>
              <a:gd name="connsiteX75" fmla="*/ 6194152 w 9517857"/>
              <a:gd name="connsiteY75" fmla="*/ 153647 h 920231"/>
              <a:gd name="connsiteX76" fmla="*/ 6281379 w 9517857"/>
              <a:gd name="connsiteY76" fmla="*/ 183501 h 920231"/>
              <a:gd name="connsiteX77" fmla="*/ 6374947 w 9517857"/>
              <a:gd name="connsiteY77" fmla="*/ 181674 h 920231"/>
              <a:gd name="connsiteX78" fmla="*/ 6448518 w 9517857"/>
              <a:gd name="connsiteY78" fmla="*/ 166253 h 920231"/>
              <a:gd name="connsiteX79" fmla="*/ 6544700 w 9517857"/>
              <a:gd name="connsiteY79" fmla="*/ 169036 h 920231"/>
              <a:gd name="connsiteX80" fmla="*/ 6648353 w 9517857"/>
              <a:gd name="connsiteY80" fmla="*/ 174125 h 920231"/>
              <a:gd name="connsiteX81" fmla="*/ 6736227 w 9517857"/>
              <a:gd name="connsiteY81" fmla="*/ 175091 h 920231"/>
              <a:gd name="connsiteX82" fmla="*/ 6977218 w 9517857"/>
              <a:gd name="connsiteY82" fmla="*/ 186164 h 920231"/>
              <a:gd name="connsiteX83" fmla="*/ 7065221 w 9517857"/>
              <a:gd name="connsiteY83" fmla="*/ 229406 h 920231"/>
              <a:gd name="connsiteX84" fmla="*/ 7358195 w 9517857"/>
              <a:gd name="connsiteY84" fmla="*/ 253615 h 920231"/>
              <a:gd name="connsiteX85" fmla="*/ 7565449 w 9517857"/>
              <a:gd name="connsiteY85" fmla="*/ 260825 h 920231"/>
              <a:gd name="connsiteX86" fmla="*/ 7599285 w 9517857"/>
              <a:gd name="connsiteY86" fmla="*/ 267896 h 920231"/>
              <a:gd name="connsiteX87" fmla="*/ 7644411 w 9517857"/>
              <a:gd name="connsiteY87" fmla="*/ 260861 h 920231"/>
              <a:gd name="connsiteX88" fmla="*/ 7825110 w 9517857"/>
              <a:gd name="connsiteY88" fmla="*/ 230984 h 920231"/>
              <a:gd name="connsiteX89" fmla="*/ 7965805 w 9517857"/>
              <a:gd name="connsiteY89" fmla="*/ 202230 h 920231"/>
              <a:gd name="connsiteX90" fmla="*/ 8147401 w 9517857"/>
              <a:gd name="connsiteY90" fmla="*/ 207492 h 920231"/>
              <a:gd name="connsiteX91" fmla="*/ 8256033 w 9517857"/>
              <a:gd name="connsiteY91" fmla="*/ 195588 h 920231"/>
              <a:gd name="connsiteX92" fmla="*/ 8410677 w 9517857"/>
              <a:gd name="connsiteY92" fmla="*/ 174042 h 920231"/>
              <a:gd name="connsiteX93" fmla="*/ 8617841 w 9517857"/>
              <a:gd name="connsiteY93" fmla="*/ 157042 h 920231"/>
              <a:gd name="connsiteX94" fmla="*/ 8715976 w 9517857"/>
              <a:gd name="connsiteY94" fmla="*/ 180249 h 920231"/>
              <a:gd name="connsiteX95" fmla="*/ 8778827 w 9517857"/>
              <a:gd name="connsiteY95" fmla="*/ 174811 h 920231"/>
              <a:gd name="connsiteX96" fmla="*/ 8840778 w 9517857"/>
              <a:gd name="connsiteY96" fmla="*/ 145024 h 920231"/>
              <a:gd name="connsiteX97" fmla="*/ 9010380 w 9517857"/>
              <a:gd name="connsiteY97" fmla="*/ 93766 h 920231"/>
              <a:gd name="connsiteX98" fmla="*/ 9110856 w 9517857"/>
              <a:gd name="connsiteY98" fmla="*/ 72872 h 920231"/>
              <a:gd name="connsiteX99" fmla="*/ 9268817 w 9517857"/>
              <a:gd name="connsiteY99" fmla="*/ 54957 h 920231"/>
              <a:gd name="connsiteX100" fmla="*/ 9316667 w 9517857"/>
              <a:gd name="connsiteY100" fmla="*/ 46922 h 920231"/>
              <a:gd name="connsiteX101" fmla="*/ 9428209 w 9517857"/>
              <a:gd name="connsiteY101" fmla="*/ 31798 h 920231"/>
              <a:gd name="connsiteX102" fmla="*/ 9488916 w 9517857"/>
              <a:gd name="connsiteY102"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807816 w 9517857"/>
              <a:gd name="connsiteY59" fmla="*/ 0 h 920231"/>
              <a:gd name="connsiteX60" fmla="*/ 4826683 w 9517857"/>
              <a:gd name="connsiteY60" fmla="*/ 165317 h 920231"/>
              <a:gd name="connsiteX61" fmla="*/ 4827826 w 9517857"/>
              <a:gd name="connsiteY61" fmla="*/ 248852 h 920231"/>
              <a:gd name="connsiteX62" fmla="*/ 4892569 w 9517857"/>
              <a:gd name="connsiteY62" fmla="*/ 251808 h 920231"/>
              <a:gd name="connsiteX63" fmla="*/ 4896611 w 9517857"/>
              <a:gd name="connsiteY63" fmla="*/ 242323 h 920231"/>
              <a:gd name="connsiteX64" fmla="*/ 4917286 w 9517857"/>
              <a:gd name="connsiteY64" fmla="*/ 245534 h 920231"/>
              <a:gd name="connsiteX65" fmla="*/ 4981173 w 9517857"/>
              <a:gd name="connsiteY65" fmla="*/ 248978 h 920231"/>
              <a:gd name="connsiteX66" fmla="*/ 5060397 w 9517857"/>
              <a:gd name="connsiteY66" fmla="*/ 265563 h 920231"/>
              <a:gd name="connsiteX67" fmla="*/ 5252996 w 9517857"/>
              <a:gd name="connsiteY67" fmla="*/ 272530 h 920231"/>
              <a:gd name="connsiteX68" fmla="*/ 5358056 w 9517857"/>
              <a:gd name="connsiteY68" fmla="*/ 249123 h 920231"/>
              <a:gd name="connsiteX69" fmla="*/ 5426496 w 9517857"/>
              <a:gd name="connsiteY69" fmla="*/ 237017 h 920231"/>
              <a:gd name="connsiteX70" fmla="*/ 5497161 w 9517857"/>
              <a:gd name="connsiteY70" fmla="*/ 230683 h 920231"/>
              <a:gd name="connsiteX71" fmla="*/ 5826043 w 9517857"/>
              <a:gd name="connsiteY71" fmla="*/ 149948 h 920231"/>
              <a:gd name="connsiteX72" fmla="*/ 6013415 w 9517857"/>
              <a:gd name="connsiteY72" fmla="*/ 139191 h 920231"/>
              <a:gd name="connsiteX73" fmla="*/ 6080994 w 9517857"/>
              <a:gd name="connsiteY73" fmla="*/ 144813 h 920231"/>
              <a:gd name="connsiteX74" fmla="*/ 6194152 w 9517857"/>
              <a:gd name="connsiteY74" fmla="*/ 153647 h 920231"/>
              <a:gd name="connsiteX75" fmla="*/ 6281379 w 9517857"/>
              <a:gd name="connsiteY75" fmla="*/ 183501 h 920231"/>
              <a:gd name="connsiteX76" fmla="*/ 6374947 w 9517857"/>
              <a:gd name="connsiteY76" fmla="*/ 181674 h 920231"/>
              <a:gd name="connsiteX77" fmla="*/ 6448518 w 9517857"/>
              <a:gd name="connsiteY77" fmla="*/ 166253 h 920231"/>
              <a:gd name="connsiteX78" fmla="*/ 6544700 w 9517857"/>
              <a:gd name="connsiteY78" fmla="*/ 169036 h 920231"/>
              <a:gd name="connsiteX79" fmla="*/ 6648353 w 9517857"/>
              <a:gd name="connsiteY79" fmla="*/ 174125 h 920231"/>
              <a:gd name="connsiteX80" fmla="*/ 6736227 w 9517857"/>
              <a:gd name="connsiteY80" fmla="*/ 175091 h 920231"/>
              <a:gd name="connsiteX81" fmla="*/ 6977218 w 9517857"/>
              <a:gd name="connsiteY81" fmla="*/ 186164 h 920231"/>
              <a:gd name="connsiteX82" fmla="*/ 7065221 w 9517857"/>
              <a:gd name="connsiteY82" fmla="*/ 229406 h 920231"/>
              <a:gd name="connsiteX83" fmla="*/ 7358195 w 9517857"/>
              <a:gd name="connsiteY83" fmla="*/ 253615 h 920231"/>
              <a:gd name="connsiteX84" fmla="*/ 7565449 w 9517857"/>
              <a:gd name="connsiteY84" fmla="*/ 260825 h 920231"/>
              <a:gd name="connsiteX85" fmla="*/ 7599285 w 9517857"/>
              <a:gd name="connsiteY85" fmla="*/ 267896 h 920231"/>
              <a:gd name="connsiteX86" fmla="*/ 7644411 w 9517857"/>
              <a:gd name="connsiteY86" fmla="*/ 260861 h 920231"/>
              <a:gd name="connsiteX87" fmla="*/ 7825110 w 9517857"/>
              <a:gd name="connsiteY87" fmla="*/ 230984 h 920231"/>
              <a:gd name="connsiteX88" fmla="*/ 7965805 w 9517857"/>
              <a:gd name="connsiteY88" fmla="*/ 202230 h 920231"/>
              <a:gd name="connsiteX89" fmla="*/ 8147401 w 9517857"/>
              <a:gd name="connsiteY89" fmla="*/ 207492 h 920231"/>
              <a:gd name="connsiteX90" fmla="*/ 8256033 w 9517857"/>
              <a:gd name="connsiteY90" fmla="*/ 195588 h 920231"/>
              <a:gd name="connsiteX91" fmla="*/ 8410677 w 9517857"/>
              <a:gd name="connsiteY91" fmla="*/ 174042 h 920231"/>
              <a:gd name="connsiteX92" fmla="*/ 8617841 w 9517857"/>
              <a:gd name="connsiteY92" fmla="*/ 157042 h 920231"/>
              <a:gd name="connsiteX93" fmla="*/ 8715976 w 9517857"/>
              <a:gd name="connsiteY93" fmla="*/ 180249 h 920231"/>
              <a:gd name="connsiteX94" fmla="*/ 8778827 w 9517857"/>
              <a:gd name="connsiteY94" fmla="*/ 174811 h 920231"/>
              <a:gd name="connsiteX95" fmla="*/ 8840778 w 9517857"/>
              <a:gd name="connsiteY95" fmla="*/ 145024 h 920231"/>
              <a:gd name="connsiteX96" fmla="*/ 9010380 w 9517857"/>
              <a:gd name="connsiteY96" fmla="*/ 93766 h 920231"/>
              <a:gd name="connsiteX97" fmla="*/ 9110856 w 9517857"/>
              <a:gd name="connsiteY97" fmla="*/ 72872 h 920231"/>
              <a:gd name="connsiteX98" fmla="*/ 9268817 w 9517857"/>
              <a:gd name="connsiteY98" fmla="*/ 54957 h 920231"/>
              <a:gd name="connsiteX99" fmla="*/ 9316667 w 9517857"/>
              <a:gd name="connsiteY99" fmla="*/ 46922 h 920231"/>
              <a:gd name="connsiteX100" fmla="*/ 9428209 w 9517857"/>
              <a:gd name="connsiteY100" fmla="*/ 31798 h 920231"/>
              <a:gd name="connsiteX101" fmla="*/ 9488916 w 9517857"/>
              <a:gd name="connsiteY101"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807816 w 9517857"/>
              <a:gd name="connsiteY58" fmla="*/ 0 h 920231"/>
              <a:gd name="connsiteX59" fmla="*/ 4826683 w 9517857"/>
              <a:gd name="connsiteY59" fmla="*/ 165317 h 920231"/>
              <a:gd name="connsiteX60" fmla="*/ 4827826 w 9517857"/>
              <a:gd name="connsiteY60" fmla="*/ 248852 h 920231"/>
              <a:gd name="connsiteX61" fmla="*/ 4892569 w 9517857"/>
              <a:gd name="connsiteY61" fmla="*/ 251808 h 920231"/>
              <a:gd name="connsiteX62" fmla="*/ 4896611 w 9517857"/>
              <a:gd name="connsiteY62" fmla="*/ 242323 h 920231"/>
              <a:gd name="connsiteX63" fmla="*/ 4917286 w 9517857"/>
              <a:gd name="connsiteY63" fmla="*/ 245534 h 920231"/>
              <a:gd name="connsiteX64" fmla="*/ 4981173 w 9517857"/>
              <a:gd name="connsiteY64" fmla="*/ 248978 h 920231"/>
              <a:gd name="connsiteX65" fmla="*/ 5060397 w 9517857"/>
              <a:gd name="connsiteY65" fmla="*/ 265563 h 920231"/>
              <a:gd name="connsiteX66" fmla="*/ 5252996 w 9517857"/>
              <a:gd name="connsiteY66" fmla="*/ 272530 h 920231"/>
              <a:gd name="connsiteX67" fmla="*/ 5358056 w 9517857"/>
              <a:gd name="connsiteY67" fmla="*/ 249123 h 920231"/>
              <a:gd name="connsiteX68" fmla="*/ 5426496 w 9517857"/>
              <a:gd name="connsiteY68" fmla="*/ 237017 h 920231"/>
              <a:gd name="connsiteX69" fmla="*/ 5497161 w 9517857"/>
              <a:gd name="connsiteY69" fmla="*/ 230683 h 920231"/>
              <a:gd name="connsiteX70" fmla="*/ 5826043 w 9517857"/>
              <a:gd name="connsiteY70" fmla="*/ 149948 h 920231"/>
              <a:gd name="connsiteX71" fmla="*/ 6013415 w 9517857"/>
              <a:gd name="connsiteY71" fmla="*/ 139191 h 920231"/>
              <a:gd name="connsiteX72" fmla="*/ 6080994 w 9517857"/>
              <a:gd name="connsiteY72" fmla="*/ 144813 h 920231"/>
              <a:gd name="connsiteX73" fmla="*/ 6194152 w 9517857"/>
              <a:gd name="connsiteY73" fmla="*/ 153647 h 920231"/>
              <a:gd name="connsiteX74" fmla="*/ 6281379 w 9517857"/>
              <a:gd name="connsiteY74" fmla="*/ 183501 h 920231"/>
              <a:gd name="connsiteX75" fmla="*/ 6374947 w 9517857"/>
              <a:gd name="connsiteY75" fmla="*/ 181674 h 920231"/>
              <a:gd name="connsiteX76" fmla="*/ 6448518 w 9517857"/>
              <a:gd name="connsiteY76" fmla="*/ 166253 h 920231"/>
              <a:gd name="connsiteX77" fmla="*/ 6544700 w 9517857"/>
              <a:gd name="connsiteY77" fmla="*/ 169036 h 920231"/>
              <a:gd name="connsiteX78" fmla="*/ 6648353 w 9517857"/>
              <a:gd name="connsiteY78" fmla="*/ 174125 h 920231"/>
              <a:gd name="connsiteX79" fmla="*/ 6736227 w 9517857"/>
              <a:gd name="connsiteY79" fmla="*/ 175091 h 920231"/>
              <a:gd name="connsiteX80" fmla="*/ 6977218 w 9517857"/>
              <a:gd name="connsiteY80" fmla="*/ 186164 h 920231"/>
              <a:gd name="connsiteX81" fmla="*/ 7065221 w 9517857"/>
              <a:gd name="connsiteY81" fmla="*/ 229406 h 920231"/>
              <a:gd name="connsiteX82" fmla="*/ 7358195 w 9517857"/>
              <a:gd name="connsiteY82" fmla="*/ 253615 h 920231"/>
              <a:gd name="connsiteX83" fmla="*/ 7565449 w 9517857"/>
              <a:gd name="connsiteY83" fmla="*/ 260825 h 920231"/>
              <a:gd name="connsiteX84" fmla="*/ 7599285 w 9517857"/>
              <a:gd name="connsiteY84" fmla="*/ 267896 h 920231"/>
              <a:gd name="connsiteX85" fmla="*/ 7644411 w 9517857"/>
              <a:gd name="connsiteY85" fmla="*/ 260861 h 920231"/>
              <a:gd name="connsiteX86" fmla="*/ 7825110 w 9517857"/>
              <a:gd name="connsiteY86" fmla="*/ 230984 h 920231"/>
              <a:gd name="connsiteX87" fmla="*/ 7965805 w 9517857"/>
              <a:gd name="connsiteY87" fmla="*/ 202230 h 920231"/>
              <a:gd name="connsiteX88" fmla="*/ 8147401 w 9517857"/>
              <a:gd name="connsiteY88" fmla="*/ 207492 h 920231"/>
              <a:gd name="connsiteX89" fmla="*/ 8256033 w 9517857"/>
              <a:gd name="connsiteY89" fmla="*/ 195588 h 920231"/>
              <a:gd name="connsiteX90" fmla="*/ 8410677 w 9517857"/>
              <a:gd name="connsiteY90" fmla="*/ 174042 h 920231"/>
              <a:gd name="connsiteX91" fmla="*/ 8617841 w 9517857"/>
              <a:gd name="connsiteY91" fmla="*/ 157042 h 920231"/>
              <a:gd name="connsiteX92" fmla="*/ 8715976 w 9517857"/>
              <a:gd name="connsiteY92" fmla="*/ 180249 h 920231"/>
              <a:gd name="connsiteX93" fmla="*/ 8778827 w 9517857"/>
              <a:gd name="connsiteY93" fmla="*/ 174811 h 920231"/>
              <a:gd name="connsiteX94" fmla="*/ 8840778 w 9517857"/>
              <a:gd name="connsiteY94" fmla="*/ 145024 h 920231"/>
              <a:gd name="connsiteX95" fmla="*/ 9010380 w 9517857"/>
              <a:gd name="connsiteY95" fmla="*/ 93766 h 920231"/>
              <a:gd name="connsiteX96" fmla="*/ 9110856 w 9517857"/>
              <a:gd name="connsiteY96" fmla="*/ 72872 h 920231"/>
              <a:gd name="connsiteX97" fmla="*/ 9268817 w 9517857"/>
              <a:gd name="connsiteY97" fmla="*/ 54957 h 920231"/>
              <a:gd name="connsiteX98" fmla="*/ 9316667 w 9517857"/>
              <a:gd name="connsiteY98" fmla="*/ 46922 h 920231"/>
              <a:gd name="connsiteX99" fmla="*/ 9428209 w 9517857"/>
              <a:gd name="connsiteY99" fmla="*/ 31798 h 920231"/>
              <a:gd name="connsiteX100" fmla="*/ 9488916 w 9517857"/>
              <a:gd name="connsiteY100"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807816 w 9517857"/>
              <a:gd name="connsiteY57" fmla="*/ 0 h 920231"/>
              <a:gd name="connsiteX58" fmla="*/ 4826683 w 9517857"/>
              <a:gd name="connsiteY58" fmla="*/ 165317 h 920231"/>
              <a:gd name="connsiteX59" fmla="*/ 4827826 w 9517857"/>
              <a:gd name="connsiteY59" fmla="*/ 248852 h 920231"/>
              <a:gd name="connsiteX60" fmla="*/ 4892569 w 9517857"/>
              <a:gd name="connsiteY60" fmla="*/ 251808 h 920231"/>
              <a:gd name="connsiteX61" fmla="*/ 4896611 w 9517857"/>
              <a:gd name="connsiteY61" fmla="*/ 242323 h 920231"/>
              <a:gd name="connsiteX62" fmla="*/ 4917286 w 9517857"/>
              <a:gd name="connsiteY62" fmla="*/ 245534 h 920231"/>
              <a:gd name="connsiteX63" fmla="*/ 4981173 w 9517857"/>
              <a:gd name="connsiteY63" fmla="*/ 248978 h 920231"/>
              <a:gd name="connsiteX64" fmla="*/ 5060397 w 9517857"/>
              <a:gd name="connsiteY64" fmla="*/ 265563 h 920231"/>
              <a:gd name="connsiteX65" fmla="*/ 5252996 w 9517857"/>
              <a:gd name="connsiteY65" fmla="*/ 272530 h 920231"/>
              <a:gd name="connsiteX66" fmla="*/ 5358056 w 9517857"/>
              <a:gd name="connsiteY66" fmla="*/ 249123 h 920231"/>
              <a:gd name="connsiteX67" fmla="*/ 5426496 w 9517857"/>
              <a:gd name="connsiteY67" fmla="*/ 237017 h 920231"/>
              <a:gd name="connsiteX68" fmla="*/ 5497161 w 9517857"/>
              <a:gd name="connsiteY68" fmla="*/ 230683 h 920231"/>
              <a:gd name="connsiteX69" fmla="*/ 5826043 w 9517857"/>
              <a:gd name="connsiteY69" fmla="*/ 149948 h 920231"/>
              <a:gd name="connsiteX70" fmla="*/ 6013415 w 9517857"/>
              <a:gd name="connsiteY70" fmla="*/ 139191 h 920231"/>
              <a:gd name="connsiteX71" fmla="*/ 6080994 w 9517857"/>
              <a:gd name="connsiteY71" fmla="*/ 144813 h 920231"/>
              <a:gd name="connsiteX72" fmla="*/ 6194152 w 9517857"/>
              <a:gd name="connsiteY72" fmla="*/ 153647 h 920231"/>
              <a:gd name="connsiteX73" fmla="*/ 6281379 w 9517857"/>
              <a:gd name="connsiteY73" fmla="*/ 183501 h 920231"/>
              <a:gd name="connsiteX74" fmla="*/ 6374947 w 9517857"/>
              <a:gd name="connsiteY74" fmla="*/ 181674 h 920231"/>
              <a:gd name="connsiteX75" fmla="*/ 6448518 w 9517857"/>
              <a:gd name="connsiteY75" fmla="*/ 166253 h 920231"/>
              <a:gd name="connsiteX76" fmla="*/ 6544700 w 9517857"/>
              <a:gd name="connsiteY76" fmla="*/ 169036 h 920231"/>
              <a:gd name="connsiteX77" fmla="*/ 6648353 w 9517857"/>
              <a:gd name="connsiteY77" fmla="*/ 174125 h 920231"/>
              <a:gd name="connsiteX78" fmla="*/ 6736227 w 9517857"/>
              <a:gd name="connsiteY78" fmla="*/ 175091 h 920231"/>
              <a:gd name="connsiteX79" fmla="*/ 6977218 w 9517857"/>
              <a:gd name="connsiteY79" fmla="*/ 186164 h 920231"/>
              <a:gd name="connsiteX80" fmla="*/ 7065221 w 9517857"/>
              <a:gd name="connsiteY80" fmla="*/ 229406 h 920231"/>
              <a:gd name="connsiteX81" fmla="*/ 7358195 w 9517857"/>
              <a:gd name="connsiteY81" fmla="*/ 253615 h 920231"/>
              <a:gd name="connsiteX82" fmla="*/ 7565449 w 9517857"/>
              <a:gd name="connsiteY82" fmla="*/ 260825 h 920231"/>
              <a:gd name="connsiteX83" fmla="*/ 7599285 w 9517857"/>
              <a:gd name="connsiteY83" fmla="*/ 267896 h 920231"/>
              <a:gd name="connsiteX84" fmla="*/ 7644411 w 9517857"/>
              <a:gd name="connsiteY84" fmla="*/ 260861 h 920231"/>
              <a:gd name="connsiteX85" fmla="*/ 7825110 w 9517857"/>
              <a:gd name="connsiteY85" fmla="*/ 230984 h 920231"/>
              <a:gd name="connsiteX86" fmla="*/ 7965805 w 9517857"/>
              <a:gd name="connsiteY86" fmla="*/ 202230 h 920231"/>
              <a:gd name="connsiteX87" fmla="*/ 8147401 w 9517857"/>
              <a:gd name="connsiteY87" fmla="*/ 207492 h 920231"/>
              <a:gd name="connsiteX88" fmla="*/ 8256033 w 9517857"/>
              <a:gd name="connsiteY88" fmla="*/ 195588 h 920231"/>
              <a:gd name="connsiteX89" fmla="*/ 8410677 w 9517857"/>
              <a:gd name="connsiteY89" fmla="*/ 174042 h 920231"/>
              <a:gd name="connsiteX90" fmla="*/ 8617841 w 9517857"/>
              <a:gd name="connsiteY90" fmla="*/ 157042 h 920231"/>
              <a:gd name="connsiteX91" fmla="*/ 8715976 w 9517857"/>
              <a:gd name="connsiteY91" fmla="*/ 180249 h 920231"/>
              <a:gd name="connsiteX92" fmla="*/ 8778827 w 9517857"/>
              <a:gd name="connsiteY92" fmla="*/ 174811 h 920231"/>
              <a:gd name="connsiteX93" fmla="*/ 8840778 w 9517857"/>
              <a:gd name="connsiteY93" fmla="*/ 145024 h 920231"/>
              <a:gd name="connsiteX94" fmla="*/ 9010380 w 9517857"/>
              <a:gd name="connsiteY94" fmla="*/ 93766 h 920231"/>
              <a:gd name="connsiteX95" fmla="*/ 9110856 w 9517857"/>
              <a:gd name="connsiteY95" fmla="*/ 72872 h 920231"/>
              <a:gd name="connsiteX96" fmla="*/ 9268817 w 9517857"/>
              <a:gd name="connsiteY96" fmla="*/ 54957 h 920231"/>
              <a:gd name="connsiteX97" fmla="*/ 9316667 w 9517857"/>
              <a:gd name="connsiteY97" fmla="*/ 46922 h 920231"/>
              <a:gd name="connsiteX98" fmla="*/ 9428209 w 9517857"/>
              <a:gd name="connsiteY98" fmla="*/ 31798 h 920231"/>
              <a:gd name="connsiteX99" fmla="*/ 9488916 w 9517857"/>
              <a:gd name="connsiteY99"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807816 w 9517857"/>
              <a:gd name="connsiteY56" fmla="*/ 0 h 920231"/>
              <a:gd name="connsiteX57" fmla="*/ 4826683 w 9517857"/>
              <a:gd name="connsiteY57" fmla="*/ 165317 h 920231"/>
              <a:gd name="connsiteX58" fmla="*/ 4827826 w 9517857"/>
              <a:gd name="connsiteY58" fmla="*/ 248852 h 920231"/>
              <a:gd name="connsiteX59" fmla="*/ 4892569 w 9517857"/>
              <a:gd name="connsiteY59" fmla="*/ 251808 h 920231"/>
              <a:gd name="connsiteX60" fmla="*/ 4896611 w 9517857"/>
              <a:gd name="connsiteY60" fmla="*/ 242323 h 920231"/>
              <a:gd name="connsiteX61" fmla="*/ 4917286 w 9517857"/>
              <a:gd name="connsiteY61" fmla="*/ 245534 h 920231"/>
              <a:gd name="connsiteX62" fmla="*/ 4981173 w 9517857"/>
              <a:gd name="connsiteY62" fmla="*/ 248978 h 920231"/>
              <a:gd name="connsiteX63" fmla="*/ 5060397 w 9517857"/>
              <a:gd name="connsiteY63" fmla="*/ 265563 h 920231"/>
              <a:gd name="connsiteX64" fmla="*/ 5252996 w 9517857"/>
              <a:gd name="connsiteY64" fmla="*/ 272530 h 920231"/>
              <a:gd name="connsiteX65" fmla="*/ 5358056 w 9517857"/>
              <a:gd name="connsiteY65" fmla="*/ 249123 h 920231"/>
              <a:gd name="connsiteX66" fmla="*/ 5426496 w 9517857"/>
              <a:gd name="connsiteY66" fmla="*/ 237017 h 920231"/>
              <a:gd name="connsiteX67" fmla="*/ 5497161 w 9517857"/>
              <a:gd name="connsiteY67" fmla="*/ 230683 h 920231"/>
              <a:gd name="connsiteX68" fmla="*/ 5826043 w 9517857"/>
              <a:gd name="connsiteY68" fmla="*/ 149948 h 920231"/>
              <a:gd name="connsiteX69" fmla="*/ 6013415 w 9517857"/>
              <a:gd name="connsiteY69" fmla="*/ 139191 h 920231"/>
              <a:gd name="connsiteX70" fmla="*/ 6080994 w 9517857"/>
              <a:gd name="connsiteY70" fmla="*/ 144813 h 920231"/>
              <a:gd name="connsiteX71" fmla="*/ 6194152 w 9517857"/>
              <a:gd name="connsiteY71" fmla="*/ 153647 h 920231"/>
              <a:gd name="connsiteX72" fmla="*/ 6281379 w 9517857"/>
              <a:gd name="connsiteY72" fmla="*/ 183501 h 920231"/>
              <a:gd name="connsiteX73" fmla="*/ 6374947 w 9517857"/>
              <a:gd name="connsiteY73" fmla="*/ 181674 h 920231"/>
              <a:gd name="connsiteX74" fmla="*/ 6448518 w 9517857"/>
              <a:gd name="connsiteY74" fmla="*/ 166253 h 920231"/>
              <a:gd name="connsiteX75" fmla="*/ 6544700 w 9517857"/>
              <a:gd name="connsiteY75" fmla="*/ 169036 h 920231"/>
              <a:gd name="connsiteX76" fmla="*/ 6648353 w 9517857"/>
              <a:gd name="connsiteY76" fmla="*/ 174125 h 920231"/>
              <a:gd name="connsiteX77" fmla="*/ 6736227 w 9517857"/>
              <a:gd name="connsiteY77" fmla="*/ 175091 h 920231"/>
              <a:gd name="connsiteX78" fmla="*/ 6977218 w 9517857"/>
              <a:gd name="connsiteY78" fmla="*/ 186164 h 920231"/>
              <a:gd name="connsiteX79" fmla="*/ 7065221 w 9517857"/>
              <a:gd name="connsiteY79" fmla="*/ 229406 h 920231"/>
              <a:gd name="connsiteX80" fmla="*/ 7358195 w 9517857"/>
              <a:gd name="connsiteY80" fmla="*/ 253615 h 920231"/>
              <a:gd name="connsiteX81" fmla="*/ 7565449 w 9517857"/>
              <a:gd name="connsiteY81" fmla="*/ 260825 h 920231"/>
              <a:gd name="connsiteX82" fmla="*/ 7599285 w 9517857"/>
              <a:gd name="connsiteY82" fmla="*/ 267896 h 920231"/>
              <a:gd name="connsiteX83" fmla="*/ 7644411 w 9517857"/>
              <a:gd name="connsiteY83" fmla="*/ 260861 h 920231"/>
              <a:gd name="connsiteX84" fmla="*/ 7825110 w 9517857"/>
              <a:gd name="connsiteY84" fmla="*/ 230984 h 920231"/>
              <a:gd name="connsiteX85" fmla="*/ 7965805 w 9517857"/>
              <a:gd name="connsiteY85" fmla="*/ 202230 h 920231"/>
              <a:gd name="connsiteX86" fmla="*/ 8147401 w 9517857"/>
              <a:gd name="connsiteY86" fmla="*/ 207492 h 920231"/>
              <a:gd name="connsiteX87" fmla="*/ 8256033 w 9517857"/>
              <a:gd name="connsiteY87" fmla="*/ 195588 h 920231"/>
              <a:gd name="connsiteX88" fmla="*/ 8410677 w 9517857"/>
              <a:gd name="connsiteY88" fmla="*/ 174042 h 920231"/>
              <a:gd name="connsiteX89" fmla="*/ 8617841 w 9517857"/>
              <a:gd name="connsiteY89" fmla="*/ 157042 h 920231"/>
              <a:gd name="connsiteX90" fmla="*/ 8715976 w 9517857"/>
              <a:gd name="connsiteY90" fmla="*/ 180249 h 920231"/>
              <a:gd name="connsiteX91" fmla="*/ 8778827 w 9517857"/>
              <a:gd name="connsiteY91" fmla="*/ 174811 h 920231"/>
              <a:gd name="connsiteX92" fmla="*/ 8840778 w 9517857"/>
              <a:gd name="connsiteY92" fmla="*/ 145024 h 920231"/>
              <a:gd name="connsiteX93" fmla="*/ 9010380 w 9517857"/>
              <a:gd name="connsiteY93" fmla="*/ 93766 h 920231"/>
              <a:gd name="connsiteX94" fmla="*/ 9110856 w 9517857"/>
              <a:gd name="connsiteY94" fmla="*/ 72872 h 920231"/>
              <a:gd name="connsiteX95" fmla="*/ 9268817 w 9517857"/>
              <a:gd name="connsiteY95" fmla="*/ 54957 h 920231"/>
              <a:gd name="connsiteX96" fmla="*/ 9316667 w 9517857"/>
              <a:gd name="connsiteY96" fmla="*/ 46922 h 920231"/>
              <a:gd name="connsiteX97" fmla="*/ 9428209 w 9517857"/>
              <a:gd name="connsiteY97" fmla="*/ 31798 h 920231"/>
              <a:gd name="connsiteX98" fmla="*/ 9488916 w 9517857"/>
              <a:gd name="connsiteY98"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807816 w 9517857"/>
              <a:gd name="connsiteY55" fmla="*/ 0 h 920231"/>
              <a:gd name="connsiteX56" fmla="*/ 4826683 w 9517857"/>
              <a:gd name="connsiteY56" fmla="*/ 165317 h 920231"/>
              <a:gd name="connsiteX57" fmla="*/ 4827826 w 9517857"/>
              <a:gd name="connsiteY57" fmla="*/ 248852 h 920231"/>
              <a:gd name="connsiteX58" fmla="*/ 4892569 w 9517857"/>
              <a:gd name="connsiteY58" fmla="*/ 251808 h 920231"/>
              <a:gd name="connsiteX59" fmla="*/ 4896611 w 9517857"/>
              <a:gd name="connsiteY59" fmla="*/ 242323 h 920231"/>
              <a:gd name="connsiteX60" fmla="*/ 4917286 w 9517857"/>
              <a:gd name="connsiteY60" fmla="*/ 245534 h 920231"/>
              <a:gd name="connsiteX61" fmla="*/ 4981173 w 9517857"/>
              <a:gd name="connsiteY61" fmla="*/ 248978 h 920231"/>
              <a:gd name="connsiteX62" fmla="*/ 5060397 w 9517857"/>
              <a:gd name="connsiteY62" fmla="*/ 265563 h 920231"/>
              <a:gd name="connsiteX63" fmla="*/ 5252996 w 9517857"/>
              <a:gd name="connsiteY63" fmla="*/ 272530 h 920231"/>
              <a:gd name="connsiteX64" fmla="*/ 5358056 w 9517857"/>
              <a:gd name="connsiteY64" fmla="*/ 249123 h 920231"/>
              <a:gd name="connsiteX65" fmla="*/ 5426496 w 9517857"/>
              <a:gd name="connsiteY65" fmla="*/ 237017 h 920231"/>
              <a:gd name="connsiteX66" fmla="*/ 5497161 w 9517857"/>
              <a:gd name="connsiteY66" fmla="*/ 230683 h 920231"/>
              <a:gd name="connsiteX67" fmla="*/ 5826043 w 9517857"/>
              <a:gd name="connsiteY67" fmla="*/ 149948 h 920231"/>
              <a:gd name="connsiteX68" fmla="*/ 6013415 w 9517857"/>
              <a:gd name="connsiteY68" fmla="*/ 139191 h 920231"/>
              <a:gd name="connsiteX69" fmla="*/ 6080994 w 9517857"/>
              <a:gd name="connsiteY69" fmla="*/ 144813 h 920231"/>
              <a:gd name="connsiteX70" fmla="*/ 6194152 w 9517857"/>
              <a:gd name="connsiteY70" fmla="*/ 153647 h 920231"/>
              <a:gd name="connsiteX71" fmla="*/ 6281379 w 9517857"/>
              <a:gd name="connsiteY71" fmla="*/ 183501 h 920231"/>
              <a:gd name="connsiteX72" fmla="*/ 6374947 w 9517857"/>
              <a:gd name="connsiteY72" fmla="*/ 181674 h 920231"/>
              <a:gd name="connsiteX73" fmla="*/ 6448518 w 9517857"/>
              <a:gd name="connsiteY73" fmla="*/ 166253 h 920231"/>
              <a:gd name="connsiteX74" fmla="*/ 6544700 w 9517857"/>
              <a:gd name="connsiteY74" fmla="*/ 169036 h 920231"/>
              <a:gd name="connsiteX75" fmla="*/ 6648353 w 9517857"/>
              <a:gd name="connsiteY75" fmla="*/ 174125 h 920231"/>
              <a:gd name="connsiteX76" fmla="*/ 6736227 w 9517857"/>
              <a:gd name="connsiteY76" fmla="*/ 175091 h 920231"/>
              <a:gd name="connsiteX77" fmla="*/ 6977218 w 9517857"/>
              <a:gd name="connsiteY77" fmla="*/ 186164 h 920231"/>
              <a:gd name="connsiteX78" fmla="*/ 7065221 w 9517857"/>
              <a:gd name="connsiteY78" fmla="*/ 229406 h 920231"/>
              <a:gd name="connsiteX79" fmla="*/ 7358195 w 9517857"/>
              <a:gd name="connsiteY79" fmla="*/ 253615 h 920231"/>
              <a:gd name="connsiteX80" fmla="*/ 7565449 w 9517857"/>
              <a:gd name="connsiteY80" fmla="*/ 260825 h 920231"/>
              <a:gd name="connsiteX81" fmla="*/ 7599285 w 9517857"/>
              <a:gd name="connsiteY81" fmla="*/ 267896 h 920231"/>
              <a:gd name="connsiteX82" fmla="*/ 7644411 w 9517857"/>
              <a:gd name="connsiteY82" fmla="*/ 260861 h 920231"/>
              <a:gd name="connsiteX83" fmla="*/ 7825110 w 9517857"/>
              <a:gd name="connsiteY83" fmla="*/ 230984 h 920231"/>
              <a:gd name="connsiteX84" fmla="*/ 7965805 w 9517857"/>
              <a:gd name="connsiteY84" fmla="*/ 202230 h 920231"/>
              <a:gd name="connsiteX85" fmla="*/ 8147401 w 9517857"/>
              <a:gd name="connsiteY85" fmla="*/ 207492 h 920231"/>
              <a:gd name="connsiteX86" fmla="*/ 8256033 w 9517857"/>
              <a:gd name="connsiteY86" fmla="*/ 195588 h 920231"/>
              <a:gd name="connsiteX87" fmla="*/ 8410677 w 9517857"/>
              <a:gd name="connsiteY87" fmla="*/ 174042 h 920231"/>
              <a:gd name="connsiteX88" fmla="*/ 8617841 w 9517857"/>
              <a:gd name="connsiteY88" fmla="*/ 157042 h 920231"/>
              <a:gd name="connsiteX89" fmla="*/ 8715976 w 9517857"/>
              <a:gd name="connsiteY89" fmla="*/ 180249 h 920231"/>
              <a:gd name="connsiteX90" fmla="*/ 8778827 w 9517857"/>
              <a:gd name="connsiteY90" fmla="*/ 174811 h 920231"/>
              <a:gd name="connsiteX91" fmla="*/ 8840778 w 9517857"/>
              <a:gd name="connsiteY91" fmla="*/ 145024 h 920231"/>
              <a:gd name="connsiteX92" fmla="*/ 9010380 w 9517857"/>
              <a:gd name="connsiteY92" fmla="*/ 93766 h 920231"/>
              <a:gd name="connsiteX93" fmla="*/ 9110856 w 9517857"/>
              <a:gd name="connsiteY93" fmla="*/ 72872 h 920231"/>
              <a:gd name="connsiteX94" fmla="*/ 9268817 w 9517857"/>
              <a:gd name="connsiteY94" fmla="*/ 54957 h 920231"/>
              <a:gd name="connsiteX95" fmla="*/ 9316667 w 9517857"/>
              <a:gd name="connsiteY95" fmla="*/ 46922 h 920231"/>
              <a:gd name="connsiteX96" fmla="*/ 9428209 w 9517857"/>
              <a:gd name="connsiteY96" fmla="*/ 31798 h 920231"/>
              <a:gd name="connsiteX97" fmla="*/ 9488916 w 9517857"/>
              <a:gd name="connsiteY97"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6423 w 9517857"/>
              <a:gd name="connsiteY4" fmla="*/ 249794 h 920231"/>
              <a:gd name="connsiteX5" fmla="*/ 4686133 w 9517857"/>
              <a:gd name="connsiteY5" fmla="*/ 248602 h 920231"/>
              <a:gd name="connsiteX6" fmla="*/ 4686423 w 9517857"/>
              <a:gd name="connsiteY6" fmla="*/ 249794 h 920231"/>
              <a:gd name="connsiteX7" fmla="*/ 9488916 w 9517857"/>
              <a:gd name="connsiteY7" fmla="*/ 1875 h 920231"/>
              <a:gd name="connsiteX8" fmla="*/ 9517857 w 9517857"/>
              <a:gd name="connsiteY8" fmla="*/ 1887 h 920231"/>
              <a:gd name="connsiteX9" fmla="*/ 9517857 w 9517857"/>
              <a:gd name="connsiteY9" fmla="*/ 920231 h 920231"/>
              <a:gd name="connsiteX10" fmla="*/ 14604 w 9517857"/>
              <a:gd name="connsiteY10" fmla="*/ 920231 h 920231"/>
              <a:gd name="connsiteX11" fmla="*/ 12841 w 9517857"/>
              <a:gd name="connsiteY11" fmla="*/ 919638 h 920231"/>
              <a:gd name="connsiteX12" fmla="*/ 93 w 9517857"/>
              <a:gd name="connsiteY12" fmla="*/ 914346 h 920231"/>
              <a:gd name="connsiteX13" fmla="*/ 58674 w 9517857"/>
              <a:gd name="connsiteY13" fmla="*/ 892197 h 920231"/>
              <a:gd name="connsiteX14" fmla="*/ 275005 w 9517857"/>
              <a:gd name="connsiteY14" fmla="*/ 809104 h 920231"/>
              <a:gd name="connsiteX15" fmla="*/ 587824 w 9517857"/>
              <a:gd name="connsiteY15" fmla="*/ 800070 h 920231"/>
              <a:gd name="connsiteX16" fmla="*/ 727985 w 9517857"/>
              <a:gd name="connsiteY16" fmla="*/ 721701 h 920231"/>
              <a:gd name="connsiteX17" fmla="*/ 778982 w 9517857"/>
              <a:gd name="connsiteY17" fmla="*/ 712017 h 920231"/>
              <a:gd name="connsiteX18" fmla="*/ 849944 w 9517857"/>
              <a:gd name="connsiteY18" fmla="*/ 719862 h 920231"/>
              <a:gd name="connsiteX19" fmla="*/ 901402 w 9517857"/>
              <a:gd name="connsiteY19" fmla="*/ 730920 h 920231"/>
              <a:gd name="connsiteX20" fmla="*/ 930946 w 9517857"/>
              <a:gd name="connsiteY20" fmla="*/ 735921 h 920231"/>
              <a:gd name="connsiteX21" fmla="*/ 986250 w 9517857"/>
              <a:gd name="connsiteY21" fmla="*/ 715405 h 920231"/>
              <a:gd name="connsiteX22" fmla="*/ 1013752 w 9517857"/>
              <a:gd name="connsiteY22" fmla="*/ 715236 h 920231"/>
              <a:gd name="connsiteX23" fmla="*/ 1023734 w 9517857"/>
              <a:gd name="connsiteY23" fmla="*/ 720446 h 920231"/>
              <a:gd name="connsiteX24" fmla="*/ 1063207 w 9517857"/>
              <a:gd name="connsiteY24" fmla="*/ 717526 h 920231"/>
              <a:gd name="connsiteX25" fmla="*/ 1081980 w 9517857"/>
              <a:gd name="connsiteY25" fmla="*/ 740330 h 920231"/>
              <a:gd name="connsiteX26" fmla="*/ 1218120 w 9517857"/>
              <a:gd name="connsiteY26" fmla="*/ 715155 h 920231"/>
              <a:gd name="connsiteX27" fmla="*/ 1397459 w 9517857"/>
              <a:gd name="connsiteY27" fmla="*/ 693065 h 920231"/>
              <a:gd name="connsiteX28" fmla="*/ 1580688 w 9517857"/>
              <a:gd name="connsiteY28" fmla="*/ 695572 h 920231"/>
              <a:gd name="connsiteX29" fmla="*/ 1772334 w 9517857"/>
              <a:gd name="connsiteY29" fmla="*/ 712515 h 920231"/>
              <a:gd name="connsiteX30" fmla="*/ 2002561 w 9517857"/>
              <a:gd name="connsiteY30" fmla="*/ 661792 h 920231"/>
              <a:gd name="connsiteX31" fmla="*/ 2135144 w 9517857"/>
              <a:gd name="connsiteY31" fmla="*/ 638376 h 920231"/>
              <a:gd name="connsiteX32" fmla="*/ 2440292 w 9517857"/>
              <a:gd name="connsiteY32" fmla="*/ 595737 h 920231"/>
              <a:gd name="connsiteX33" fmla="*/ 2547829 w 9517857"/>
              <a:gd name="connsiteY33" fmla="*/ 568025 h 920231"/>
              <a:gd name="connsiteX34" fmla="*/ 2658055 w 9517857"/>
              <a:gd name="connsiteY34" fmla="*/ 580602 h 920231"/>
              <a:gd name="connsiteX35" fmla="*/ 2693698 w 9517857"/>
              <a:gd name="connsiteY35" fmla="*/ 561904 h 920231"/>
              <a:gd name="connsiteX36" fmla="*/ 2699673 w 9517857"/>
              <a:gd name="connsiteY36" fmla="*/ 558275 h 920231"/>
              <a:gd name="connsiteX37" fmla="*/ 2727306 w 9517857"/>
              <a:gd name="connsiteY37" fmla="*/ 552573 h 920231"/>
              <a:gd name="connsiteX38" fmla="*/ 2730451 w 9517857"/>
              <a:gd name="connsiteY38" fmla="*/ 539933 h 920231"/>
              <a:gd name="connsiteX39" fmla="*/ 2768713 w 9517857"/>
              <a:gd name="connsiteY39" fmla="*/ 523450 h 920231"/>
              <a:gd name="connsiteX40" fmla="*/ 2820868 w 9517857"/>
              <a:gd name="connsiteY40" fmla="*/ 516035 h 920231"/>
              <a:gd name="connsiteX41" fmla="*/ 3073635 w 9517857"/>
              <a:gd name="connsiteY41" fmla="*/ 493169 h 920231"/>
              <a:gd name="connsiteX42" fmla="*/ 3222071 w 9517857"/>
              <a:gd name="connsiteY42" fmla="*/ 472434 h 920231"/>
              <a:gd name="connsiteX43" fmla="*/ 3274069 w 9517857"/>
              <a:gd name="connsiteY43" fmla="*/ 453480 h 920231"/>
              <a:gd name="connsiteX44" fmla="*/ 3349632 w 9517857"/>
              <a:gd name="connsiteY44" fmla="*/ 434458 h 920231"/>
              <a:gd name="connsiteX45" fmla="*/ 3479593 w 9517857"/>
              <a:gd name="connsiteY45" fmla="*/ 392312 h 920231"/>
              <a:gd name="connsiteX46" fmla="*/ 3651428 w 9517857"/>
              <a:gd name="connsiteY46" fmla="*/ 363682 h 920231"/>
              <a:gd name="connsiteX47" fmla="*/ 3750023 w 9517857"/>
              <a:gd name="connsiteY47" fmla="*/ 372553 h 920231"/>
              <a:gd name="connsiteX48" fmla="*/ 3844133 w 9517857"/>
              <a:gd name="connsiteY48" fmla="*/ 362523 h 920231"/>
              <a:gd name="connsiteX49" fmla="*/ 3933803 w 9517857"/>
              <a:gd name="connsiteY49" fmla="*/ 359190 h 920231"/>
              <a:gd name="connsiteX50" fmla="*/ 4266740 w 9517857"/>
              <a:gd name="connsiteY50" fmla="*/ 363329 h 920231"/>
              <a:gd name="connsiteX51" fmla="*/ 4430770 w 9517857"/>
              <a:gd name="connsiteY51" fmla="*/ 344518 h 920231"/>
              <a:gd name="connsiteX52" fmla="*/ 4512664 w 9517857"/>
              <a:gd name="connsiteY52" fmla="*/ 321823 h 920231"/>
              <a:gd name="connsiteX53" fmla="*/ 4616423 w 9517857"/>
              <a:gd name="connsiteY53" fmla="*/ 292789 h 920231"/>
              <a:gd name="connsiteX54" fmla="*/ 4807816 w 9517857"/>
              <a:gd name="connsiteY54" fmla="*/ 0 h 920231"/>
              <a:gd name="connsiteX55" fmla="*/ 4826683 w 9517857"/>
              <a:gd name="connsiteY55" fmla="*/ 165317 h 920231"/>
              <a:gd name="connsiteX56" fmla="*/ 4827826 w 9517857"/>
              <a:gd name="connsiteY56" fmla="*/ 248852 h 920231"/>
              <a:gd name="connsiteX57" fmla="*/ 4892569 w 9517857"/>
              <a:gd name="connsiteY57" fmla="*/ 251808 h 920231"/>
              <a:gd name="connsiteX58" fmla="*/ 4896611 w 9517857"/>
              <a:gd name="connsiteY58" fmla="*/ 242323 h 920231"/>
              <a:gd name="connsiteX59" fmla="*/ 4917286 w 9517857"/>
              <a:gd name="connsiteY59" fmla="*/ 245534 h 920231"/>
              <a:gd name="connsiteX60" fmla="*/ 4981173 w 9517857"/>
              <a:gd name="connsiteY60" fmla="*/ 248978 h 920231"/>
              <a:gd name="connsiteX61" fmla="*/ 5060397 w 9517857"/>
              <a:gd name="connsiteY61" fmla="*/ 265563 h 920231"/>
              <a:gd name="connsiteX62" fmla="*/ 5252996 w 9517857"/>
              <a:gd name="connsiteY62" fmla="*/ 272530 h 920231"/>
              <a:gd name="connsiteX63" fmla="*/ 5358056 w 9517857"/>
              <a:gd name="connsiteY63" fmla="*/ 249123 h 920231"/>
              <a:gd name="connsiteX64" fmla="*/ 5426496 w 9517857"/>
              <a:gd name="connsiteY64" fmla="*/ 237017 h 920231"/>
              <a:gd name="connsiteX65" fmla="*/ 5497161 w 9517857"/>
              <a:gd name="connsiteY65" fmla="*/ 230683 h 920231"/>
              <a:gd name="connsiteX66" fmla="*/ 5826043 w 9517857"/>
              <a:gd name="connsiteY66" fmla="*/ 149948 h 920231"/>
              <a:gd name="connsiteX67" fmla="*/ 6013415 w 9517857"/>
              <a:gd name="connsiteY67" fmla="*/ 139191 h 920231"/>
              <a:gd name="connsiteX68" fmla="*/ 6080994 w 9517857"/>
              <a:gd name="connsiteY68" fmla="*/ 144813 h 920231"/>
              <a:gd name="connsiteX69" fmla="*/ 6194152 w 9517857"/>
              <a:gd name="connsiteY69" fmla="*/ 153647 h 920231"/>
              <a:gd name="connsiteX70" fmla="*/ 6281379 w 9517857"/>
              <a:gd name="connsiteY70" fmla="*/ 183501 h 920231"/>
              <a:gd name="connsiteX71" fmla="*/ 6374947 w 9517857"/>
              <a:gd name="connsiteY71" fmla="*/ 181674 h 920231"/>
              <a:gd name="connsiteX72" fmla="*/ 6448518 w 9517857"/>
              <a:gd name="connsiteY72" fmla="*/ 166253 h 920231"/>
              <a:gd name="connsiteX73" fmla="*/ 6544700 w 9517857"/>
              <a:gd name="connsiteY73" fmla="*/ 169036 h 920231"/>
              <a:gd name="connsiteX74" fmla="*/ 6648353 w 9517857"/>
              <a:gd name="connsiteY74" fmla="*/ 174125 h 920231"/>
              <a:gd name="connsiteX75" fmla="*/ 6736227 w 9517857"/>
              <a:gd name="connsiteY75" fmla="*/ 175091 h 920231"/>
              <a:gd name="connsiteX76" fmla="*/ 6977218 w 9517857"/>
              <a:gd name="connsiteY76" fmla="*/ 186164 h 920231"/>
              <a:gd name="connsiteX77" fmla="*/ 7065221 w 9517857"/>
              <a:gd name="connsiteY77" fmla="*/ 229406 h 920231"/>
              <a:gd name="connsiteX78" fmla="*/ 7358195 w 9517857"/>
              <a:gd name="connsiteY78" fmla="*/ 253615 h 920231"/>
              <a:gd name="connsiteX79" fmla="*/ 7565449 w 9517857"/>
              <a:gd name="connsiteY79" fmla="*/ 260825 h 920231"/>
              <a:gd name="connsiteX80" fmla="*/ 7599285 w 9517857"/>
              <a:gd name="connsiteY80" fmla="*/ 267896 h 920231"/>
              <a:gd name="connsiteX81" fmla="*/ 7644411 w 9517857"/>
              <a:gd name="connsiteY81" fmla="*/ 260861 h 920231"/>
              <a:gd name="connsiteX82" fmla="*/ 7825110 w 9517857"/>
              <a:gd name="connsiteY82" fmla="*/ 230984 h 920231"/>
              <a:gd name="connsiteX83" fmla="*/ 7965805 w 9517857"/>
              <a:gd name="connsiteY83" fmla="*/ 202230 h 920231"/>
              <a:gd name="connsiteX84" fmla="*/ 8147401 w 9517857"/>
              <a:gd name="connsiteY84" fmla="*/ 207492 h 920231"/>
              <a:gd name="connsiteX85" fmla="*/ 8256033 w 9517857"/>
              <a:gd name="connsiteY85" fmla="*/ 195588 h 920231"/>
              <a:gd name="connsiteX86" fmla="*/ 8410677 w 9517857"/>
              <a:gd name="connsiteY86" fmla="*/ 174042 h 920231"/>
              <a:gd name="connsiteX87" fmla="*/ 8617841 w 9517857"/>
              <a:gd name="connsiteY87" fmla="*/ 157042 h 920231"/>
              <a:gd name="connsiteX88" fmla="*/ 8715976 w 9517857"/>
              <a:gd name="connsiteY88" fmla="*/ 180249 h 920231"/>
              <a:gd name="connsiteX89" fmla="*/ 8778827 w 9517857"/>
              <a:gd name="connsiteY89" fmla="*/ 174811 h 920231"/>
              <a:gd name="connsiteX90" fmla="*/ 8840778 w 9517857"/>
              <a:gd name="connsiteY90" fmla="*/ 145024 h 920231"/>
              <a:gd name="connsiteX91" fmla="*/ 9010380 w 9517857"/>
              <a:gd name="connsiteY91" fmla="*/ 93766 h 920231"/>
              <a:gd name="connsiteX92" fmla="*/ 9110856 w 9517857"/>
              <a:gd name="connsiteY92" fmla="*/ 72872 h 920231"/>
              <a:gd name="connsiteX93" fmla="*/ 9268817 w 9517857"/>
              <a:gd name="connsiteY93" fmla="*/ 54957 h 920231"/>
              <a:gd name="connsiteX94" fmla="*/ 9316667 w 9517857"/>
              <a:gd name="connsiteY94" fmla="*/ 46922 h 920231"/>
              <a:gd name="connsiteX95" fmla="*/ 9428209 w 9517857"/>
              <a:gd name="connsiteY95" fmla="*/ 31798 h 920231"/>
              <a:gd name="connsiteX96" fmla="*/ 9488916 w 9517857"/>
              <a:gd name="connsiteY96"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9488916 w 9517857"/>
              <a:gd name="connsiteY4" fmla="*/ 1875 h 920231"/>
              <a:gd name="connsiteX5" fmla="*/ 9517857 w 9517857"/>
              <a:gd name="connsiteY5" fmla="*/ 1887 h 920231"/>
              <a:gd name="connsiteX6" fmla="*/ 9517857 w 9517857"/>
              <a:gd name="connsiteY6" fmla="*/ 920231 h 920231"/>
              <a:gd name="connsiteX7" fmla="*/ 14604 w 9517857"/>
              <a:gd name="connsiteY7" fmla="*/ 920231 h 920231"/>
              <a:gd name="connsiteX8" fmla="*/ 12841 w 9517857"/>
              <a:gd name="connsiteY8" fmla="*/ 919638 h 920231"/>
              <a:gd name="connsiteX9" fmla="*/ 93 w 9517857"/>
              <a:gd name="connsiteY9" fmla="*/ 914346 h 920231"/>
              <a:gd name="connsiteX10" fmla="*/ 58674 w 9517857"/>
              <a:gd name="connsiteY10" fmla="*/ 892197 h 920231"/>
              <a:gd name="connsiteX11" fmla="*/ 275005 w 9517857"/>
              <a:gd name="connsiteY11" fmla="*/ 809104 h 920231"/>
              <a:gd name="connsiteX12" fmla="*/ 587824 w 9517857"/>
              <a:gd name="connsiteY12" fmla="*/ 800070 h 920231"/>
              <a:gd name="connsiteX13" fmla="*/ 727985 w 9517857"/>
              <a:gd name="connsiteY13" fmla="*/ 721701 h 920231"/>
              <a:gd name="connsiteX14" fmla="*/ 778982 w 9517857"/>
              <a:gd name="connsiteY14" fmla="*/ 712017 h 920231"/>
              <a:gd name="connsiteX15" fmla="*/ 849944 w 9517857"/>
              <a:gd name="connsiteY15" fmla="*/ 719862 h 920231"/>
              <a:gd name="connsiteX16" fmla="*/ 901402 w 9517857"/>
              <a:gd name="connsiteY16" fmla="*/ 730920 h 920231"/>
              <a:gd name="connsiteX17" fmla="*/ 930946 w 9517857"/>
              <a:gd name="connsiteY17" fmla="*/ 735921 h 920231"/>
              <a:gd name="connsiteX18" fmla="*/ 986250 w 9517857"/>
              <a:gd name="connsiteY18" fmla="*/ 715405 h 920231"/>
              <a:gd name="connsiteX19" fmla="*/ 1013752 w 9517857"/>
              <a:gd name="connsiteY19" fmla="*/ 715236 h 920231"/>
              <a:gd name="connsiteX20" fmla="*/ 1023734 w 9517857"/>
              <a:gd name="connsiteY20" fmla="*/ 720446 h 920231"/>
              <a:gd name="connsiteX21" fmla="*/ 1063207 w 9517857"/>
              <a:gd name="connsiteY21" fmla="*/ 717526 h 920231"/>
              <a:gd name="connsiteX22" fmla="*/ 1081980 w 9517857"/>
              <a:gd name="connsiteY22" fmla="*/ 740330 h 920231"/>
              <a:gd name="connsiteX23" fmla="*/ 1218120 w 9517857"/>
              <a:gd name="connsiteY23" fmla="*/ 715155 h 920231"/>
              <a:gd name="connsiteX24" fmla="*/ 1397459 w 9517857"/>
              <a:gd name="connsiteY24" fmla="*/ 693065 h 920231"/>
              <a:gd name="connsiteX25" fmla="*/ 1580688 w 9517857"/>
              <a:gd name="connsiteY25" fmla="*/ 695572 h 920231"/>
              <a:gd name="connsiteX26" fmla="*/ 1772334 w 9517857"/>
              <a:gd name="connsiteY26" fmla="*/ 712515 h 920231"/>
              <a:gd name="connsiteX27" fmla="*/ 2002561 w 9517857"/>
              <a:gd name="connsiteY27" fmla="*/ 661792 h 920231"/>
              <a:gd name="connsiteX28" fmla="*/ 2135144 w 9517857"/>
              <a:gd name="connsiteY28" fmla="*/ 638376 h 920231"/>
              <a:gd name="connsiteX29" fmla="*/ 2440292 w 9517857"/>
              <a:gd name="connsiteY29" fmla="*/ 595737 h 920231"/>
              <a:gd name="connsiteX30" fmla="*/ 2547829 w 9517857"/>
              <a:gd name="connsiteY30" fmla="*/ 568025 h 920231"/>
              <a:gd name="connsiteX31" fmla="*/ 2658055 w 9517857"/>
              <a:gd name="connsiteY31" fmla="*/ 580602 h 920231"/>
              <a:gd name="connsiteX32" fmla="*/ 2693698 w 9517857"/>
              <a:gd name="connsiteY32" fmla="*/ 561904 h 920231"/>
              <a:gd name="connsiteX33" fmla="*/ 2699673 w 9517857"/>
              <a:gd name="connsiteY33" fmla="*/ 558275 h 920231"/>
              <a:gd name="connsiteX34" fmla="*/ 2727306 w 9517857"/>
              <a:gd name="connsiteY34" fmla="*/ 552573 h 920231"/>
              <a:gd name="connsiteX35" fmla="*/ 2730451 w 9517857"/>
              <a:gd name="connsiteY35" fmla="*/ 539933 h 920231"/>
              <a:gd name="connsiteX36" fmla="*/ 2768713 w 9517857"/>
              <a:gd name="connsiteY36" fmla="*/ 523450 h 920231"/>
              <a:gd name="connsiteX37" fmla="*/ 2820868 w 9517857"/>
              <a:gd name="connsiteY37" fmla="*/ 516035 h 920231"/>
              <a:gd name="connsiteX38" fmla="*/ 3073635 w 9517857"/>
              <a:gd name="connsiteY38" fmla="*/ 493169 h 920231"/>
              <a:gd name="connsiteX39" fmla="*/ 3222071 w 9517857"/>
              <a:gd name="connsiteY39" fmla="*/ 472434 h 920231"/>
              <a:gd name="connsiteX40" fmla="*/ 3274069 w 9517857"/>
              <a:gd name="connsiteY40" fmla="*/ 453480 h 920231"/>
              <a:gd name="connsiteX41" fmla="*/ 3349632 w 9517857"/>
              <a:gd name="connsiteY41" fmla="*/ 434458 h 920231"/>
              <a:gd name="connsiteX42" fmla="*/ 3479593 w 9517857"/>
              <a:gd name="connsiteY42" fmla="*/ 392312 h 920231"/>
              <a:gd name="connsiteX43" fmla="*/ 3651428 w 9517857"/>
              <a:gd name="connsiteY43" fmla="*/ 363682 h 920231"/>
              <a:gd name="connsiteX44" fmla="*/ 3750023 w 9517857"/>
              <a:gd name="connsiteY44" fmla="*/ 372553 h 920231"/>
              <a:gd name="connsiteX45" fmla="*/ 3844133 w 9517857"/>
              <a:gd name="connsiteY45" fmla="*/ 362523 h 920231"/>
              <a:gd name="connsiteX46" fmla="*/ 3933803 w 9517857"/>
              <a:gd name="connsiteY46" fmla="*/ 359190 h 920231"/>
              <a:gd name="connsiteX47" fmla="*/ 4266740 w 9517857"/>
              <a:gd name="connsiteY47" fmla="*/ 363329 h 920231"/>
              <a:gd name="connsiteX48" fmla="*/ 4430770 w 9517857"/>
              <a:gd name="connsiteY48" fmla="*/ 344518 h 920231"/>
              <a:gd name="connsiteX49" fmla="*/ 4512664 w 9517857"/>
              <a:gd name="connsiteY49" fmla="*/ 321823 h 920231"/>
              <a:gd name="connsiteX50" fmla="*/ 4616423 w 9517857"/>
              <a:gd name="connsiteY50" fmla="*/ 292789 h 920231"/>
              <a:gd name="connsiteX51" fmla="*/ 4807816 w 9517857"/>
              <a:gd name="connsiteY51" fmla="*/ 0 h 920231"/>
              <a:gd name="connsiteX52" fmla="*/ 4826683 w 9517857"/>
              <a:gd name="connsiteY52" fmla="*/ 165317 h 920231"/>
              <a:gd name="connsiteX53" fmla="*/ 4827826 w 9517857"/>
              <a:gd name="connsiteY53" fmla="*/ 248852 h 920231"/>
              <a:gd name="connsiteX54" fmla="*/ 4892569 w 9517857"/>
              <a:gd name="connsiteY54" fmla="*/ 251808 h 920231"/>
              <a:gd name="connsiteX55" fmla="*/ 4896611 w 9517857"/>
              <a:gd name="connsiteY55" fmla="*/ 242323 h 920231"/>
              <a:gd name="connsiteX56" fmla="*/ 4917286 w 9517857"/>
              <a:gd name="connsiteY56" fmla="*/ 245534 h 920231"/>
              <a:gd name="connsiteX57" fmla="*/ 4981173 w 9517857"/>
              <a:gd name="connsiteY57" fmla="*/ 248978 h 920231"/>
              <a:gd name="connsiteX58" fmla="*/ 5060397 w 9517857"/>
              <a:gd name="connsiteY58" fmla="*/ 265563 h 920231"/>
              <a:gd name="connsiteX59" fmla="*/ 5252996 w 9517857"/>
              <a:gd name="connsiteY59" fmla="*/ 272530 h 920231"/>
              <a:gd name="connsiteX60" fmla="*/ 5358056 w 9517857"/>
              <a:gd name="connsiteY60" fmla="*/ 249123 h 920231"/>
              <a:gd name="connsiteX61" fmla="*/ 5426496 w 9517857"/>
              <a:gd name="connsiteY61" fmla="*/ 237017 h 920231"/>
              <a:gd name="connsiteX62" fmla="*/ 5497161 w 9517857"/>
              <a:gd name="connsiteY62" fmla="*/ 230683 h 920231"/>
              <a:gd name="connsiteX63" fmla="*/ 5826043 w 9517857"/>
              <a:gd name="connsiteY63" fmla="*/ 149948 h 920231"/>
              <a:gd name="connsiteX64" fmla="*/ 6013415 w 9517857"/>
              <a:gd name="connsiteY64" fmla="*/ 139191 h 920231"/>
              <a:gd name="connsiteX65" fmla="*/ 6080994 w 9517857"/>
              <a:gd name="connsiteY65" fmla="*/ 144813 h 920231"/>
              <a:gd name="connsiteX66" fmla="*/ 6194152 w 9517857"/>
              <a:gd name="connsiteY66" fmla="*/ 153647 h 920231"/>
              <a:gd name="connsiteX67" fmla="*/ 6281379 w 9517857"/>
              <a:gd name="connsiteY67" fmla="*/ 183501 h 920231"/>
              <a:gd name="connsiteX68" fmla="*/ 6374947 w 9517857"/>
              <a:gd name="connsiteY68" fmla="*/ 181674 h 920231"/>
              <a:gd name="connsiteX69" fmla="*/ 6448518 w 9517857"/>
              <a:gd name="connsiteY69" fmla="*/ 166253 h 920231"/>
              <a:gd name="connsiteX70" fmla="*/ 6544700 w 9517857"/>
              <a:gd name="connsiteY70" fmla="*/ 169036 h 920231"/>
              <a:gd name="connsiteX71" fmla="*/ 6648353 w 9517857"/>
              <a:gd name="connsiteY71" fmla="*/ 174125 h 920231"/>
              <a:gd name="connsiteX72" fmla="*/ 6736227 w 9517857"/>
              <a:gd name="connsiteY72" fmla="*/ 175091 h 920231"/>
              <a:gd name="connsiteX73" fmla="*/ 6977218 w 9517857"/>
              <a:gd name="connsiteY73" fmla="*/ 186164 h 920231"/>
              <a:gd name="connsiteX74" fmla="*/ 7065221 w 9517857"/>
              <a:gd name="connsiteY74" fmla="*/ 229406 h 920231"/>
              <a:gd name="connsiteX75" fmla="*/ 7358195 w 9517857"/>
              <a:gd name="connsiteY75" fmla="*/ 253615 h 920231"/>
              <a:gd name="connsiteX76" fmla="*/ 7565449 w 9517857"/>
              <a:gd name="connsiteY76" fmla="*/ 260825 h 920231"/>
              <a:gd name="connsiteX77" fmla="*/ 7599285 w 9517857"/>
              <a:gd name="connsiteY77" fmla="*/ 267896 h 920231"/>
              <a:gd name="connsiteX78" fmla="*/ 7644411 w 9517857"/>
              <a:gd name="connsiteY78" fmla="*/ 260861 h 920231"/>
              <a:gd name="connsiteX79" fmla="*/ 7825110 w 9517857"/>
              <a:gd name="connsiteY79" fmla="*/ 230984 h 920231"/>
              <a:gd name="connsiteX80" fmla="*/ 7965805 w 9517857"/>
              <a:gd name="connsiteY80" fmla="*/ 202230 h 920231"/>
              <a:gd name="connsiteX81" fmla="*/ 8147401 w 9517857"/>
              <a:gd name="connsiteY81" fmla="*/ 207492 h 920231"/>
              <a:gd name="connsiteX82" fmla="*/ 8256033 w 9517857"/>
              <a:gd name="connsiteY82" fmla="*/ 195588 h 920231"/>
              <a:gd name="connsiteX83" fmla="*/ 8410677 w 9517857"/>
              <a:gd name="connsiteY83" fmla="*/ 174042 h 920231"/>
              <a:gd name="connsiteX84" fmla="*/ 8617841 w 9517857"/>
              <a:gd name="connsiteY84" fmla="*/ 157042 h 920231"/>
              <a:gd name="connsiteX85" fmla="*/ 8715976 w 9517857"/>
              <a:gd name="connsiteY85" fmla="*/ 180249 h 920231"/>
              <a:gd name="connsiteX86" fmla="*/ 8778827 w 9517857"/>
              <a:gd name="connsiteY86" fmla="*/ 174811 h 920231"/>
              <a:gd name="connsiteX87" fmla="*/ 8840778 w 9517857"/>
              <a:gd name="connsiteY87" fmla="*/ 145024 h 920231"/>
              <a:gd name="connsiteX88" fmla="*/ 9010380 w 9517857"/>
              <a:gd name="connsiteY88" fmla="*/ 93766 h 920231"/>
              <a:gd name="connsiteX89" fmla="*/ 9110856 w 9517857"/>
              <a:gd name="connsiteY89" fmla="*/ 72872 h 920231"/>
              <a:gd name="connsiteX90" fmla="*/ 9268817 w 9517857"/>
              <a:gd name="connsiteY90" fmla="*/ 54957 h 920231"/>
              <a:gd name="connsiteX91" fmla="*/ 9316667 w 9517857"/>
              <a:gd name="connsiteY91" fmla="*/ 46922 h 920231"/>
              <a:gd name="connsiteX92" fmla="*/ 9428209 w 9517857"/>
              <a:gd name="connsiteY92" fmla="*/ 31798 h 920231"/>
              <a:gd name="connsiteX93" fmla="*/ 9488916 w 9517857"/>
              <a:gd name="connsiteY93" fmla="*/ 1875 h 920231"/>
              <a:gd name="connsiteX0" fmla="*/ 4687244 w 9517857"/>
              <a:gd name="connsiteY0" fmla="*/ 253173 h 920231"/>
              <a:gd name="connsiteX1" fmla="*/ 4689051 w 9517857"/>
              <a:gd name="connsiteY1" fmla="*/ 252843 h 920231"/>
              <a:gd name="connsiteX2" fmla="*/ 4687244 w 9517857"/>
              <a:gd name="connsiteY2" fmla="*/ 253173 h 920231"/>
              <a:gd name="connsiteX3" fmla="*/ 9488916 w 9517857"/>
              <a:gd name="connsiteY3" fmla="*/ 1875 h 920231"/>
              <a:gd name="connsiteX4" fmla="*/ 9517857 w 9517857"/>
              <a:gd name="connsiteY4" fmla="*/ 1887 h 920231"/>
              <a:gd name="connsiteX5" fmla="*/ 9517857 w 9517857"/>
              <a:gd name="connsiteY5" fmla="*/ 920231 h 920231"/>
              <a:gd name="connsiteX6" fmla="*/ 14604 w 9517857"/>
              <a:gd name="connsiteY6" fmla="*/ 920231 h 920231"/>
              <a:gd name="connsiteX7" fmla="*/ 12841 w 9517857"/>
              <a:gd name="connsiteY7" fmla="*/ 919638 h 920231"/>
              <a:gd name="connsiteX8" fmla="*/ 93 w 9517857"/>
              <a:gd name="connsiteY8" fmla="*/ 914346 h 920231"/>
              <a:gd name="connsiteX9" fmla="*/ 58674 w 9517857"/>
              <a:gd name="connsiteY9" fmla="*/ 892197 h 920231"/>
              <a:gd name="connsiteX10" fmla="*/ 275005 w 9517857"/>
              <a:gd name="connsiteY10" fmla="*/ 809104 h 920231"/>
              <a:gd name="connsiteX11" fmla="*/ 587824 w 9517857"/>
              <a:gd name="connsiteY11" fmla="*/ 800070 h 920231"/>
              <a:gd name="connsiteX12" fmla="*/ 727985 w 9517857"/>
              <a:gd name="connsiteY12" fmla="*/ 721701 h 920231"/>
              <a:gd name="connsiteX13" fmla="*/ 778982 w 9517857"/>
              <a:gd name="connsiteY13" fmla="*/ 712017 h 920231"/>
              <a:gd name="connsiteX14" fmla="*/ 849944 w 9517857"/>
              <a:gd name="connsiteY14" fmla="*/ 719862 h 920231"/>
              <a:gd name="connsiteX15" fmla="*/ 901402 w 9517857"/>
              <a:gd name="connsiteY15" fmla="*/ 730920 h 920231"/>
              <a:gd name="connsiteX16" fmla="*/ 930946 w 9517857"/>
              <a:gd name="connsiteY16" fmla="*/ 735921 h 920231"/>
              <a:gd name="connsiteX17" fmla="*/ 986250 w 9517857"/>
              <a:gd name="connsiteY17" fmla="*/ 715405 h 920231"/>
              <a:gd name="connsiteX18" fmla="*/ 1013752 w 9517857"/>
              <a:gd name="connsiteY18" fmla="*/ 715236 h 920231"/>
              <a:gd name="connsiteX19" fmla="*/ 1023734 w 9517857"/>
              <a:gd name="connsiteY19" fmla="*/ 720446 h 920231"/>
              <a:gd name="connsiteX20" fmla="*/ 1063207 w 9517857"/>
              <a:gd name="connsiteY20" fmla="*/ 717526 h 920231"/>
              <a:gd name="connsiteX21" fmla="*/ 1081980 w 9517857"/>
              <a:gd name="connsiteY21" fmla="*/ 740330 h 920231"/>
              <a:gd name="connsiteX22" fmla="*/ 1218120 w 9517857"/>
              <a:gd name="connsiteY22" fmla="*/ 715155 h 920231"/>
              <a:gd name="connsiteX23" fmla="*/ 1397459 w 9517857"/>
              <a:gd name="connsiteY23" fmla="*/ 693065 h 920231"/>
              <a:gd name="connsiteX24" fmla="*/ 1580688 w 9517857"/>
              <a:gd name="connsiteY24" fmla="*/ 695572 h 920231"/>
              <a:gd name="connsiteX25" fmla="*/ 1772334 w 9517857"/>
              <a:gd name="connsiteY25" fmla="*/ 712515 h 920231"/>
              <a:gd name="connsiteX26" fmla="*/ 2002561 w 9517857"/>
              <a:gd name="connsiteY26" fmla="*/ 661792 h 920231"/>
              <a:gd name="connsiteX27" fmla="*/ 2135144 w 9517857"/>
              <a:gd name="connsiteY27" fmla="*/ 638376 h 920231"/>
              <a:gd name="connsiteX28" fmla="*/ 2440292 w 9517857"/>
              <a:gd name="connsiteY28" fmla="*/ 595737 h 920231"/>
              <a:gd name="connsiteX29" fmla="*/ 2547829 w 9517857"/>
              <a:gd name="connsiteY29" fmla="*/ 568025 h 920231"/>
              <a:gd name="connsiteX30" fmla="*/ 2658055 w 9517857"/>
              <a:gd name="connsiteY30" fmla="*/ 580602 h 920231"/>
              <a:gd name="connsiteX31" fmla="*/ 2693698 w 9517857"/>
              <a:gd name="connsiteY31" fmla="*/ 561904 h 920231"/>
              <a:gd name="connsiteX32" fmla="*/ 2699673 w 9517857"/>
              <a:gd name="connsiteY32" fmla="*/ 558275 h 920231"/>
              <a:gd name="connsiteX33" fmla="*/ 2727306 w 9517857"/>
              <a:gd name="connsiteY33" fmla="*/ 552573 h 920231"/>
              <a:gd name="connsiteX34" fmla="*/ 2730451 w 9517857"/>
              <a:gd name="connsiteY34" fmla="*/ 539933 h 920231"/>
              <a:gd name="connsiteX35" fmla="*/ 2768713 w 9517857"/>
              <a:gd name="connsiteY35" fmla="*/ 523450 h 920231"/>
              <a:gd name="connsiteX36" fmla="*/ 2820868 w 9517857"/>
              <a:gd name="connsiteY36" fmla="*/ 516035 h 920231"/>
              <a:gd name="connsiteX37" fmla="*/ 3073635 w 9517857"/>
              <a:gd name="connsiteY37" fmla="*/ 493169 h 920231"/>
              <a:gd name="connsiteX38" fmla="*/ 3222071 w 9517857"/>
              <a:gd name="connsiteY38" fmla="*/ 472434 h 920231"/>
              <a:gd name="connsiteX39" fmla="*/ 3274069 w 9517857"/>
              <a:gd name="connsiteY39" fmla="*/ 453480 h 920231"/>
              <a:gd name="connsiteX40" fmla="*/ 3349632 w 9517857"/>
              <a:gd name="connsiteY40" fmla="*/ 434458 h 920231"/>
              <a:gd name="connsiteX41" fmla="*/ 3479593 w 9517857"/>
              <a:gd name="connsiteY41" fmla="*/ 392312 h 920231"/>
              <a:gd name="connsiteX42" fmla="*/ 3651428 w 9517857"/>
              <a:gd name="connsiteY42" fmla="*/ 363682 h 920231"/>
              <a:gd name="connsiteX43" fmla="*/ 3750023 w 9517857"/>
              <a:gd name="connsiteY43" fmla="*/ 372553 h 920231"/>
              <a:gd name="connsiteX44" fmla="*/ 3844133 w 9517857"/>
              <a:gd name="connsiteY44" fmla="*/ 362523 h 920231"/>
              <a:gd name="connsiteX45" fmla="*/ 3933803 w 9517857"/>
              <a:gd name="connsiteY45" fmla="*/ 359190 h 920231"/>
              <a:gd name="connsiteX46" fmla="*/ 4266740 w 9517857"/>
              <a:gd name="connsiteY46" fmla="*/ 363329 h 920231"/>
              <a:gd name="connsiteX47" fmla="*/ 4430770 w 9517857"/>
              <a:gd name="connsiteY47" fmla="*/ 344518 h 920231"/>
              <a:gd name="connsiteX48" fmla="*/ 4512664 w 9517857"/>
              <a:gd name="connsiteY48" fmla="*/ 321823 h 920231"/>
              <a:gd name="connsiteX49" fmla="*/ 4616423 w 9517857"/>
              <a:gd name="connsiteY49" fmla="*/ 292789 h 920231"/>
              <a:gd name="connsiteX50" fmla="*/ 4807816 w 9517857"/>
              <a:gd name="connsiteY50" fmla="*/ 0 h 920231"/>
              <a:gd name="connsiteX51" fmla="*/ 4826683 w 9517857"/>
              <a:gd name="connsiteY51" fmla="*/ 165317 h 920231"/>
              <a:gd name="connsiteX52" fmla="*/ 4827826 w 9517857"/>
              <a:gd name="connsiteY52" fmla="*/ 248852 h 920231"/>
              <a:gd name="connsiteX53" fmla="*/ 4892569 w 9517857"/>
              <a:gd name="connsiteY53" fmla="*/ 251808 h 920231"/>
              <a:gd name="connsiteX54" fmla="*/ 4896611 w 9517857"/>
              <a:gd name="connsiteY54" fmla="*/ 242323 h 920231"/>
              <a:gd name="connsiteX55" fmla="*/ 4917286 w 9517857"/>
              <a:gd name="connsiteY55" fmla="*/ 245534 h 920231"/>
              <a:gd name="connsiteX56" fmla="*/ 4981173 w 9517857"/>
              <a:gd name="connsiteY56" fmla="*/ 248978 h 920231"/>
              <a:gd name="connsiteX57" fmla="*/ 5060397 w 9517857"/>
              <a:gd name="connsiteY57" fmla="*/ 265563 h 920231"/>
              <a:gd name="connsiteX58" fmla="*/ 5252996 w 9517857"/>
              <a:gd name="connsiteY58" fmla="*/ 272530 h 920231"/>
              <a:gd name="connsiteX59" fmla="*/ 5358056 w 9517857"/>
              <a:gd name="connsiteY59" fmla="*/ 249123 h 920231"/>
              <a:gd name="connsiteX60" fmla="*/ 5426496 w 9517857"/>
              <a:gd name="connsiteY60" fmla="*/ 237017 h 920231"/>
              <a:gd name="connsiteX61" fmla="*/ 5497161 w 9517857"/>
              <a:gd name="connsiteY61" fmla="*/ 230683 h 920231"/>
              <a:gd name="connsiteX62" fmla="*/ 5826043 w 9517857"/>
              <a:gd name="connsiteY62" fmla="*/ 149948 h 920231"/>
              <a:gd name="connsiteX63" fmla="*/ 6013415 w 9517857"/>
              <a:gd name="connsiteY63" fmla="*/ 139191 h 920231"/>
              <a:gd name="connsiteX64" fmla="*/ 6080994 w 9517857"/>
              <a:gd name="connsiteY64" fmla="*/ 144813 h 920231"/>
              <a:gd name="connsiteX65" fmla="*/ 6194152 w 9517857"/>
              <a:gd name="connsiteY65" fmla="*/ 153647 h 920231"/>
              <a:gd name="connsiteX66" fmla="*/ 6281379 w 9517857"/>
              <a:gd name="connsiteY66" fmla="*/ 183501 h 920231"/>
              <a:gd name="connsiteX67" fmla="*/ 6374947 w 9517857"/>
              <a:gd name="connsiteY67" fmla="*/ 181674 h 920231"/>
              <a:gd name="connsiteX68" fmla="*/ 6448518 w 9517857"/>
              <a:gd name="connsiteY68" fmla="*/ 166253 h 920231"/>
              <a:gd name="connsiteX69" fmla="*/ 6544700 w 9517857"/>
              <a:gd name="connsiteY69" fmla="*/ 169036 h 920231"/>
              <a:gd name="connsiteX70" fmla="*/ 6648353 w 9517857"/>
              <a:gd name="connsiteY70" fmla="*/ 174125 h 920231"/>
              <a:gd name="connsiteX71" fmla="*/ 6736227 w 9517857"/>
              <a:gd name="connsiteY71" fmla="*/ 175091 h 920231"/>
              <a:gd name="connsiteX72" fmla="*/ 6977218 w 9517857"/>
              <a:gd name="connsiteY72" fmla="*/ 186164 h 920231"/>
              <a:gd name="connsiteX73" fmla="*/ 7065221 w 9517857"/>
              <a:gd name="connsiteY73" fmla="*/ 229406 h 920231"/>
              <a:gd name="connsiteX74" fmla="*/ 7358195 w 9517857"/>
              <a:gd name="connsiteY74" fmla="*/ 253615 h 920231"/>
              <a:gd name="connsiteX75" fmla="*/ 7565449 w 9517857"/>
              <a:gd name="connsiteY75" fmla="*/ 260825 h 920231"/>
              <a:gd name="connsiteX76" fmla="*/ 7599285 w 9517857"/>
              <a:gd name="connsiteY76" fmla="*/ 267896 h 920231"/>
              <a:gd name="connsiteX77" fmla="*/ 7644411 w 9517857"/>
              <a:gd name="connsiteY77" fmla="*/ 260861 h 920231"/>
              <a:gd name="connsiteX78" fmla="*/ 7825110 w 9517857"/>
              <a:gd name="connsiteY78" fmla="*/ 230984 h 920231"/>
              <a:gd name="connsiteX79" fmla="*/ 7965805 w 9517857"/>
              <a:gd name="connsiteY79" fmla="*/ 202230 h 920231"/>
              <a:gd name="connsiteX80" fmla="*/ 8147401 w 9517857"/>
              <a:gd name="connsiteY80" fmla="*/ 207492 h 920231"/>
              <a:gd name="connsiteX81" fmla="*/ 8256033 w 9517857"/>
              <a:gd name="connsiteY81" fmla="*/ 195588 h 920231"/>
              <a:gd name="connsiteX82" fmla="*/ 8410677 w 9517857"/>
              <a:gd name="connsiteY82" fmla="*/ 174042 h 920231"/>
              <a:gd name="connsiteX83" fmla="*/ 8617841 w 9517857"/>
              <a:gd name="connsiteY83" fmla="*/ 157042 h 920231"/>
              <a:gd name="connsiteX84" fmla="*/ 8715976 w 9517857"/>
              <a:gd name="connsiteY84" fmla="*/ 180249 h 920231"/>
              <a:gd name="connsiteX85" fmla="*/ 8778827 w 9517857"/>
              <a:gd name="connsiteY85" fmla="*/ 174811 h 920231"/>
              <a:gd name="connsiteX86" fmla="*/ 8840778 w 9517857"/>
              <a:gd name="connsiteY86" fmla="*/ 145024 h 920231"/>
              <a:gd name="connsiteX87" fmla="*/ 9010380 w 9517857"/>
              <a:gd name="connsiteY87" fmla="*/ 93766 h 920231"/>
              <a:gd name="connsiteX88" fmla="*/ 9110856 w 9517857"/>
              <a:gd name="connsiteY88" fmla="*/ 72872 h 920231"/>
              <a:gd name="connsiteX89" fmla="*/ 9268817 w 9517857"/>
              <a:gd name="connsiteY89" fmla="*/ 54957 h 920231"/>
              <a:gd name="connsiteX90" fmla="*/ 9316667 w 9517857"/>
              <a:gd name="connsiteY90" fmla="*/ 46922 h 920231"/>
              <a:gd name="connsiteX91" fmla="*/ 9428209 w 9517857"/>
              <a:gd name="connsiteY91" fmla="*/ 31798 h 920231"/>
              <a:gd name="connsiteX92" fmla="*/ 9488916 w 9517857"/>
              <a:gd name="connsiteY92" fmla="*/ 1875 h 920231"/>
              <a:gd name="connsiteX0" fmla="*/ 9488916 w 9517857"/>
              <a:gd name="connsiteY0" fmla="*/ 1875 h 920231"/>
              <a:gd name="connsiteX1" fmla="*/ 9517857 w 9517857"/>
              <a:gd name="connsiteY1" fmla="*/ 1887 h 920231"/>
              <a:gd name="connsiteX2" fmla="*/ 9517857 w 9517857"/>
              <a:gd name="connsiteY2" fmla="*/ 920231 h 920231"/>
              <a:gd name="connsiteX3" fmla="*/ 14604 w 9517857"/>
              <a:gd name="connsiteY3" fmla="*/ 920231 h 920231"/>
              <a:gd name="connsiteX4" fmla="*/ 12841 w 9517857"/>
              <a:gd name="connsiteY4" fmla="*/ 919638 h 920231"/>
              <a:gd name="connsiteX5" fmla="*/ 93 w 9517857"/>
              <a:gd name="connsiteY5" fmla="*/ 914346 h 920231"/>
              <a:gd name="connsiteX6" fmla="*/ 58674 w 9517857"/>
              <a:gd name="connsiteY6" fmla="*/ 892197 h 920231"/>
              <a:gd name="connsiteX7" fmla="*/ 275005 w 9517857"/>
              <a:gd name="connsiteY7" fmla="*/ 809104 h 920231"/>
              <a:gd name="connsiteX8" fmla="*/ 587824 w 9517857"/>
              <a:gd name="connsiteY8" fmla="*/ 800070 h 920231"/>
              <a:gd name="connsiteX9" fmla="*/ 727985 w 9517857"/>
              <a:gd name="connsiteY9" fmla="*/ 721701 h 920231"/>
              <a:gd name="connsiteX10" fmla="*/ 778982 w 9517857"/>
              <a:gd name="connsiteY10" fmla="*/ 712017 h 920231"/>
              <a:gd name="connsiteX11" fmla="*/ 849944 w 9517857"/>
              <a:gd name="connsiteY11" fmla="*/ 719862 h 920231"/>
              <a:gd name="connsiteX12" fmla="*/ 901402 w 9517857"/>
              <a:gd name="connsiteY12" fmla="*/ 730920 h 920231"/>
              <a:gd name="connsiteX13" fmla="*/ 930946 w 9517857"/>
              <a:gd name="connsiteY13" fmla="*/ 735921 h 920231"/>
              <a:gd name="connsiteX14" fmla="*/ 986250 w 9517857"/>
              <a:gd name="connsiteY14" fmla="*/ 715405 h 920231"/>
              <a:gd name="connsiteX15" fmla="*/ 1013752 w 9517857"/>
              <a:gd name="connsiteY15" fmla="*/ 715236 h 920231"/>
              <a:gd name="connsiteX16" fmla="*/ 1023734 w 9517857"/>
              <a:gd name="connsiteY16" fmla="*/ 720446 h 920231"/>
              <a:gd name="connsiteX17" fmla="*/ 1063207 w 9517857"/>
              <a:gd name="connsiteY17" fmla="*/ 717526 h 920231"/>
              <a:gd name="connsiteX18" fmla="*/ 1081980 w 9517857"/>
              <a:gd name="connsiteY18" fmla="*/ 740330 h 920231"/>
              <a:gd name="connsiteX19" fmla="*/ 1218120 w 9517857"/>
              <a:gd name="connsiteY19" fmla="*/ 715155 h 920231"/>
              <a:gd name="connsiteX20" fmla="*/ 1397459 w 9517857"/>
              <a:gd name="connsiteY20" fmla="*/ 693065 h 920231"/>
              <a:gd name="connsiteX21" fmla="*/ 1580688 w 9517857"/>
              <a:gd name="connsiteY21" fmla="*/ 695572 h 920231"/>
              <a:gd name="connsiteX22" fmla="*/ 1772334 w 9517857"/>
              <a:gd name="connsiteY22" fmla="*/ 712515 h 920231"/>
              <a:gd name="connsiteX23" fmla="*/ 2002561 w 9517857"/>
              <a:gd name="connsiteY23" fmla="*/ 661792 h 920231"/>
              <a:gd name="connsiteX24" fmla="*/ 2135144 w 9517857"/>
              <a:gd name="connsiteY24" fmla="*/ 638376 h 920231"/>
              <a:gd name="connsiteX25" fmla="*/ 2440292 w 9517857"/>
              <a:gd name="connsiteY25" fmla="*/ 595737 h 920231"/>
              <a:gd name="connsiteX26" fmla="*/ 2547829 w 9517857"/>
              <a:gd name="connsiteY26" fmla="*/ 568025 h 920231"/>
              <a:gd name="connsiteX27" fmla="*/ 2658055 w 9517857"/>
              <a:gd name="connsiteY27" fmla="*/ 580602 h 920231"/>
              <a:gd name="connsiteX28" fmla="*/ 2693698 w 9517857"/>
              <a:gd name="connsiteY28" fmla="*/ 561904 h 920231"/>
              <a:gd name="connsiteX29" fmla="*/ 2699673 w 9517857"/>
              <a:gd name="connsiteY29" fmla="*/ 558275 h 920231"/>
              <a:gd name="connsiteX30" fmla="*/ 2727306 w 9517857"/>
              <a:gd name="connsiteY30" fmla="*/ 552573 h 920231"/>
              <a:gd name="connsiteX31" fmla="*/ 2730451 w 9517857"/>
              <a:gd name="connsiteY31" fmla="*/ 539933 h 920231"/>
              <a:gd name="connsiteX32" fmla="*/ 2768713 w 9517857"/>
              <a:gd name="connsiteY32" fmla="*/ 523450 h 920231"/>
              <a:gd name="connsiteX33" fmla="*/ 2820868 w 9517857"/>
              <a:gd name="connsiteY33" fmla="*/ 516035 h 920231"/>
              <a:gd name="connsiteX34" fmla="*/ 3073635 w 9517857"/>
              <a:gd name="connsiteY34" fmla="*/ 493169 h 920231"/>
              <a:gd name="connsiteX35" fmla="*/ 3222071 w 9517857"/>
              <a:gd name="connsiteY35" fmla="*/ 472434 h 920231"/>
              <a:gd name="connsiteX36" fmla="*/ 3274069 w 9517857"/>
              <a:gd name="connsiteY36" fmla="*/ 453480 h 920231"/>
              <a:gd name="connsiteX37" fmla="*/ 3349632 w 9517857"/>
              <a:gd name="connsiteY37" fmla="*/ 434458 h 920231"/>
              <a:gd name="connsiteX38" fmla="*/ 3479593 w 9517857"/>
              <a:gd name="connsiteY38" fmla="*/ 392312 h 920231"/>
              <a:gd name="connsiteX39" fmla="*/ 3651428 w 9517857"/>
              <a:gd name="connsiteY39" fmla="*/ 363682 h 920231"/>
              <a:gd name="connsiteX40" fmla="*/ 3750023 w 9517857"/>
              <a:gd name="connsiteY40" fmla="*/ 372553 h 920231"/>
              <a:gd name="connsiteX41" fmla="*/ 3844133 w 9517857"/>
              <a:gd name="connsiteY41" fmla="*/ 362523 h 920231"/>
              <a:gd name="connsiteX42" fmla="*/ 3933803 w 9517857"/>
              <a:gd name="connsiteY42" fmla="*/ 359190 h 920231"/>
              <a:gd name="connsiteX43" fmla="*/ 4266740 w 9517857"/>
              <a:gd name="connsiteY43" fmla="*/ 363329 h 920231"/>
              <a:gd name="connsiteX44" fmla="*/ 4430770 w 9517857"/>
              <a:gd name="connsiteY44" fmla="*/ 344518 h 920231"/>
              <a:gd name="connsiteX45" fmla="*/ 4512664 w 9517857"/>
              <a:gd name="connsiteY45" fmla="*/ 321823 h 920231"/>
              <a:gd name="connsiteX46" fmla="*/ 4616423 w 9517857"/>
              <a:gd name="connsiteY46" fmla="*/ 292789 h 920231"/>
              <a:gd name="connsiteX47" fmla="*/ 4807816 w 9517857"/>
              <a:gd name="connsiteY47" fmla="*/ 0 h 920231"/>
              <a:gd name="connsiteX48" fmla="*/ 4826683 w 9517857"/>
              <a:gd name="connsiteY48" fmla="*/ 165317 h 920231"/>
              <a:gd name="connsiteX49" fmla="*/ 4827826 w 9517857"/>
              <a:gd name="connsiteY49" fmla="*/ 248852 h 920231"/>
              <a:gd name="connsiteX50" fmla="*/ 4892569 w 9517857"/>
              <a:gd name="connsiteY50" fmla="*/ 251808 h 920231"/>
              <a:gd name="connsiteX51" fmla="*/ 4896611 w 9517857"/>
              <a:gd name="connsiteY51" fmla="*/ 242323 h 920231"/>
              <a:gd name="connsiteX52" fmla="*/ 4917286 w 9517857"/>
              <a:gd name="connsiteY52" fmla="*/ 245534 h 920231"/>
              <a:gd name="connsiteX53" fmla="*/ 4981173 w 9517857"/>
              <a:gd name="connsiteY53" fmla="*/ 248978 h 920231"/>
              <a:gd name="connsiteX54" fmla="*/ 5060397 w 9517857"/>
              <a:gd name="connsiteY54" fmla="*/ 265563 h 920231"/>
              <a:gd name="connsiteX55" fmla="*/ 5252996 w 9517857"/>
              <a:gd name="connsiteY55" fmla="*/ 272530 h 920231"/>
              <a:gd name="connsiteX56" fmla="*/ 5358056 w 9517857"/>
              <a:gd name="connsiteY56" fmla="*/ 249123 h 920231"/>
              <a:gd name="connsiteX57" fmla="*/ 5426496 w 9517857"/>
              <a:gd name="connsiteY57" fmla="*/ 237017 h 920231"/>
              <a:gd name="connsiteX58" fmla="*/ 5497161 w 9517857"/>
              <a:gd name="connsiteY58" fmla="*/ 230683 h 920231"/>
              <a:gd name="connsiteX59" fmla="*/ 5826043 w 9517857"/>
              <a:gd name="connsiteY59" fmla="*/ 149948 h 920231"/>
              <a:gd name="connsiteX60" fmla="*/ 6013415 w 9517857"/>
              <a:gd name="connsiteY60" fmla="*/ 139191 h 920231"/>
              <a:gd name="connsiteX61" fmla="*/ 6080994 w 9517857"/>
              <a:gd name="connsiteY61" fmla="*/ 144813 h 920231"/>
              <a:gd name="connsiteX62" fmla="*/ 6194152 w 9517857"/>
              <a:gd name="connsiteY62" fmla="*/ 153647 h 920231"/>
              <a:gd name="connsiteX63" fmla="*/ 6281379 w 9517857"/>
              <a:gd name="connsiteY63" fmla="*/ 183501 h 920231"/>
              <a:gd name="connsiteX64" fmla="*/ 6374947 w 9517857"/>
              <a:gd name="connsiteY64" fmla="*/ 181674 h 920231"/>
              <a:gd name="connsiteX65" fmla="*/ 6448518 w 9517857"/>
              <a:gd name="connsiteY65" fmla="*/ 166253 h 920231"/>
              <a:gd name="connsiteX66" fmla="*/ 6544700 w 9517857"/>
              <a:gd name="connsiteY66" fmla="*/ 169036 h 920231"/>
              <a:gd name="connsiteX67" fmla="*/ 6648353 w 9517857"/>
              <a:gd name="connsiteY67" fmla="*/ 174125 h 920231"/>
              <a:gd name="connsiteX68" fmla="*/ 6736227 w 9517857"/>
              <a:gd name="connsiteY68" fmla="*/ 175091 h 920231"/>
              <a:gd name="connsiteX69" fmla="*/ 6977218 w 9517857"/>
              <a:gd name="connsiteY69" fmla="*/ 186164 h 920231"/>
              <a:gd name="connsiteX70" fmla="*/ 7065221 w 9517857"/>
              <a:gd name="connsiteY70" fmla="*/ 229406 h 920231"/>
              <a:gd name="connsiteX71" fmla="*/ 7358195 w 9517857"/>
              <a:gd name="connsiteY71" fmla="*/ 253615 h 920231"/>
              <a:gd name="connsiteX72" fmla="*/ 7565449 w 9517857"/>
              <a:gd name="connsiteY72" fmla="*/ 260825 h 920231"/>
              <a:gd name="connsiteX73" fmla="*/ 7599285 w 9517857"/>
              <a:gd name="connsiteY73" fmla="*/ 267896 h 920231"/>
              <a:gd name="connsiteX74" fmla="*/ 7644411 w 9517857"/>
              <a:gd name="connsiteY74" fmla="*/ 260861 h 920231"/>
              <a:gd name="connsiteX75" fmla="*/ 7825110 w 9517857"/>
              <a:gd name="connsiteY75" fmla="*/ 230984 h 920231"/>
              <a:gd name="connsiteX76" fmla="*/ 7965805 w 9517857"/>
              <a:gd name="connsiteY76" fmla="*/ 202230 h 920231"/>
              <a:gd name="connsiteX77" fmla="*/ 8147401 w 9517857"/>
              <a:gd name="connsiteY77" fmla="*/ 207492 h 920231"/>
              <a:gd name="connsiteX78" fmla="*/ 8256033 w 9517857"/>
              <a:gd name="connsiteY78" fmla="*/ 195588 h 920231"/>
              <a:gd name="connsiteX79" fmla="*/ 8410677 w 9517857"/>
              <a:gd name="connsiteY79" fmla="*/ 174042 h 920231"/>
              <a:gd name="connsiteX80" fmla="*/ 8617841 w 9517857"/>
              <a:gd name="connsiteY80" fmla="*/ 157042 h 920231"/>
              <a:gd name="connsiteX81" fmla="*/ 8715976 w 9517857"/>
              <a:gd name="connsiteY81" fmla="*/ 180249 h 920231"/>
              <a:gd name="connsiteX82" fmla="*/ 8778827 w 9517857"/>
              <a:gd name="connsiteY82" fmla="*/ 174811 h 920231"/>
              <a:gd name="connsiteX83" fmla="*/ 8840778 w 9517857"/>
              <a:gd name="connsiteY83" fmla="*/ 145024 h 920231"/>
              <a:gd name="connsiteX84" fmla="*/ 9010380 w 9517857"/>
              <a:gd name="connsiteY84" fmla="*/ 93766 h 920231"/>
              <a:gd name="connsiteX85" fmla="*/ 9110856 w 9517857"/>
              <a:gd name="connsiteY85" fmla="*/ 72872 h 920231"/>
              <a:gd name="connsiteX86" fmla="*/ 9268817 w 9517857"/>
              <a:gd name="connsiteY86" fmla="*/ 54957 h 920231"/>
              <a:gd name="connsiteX87" fmla="*/ 9316667 w 9517857"/>
              <a:gd name="connsiteY87" fmla="*/ 46922 h 920231"/>
              <a:gd name="connsiteX88" fmla="*/ 9428209 w 9517857"/>
              <a:gd name="connsiteY88" fmla="*/ 31798 h 920231"/>
              <a:gd name="connsiteX89" fmla="*/ 9488916 w 9517857"/>
              <a:gd name="connsiteY89" fmla="*/ 1875 h 920231"/>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826683 w 9517857"/>
              <a:gd name="connsiteY48" fmla="*/ 163442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48518 w 9517857"/>
              <a:gd name="connsiteY64" fmla="*/ 16437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48518 w 9517857"/>
              <a:gd name="connsiteY64" fmla="*/ 16437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820868 w 9517857"/>
              <a:gd name="connsiteY32" fmla="*/ 514160 h 918356"/>
              <a:gd name="connsiteX33" fmla="*/ 3073635 w 9517857"/>
              <a:gd name="connsiteY33" fmla="*/ 491294 h 918356"/>
              <a:gd name="connsiteX34" fmla="*/ 3222071 w 9517857"/>
              <a:gd name="connsiteY34" fmla="*/ 470559 h 918356"/>
              <a:gd name="connsiteX35" fmla="*/ 3274069 w 9517857"/>
              <a:gd name="connsiteY35" fmla="*/ 451605 h 918356"/>
              <a:gd name="connsiteX36" fmla="*/ 3349632 w 9517857"/>
              <a:gd name="connsiteY36" fmla="*/ 432583 h 918356"/>
              <a:gd name="connsiteX37" fmla="*/ 3479593 w 9517857"/>
              <a:gd name="connsiteY37" fmla="*/ 390437 h 918356"/>
              <a:gd name="connsiteX38" fmla="*/ 3651428 w 9517857"/>
              <a:gd name="connsiteY38" fmla="*/ 361807 h 918356"/>
              <a:gd name="connsiteX39" fmla="*/ 3750023 w 9517857"/>
              <a:gd name="connsiteY39" fmla="*/ 370678 h 918356"/>
              <a:gd name="connsiteX40" fmla="*/ 3844133 w 9517857"/>
              <a:gd name="connsiteY40" fmla="*/ 360648 h 918356"/>
              <a:gd name="connsiteX41" fmla="*/ 3933803 w 9517857"/>
              <a:gd name="connsiteY41" fmla="*/ 357315 h 918356"/>
              <a:gd name="connsiteX42" fmla="*/ 4266740 w 9517857"/>
              <a:gd name="connsiteY42" fmla="*/ 361454 h 918356"/>
              <a:gd name="connsiteX43" fmla="*/ 4430770 w 9517857"/>
              <a:gd name="connsiteY43" fmla="*/ 342643 h 918356"/>
              <a:gd name="connsiteX44" fmla="*/ 4512664 w 9517857"/>
              <a:gd name="connsiteY44" fmla="*/ 319948 h 918356"/>
              <a:gd name="connsiteX45" fmla="*/ 4616423 w 9517857"/>
              <a:gd name="connsiteY45" fmla="*/ 290914 h 918356"/>
              <a:gd name="connsiteX46" fmla="*/ 4689163 w 9517857"/>
              <a:gd name="connsiteY46" fmla="*/ 272812 h 918356"/>
              <a:gd name="connsiteX47" fmla="*/ 4783273 w 9517857"/>
              <a:gd name="connsiteY47" fmla="*/ 248463 h 918356"/>
              <a:gd name="connsiteX48" fmla="*/ 4836507 w 9517857"/>
              <a:gd name="connsiteY48" fmla="*/ 256788 h 918356"/>
              <a:gd name="connsiteX49" fmla="*/ 4892569 w 9517857"/>
              <a:gd name="connsiteY49" fmla="*/ 249933 h 918356"/>
              <a:gd name="connsiteX50" fmla="*/ 4896611 w 9517857"/>
              <a:gd name="connsiteY50" fmla="*/ 240448 h 918356"/>
              <a:gd name="connsiteX51" fmla="*/ 4917286 w 9517857"/>
              <a:gd name="connsiteY51" fmla="*/ 243659 h 918356"/>
              <a:gd name="connsiteX52" fmla="*/ 4981173 w 9517857"/>
              <a:gd name="connsiteY52" fmla="*/ 247103 h 918356"/>
              <a:gd name="connsiteX53" fmla="*/ 5060397 w 9517857"/>
              <a:gd name="connsiteY53" fmla="*/ 263688 h 918356"/>
              <a:gd name="connsiteX54" fmla="*/ 5252996 w 9517857"/>
              <a:gd name="connsiteY54" fmla="*/ 270655 h 918356"/>
              <a:gd name="connsiteX55" fmla="*/ 5358056 w 9517857"/>
              <a:gd name="connsiteY55" fmla="*/ 247248 h 918356"/>
              <a:gd name="connsiteX56" fmla="*/ 5426496 w 9517857"/>
              <a:gd name="connsiteY56" fmla="*/ 235142 h 918356"/>
              <a:gd name="connsiteX57" fmla="*/ 5497161 w 9517857"/>
              <a:gd name="connsiteY57" fmla="*/ 228808 h 918356"/>
              <a:gd name="connsiteX58" fmla="*/ 5826043 w 9517857"/>
              <a:gd name="connsiteY58" fmla="*/ 148073 h 918356"/>
              <a:gd name="connsiteX59" fmla="*/ 6007627 w 9517857"/>
              <a:gd name="connsiteY59" fmla="*/ 147126 h 918356"/>
              <a:gd name="connsiteX60" fmla="*/ 6080994 w 9517857"/>
              <a:gd name="connsiteY60" fmla="*/ 142938 h 918356"/>
              <a:gd name="connsiteX61" fmla="*/ 6194152 w 9517857"/>
              <a:gd name="connsiteY61" fmla="*/ 151772 h 918356"/>
              <a:gd name="connsiteX62" fmla="*/ 6281379 w 9517857"/>
              <a:gd name="connsiteY62" fmla="*/ 181626 h 918356"/>
              <a:gd name="connsiteX63" fmla="*/ 6489033 w 9517857"/>
              <a:gd name="connsiteY63" fmla="*/ 167648 h 918356"/>
              <a:gd name="connsiteX64" fmla="*/ 6544700 w 9517857"/>
              <a:gd name="connsiteY64" fmla="*/ 167161 h 918356"/>
              <a:gd name="connsiteX65" fmla="*/ 6648353 w 9517857"/>
              <a:gd name="connsiteY65" fmla="*/ 172250 h 918356"/>
              <a:gd name="connsiteX66" fmla="*/ 6736227 w 9517857"/>
              <a:gd name="connsiteY66" fmla="*/ 173216 h 918356"/>
              <a:gd name="connsiteX67" fmla="*/ 6977218 w 9517857"/>
              <a:gd name="connsiteY67" fmla="*/ 184289 h 918356"/>
              <a:gd name="connsiteX68" fmla="*/ 7065221 w 9517857"/>
              <a:gd name="connsiteY68" fmla="*/ 227531 h 918356"/>
              <a:gd name="connsiteX69" fmla="*/ 7358195 w 9517857"/>
              <a:gd name="connsiteY69" fmla="*/ 251740 h 918356"/>
              <a:gd name="connsiteX70" fmla="*/ 7565449 w 9517857"/>
              <a:gd name="connsiteY70" fmla="*/ 258950 h 918356"/>
              <a:gd name="connsiteX71" fmla="*/ 7599285 w 9517857"/>
              <a:gd name="connsiteY71" fmla="*/ 266021 h 918356"/>
              <a:gd name="connsiteX72" fmla="*/ 7644411 w 9517857"/>
              <a:gd name="connsiteY72" fmla="*/ 258986 h 918356"/>
              <a:gd name="connsiteX73" fmla="*/ 7825110 w 9517857"/>
              <a:gd name="connsiteY73" fmla="*/ 229109 h 918356"/>
              <a:gd name="connsiteX74" fmla="*/ 7965805 w 9517857"/>
              <a:gd name="connsiteY74" fmla="*/ 200355 h 918356"/>
              <a:gd name="connsiteX75" fmla="*/ 8147401 w 9517857"/>
              <a:gd name="connsiteY75" fmla="*/ 205617 h 918356"/>
              <a:gd name="connsiteX76" fmla="*/ 8256033 w 9517857"/>
              <a:gd name="connsiteY76" fmla="*/ 193713 h 918356"/>
              <a:gd name="connsiteX77" fmla="*/ 8410677 w 9517857"/>
              <a:gd name="connsiteY77" fmla="*/ 172167 h 918356"/>
              <a:gd name="connsiteX78" fmla="*/ 8617841 w 9517857"/>
              <a:gd name="connsiteY78" fmla="*/ 155167 h 918356"/>
              <a:gd name="connsiteX79" fmla="*/ 8715976 w 9517857"/>
              <a:gd name="connsiteY79" fmla="*/ 178374 h 918356"/>
              <a:gd name="connsiteX80" fmla="*/ 8778827 w 9517857"/>
              <a:gd name="connsiteY80" fmla="*/ 172936 h 918356"/>
              <a:gd name="connsiteX81" fmla="*/ 8855248 w 9517857"/>
              <a:gd name="connsiteY81" fmla="*/ 143149 h 918356"/>
              <a:gd name="connsiteX82" fmla="*/ 9010380 w 9517857"/>
              <a:gd name="connsiteY82" fmla="*/ 91891 h 918356"/>
              <a:gd name="connsiteX83" fmla="*/ 9110856 w 9517857"/>
              <a:gd name="connsiteY83" fmla="*/ 70997 h 918356"/>
              <a:gd name="connsiteX84" fmla="*/ 9268817 w 9517857"/>
              <a:gd name="connsiteY84" fmla="*/ 53082 h 918356"/>
              <a:gd name="connsiteX85" fmla="*/ 9316667 w 9517857"/>
              <a:gd name="connsiteY85" fmla="*/ 45047 h 918356"/>
              <a:gd name="connsiteX86" fmla="*/ 9428209 w 9517857"/>
              <a:gd name="connsiteY86" fmla="*/ 29923 h 918356"/>
              <a:gd name="connsiteX87" fmla="*/ 9488916 w 9517857"/>
              <a:gd name="connsiteY8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820868 w 9517857"/>
              <a:gd name="connsiteY32" fmla="*/ 514160 h 918356"/>
              <a:gd name="connsiteX33" fmla="*/ 3073635 w 9517857"/>
              <a:gd name="connsiteY33" fmla="*/ 491294 h 918356"/>
              <a:gd name="connsiteX34" fmla="*/ 3222071 w 9517857"/>
              <a:gd name="connsiteY34" fmla="*/ 470559 h 918356"/>
              <a:gd name="connsiteX35" fmla="*/ 3274069 w 9517857"/>
              <a:gd name="connsiteY35" fmla="*/ 451605 h 918356"/>
              <a:gd name="connsiteX36" fmla="*/ 3349632 w 9517857"/>
              <a:gd name="connsiteY36" fmla="*/ 432583 h 918356"/>
              <a:gd name="connsiteX37" fmla="*/ 3479593 w 9517857"/>
              <a:gd name="connsiteY37" fmla="*/ 390437 h 918356"/>
              <a:gd name="connsiteX38" fmla="*/ 3651428 w 9517857"/>
              <a:gd name="connsiteY38" fmla="*/ 361807 h 918356"/>
              <a:gd name="connsiteX39" fmla="*/ 3844133 w 9517857"/>
              <a:gd name="connsiteY39" fmla="*/ 360648 h 918356"/>
              <a:gd name="connsiteX40" fmla="*/ 3933803 w 9517857"/>
              <a:gd name="connsiteY40" fmla="*/ 357315 h 918356"/>
              <a:gd name="connsiteX41" fmla="*/ 4266740 w 9517857"/>
              <a:gd name="connsiteY41" fmla="*/ 361454 h 918356"/>
              <a:gd name="connsiteX42" fmla="*/ 4430770 w 9517857"/>
              <a:gd name="connsiteY42" fmla="*/ 342643 h 918356"/>
              <a:gd name="connsiteX43" fmla="*/ 4512664 w 9517857"/>
              <a:gd name="connsiteY43" fmla="*/ 319948 h 918356"/>
              <a:gd name="connsiteX44" fmla="*/ 4616423 w 9517857"/>
              <a:gd name="connsiteY44" fmla="*/ 290914 h 918356"/>
              <a:gd name="connsiteX45" fmla="*/ 4689163 w 9517857"/>
              <a:gd name="connsiteY45" fmla="*/ 272812 h 918356"/>
              <a:gd name="connsiteX46" fmla="*/ 4783273 w 9517857"/>
              <a:gd name="connsiteY46" fmla="*/ 248463 h 918356"/>
              <a:gd name="connsiteX47" fmla="*/ 4836507 w 9517857"/>
              <a:gd name="connsiteY47" fmla="*/ 256788 h 918356"/>
              <a:gd name="connsiteX48" fmla="*/ 4892569 w 9517857"/>
              <a:gd name="connsiteY48" fmla="*/ 249933 h 918356"/>
              <a:gd name="connsiteX49" fmla="*/ 4896611 w 9517857"/>
              <a:gd name="connsiteY49" fmla="*/ 240448 h 918356"/>
              <a:gd name="connsiteX50" fmla="*/ 4917286 w 9517857"/>
              <a:gd name="connsiteY50" fmla="*/ 243659 h 918356"/>
              <a:gd name="connsiteX51" fmla="*/ 4981173 w 9517857"/>
              <a:gd name="connsiteY51" fmla="*/ 247103 h 918356"/>
              <a:gd name="connsiteX52" fmla="*/ 5060397 w 9517857"/>
              <a:gd name="connsiteY52" fmla="*/ 263688 h 918356"/>
              <a:gd name="connsiteX53" fmla="*/ 5252996 w 9517857"/>
              <a:gd name="connsiteY53" fmla="*/ 270655 h 918356"/>
              <a:gd name="connsiteX54" fmla="*/ 5358056 w 9517857"/>
              <a:gd name="connsiteY54" fmla="*/ 247248 h 918356"/>
              <a:gd name="connsiteX55" fmla="*/ 5426496 w 9517857"/>
              <a:gd name="connsiteY55" fmla="*/ 235142 h 918356"/>
              <a:gd name="connsiteX56" fmla="*/ 5497161 w 9517857"/>
              <a:gd name="connsiteY56" fmla="*/ 228808 h 918356"/>
              <a:gd name="connsiteX57" fmla="*/ 5826043 w 9517857"/>
              <a:gd name="connsiteY57" fmla="*/ 148073 h 918356"/>
              <a:gd name="connsiteX58" fmla="*/ 6007627 w 9517857"/>
              <a:gd name="connsiteY58" fmla="*/ 147126 h 918356"/>
              <a:gd name="connsiteX59" fmla="*/ 6080994 w 9517857"/>
              <a:gd name="connsiteY59" fmla="*/ 142938 h 918356"/>
              <a:gd name="connsiteX60" fmla="*/ 6194152 w 9517857"/>
              <a:gd name="connsiteY60" fmla="*/ 151772 h 918356"/>
              <a:gd name="connsiteX61" fmla="*/ 6281379 w 9517857"/>
              <a:gd name="connsiteY61" fmla="*/ 181626 h 918356"/>
              <a:gd name="connsiteX62" fmla="*/ 6489033 w 9517857"/>
              <a:gd name="connsiteY62" fmla="*/ 167648 h 918356"/>
              <a:gd name="connsiteX63" fmla="*/ 6544700 w 9517857"/>
              <a:gd name="connsiteY63" fmla="*/ 167161 h 918356"/>
              <a:gd name="connsiteX64" fmla="*/ 6648353 w 9517857"/>
              <a:gd name="connsiteY64" fmla="*/ 172250 h 918356"/>
              <a:gd name="connsiteX65" fmla="*/ 6736227 w 9517857"/>
              <a:gd name="connsiteY65" fmla="*/ 173216 h 918356"/>
              <a:gd name="connsiteX66" fmla="*/ 6977218 w 9517857"/>
              <a:gd name="connsiteY66" fmla="*/ 184289 h 918356"/>
              <a:gd name="connsiteX67" fmla="*/ 7065221 w 9517857"/>
              <a:gd name="connsiteY67" fmla="*/ 227531 h 918356"/>
              <a:gd name="connsiteX68" fmla="*/ 7358195 w 9517857"/>
              <a:gd name="connsiteY68" fmla="*/ 251740 h 918356"/>
              <a:gd name="connsiteX69" fmla="*/ 7565449 w 9517857"/>
              <a:gd name="connsiteY69" fmla="*/ 258950 h 918356"/>
              <a:gd name="connsiteX70" fmla="*/ 7599285 w 9517857"/>
              <a:gd name="connsiteY70" fmla="*/ 266021 h 918356"/>
              <a:gd name="connsiteX71" fmla="*/ 7644411 w 9517857"/>
              <a:gd name="connsiteY71" fmla="*/ 258986 h 918356"/>
              <a:gd name="connsiteX72" fmla="*/ 7825110 w 9517857"/>
              <a:gd name="connsiteY72" fmla="*/ 229109 h 918356"/>
              <a:gd name="connsiteX73" fmla="*/ 7965805 w 9517857"/>
              <a:gd name="connsiteY73" fmla="*/ 200355 h 918356"/>
              <a:gd name="connsiteX74" fmla="*/ 8147401 w 9517857"/>
              <a:gd name="connsiteY74" fmla="*/ 205617 h 918356"/>
              <a:gd name="connsiteX75" fmla="*/ 8256033 w 9517857"/>
              <a:gd name="connsiteY75" fmla="*/ 193713 h 918356"/>
              <a:gd name="connsiteX76" fmla="*/ 8410677 w 9517857"/>
              <a:gd name="connsiteY76" fmla="*/ 172167 h 918356"/>
              <a:gd name="connsiteX77" fmla="*/ 8617841 w 9517857"/>
              <a:gd name="connsiteY77" fmla="*/ 155167 h 918356"/>
              <a:gd name="connsiteX78" fmla="*/ 8715976 w 9517857"/>
              <a:gd name="connsiteY78" fmla="*/ 178374 h 918356"/>
              <a:gd name="connsiteX79" fmla="*/ 8778827 w 9517857"/>
              <a:gd name="connsiteY79" fmla="*/ 172936 h 918356"/>
              <a:gd name="connsiteX80" fmla="*/ 8855248 w 9517857"/>
              <a:gd name="connsiteY80" fmla="*/ 143149 h 918356"/>
              <a:gd name="connsiteX81" fmla="*/ 9010380 w 9517857"/>
              <a:gd name="connsiteY81" fmla="*/ 91891 h 918356"/>
              <a:gd name="connsiteX82" fmla="*/ 9110856 w 9517857"/>
              <a:gd name="connsiteY82" fmla="*/ 70997 h 918356"/>
              <a:gd name="connsiteX83" fmla="*/ 9268817 w 9517857"/>
              <a:gd name="connsiteY83" fmla="*/ 53082 h 918356"/>
              <a:gd name="connsiteX84" fmla="*/ 9316667 w 9517857"/>
              <a:gd name="connsiteY84" fmla="*/ 45047 h 918356"/>
              <a:gd name="connsiteX85" fmla="*/ 9428209 w 9517857"/>
              <a:gd name="connsiteY85" fmla="*/ 29923 h 918356"/>
              <a:gd name="connsiteX86" fmla="*/ 9488916 w 9517857"/>
              <a:gd name="connsiteY8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78982 w 9517857"/>
              <a:gd name="connsiteY9" fmla="*/ 710142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081980 w 9517857"/>
              <a:gd name="connsiteY17" fmla="*/ 738455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081980 w 9517857"/>
              <a:gd name="connsiteY17" fmla="*/ 738455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142754 w 9517857"/>
              <a:gd name="connsiteY17" fmla="*/ 725374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02561 w 9517857"/>
              <a:gd name="connsiteY21" fmla="*/ 659917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4948 w 9517857"/>
              <a:gd name="connsiteY74" fmla="*/ 16824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4948 w 9517857"/>
              <a:gd name="connsiteY74" fmla="*/ 16824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2820868 w 9517857"/>
              <a:gd name="connsiteY28" fmla="*/ 514160 h 918356"/>
              <a:gd name="connsiteX29" fmla="*/ 3073635 w 9517857"/>
              <a:gd name="connsiteY29" fmla="*/ 491294 h 918356"/>
              <a:gd name="connsiteX30" fmla="*/ 3222071 w 9517857"/>
              <a:gd name="connsiteY30" fmla="*/ 470559 h 918356"/>
              <a:gd name="connsiteX31" fmla="*/ 3274069 w 9517857"/>
              <a:gd name="connsiteY31" fmla="*/ 451605 h 918356"/>
              <a:gd name="connsiteX32" fmla="*/ 3349632 w 9517857"/>
              <a:gd name="connsiteY32" fmla="*/ 432583 h 918356"/>
              <a:gd name="connsiteX33" fmla="*/ 3479593 w 9517857"/>
              <a:gd name="connsiteY33" fmla="*/ 390437 h 918356"/>
              <a:gd name="connsiteX34" fmla="*/ 3651428 w 9517857"/>
              <a:gd name="connsiteY34" fmla="*/ 361807 h 918356"/>
              <a:gd name="connsiteX35" fmla="*/ 3844133 w 9517857"/>
              <a:gd name="connsiteY35" fmla="*/ 360648 h 918356"/>
              <a:gd name="connsiteX36" fmla="*/ 3933803 w 9517857"/>
              <a:gd name="connsiteY36" fmla="*/ 357315 h 918356"/>
              <a:gd name="connsiteX37" fmla="*/ 4266740 w 9517857"/>
              <a:gd name="connsiteY37" fmla="*/ 361454 h 918356"/>
              <a:gd name="connsiteX38" fmla="*/ 4430770 w 9517857"/>
              <a:gd name="connsiteY38" fmla="*/ 342643 h 918356"/>
              <a:gd name="connsiteX39" fmla="*/ 4512664 w 9517857"/>
              <a:gd name="connsiteY39" fmla="*/ 319948 h 918356"/>
              <a:gd name="connsiteX40" fmla="*/ 4616423 w 9517857"/>
              <a:gd name="connsiteY40" fmla="*/ 290914 h 918356"/>
              <a:gd name="connsiteX41" fmla="*/ 4689163 w 9517857"/>
              <a:gd name="connsiteY41" fmla="*/ 272812 h 918356"/>
              <a:gd name="connsiteX42" fmla="*/ 4783273 w 9517857"/>
              <a:gd name="connsiteY42" fmla="*/ 248463 h 918356"/>
              <a:gd name="connsiteX43" fmla="*/ 4836507 w 9517857"/>
              <a:gd name="connsiteY43" fmla="*/ 256788 h 918356"/>
              <a:gd name="connsiteX44" fmla="*/ 4892569 w 9517857"/>
              <a:gd name="connsiteY44" fmla="*/ 249933 h 918356"/>
              <a:gd name="connsiteX45" fmla="*/ 4896611 w 9517857"/>
              <a:gd name="connsiteY45" fmla="*/ 240448 h 918356"/>
              <a:gd name="connsiteX46" fmla="*/ 4917286 w 9517857"/>
              <a:gd name="connsiteY46" fmla="*/ 243659 h 918356"/>
              <a:gd name="connsiteX47" fmla="*/ 4981173 w 9517857"/>
              <a:gd name="connsiteY47" fmla="*/ 247103 h 918356"/>
              <a:gd name="connsiteX48" fmla="*/ 5060397 w 9517857"/>
              <a:gd name="connsiteY48" fmla="*/ 263688 h 918356"/>
              <a:gd name="connsiteX49" fmla="*/ 5252996 w 9517857"/>
              <a:gd name="connsiteY49" fmla="*/ 270655 h 918356"/>
              <a:gd name="connsiteX50" fmla="*/ 5358056 w 9517857"/>
              <a:gd name="connsiteY50" fmla="*/ 247248 h 918356"/>
              <a:gd name="connsiteX51" fmla="*/ 5426496 w 9517857"/>
              <a:gd name="connsiteY51" fmla="*/ 235142 h 918356"/>
              <a:gd name="connsiteX52" fmla="*/ 5497161 w 9517857"/>
              <a:gd name="connsiteY52" fmla="*/ 228808 h 918356"/>
              <a:gd name="connsiteX53" fmla="*/ 5826043 w 9517857"/>
              <a:gd name="connsiteY53" fmla="*/ 148073 h 918356"/>
              <a:gd name="connsiteX54" fmla="*/ 6007627 w 9517857"/>
              <a:gd name="connsiteY54" fmla="*/ 147126 h 918356"/>
              <a:gd name="connsiteX55" fmla="*/ 6080994 w 9517857"/>
              <a:gd name="connsiteY55" fmla="*/ 142938 h 918356"/>
              <a:gd name="connsiteX56" fmla="*/ 6194152 w 9517857"/>
              <a:gd name="connsiteY56" fmla="*/ 151772 h 918356"/>
              <a:gd name="connsiteX57" fmla="*/ 6281379 w 9517857"/>
              <a:gd name="connsiteY57" fmla="*/ 181626 h 918356"/>
              <a:gd name="connsiteX58" fmla="*/ 6489033 w 9517857"/>
              <a:gd name="connsiteY58" fmla="*/ 167648 h 918356"/>
              <a:gd name="connsiteX59" fmla="*/ 6544700 w 9517857"/>
              <a:gd name="connsiteY59" fmla="*/ 167161 h 918356"/>
              <a:gd name="connsiteX60" fmla="*/ 6648353 w 9517857"/>
              <a:gd name="connsiteY60" fmla="*/ 172250 h 918356"/>
              <a:gd name="connsiteX61" fmla="*/ 6736227 w 9517857"/>
              <a:gd name="connsiteY61" fmla="*/ 173216 h 918356"/>
              <a:gd name="connsiteX62" fmla="*/ 6977218 w 9517857"/>
              <a:gd name="connsiteY62" fmla="*/ 184289 h 918356"/>
              <a:gd name="connsiteX63" fmla="*/ 7065221 w 9517857"/>
              <a:gd name="connsiteY63" fmla="*/ 227531 h 918356"/>
              <a:gd name="connsiteX64" fmla="*/ 7358195 w 9517857"/>
              <a:gd name="connsiteY64" fmla="*/ 251740 h 918356"/>
              <a:gd name="connsiteX65" fmla="*/ 7565449 w 9517857"/>
              <a:gd name="connsiteY65" fmla="*/ 258950 h 918356"/>
              <a:gd name="connsiteX66" fmla="*/ 7599285 w 9517857"/>
              <a:gd name="connsiteY66" fmla="*/ 266021 h 918356"/>
              <a:gd name="connsiteX67" fmla="*/ 7644411 w 9517857"/>
              <a:gd name="connsiteY67" fmla="*/ 258986 h 918356"/>
              <a:gd name="connsiteX68" fmla="*/ 7825110 w 9517857"/>
              <a:gd name="connsiteY68" fmla="*/ 229109 h 918356"/>
              <a:gd name="connsiteX69" fmla="*/ 7965805 w 9517857"/>
              <a:gd name="connsiteY69" fmla="*/ 200355 h 918356"/>
              <a:gd name="connsiteX70" fmla="*/ 8147401 w 9517857"/>
              <a:gd name="connsiteY70" fmla="*/ 205617 h 918356"/>
              <a:gd name="connsiteX71" fmla="*/ 8256033 w 9517857"/>
              <a:gd name="connsiteY71" fmla="*/ 193713 h 918356"/>
              <a:gd name="connsiteX72" fmla="*/ 8410677 w 9517857"/>
              <a:gd name="connsiteY72" fmla="*/ 172167 h 918356"/>
              <a:gd name="connsiteX73" fmla="*/ 8614948 w 9517857"/>
              <a:gd name="connsiteY73" fmla="*/ 168247 h 918356"/>
              <a:gd name="connsiteX74" fmla="*/ 8715976 w 9517857"/>
              <a:gd name="connsiteY74" fmla="*/ 178374 h 918356"/>
              <a:gd name="connsiteX75" fmla="*/ 8778827 w 9517857"/>
              <a:gd name="connsiteY75" fmla="*/ 172936 h 918356"/>
              <a:gd name="connsiteX76" fmla="*/ 8855248 w 9517857"/>
              <a:gd name="connsiteY76" fmla="*/ 143149 h 918356"/>
              <a:gd name="connsiteX77" fmla="*/ 9010380 w 9517857"/>
              <a:gd name="connsiteY77" fmla="*/ 91891 h 918356"/>
              <a:gd name="connsiteX78" fmla="*/ 9110856 w 9517857"/>
              <a:gd name="connsiteY78" fmla="*/ 70997 h 918356"/>
              <a:gd name="connsiteX79" fmla="*/ 9268817 w 9517857"/>
              <a:gd name="connsiteY79" fmla="*/ 53082 h 918356"/>
              <a:gd name="connsiteX80" fmla="*/ 9316667 w 9517857"/>
              <a:gd name="connsiteY80" fmla="*/ 45047 h 918356"/>
              <a:gd name="connsiteX81" fmla="*/ 9428209 w 9517857"/>
              <a:gd name="connsiteY81" fmla="*/ 29923 h 918356"/>
              <a:gd name="connsiteX82" fmla="*/ 9488916 w 9517857"/>
              <a:gd name="connsiteY8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3073635 w 9517857"/>
              <a:gd name="connsiteY28" fmla="*/ 491294 h 918356"/>
              <a:gd name="connsiteX29" fmla="*/ 3222071 w 9517857"/>
              <a:gd name="connsiteY29" fmla="*/ 470559 h 918356"/>
              <a:gd name="connsiteX30" fmla="*/ 3274069 w 9517857"/>
              <a:gd name="connsiteY30" fmla="*/ 451605 h 918356"/>
              <a:gd name="connsiteX31" fmla="*/ 3349632 w 9517857"/>
              <a:gd name="connsiteY31" fmla="*/ 432583 h 918356"/>
              <a:gd name="connsiteX32" fmla="*/ 3479593 w 9517857"/>
              <a:gd name="connsiteY32" fmla="*/ 390437 h 918356"/>
              <a:gd name="connsiteX33" fmla="*/ 3651428 w 9517857"/>
              <a:gd name="connsiteY33" fmla="*/ 361807 h 918356"/>
              <a:gd name="connsiteX34" fmla="*/ 3844133 w 9517857"/>
              <a:gd name="connsiteY34" fmla="*/ 360648 h 918356"/>
              <a:gd name="connsiteX35" fmla="*/ 3933803 w 9517857"/>
              <a:gd name="connsiteY35" fmla="*/ 357315 h 918356"/>
              <a:gd name="connsiteX36" fmla="*/ 4266740 w 9517857"/>
              <a:gd name="connsiteY36" fmla="*/ 361454 h 918356"/>
              <a:gd name="connsiteX37" fmla="*/ 4430770 w 9517857"/>
              <a:gd name="connsiteY37" fmla="*/ 342643 h 918356"/>
              <a:gd name="connsiteX38" fmla="*/ 4512664 w 9517857"/>
              <a:gd name="connsiteY38" fmla="*/ 319948 h 918356"/>
              <a:gd name="connsiteX39" fmla="*/ 4616423 w 9517857"/>
              <a:gd name="connsiteY39" fmla="*/ 290914 h 918356"/>
              <a:gd name="connsiteX40" fmla="*/ 4689163 w 9517857"/>
              <a:gd name="connsiteY40" fmla="*/ 272812 h 918356"/>
              <a:gd name="connsiteX41" fmla="*/ 4783273 w 9517857"/>
              <a:gd name="connsiteY41" fmla="*/ 248463 h 918356"/>
              <a:gd name="connsiteX42" fmla="*/ 4836507 w 9517857"/>
              <a:gd name="connsiteY42" fmla="*/ 256788 h 918356"/>
              <a:gd name="connsiteX43" fmla="*/ 4892569 w 9517857"/>
              <a:gd name="connsiteY43" fmla="*/ 249933 h 918356"/>
              <a:gd name="connsiteX44" fmla="*/ 4896611 w 9517857"/>
              <a:gd name="connsiteY44" fmla="*/ 240448 h 918356"/>
              <a:gd name="connsiteX45" fmla="*/ 4917286 w 9517857"/>
              <a:gd name="connsiteY45" fmla="*/ 243659 h 918356"/>
              <a:gd name="connsiteX46" fmla="*/ 4981173 w 9517857"/>
              <a:gd name="connsiteY46" fmla="*/ 247103 h 918356"/>
              <a:gd name="connsiteX47" fmla="*/ 5060397 w 9517857"/>
              <a:gd name="connsiteY47" fmla="*/ 263688 h 918356"/>
              <a:gd name="connsiteX48" fmla="*/ 5252996 w 9517857"/>
              <a:gd name="connsiteY48" fmla="*/ 270655 h 918356"/>
              <a:gd name="connsiteX49" fmla="*/ 5358056 w 9517857"/>
              <a:gd name="connsiteY49" fmla="*/ 247248 h 918356"/>
              <a:gd name="connsiteX50" fmla="*/ 5426496 w 9517857"/>
              <a:gd name="connsiteY50" fmla="*/ 235142 h 918356"/>
              <a:gd name="connsiteX51" fmla="*/ 5497161 w 9517857"/>
              <a:gd name="connsiteY51" fmla="*/ 228808 h 918356"/>
              <a:gd name="connsiteX52" fmla="*/ 5826043 w 9517857"/>
              <a:gd name="connsiteY52" fmla="*/ 148073 h 918356"/>
              <a:gd name="connsiteX53" fmla="*/ 6007627 w 9517857"/>
              <a:gd name="connsiteY53" fmla="*/ 147126 h 918356"/>
              <a:gd name="connsiteX54" fmla="*/ 6080994 w 9517857"/>
              <a:gd name="connsiteY54" fmla="*/ 142938 h 918356"/>
              <a:gd name="connsiteX55" fmla="*/ 6194152 w 9517857"/>
              <a:gd name="connsiteY55" fmla="*/ 151772 h 918356"/>
              <a:gd name="connsiteX56" fmla="*/ 6281379 w 9517857"/>
              <a:gd name="connsiteY56" fmla="*/ 181626 h 918356"/>
              <a:gd name="connsiteX57" fmla="*/ 6489033 w 9517857"/>
              <a:gd name="connsiteY57" fmla="*/ 167648 h 918356"/>
              <a:gd name="connsiteX58" fmla="*/ 6544700 w 9517857"/>
              <a:gd name="connsiteY58" fmla="*/ 167161 h 918356"/>
              <a:gd name="connsiteX59" fmla="*/ 6648353 w 9517857"/>
              <a:gd name="connsiteY59" fmla="*/ 172250 h 918356"/>
              <a:gd name="connsiteX60" fmla="*/ 6736227 w 9517857"/>
              <a:gd name="connsiteY60" fmla="*/ 173216 h 918356"/>
              <a:gd name="connsiteX61" fmla="*/ 6977218 w 9517857"/>
              <a:gd name="connsiteY61" fmla="*/ 184289 h 918356"/>
              <a:gd name="connsiteX62" fmla="*/ 7065221 w 9517857"/>
              <a:gd name="connsiteY62" fmla="*/ 227531 h 918356"/>
              <a:gd name="connsiteX63" fmla="*/ 7358195 w 9517857"/>
              <a:gd name="connsiteY63" fmla="*/ 251740 h 918356"/>
              <a:gd name="connsiteX64" fmla="*/ 7565449 w 9517857"/>
              <a:gd name="connsiteY64" fmla="*/ 258950 h 918356"/>
              <a:gd name="connsiteX65" fmla="*/ 7599285 w 9517857"/>
              <a:gd name="connsiteY65" fmla="*/ 266021 h 918356"/>
              <a:gd name="connsiteX66" fmla="*/ 7644411 w 9517857"/>
              <a:gd name="connsiteY66" fmla="*/ 258986 h 918356"/>
              <a:gd name="connsiteX67" fmla="*/ 7825110 w 9517857"/>
              <a:gd name="connsiteY67" fmla="*/ 229109 h 918356"/>
              <a:gd name="connsiteX68" fmla="*/ 7965805 w 9517857"/>
              <a:gd name="connsiteY68" fmla="*/ 200355 h 918356"/>
              <a:gd name="connsiteX69" fmla="*/ 8147401 w 9517857"/>
              <a:gd name="connsiteY69" fmla="*/ 205617 h 918356"/>
              <a:gd name="connsiteX70" fmla="*/ 8256033 w 9517857"/>
              <a:gd name="connsiteY70" fmla="*/ 193713 h 918356"/>
              <a:gd name="connsiteX71" fmla="*/ 8410677 w 9517857"/>
              <a:gd name="connsiteY71" fmla="*/ 172167 h 918356"/>
              <a:gd name="connsiteX72" fmla="*/ 8614948 w 9517857"/>
              <a:gd name="connsiteY72" fmla="*/ 168247 h 918356"/>
              <a:gd name="connsiteX73" fmla="*/ 8715976 w 9517857"/>
              <a:gd name="connsiteY73" fmla="*/ 178374 h 918356"/>
              <a:gd name="connsiteX74" fmla="*/ 8778827 w 9517857"/>
              <a:gd name="connsiteY74" fmla="*/ 172936 h 918356"/>
              <a:gd name="connsiteX75" fmla="*/ 8855248 w 9517857"/>
              <a:gd name="connsiteY75" fmla="*/ 143149 h 918356"/>
              <a:gd name="connsiteX76" fmla="*/ 9010380 w 9517857"/>
              <a:gd name="connsiteY76" fmla="*/ 91891 h 918356"/>
              <a:gd name="connsiteX77" fmla="*/ 9110856 w 9517857"/>
              <a:gd name="connsiteY77" fmla="*/ 70997 h 918356"/>
              <a:gd name="connsiteX78" fmla="*/ 9268817 w 9517857"/>
              <a:gd name="connsiteY78" fmla="*/ 53082 h 918356"/>
              <a:gd name="connsiteX79" fmla="*/ 9316667 w 9517857"/>
              <a:gd name="connsiteY79" fmla="*/ 45047 h 918356"/>
              <a:gd name="connsiteX80" fmla="*/ 9428209 w 9517857"/>
              <a:gd name="connsiteY80" fmla="*/ 29923 h 918356"/>
              <a:gd name="connsiteX81" fmla="*/ 9488916 w 9517857"/>
              <a:gd name="connsiteY8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3073635 w 9517857"/>
              <a:gd name="connsiteY28" fmla="*/ 491294 h 918356"/>
              <a:gd name="connsiteX29" fmla="*/ 3222071 w 9517857"/>
              <a:gd name="connsiteY29" fmla="*/ 470559 h 918356"/>
              <a:gd name="connsiteX30" fmla="*/ 3274069 w 9517857"/>
              <a:gd name="connsiteY30" fmla="*/ 451605 h 918356"/>
              <a:gd name="connsiteX31" fmla="*/ 3349632 w 9517857"/>
              <a:gd name="connsiteY31" fmla="*/ 432583 h 918356"/>
              <a:gd name="connsiteX32" fmla="*/ 3479593 w 9517857"/>
              <a:gd name="connsiteY32" fmla="*/ 390437 h 918356"/>
              <a:gd name="connsiteX33" fmla="*/ 3651428 w 9517857"/>
              <a:gd name="connsiteY33" fmla="*/ 361807 h 918356"/>
              <a:gd name="connsiteX34" fmla="*/ 3844133 w 9517857"/>
              <a:gd name="connsiteY34" fmla="*/ 360648 h 918356"/>
              <a:gd name="connsiteX35" fmla="*/ 3933803 w 9517857"/>
              <a:gd name="connsiteY35" fmla="*/ 357315 h 918356"/>
              <a:gd name="connsiteX36" fmla="*/ 4266740 w 9517857"/>
              <a:gd name="connsiteY36" fmla="*/ 361454 h 918356"/>
              <a:gd name="connsiteX37" fmla="*/ 4430770 w 9517857"/>
              <a:gd name="connsiteY37" fmla="*/ 342643 h 918356"/>
              <a:gd name="connsiteX38" fmla="*/ 4512664 w 9517857"/>
              <a:gd name="connsiteY38" fmla="*/ 319948 h 918356"/>
              <a:gd name="connsiteX39" fmla="*/ 4616423 w 9517857"/>
              <a:gd name="connsiteY39" fmla="*/ 290914 h 918356"/>
              <a:gd name="connsiteX40" fmla="*/ 4689163 w 9517857"/>
              <a:gd name="connsiteY40" fmla="*/ 272812 h 918356"/>
              <a:gd name="connsiteX41" fmla="*/ 4783273 w 9517857"/>
              <a:gd name="connsiteY41" fmla="*/ 248463 h 918356"/>
              <a:gd name="connsiteX42" fmla="*/ 4836507 w 9517857"/>
              <a:gd name="connsiteY42" fmla="*/ 256788 h 918356"/>
              <a:gd name="connsiteX43" fmla="*/ 4892569 w 9517857"/>
              <a:gd name="connsiteY43" fmla="*/ 249933 h 918356"/>
              <a:gd name="connsiteX44" fmla="*/ 4896611 w 9517857"/>
              <a:gd name="connsiteY44" fmla="*/ 240448 h 918356"/>
              <a:gd name="connsiteX45" fmla="*/ 4917286 w 9517857"/>
              <a:gd name="connsiteY45" fmla="*/ 243659 h 918356"/>
              <a:gd name="connsiteX46" fmla="*/ 4981173 w 9517857"/>
              <a:gd name="connsiteY46" fmla="*/ 247103 h 918356"/>
              <a:gd name="connsiteX47" fmla="*/ 5060397 w 9517857"/>
              <a:gd name="connsiteY47" fmla="*/ 263688 h 918356"/>
              <a:gd name="connsiteX48" fmla="*/ 5252996 w 9517857"/>
              <a:gd name="connsiteY48" fmla="*/ 270655 h 918356"/>
              <a:gd name="connsiteX49" fmla="*/ 5358056 w 9517857"/>
              <a:gd name="connsiteY49" fmla="*/ 247248 h 918356"/>
              <a:gd name="connsiteX50" fmla="*/ 5426496 w 9517857"/>
              <a:gd name="connsiteY50" fmla="*/ 235142 h 918356"/>
              <a:gd name="connsiteX51" fmla="*/ 5497161 w 9517857"/>
              <a:gd name="connsiteY51" fmla="*/ 228808 h 918356"/>
              <a:gd name="connsiteX52" fmla="*/ 5826043 w 9517857"/>
              <a:gd name="connsiteY52" fmla="*/ 148073 h 918356"/>
              <a:gd name="connsiteX53" fmla="*/ 6007627 w 9517857"/>
              <a:gd name="connsiteY53" fmla="*/ 147126 h 918356"/>
              <a:gd name="connsiteX54" fmla="*/ 6080994 w 9517857"/>
              <a:gd name="connsiteY54" fmla="*/ 142938 h 918356"/>
              <a:gd name="connsiteX55" fmla="*/ 6194152 w 9517857"/>
              <a:gd name="connsiteY55" fmla="*/ 151772 h 918356"/>
              <a:gd name="connsiteX56" fmla="*/ 6281379 w 9517857"/>
              <a:gd name="connsiteY56" fmla="*/ 181626 h 918356"/>
              <a:gd name="connsiteX57" fmla="*/ 6489033 w 9517857"/>
              <a:gd name="connsiteY57" fmla="*/ 167648 h 918356"/>
              <a:gd name="connsiteX58" fmla="*/ 6544700 w 9517857"/>
              <a:gd name="connsiteY58" fmla="*/ 167161 h 918356"/>
              <a:gd name="connsiteX59" fmla="*/ 6648353 w 9517857"/>
              <a:gd name="connsiteY59" fmla="*/ 172250 h 918356"/>
              <a:gd name="connsiteX60" fmla="*/ 6736227 w 9517857"/>
              <a:gd name="connsiteY60" fmla="*/ 173216 h 918356"/>
              <a:gd name="connsiteX61" fmla="*/ 6977218 w 9517857"/>
              <a:gd name="connsiteY61" fmla="*/ 184289 h 918356"/>
              <a:gd name="connsiteX62" fmla="*/ 7065221 w 9517857"/>
              <a:gd name="connsiteY62" fmla="*/ 227531 h 918356"/>
              <a:gd name="connsiteX63" fmla="*/ 7358195 w 9517857"/>
              <a:gd name="connsiteY63" fmla="*/ 251740 h 918356"/>
              <a:gd name="connsiteX64" fmla="*/ 7565449 w 9517857"/>
              <a:gd name="connsiteY64" fmla="*/ 258950 h 918356"/>
              <a:gd name="connsiteX65" fmla="*/ 7599285 w 9517857"/>
              <a:gd name="connsiteY65" fmla="*/ 266021 h 918356"/>
              <a:gd name="connsiteX66" fmla="*/ 7644411 w 9517857"/>
              <a:gd name="connsiteY66" fmla="*/ 258986 h 918356"/>
              <a:gd name="connsiteX67" fmla="*/ 7825110 w 9517857"/>
              <a:gd name="connsiteY67" fmla="*/ 229109 h 918356"/>
              <a:gd name="connsiteX68" fmla="*/ 7965805 w 9517857"/>
              <a:gd name="connsiteY68" fmla="*/ 200355 h 918356"/>
              <a:gd name="connsiteX69" fmla="*/ 8147401 w 9517857"/>
              <a:gd name="connsiteY69" fmla="*/ 205617 h 918356"/>
              <a:gd name="connsiteX70" fmla="*/ 8256033 w 9517857"/>
              <a:gd name="connsiteY70" fmla="*/ 193713 h 918356"/>
              <a:gd name="connsiteX71" fmla="*/ 8410677 w 9517857"/>
              <a:gd name="connsiteY71" fmla="*/ 172167 h 918356"/>
              <a:gd name="connsiteX72" fmla="*/ 8614948 w 9517857"/>
              <a:gd name="connsiteY72" fmla="*/ 168247 h 918356"/>
              <a:gd name="connsiteX73" fmla="*/ 8715976 w 9517857"/>
              <a:gd name="connsiteY73" fmla="*/ 178374 h 918356"/>
              <a:gd name="connsiteX74" fmla="*/ 8778827 w 9517857"/>
              <a:gd name="connsiteY74" fmla="*/ 172936 h 918356"/>
              <a:gd name="connsiteX75" fmla="*/ 8855248 w 9517857"/>
              <a:gd name="connsiteY75" fmla="*/ 143149 h 918356"/>
              <a:gd name="connsiteX76" fmla="*/ 9010380 w 9517857"/>
              <a:gd name="connsiteY76" fmla="*/ 91891 h 918356"/>
              <a:gd name="connsiteX77" fmla="*/ 9110856 w 9517857"/>
              <a:gd name="connsiteY77" fmla="*/ 70997 h 918356"/>
              <a:gd name="connsiteX78" fmla="*/ 9268817 w 9517857"/>
              <a:gd name="connsiteY78" fmla="*/ 53082 h 918356"/>
              <a:gd name="connsiteX79" fmla="*/ 9316667 w 9517857"/>
              <a:gd name="connsiteY79" fmla="*/ 45047 h 918356"/>
              <a:gd name="connsiteX80" fmla="*/ 9428209 w 9517857"/>
              <a:gd name="connsiteY80" fmla="*/ 29923 h 918356"/>
              <a:gd name="connsiteX81" fmla="*/ 9488916 w 9517857"/>
              <a:gd name="connsiteY8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727306 w 9517857"/>
              <a:gd name="connsiteY26" fmla="*/ 550698 h 918356"/>
              <a:gd name="connsiteX27" fmla="*/ 3073635 w 9517857"/>
              <a:gd name="connsiteY27" fmla="*/ 491294 h 918356"/>
              <a:gd name="connsiteX28" fmla="*/ 3222071 w 9517857"/>
              <a:gd name="connsiteY28" fmla="*/ 470559 h 918356"/>
              <a:gd name="connsiteX29" fmla="*/ 3274069 w 9517857"/>
              <a:gd name="connsiteY29" fmla="*/ 451605 h 918356"/>
              <a:gd name="connsiteX30" fmla="*/ 3349632 w 9517857"/>
              <a:gd name="connsiteY30" fmla="*/ 432583 h 918356"/>
              <a:gd name="connsiteX31" fmla="*/ 3479593 w 9517857"/>
              <a:gd name="connsiteY31" fmla="*/ 390437 h 918356"/>
              <a:gd name="connsiteX32" fmla="*/ 3651428 w 9517857"/>
              <a:gd name="connsiteY32" fmla="*/ 361807 h 918356"/>
              <a:gd name="connsiteX33" fmla="*/ 3844133 w 9517857"/>
              <a:gd name="connsiteY33" fmla="*/ 360648 h 918356"/>
              <a:gd name="connsiteX34" fmla="*/ 3933803 w 9517857"/>
              <a:gd name="connsiteY34" fmla="*/ 357315 h 918356"/>
              <a:gd name="connsiteX35" fmla="*/ 4266740 w 9517857"/>
              <a:gd name="connsiteY35" fmla="*/ 361454 h 918356"/>
              <a:gd name="connsiteX36" fmla="*/ 4430770 w 9517857"/>
              <a:gd name="connsiteY36" fmla="*/ 342643 h 918356"/>
              <a:gd name="connsiteX37" fmla="*/ 4512664 w 9517857"/>
              <a:gd name="connsiteY37" fmla="*/ 319948 h 918356"/>
              <a:gd name="connsiteX38" fmla="*/ 4616423 w 9517857"/>
              <a:gd name="connsiteY38" fmla="*/ 290914 h 918356"/>
              <a:gd name="connsiteX39" fmla="*/ 4689163 w 9517857"/>
              <a:gd name="connsiteY39" fmla="*/ 272812 h 918356"/>
              <a:gd name="connsiteX40" fmla="*/ 4783273 w 9517857"/>
              <a:gd name="connsiteY40" fmla="*/ 248463 h 918356"/>
              <a:gd name="connsiteX41" fmla="*/ 4836507 w 9517857"/>
              <a:gd name="connsiteY41" fmla="*/ 256788 h 918356"/>
              <a:gd name="connsiteX42" fmla="*/ 4892569 w 9517857"/>
              <a:gd name="connsiteY42" fmla="*/ 249933 h 918356"/>
              <a:gd name="connsiteX43" fmla="*/ 4896611 w 9517857"/>
              <a:gd name="connsiteY43" fmla="*/ 240448 h 918356"/>
              <a:gd name="connsiteX44" fmla="*/ 4917286 w 9517857"/>
              <a:gd name="connsiteY44" fmla="*/ 243659 h 918356"/>
              <a:gd name="connsiteX45" fmla="*/ 4981173 w 9517857"/>
              <a:gd name="connsiteY45" fmla="*/ 247103 h 918356"/>
              <a:gd name="connsiteX46" fmla="*/ 5060397 w 9517857"/>
              <a:gd name="connsiteY46" fmla="*/ 263688 h 918356"/>
              <a:gd name="connsiteX47" fmla="*/ 5252996 w 9517857"/>
              <a:gd name="connsiteY47" fmla="*/ 270655 h 918356"/>
              <a:gd name="connsiteX48" fmla="*/ 5358056 w 9517857"/>
              <a:gd name="connsiteY48" fmla="*/ 247248 h 918356"/>
              <a:gd name="connsiteX49" fmla="*/ 5426496 w 9517857"/>
              <a:gd name="connsiteY49" fmla="*/ 235142 h 918356"/>
              <a:gd name="connsiteX50" fmla="*/ 5497161 w 9517857"/>
              <a:gd name="connsiteY50" fmla="*/ 228808 h 918356"/>
              <a:gd name="connsiteX51" fmla="*/ 5826043 w 9517857"/>
              <a:gd name="connsiteY51" fmla="*/ 148073 h 918356"/>
              <a:gd name="connsiteX52" fmla="*/ 6007627 w 9517857"/>
              <a:gd name="connsiteY52" fmla="*/ 147126 h 918356"/>
              <a:gd name="connsiteX53" fmla="*/ 6080994 w 9517857"/>
              <a:gd name="connsiteY53" fmla="*/ 142938 h 918356"/>
              <a:gd name="connsiteX54" fmla="*/ 6194152 w 9517857"/>
              <a:gd name="connsiteY54" fmla="*/ 151772 h 918356"/>
              <a:gd name="connsiteX55" fmla="*/ 6281379 w 9517857"/>
              <a:gd name="connsiteY55" fmla="*/ 181626 h 918356"/>
              <a:gd name="connsiteX56" fmla="*/ 6489033 w 9517857"/>
              <a:gd name="connsiteY56" fmla="*/ 167648 h 918356"/>
              <a:gd name="connsiteX57" fmla="*/ 6544700 w 9517857"/>
              <a:gd name="connsiteY57" fmla="*/ 167161 h 918356"/>
              <a:gd name="connsiteX58" fmla="*/ 6648353 w 9517857"/>
              <a:gd name="connsiteY58" fmla="*/ 172250 h 918356"/>
              <a:gd name="connsiteX59" fmla="*/ 6736227 w 9517857"/>
              <a:gd name="connsiteY59" fmla="*/ 173216 h 918356"/>
              <a:gd name="connsiteX60" fmla="*/ 6977218 w 9517857"/>
              <a:gd name="connsiteY60" fmla="*/ 184289 h 918356"/>
              <a:gd name="connsiteX61" fmla="*/ 7065221 w 9517857"/>
              <a:gd name="connsiteY61" fmla="*/ 227531 h 918356"/>
              <a:gd name="connsiteX62" fmla="*/ 7358195 w 9517857"/>
              <a:gd name="connsiteY62" fmla="*/ 251740 h 918356"/>
              <a:gd name="connsiteX63" fmla="*/ 7565449 w 9517857"/>
              <a:gd name="connsiteY63" fmla="*/ 258950 h 918356"/>
              <a:gd name="connsiteX64" fmla="*/ 7599285 w 9517857"/>
              <a:gd name="connsiteY64" fmla="*/ 266021 h 918356"/>
              <a:gd name="connsiteX65" fmla="*/ 7644411 w 9517857"/>
              <a:gd name="connsiteY65" fmla="*/ 258986 h 918356"/>
              <a:gd name="connsiteX66" fmla="*/ 7825110 w 9517857"/>
              <a:gd name="connsiteY66" fmla="*/ 229109 h 918356"/>
              <a:gd name="connsiteX67" fmla="*/ 7965805 w 9517857"/>
              <a:gd name="connsiteY67" fmla="*/ 200355 h 918356"/>
              <a:gd name="connsiteX68" fmla="*/ 8147401 w 9517857"/>
              <a:gd name="connsiteY68" fmla="*/ 205617 h 918356"/>
              <a:gd name="connsiteX69" fmla="*/ 8256033 w 9517857"/>
              <a:gd name="connsiteY69" fmla="*/ 193713 h 918356"/>
              <a:gd name="connsiteX70" fmla="*/ 8410677 w 9517857"/>
              <a:gd name="connsiteY70" fmla="*/ 172167 h 918356"/>
              <a:gd name="connsiteX71" fmla="*/ 8614948 w 9517857"/>
              <a:gd name="connsiteY71" fmla="*/ 168247 h 918356"/>
              <a:gd name="connsiteX72" fmla="*/ 8715976 w 9517857"/>
              <a:gd name="connsiteY72" fmla="*/ 178374 h 918356"/>
              <a:gd name="connsiteX73" fmla="*/ 8778827 w 9517857"/>
              <a:gd name="connsiteY73" fmla="*/ 172936 h 918356"/>
              <a:gd name="connsiteX74" fmla="*/ 8855248 w 9517857"/>
              <a:gd name="connsiteY74" fmla="*/ 143149 h 918356"/>
              <a:gd name="connsiteX75" fmla="*/ 9010380 w 9517857"/>
              <a:gd name="connsiteY75" fmla="*/ 91891 h 918356"/>
              <a:gd name="connsiteX76" fmla="*/ 9110856 w 9517857"/>
              <a:gd name="connsiteY76" fmla="*/ 70997 h 918356"/>
              <a:gd name="connsiteX77" fmla="*/ 9268817 w 9517857"/>
              <a:gd name="connsiteY77" fmla="*/ 53082 h 918356"/>
              <a:gd name="connsiteX78" fmla="*/ 9316667 w 9517857"/>
              <a:gd name="connsiteY78" fmla="*/ 45047 h 918356"/>
              <a:gd name="connsiteX79" fmla="*/ 9428209 w 9517857"/>
              <a:gd name="connsiteY79" fmla="*/ 29923 h 918356"/>
              <a:gd name="connsiteX80" fmla="*/ 9488916 w 9517857"/>
              <a:gd name="connsiteY8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080994 w 9517857"/>
              <a:gd name="connsiteY52" fmla="*/ 142938 h 918356"/>
              <a:gd name="connsiteX53" fmla="*/ 6194152 w 9517857"/>
              <a:gd name="connsiteY53" fmla="*/ 151772 h 918356"/>
              <a:gd name="connsiteX54" fmla="*/ 6281379 w 9517857"/>
              <a:gd name="connsiteY54" fmla="*/ 181626 h 918356"/>
              <a:gd name="connsiteX55" fmla="*/ 6489033 w 9517857"/>
              <a:gd name="connsiteY55" fmla="*/ 167648 h 918356"/>
              <a:gd name="connsiteX56" fmla="*/ 6544700 w 9517857"/>
              <a:gd name="connsiteY56" fmla="*/ 167161 h 918356"/>
              <a:gd name="connsiteX57" fmla="*/ 6648353 w 9517857"/>
              <a:gd name="connsiteY57" fmla="*/ 172250 h 918356"/>
              <a:gd name="connsiteX58" fmla="*/ 6736227 w 9517857"/>
              <a:gd name="connsiteY58" fmla="*/ 173216 h 918356"/>
              <a:gd name="connsiteX59" fmla="*/ 6977218 w 9517857"/>
              <a:gd name="connsiteY59" fmla="*/ 184289 h 918356"/>
              <a:gd name="connsiteX60" fmla="*/ 7065221 w 9517857"/>
              <a:gd name="connsiteY60" fmla="*/ 227531 h 918356"/>
              <a:gd name="connsiteX61" fmla="*/ 7358195 w 9517857"/>
              <a:gd name="connsiteY61" fmla="*/ 251740 h 918356"/>
              <a:gd name="connsiteX62" fmla="*/ 7565449 w 9517857"/>
              <a:gd name="connsiteY62" fmla="*/ 258950 h 918356"/>
              <a:gd name="connsiteX63" fmla="*/ 7599285 w 9517857"/>
              <a:gd name="connsiteY63" fmla="*/ 266021 h 918356"/>
              <a:gd name="connsiteX64" fmla="*/ 7644411 w 9517857"/>
              <a:gd name="connsiteY64" fmla="*/ 258986 h 918356"/>
              <a:gd name="connsiteX65" fmla="*/ 7825110 w 9517857"/>
              <a:gd name="connsiteY65" fmla="*/ 229109 h 918356"/>
              <a:gd name="connsiteX66" fmla="*/ 7965805 w 9517857"/>
              <a:gd name="connsiteY66" fmla="*/ 200355 h 918356"/>
              <a:gd name="connsiteX67" fmla="*/ 8147401 w 9517857"/>
              <a:gd name="connsiteY67" fmla="*/ 205617 h 918356"/>
              <a:gd name="connsiteX68" fmla="*/ 8256033 w 9517857"/>
              <a:gd name="connsiteY68" fmla="*/ 193713 h 918356"/>
              <a:gd name="connsiteX69" fmla="*/ 8410677 w 9517857"/>
              <a:gd name="connsiteY69" fmla="*/ 172167 h 918356"/>
              <a:gd name="connsiteX70" fmla="*/ 8614948 w 9517857"/>
              <a:gd name="connsiteY70" fmla="*/ 168247 h 918356"/>
              <a:gd name="connsiteX71" fmla="*/ 8715976 w 9517857"/>
              <a:gd name="connsiteY71" fmla="*/ 178374 h 918356"/>
              <a:gd name="connsiteX72" fmla="*/ 8778827 w 9517857"/>
              <a:gd name="connsiteY72" fmla="*/ 172936 h 918356"/>
              <a:gd name="connsiteX73" fmla="*/ 8855248 w 9517857"/>
              <a:gd name="connsiteY73" fmla="*/ 143149 h 918356"/>
              <a:gd name="connsiteX74" fmla="*/ 9010380 w 9517857"/>
              <a:gd name="connsiteY74" fmla="*/ 91891 h 918356"/>
              <a:gd name="connsiteX75" fmla="*/ 9110856 w 9517857"/>
              <a:gd name="connsiteY75" fmla="*/ 70997 h 918356"/>
              <a:gd name="connsiteX76" fmla="*/ 9268817 w 9517857"/>
              <a:gd name="connsiteY76" fmla="*/ 53082 h 918356"/>
              <a:gd name="connsiteX77" fmla="*/ 9316667 w 9517857"/>
              <a:gd name="connsiteY77" fmla="*/ 45047 h 918356"/>
              <a:gd name="connsiteX78" fmla="*/ 9428209 w 9517857"/>
              <a:gd name="connsiteY78" fmla="*/ 29923 h 918356"/>
              <a:gd name="connsiteX79" fmla="*/ 9488916 w 9517857"/>
              <a:gd name="connsiteY7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410677 w 9517857"/>
              <a:gd name="connsiteY68" fmla="*/ 172167 h 918356"/>
              <a:gd name="connsiteX69" fmla="*/ 8614948 w 9517857"/>
              <a:gd name="connsiteY69" fmla="*/ 168247 h 918356"/>
              <a:gd name="connsiteX70" fmla="*/ 8715976 w 9517857"/>
              <a:gd name="connsiteY70" fmla="*/ 178374 h 918356"/>
              <a:gd name="connsiteX71" fmla="*/ 8778827 w 9517857"/>
              <a:gd name="connsiteY71" fmla="*/ 172936 h 918356"/>
              <a:gd name="connsiteX72" fmla="*/ 8855248 w 9517857"/>
              <a:gd name="connsiteY72" fmla="*/ 143149 h 918356"/>
              <a:gd name="connsiteX73" fmla="*/ 9010380 w 9517857"/>
              <a:gd name="connsiteY73" fmla="*/ 91891 h 918356"/>
              <a:gd name="connsiteX74" fmla="*/ 9110856 w 9517857"/>
              <a:gd name="connsiteY74" fmla="*/ 70997 h 918356"/>
              <a:gd name="connsiteX75" fmla="*/ 9268817 w 9517857"/>
              <a:gd name="connsiteY75" fmla="*/ 53082 h 918356"/>
              <a:gd name="connsiteX76" fmla="*/ 9316667 w 9517857"/>
              <a:gd name="connsiteY76" fmla="*/ 45047 h 918356"/>
              <a:gd name="connsiteX77" fmla="*/ 9428209 w 9517857"/>
              <a:gd name="connsiteY77" fmla="*/ 29923 h 918356"/>
              <a:gd name="connsiteX78" fmla="*/ 9488916 w 9517857"/>
              <a:gd name="connsiteY7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614948 w 9517857"/>
              <a:gd name="connsiteY68" fmla="*/ 168247 h 918356"/>
              <a:gd name="connsiteX69" fmla="*/ 8715976 w 9517857"/>
              <a:gd name="connsiteY69" fmla="*/ 178374 h 918356"/>
              <a:gd name="connsiteX70" fmla="*/ 8778827 w 9517857"/>
              <a:gd name="connsiteY70" fmla="*/ 172936 h 918356"/>
              <a:gd name="connsiteX71" fmla="*/ 8855248 w 9517857"/>
              <a:gd name="connsiteY71" fmla="*/ 143149 h 918356"/>
              <a:gd name="connsiteX72" fmla="*/ 9010380 w 9517857"/>
              <a:gd name="connsiteY72" fmla="*/ 91891 h 918356"/>
              <a:gd name="connsiteX73" fmla="*/ 9110856 w 9517857"/>
              <a:gd name="connsiteY73" fmla="*/ 70997 h 918356"/>
              <a:gd name="connsiteX74" fmla="*/ 9268817 w 9517857"/>
              <a:gd name="connsiteY74" fmla="*/ 53082 h 918356"/>
              <a:gd name="connsiteX75" fmla="*/ 9316667 w 9517857"/>
              <a:gd name="connsiteY75" fmla="*/ 45047 h 918356"/>
              <a:gd name="connsiteX76" fmla="*/ 9428209 w 9517857"/>
              <a:gd name="connsiteY76" fmla="*/ 29923 h 918356"/>
              <a:gd name="connsiteX77" fmla="*/ 9488916 w 9517857"/>
              <a:gd name="connsiteY7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614948 w 9517857"/>
              <a:gd name="connsiteY68" fmla="*/ 168247 h 918356"/>
              <a:gd name="connsiteX69" fmla="*/ 8715976 w 9517857"/>
              <a:gd name="connsiteY69" fmla="*/ 178374 h 918356"/>
              <a:gd name="connsiteX70" fmla="*/ 8778827 w 9517857"/>
              <a:gd name="connsiteY70" fmla="*/ 172936 h 918356"/>
              <a:gd name="connsiteX71" fmla="*/ 8855248 w 9517857"/>
              <a:gd name="connsiteY71" fmla="*/ 143149 h 918356"/>
              <a:gd name="connsiteX72" fmla="*/ 9010380 w 9517857"/>
              <a:gd name="connsiteY72" fmla="*/ 91891 h 918356"/>
              <a:gd name="connsiteX73" fmla="*/ 9110856 w 9517857"/>
              <a:gd name="connsiteY73" fmla="*/ 70997 h 918356"/>
              <a:gd name="connsiteX74" fmla="*/ 9268817 w 9517857"/>
              <a:gd name="connsiteY74" fmla="*/ 53082 h 918356"/>
              <a:gd name="connsiteX75" fmla="*/ 9316667 w 9517857"/>
              <a:gd name="connsiteY75" fmla="*/ 45047 h 918356"/>
              <a:gd name="connsiteX76" fmla="*/ 9428209 w 9517857"/>
              <a:gd name="connsiteY76" fmla="*/ 29923 h 918356"/>
              <a:gd name="connsiteX77" fmla="*/ 9488916 w 9517857"/>
              <a:gd name="connsiteY7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965805 w 9517857"/>
              <a:gd name="connsiteY64" fmla="*/ 200355 h 918356"/>
              <a:gd name="connsiteX65" fmla="*/ 8147401 w 9517857"/>
              <a:gd name="connsiteY65" fmla="*/ 205617 h 918356"/>
              <a:gd name="connsiteX66" fmla="*/ 8256033 w 9517857"/>
              <a:gd name="connsiteY66" fmla="*/ 193713 h 918356"/>
              <a:gd name="connsiteX67" fmla="*/ 8614948 w 9517857"/>
              <a:gd name="connsiteY67" fmla="*/ 168247 h 918356"/>
              <a:gd name="connsiteX68" fmla="*/ 8715976 w 9517857"/>
              <a:gd name="connsiteY68" fmla="*/ 178374 h 918356"/>
              <a:gd name="connsiteX69" fmla="*/ 8778827 w 9517857"/>
              <a:gd name="connsiteY69" fmla="*/ 172936 h 918356"/>
              <a:gd name="connsiteX70" fmla="*/ 8855248 w 9517857"/>
              <a:gd name="connsiteY70" fmla="*/ 143149 h 918356"/>
              <a:gd name="connsiteX71" fmla="*/ 9010380 w 9517857"/>
              <a:gd name="connsiteY71" fmla="*/ 91891 h 918356"/>
              <a:gd name="connsiteX72" fmla="*/ 9110856 w 9517857"/>
              <a:gd name="connsiteY72" fmla="*/ 70997 h 918356"/>
              <a:gd name="connsiteX73" fmla="*/ 9268817 w 9517857"/>
              <a:gd name="connsiteY73" fmla="*/ 53082 h 918356"/>
              <a:gd name="connsiteX74" fmla="*/ 9316667 w 9517857"/>
              <a:gd name="connsiteY74" fmla="*/ 45047 h 918356"/>
              <a:gd name="connsiteX75" fmla="*/ 9428209 w 9517857"/>
              <a:gd name="connsiteY75" fmla="*/ 29923 h 918356"/>
              <a:gd name="connsiteX76" fmla="*/ 9488916 w 9517857"/>
              <a:gd name="connsiteY7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965805 w 9517857"/>
              <a:gd name="connsiteY64" fmla="*/ 200355 h 918356"/>
              <a:gd name="connsiteX65" fmla="*/ 8147401 w 9517857"/>
              <a:gd name="connsiteY65" fmla="*/ 205617 h 918356"/>
              <a:gd name="connsiteX66" fmla="*/ 8256033 w 9517857"/>
              <a:gd name="connsiteY66" fmla="*/ 193713 h 918356"/>
              <a:gd name="connsiteX67" fmla="*/ 8614948 w 9517857"/>
              <a:gd name="connsiteY67" fmla="*/ 168247 h 918356"/>
              <a:gd name="connsiteX68" fmla="*/ 8715976 w 9517857"/>
              <a:gd name="connsiteY68" fmla="*/ 178374 h 918356"/>
              <a:gd name="connsiteX69" fmla="*/ 8778827 w 9517857"/>
              <a:gd name="connsiteY69" fmla="*/ 172936 h 918356"/>
              <a:gd name="connsiteX70" fmla="*/ 8855248 w 9517857"/>
              <a:gd name="connsiteY70" fmla="*/ 143149 h 918356"/>
              <a:gd name="connsiteX71" fmla="*/ 9010380 w 9517857"/>
              <a:gd name="connsiteY71" fmla="*/ 91891 h 918356"/>
              <a:gd name="connsiteX72" fmla="*/ 9110856 w 9517857"/>
              <a:gd name="connsiteY72" fmla="*/ 70997 h 918356"/>
              <a:gd name="connsiteX73" fmla="*/ 9268817 w 9517857"/>
              <a:gd name="connsiteY73" fmla="*/ 53082 h 918356"/>
              <a:gd name="connsiteX74" fmla="*/ 9316667 w 9517857"/>
              <a:gd name="connsiteY74" fmla="*/ 45047 h 918356"/>
              <a:gd name="connsiteX75" fmla="*/ 9428209 w 9517857"/>
              <a:gd name="connsiteY75" fmla="*/ 29923 h 918356"/>
              <a:gd name="connsiteX76" fmla="*/ 9488916 w 9517857"/>
              <a:gd name="connsiteY7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36507 w 9517857"/>
              <a:gd name="connsiteY39" fmla="*/ 256788 h 918356"/>
              <a:gd name="connsiteX40" fmla="*/ 4892569 w 9517857"/>
              <a:gd name="connsiteY40" fmla="*/ 249933 h 918356"/>
              <a:gd name="connsiteX41" fmla="*/ 4896611 w 9517857"/>
              <a:gd name="connsiteY41" fmla="*/ 240448 h 918356"/>
              <a:gd name="connsiteX42" fmla="*/ 4917286 w 9517857"/>
              <a:gd name="connsiteY42" fmla="*/ 243659 h 918356"/>
              <a:gd name="connsiteX43" fmla="*/ 4981173 w 9517857"/>
              <a:gd name="connsiteY43" fmla="*/ 247103 h 918356"/>
              <a:gd name="connsiteX44" fmla="*/ 5060397 w 9517857"/>
              <a:gd name="connsiteY44" fmla="*/ 263688 h 918356"/>
              <a:gd name="connsiteX45" fmla="*/ 5252996 w 9517857"/>
              <a:gd name="connsiteY45" fmla="*/ 270655 h 918356"/>
              <a:gd name="connsiteX46" fmla="*/ 5358056 w 9517857"/>
              <a:gd name="connsiteY46" fmla="*/ 247248 h 918356"/>
              <a:gd name="connsiteX47" fmla="*/ 5426496 w 9517857"/>
              <a:gd name="connsiteY47" fmla="*/ 235142 h 918356"/>
              <a:gd name="connsiteX48" fmla="*/ 5497161 w 9517857"/>
              <a:gd name="connsiteY48" fmla="*/ 228808 h 918356"/>
              <a:gd name="connsiteX49" fmla="*/ 5826043 w 9517857"/>
              <a:gd name="connsiteY49" fmla="*/ 148073 h 918356"/>
              <a:gd name="connsiteX50" fmla="*/ 6007627 w 9517857"/>
              <a:gd name="connsiteY50" fmla="*/ 147126 h 918356"/>
              <a:gd name="connsiteX51" fmla="*/ 6194152 w 9517857"/>
              <a:gd name="connsiteY51" fmla="*/ 151772 h 918356"/>
              <a:gd name="connsiteX52" fmla="*/ 6281379 w 9517857"/>
              <a:gd name="connsiteY52" fmla="*/ 181626 h 918356"/>
              <a:gd name="connsiteX53" fmla="*/ 6489033 w 9517857"/>
              <a:gd name="connsiteY53" fmla="*/ 167648 h 918356"/>
              <a:gd name="connsiteX54" fmla="*/ 6544700 w 9517857"/>
              <a:gd name="connsiteY54" fmla="*/ 167161 h 918356"/>
              <a:gd name="connsiteX55" fmla="*/ 6648353 w 9517857"/>
              <a:gd name="connsiteY55" fmla="*/ 172250 h 918356"/>
              <a:gd name="connsiteX56" fmla="*/ 6736227 w 9517857"/>
              <a:gd name="connsiteY56" fmla="*/ 173216 h 918356"/>
              <a:gd name="connsiteX57" fmla="*/ 6977218 w 9517857"/>
              <a:gd name="connsiteY57" fmla="*/ 184289 h 918356"/>
              <a:gd name="connsiteX58" fmla="*/ 7065221 w 9517857"/>
              <a:gd name="connsiteY58" fmla="*/ 227531 h 918356"/>
              <a:gd name="connsiteX59" fmla="*/ 7358195 w 9517857"/>
              <a:gd name="connsiteY59" fmla="*/ 251740 h 918356"/>
              <a:gd name="connsiteX60" fmla="*/ 7565449 w 9517857"/>
              <a:gd name="connsiteY60" fmla="*/ 258950 h 918356"/>
              <a:gd name="connsiteX61" fmla="*/ 7599285 w 9517857"/>
              <a:gd name="connsiteY61" fmla="*/ 266021 h 918356"/>
              <a:gd name="connsiteX62" fmla="*/ 7644411 w 9517857"/>
              <a:gd name="connsiteY62" fmla="*/ 258986 h 918356"/>
              <a:gd name="connsiteX63" fmla="*/ 7965805 w 9517857"/>
              <a:gd name="connsiteY63" fmla="*/ 200355 h 918356"/>
              <a:gd name="connsiteX64" fmla="*/ 8147401 w 9517857"/>
              <a:gd name="connsiteY64" fmla="*/ 205617 h 918356"/>
              <a:gd name="connsiteX65" fmla="*/ 8256033 w 9517857"/>
              <a:gd name="connsiteY65" fmla="*/ 193713 h 918356"/>
              <a:gd name="connsiteX66" fmla="*/ 8614948 w 9517857"/>
              <a:gd name="connsiteY66" fmla="*/ 168247 h 918356"/>
              <a:gd name="connsiteX67" fmla="*/ 8715976 w 9517857"/>
              <a:gd name="connsiteY67" fmla="*/ 178374 h 918356"/>
              <a:gd name="connsiteX68" fmla="*/ 8778827 w 9517857"/>
              <a:gd name="connsiteY68" fmla="*/ 172936 h 918356"/>
              <a:gd name="connsiteX69" fmla="*/ 8855248 w 9517857"/>
              <a:gd name="connsiteY69" fmla="*/ 143149 h 918356"/>
              <a:gd name="connsiteX70" fmla="*/ 9010380 w 9517857"/>
              <a:gd name="connsiteY70" fmla="*/ 91891 h 918356"/>
              <a:gd name="connsiteX71" fmla="*/ 9110856 w 9517857"/>
              <a:gd name="connsiteY71" fmla="*/ 70997 h 918356"/>
              <a:gd name="connsiteX72" fmla="*/ 9268817 w 9517857"/>
              <a:gd name="connsiteY72" fmla="*/ 53082 h 918356"/>
              <a:gd name="connsiteX73" fmla="*/ 9316667 w 9517857"/>
              <a:gd name="connsiteY73" fmla="*/ 45047 h 918356"/>
              <a:gd name="connsiteX74" fmla="*/ 9428209 w 9517857"/>
              <a:gd name="connsiteY74" fmla="*/ 29923 h 918356"/>
              <a:gd name="connsiteX75" fmla="*/ 9488916 w 9517857"/>
              <a:gd name="connsiteY7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36507 w 9517857"/>
              <a:gd name="connsiteY39" fmla="*/ 256788 h 918356"/>
              <a:gd name="connsiteX40" fmla="*/ 4892569 w 9517857"/>
              <a:gd name="connsiteY40" fmla="*/ 249933 h 918356"/>
              <a:gd name="connsiteX41" fmla="*/ 4896611 w 9517857"/>
              <a:gd name="connsiteY41" fmla="*/ 240448 h 918356"/>
              <a:gd name="connsiteX42" fmla="*/ 4917286 w 9517857"/>
              <a:gd name="connsiteY42" fmla="*/ 243659 h 918356"/>
              <a:gd name="connsiteX43" fmla="*/ 4981173 w 9517857"/>
              <a:gd name="connsiteY43" fmla="*/ 247103 h 918356"/>
              <a:gd name="connsiteX44" fmla="*/ 5060397 w 9517857"/>
              <a:gd name="connsiteY44" fmla="*/ 263688 h 918356"/>
              <a:gd name="connsiteX45" fmla="*/ 5252996 w 9517857"/>
              <a:gd name="connsiteY45" fmla="*/ 270655 h 918356"/>
              <a:gd name="connsiteX46" fmla="*/ 5358056 w 9517857"/>
              <a:gd name="connsiteY46" fmla="*/ 247248 h 918356"/>
              <a:gd name="connsiteX47" fmla="*/ 5426496 w 9517857"/>
              <a:gd name="connsiteY47" fmla="*/ 235142 h 918356"/>
              <a:gd name="connsiteX48" fmla="*/ 5497161 w 9517857"/>
              <a:gd name="connsiteY48" fmla="*/ 228808 h 918356"/>
              <a:gd name="connsiteX49" fmla="*/ 5826043 w 9517857"/>
              <a:gd name="connsiteY49" fmla="*/ 148073 h 918356"/>
              <a:gd name="connsiteX50" fmla="*/ 6007627 w 9517857"/>
              <a:gd name="connsiteY50" fmla="*/ 147126 h 918356"/>
              <a:gd name="connsiteX51" fmla="*/ 6194152 w 9517857"/>
              <a:gd name="connsiteY51" fmla="*/ 151772 h 918356"/>
              <a:gd name="connsiteX52" fmla="*/ 6281379 w 9517857"/>
              <a:gd name="connsiteY52" fmla="*/ 181626 h 918356"/>
              <a:gd name="connsiteX53" fmla="*/ 6489033 w 9517857"/>
              <a:gd name="connsiteY53" fmla="*/ 167648 h 918356"/>
              <a:gd name="connsiteX54" fmla="*/ 6544700 w 9517857"/>
              <a:gd name="connsiteY54" fmla="*/ 167161 h 918356"/>
              <a:gd name="connsiteX55" fmla="*/ 6648353 w 9517857"/>
              <a:gd name="connsiteY55" fmla="*/ 172250 h 918356"/>
              <a:gd name="connsiteX56" fmla="*/ 6736227 w 9517857"/>
              <a:gd name="connsiteY56" fmla="*/ 173216 h 918356"/>
              <a:gd name="connsiteX57" fmla="*/ 6977218 w 9517857"/>
              <a:gd name="connsiteY57" fmla="*/ 184289 h 918356"/>
              <a:gd name="connsiteX58" fmla="*/ 7065221 w 9517857"/>
              <a:gd name="connsiteY58" fmla="*/ 227531 h 918356"/>
              <a:gd name="connsiteX59" fmla="*/ 7358195 w 9517857"/>
              <a:gd name="connsiteY59" fmla="*/ 251740 h 918356"/>
              <a:gd name="connsiteX60" fmla="*/ 7565449 w 9517857"/>
              <a:gd name="connsiteY60" fmla="*/ 258950 h 918356"/>
              <a:gd name="connsiteX61" fmla="*/ 7599285 w 9517857"/>
              <a:gd name="connsiteY61" fmla="*/ 266021 h 918356"/>
              <a:gd name="connsiteX62" fmla="*/ 7644411 w 9517857"/>
              <a:gd name="connsiteY62" fmla="*/ 258986 h 918356"/>
              <a:gd name="connsiteX63" fmla="*/ 7965805 w 9517857"/>
              <a:gd name="connsiteY63" fmla="*/ 200355 h 918356"/>
              <a:gd name="connsiteX64" fmla="*/ 8147401 w 9517857"/>
              <a:gd name="connsiteY64" fmla="*/ 205617 h 918356"/>
              <a:gd name="connsiteX65" fmla="*/ 8256033 w 9517857"/>
              <a:gd name="connsiteY65" fmla="*/ 193713 h 918356"/>
              <a:gd name="connsiteX66" fmla="*/ 8614948 w 9517857"/>
              <a:gd name="connsiteY66" fmla="*/ 168247 h 918356"/>
              <a:gd name="connsiteX67" fmla="*/ 8715976 w 9517857"/>
              <a:gd name="connsiteY67" fmla="*/ 178374 h 918356"/>
              <a:gd name="connsiteX68" fmla="*/ 8778827 w 9517857"/>
              <a:gd name="connsiteY68" fmla="*/ 172936 h 918356"/>
              <a:gd name="connsiteX69" fmla="*/ 8855248 w 9517857"/>
              <a:gd name="connsiteY69" fmla="*/ 143149 h 918356"/>
              <a:gd name="connsiteX70" fmla="*/ 9010380 w 9517857"/>
              <a:gd name="connsiteY70" fmla="*/ 91891 h 918356"/>
              <a:gd name="connsiteX71" fmla="*/ 9110856 w 9517857"/>
              <a:gd name="connsiteY71" fmla="*/ 70997 h 918356"/>
              <a:gd name="connsiteX72" fmla="*/ 9268817 w 9517857"/>
              <a:gd name="connsiteY72" fmla="*/ 53082 h 918356"/>
              <a:gd name="connsiteX73" fmla="*/ 9316667 w 9517857"/>
              <a:gd name="connsiteY73" fmla="*/ 45047 h 918356"/>
              <a:gd name="connsiteX74" fmla="*/ 9428209 w 9517857"/>
              <a:gd name="connsiteY74" fmla="*/ 29923 h 918356"/>
              <a:gd name="connsiteX75" fmla="*/ 9488916 w 9517857"/>
              <a:gd name="connsiteY7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92569 w 9517857"/>
              <a:gd name="connsiteY39" fmla="*/ 249933 h 918356"/>
              <a:gd name="connsiteX40" fmla="*/ 4896611 w 9517857"/>
              <a:gd name="connsiteY40" fmla="*/ 240448 h 918356"/>
              <a:gd name="connsiteX41" fmla="*/ 4917286 w 9517857"/>
              <a:gd name="connsiteY41" fmla="*/ 243659 h 918356"/>
              <a:gd name="connsiteX42" fmla="*/ 4981173 w 9517857"/>
              <a:gd name="connsiteY42" fmla="*/ 247103 h 918356"/>
              <a:gd name="connsiteX43" fmla="*/ 5060397 w 9517857"/>
              <a:gd name="connsiteY43" fmla="*/ 263688 h 918356"/>
              <a:gd name="connsiteX44" fmla="*/ 5252996 w 9517857"/>
              <a:gd name="connsiteY44" fmla="*/ 270655 h 918356"/>
              <a:gd name="connsiteX45" fmla="*/ 5358056 w 9517857"/>
              <a:gd name="connsiteY45" fmla="*/ 247248 h 918356"/>
              <a:gd name="connsiteX46" fmla="*/ 5426496 w 9517857"/>
              <a:gd name="connsiteY46" fmla="*/ 235142 h 918356"/>
              <a:gd name="connsiteX47" fmla="*/ 5497161 w 9517857"/>
              <a:gd name="connsiteY47" fmla="*/ 228808 h 918356"/>
              <a:gd name="connsiteX48" fmla="*/ 5826043 w 9517857"/>
              <a:gd name="connsiteY48" fmla="*/ 148073 h 918356"/>
              <a:gd name="connsiteX49" fmla="*/ 6007627 w 9517857"/>
              <a:gd name="connsiteY49" fmla="*/ 147126 h 918356"/>
              <a:gd name="connsiteX50" fmla="*/ 6194152 w 9517857"/>
              <a:gd name="connsiteY50" fmla="*/ 151772 h 918356"/>
              <a:gd name="connsiteX51" fmla="*/ 6281379 w 9517857"/>
              <a:gd name="connsiteY51" fmla="*/ 181626 h 918356"/>
              <a:gd name="connsiteX52" fmla="*/ 6489033 w 9517857"/>
              <a:gd name="connsiteY52" fmla="*/ 167648 h 918356"/>
              <a:gd name="connsiteX53" fmla="*/ 6544700 w 9517857"/>
              <a:gd name="connsiteY53" fmla="*/ 167161 h 918356"/>
              <a:gd name="connsiteX54" fmla="*/ 6648353 w 9517857"/>
              <a:gd name="connsiteY54" fmla="*/ 172250 h 918356"/>
              <a:gd name="connsiteX55" fmla="*/ 6736227 w 9517857"/>
              <a:gd name="connsiteY55" fmla="*/ 173216 h 918356"/>
              <a:gd name="connsiteX56" fmla="*/ 6977218 w 9517857"/>
              <a:gd name="connsiteY56" fmla="*/ 184289 h 918356"/>
              <a:gd name="connsiteX57" fmla="*/ 7065221 w 9517857"/>
              <a:gd name="connsiteY57" fmla="*/ 227531 h 918356"/>
              <a:gd name="connsiteX58" fmla="*/ 7358195 w 9517857"/>
              <a:gd name="connsiteY58" fmla="*/ 251740 h 918356"/>
              <a:gd name="connsiteX59" fmla="*/ 7565449 w 9517857"/>
              <a:gd name="connsiteY59" fmla="*/ 258950 h 918356"/>
              <a:gd name="connsiteX60" fmla="*/ 7599285 w 9517857"/>
              <a:gd name="connsiteY60" fmla="*/ 266021 h 918356"/>
              <a:gd name="connsiteX61" fmla="*/ 7644411 w 9517857"/>
              <a:gd name="connsiteY61" fmla="*/ 258986 h 918356"/>
              <a:gd name="connsiteX62" fmla="*/ 7965805 w 9517857"/>
              <a:gd name="connsiteY62" fmla="*/ 200355 h 918356"/>
              <a:gd name="connsiteX63" fmla="*/ 8147401 w 9517857"/>
              <a:gd name="connsiteY63" fmla="*/ 205617 h 918356"/>
              <a:gd name="connsiteX64" fmla="*/ 8256033 w 9517857"/>
              <a:gd name="connsiteY64" fmla="*/ 193713 h 918356"/>
              <a:gd name="connsiteX65" fmla="*/ 8614948 w 9517857"/>
              <a:gd name="connsiteY65" fmla="*/ 168247 h 918356"/>
              <a:gd name="connsiteX66" fmla="*/ 8715976 w 9517857"/>
              <a:gd name="connsiteY66" fmla="*/ 178374 h 918356"/>
              <a:gd name="connsiteX67" fmla="*/ 8778827 w 9517857"/>
              <a:gd name="connsiteY67" fmla="*/ 172936 h 918356"/>
              <a:gd name="connsiteX68" fmla="*/ 8855248 w 9517857"/>
              <a:gd name="connsiteY68" fmla="*/ 143149 h 918356"/>
              <a:gd name="connsiteX69" fmla="*/ 9010380 w 9517857"/>
              <a:gd name="connsiteY69" fmla="*/ 91891 h 918356"/>
              <a:gd name="connsiteX70" fmla="*/ 9110856 w 9517857"/>
              <a:gd name="connsiteY70" fmla="*/ 70997 h 918356"/>
              <a:gd name="connsiteX71" fmla="*/ 9268817 w 9517857"/>
              <a:gd name="connsiteY71" fmla="*/ 53082 h 918356"/>
              <a:gd name="connsiteX72" fmla="*/ 9316667 w 9517857"/>
              <a:gd name="connsiteY72" fmla="*/ 45047 h 918356"/>
              <a:gd name="connsiteX73" fmla="*/ 9428209 w 9517857"/>
              <a:gd name="connsiteY73" fmla="*/ 29923 h 918356"/>
              <a:gd name="connsiteX74" fmla="*/ 9488916 w 9517857"/>
              <a:gd name="connsiteY7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92569 w 9517857"/>
              <a:gd name="connsiteY39" fmla="*/ 249933 h 918356"/>
              <a:gd name="connsiteX40" fmla="*/ 4917286 w 9517857"/>
              <a:gd name="connsiteY40" fmla="*/ 243659 h 918356"/>
              <a:gd name="connsiteX41" fmla="*/ 4981173 w 9517857"/>
              <a:gd name="connsiteY41" fmla="*/ 247103 h 918356"/>
              <a:gd name="connsiteX42" fmla="*/ 5060397 w 9517857"/>
              <a:gd name="connsiteY42" fmla="*/ 263688 h 918356"/>
              <a:gd name="connsiteX43" fmla="*/ 5252996 w 9517857"/>
              <a:gd name="connsiteY43" fmla="*/ 270655 h 918356"/>
              <a:gd name="connsiteX44" fmla="*/ 5358056 w 9517857"/>
              <a:gd name="connsiteY44" fmla="*/ 247248 h 918356"/>
              <a:gd name="connsiteX45" fmla="*/ 5426496 w 9517857"/>
              <a:gd name="connsiteY45" fmla="*/ 235142 h 918356"/>
              <a:gd name="connsiteX46" fmla="*/ 5497161 w 9517857"/>
              <a:gd name="connsiteY46" fmla="*/ 228808 h 918356"/>
              <a:gd name="connsiteX47" fmla="*/ 5826043 w 9517857"/>
              <a:gd name="connsiteY47" fmla="*/ 148073 h 918356"/>
              <a:gd name="connsiteX48" fmla="*/ 6007627 w 9517857"/>
              <a:gd name="connsiteY48" fmla="*/ 147126 h 918356"/>
              <a:gd name="connsiteX49" fmla="*/ 6194152 w 9517857"/>
              <a:gd name="connsiteY49" fmla="*/ 151772 h 918356"/>
              <a:gd name="connsiteX50" fmla="*/ 6281379 w 9517857"/>
              <a:gd name="connsiteY50" fmla="*/ 181626 h 918356"/>
              <a:gd name="connsiteX51" fmla="*/ 6489033 w 9517857"/>
              <a:gd name="connsiteY51" fmla="*/ 167648 h 918356"/>
              <a:gd name="connsiteX52" fmla="*/ 6544700 w 9517857"/>
              <a:gd name="connsiteY52" fmla="*/ 167161 h 918356"/>
              <a:gd name="connsiteX53" fmla="*/ 6648353 w 9517857"/>
              <a:gd name="connsiteY53" fmla="*/ 172250 h 918356"/>
              <a:gd name="connsiteX54" fmla="*/ 6736227 w 9517857"/>
              <a:gd name="connsiteY54" fmla="*/ 173216 h 918356"/>
              <a:gd name="connsiteX55" fmla="*/ 6977218 w 9517857"/>
              <a:gd name="connsiteY55" fmla="*/ 184289 h 918356"/>
              <a:gd name="connsiteX56" fmla="*/ 7065221 w 9517857"/>
              <a:gd name="connsiteY56" fmla="*/ 227531 h 918356"/>
              <a:gd name="connsiteX57" fmla="*/ 7358195 w 9517857"/>
              <a:gd name="connsiteY57" fmla="*/ 251740 h 918356"/>
              <a:gd name="connsiteX58" fmla="*/ 7565449 w 9517857"/>
              <a:gd name="connsiteY58" fmla="*/ 258950 h 918356"/>
              <a:gd name="connsiteX59" fmla="*/ 7599285 w 9517857"/>
              <a:gd name="connsiteY59" fmla="*/ 266021 h 918356"/>
              <a:gd name="connsiteX60" fmla="*/ 7644411 w 9517857"/>
              <a:gd name="connsiteY60" fmla="*/ 258986 h 918356"/>
              <a:gd name="connsiteX61" fmla="*/ 7965805 w 9517857"/>
              <a:gd name="connsiteY61" fmla="*/ 200355 h 918356"/>
              <a:gd name="connsiteX62" fmla="*/ 8147401 w 9517857"/>
              <a:gd name="connsiteY62" fmla="*/ 205617 h 918356"/>
              <a:gd name="connsiteX63" fmla="*/ 8256033 w 9517857"/>
              <a:gd name="connsiteY63" fmla="*/ 193713 h 918356"/>
              <a:gd name="connsiteX64" fmla="*/ 8614948 w 9517857"/>
              <a:gd name="connsiteY64" fmla="*/ 168247 h 918356"/>
              <a:gd name="connsiteX65" fmla="*/ 8715976 w 9517857"/>
              <a:gd name="connsiteY65" fmla="*/ 178374 h 918356"/>
              <a:gd name="connsiteX66" fmla="*/ 8778827 w 9517857"/>
              <a:gd name="connsiteY66" fmla="*/ 172936 h 918356"/>
              <a:gd name="connsiteX67" fmla="*/ 8855248 w 9517857"/>
              <a:gd name="connsiteY67" fmla="*/ 143149 h 918356"/>
              <a:gd name="connsiteX68" fmla="*/ 9010380 w 9517857"/>
              <a:gd name="connsiteY68" fmla="*/ 91891 h 918356"/>
              <a:gd name="connsiteX69" fmla="*/ 9110856 w 9517857"/>
              <a:gd name="connsiteY69" fmla="*/ 70997 h 918356"/>
              <a:gd name="connsiteX70" fmla="*/ 9268817 w 9517857"/>
              <a:gd name="connsiteY70" fmla="*/ 53082 h 918356"/>
              <a:gd name="connsiteX71" fmla="*/ 9316667 w 9517857"/>
              <a:gd name="connsiteY71" fmla="*/ 45047 h 918356"/>
              <a:gd name="connsiteX72" fmla="*/ 9428209 w 9517857"/>
              <a:gd name="connsiteY72" fmla="*/ 29923 h 918356"/>
              <a:gd name="connsiteX73" fmla="*/ 9488916 w 9517857"/>
              <a:gd name="connsiteY7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917286 w 9517857"/>
              <a:gd name="connsiteY39" fmla="*/ 243659 h 918356"/>
              <a:gd name="connsiteX40" fmla="*/ 4981173 w 9517857"/>
              <a:gd name="connsiteY40" fmla="*/ 247103 h 918356"/>
              <a:gd name="connsiteX41" fmla="*/ 5060397 w 9517857"/>
              <a:gd name="connsiteY41" fmla="*/ 263688 h 918356"/>
              <a:gd name="connsiteX42" fmla="*/ 5252996 w 9517857"/>
              <a:gd name="connsiteY42" fmla="*/ 270655 h 918356"/>
              <a:gd name="connsiteX43" fmla="*/ 5358056 w 9517857"/>
              <a:gd name="connsiteY43" fmla="*/ 247248 h 918356"/>
              <a:gd name="connsiteX44" fmla="*/ 5426496 w 9517857"/>
              <a:gd name="connsiteY44" fmla="*/ 235142 h 918356"/>
              <a:gd name="connsiteX45" fmla="*/ 5497161 w 9517857"/>
              <a:gd name="connsiteY45" fmla="*/ 228808 h 918356"/>
              <a:gd name="connsiteX46" fmla="*/ 5826043 w 9517857"/>
              <a:gd name="connsiteY46" fmla="*/ 148073 h 918356"/>
              <a:gd name="connsiteX47" fmla="*/ 6007627 w 9517857"/>
              <a:gd name="connsiteY47" fmla="*/ 147126 h 918356"/>
              <a:gd name="connsiteX48" fmla="*/ 6194152 w 9517857"/>
              <a:gd name="connsiteY48" fmla="*/ 151772 h 918356"/>
              <a:gd name="connsiteX49" fmla="*/ 6281379 w 9517857"/>
              <a:gd name="connsiteY49" fmla="*/ 181626 h 918356"/>
              <a:gd name="connsiteX50" fmla="*/ 6489033 w 9517857"/>
              <a:gd name="connsiteY50" fmla="*/ 167648 h 918356"/>
              <a:gd name="connsiteX51" fmla="*/ 6544700 w 9517857"/>
              <a:gd name="connsiteY51" fmla="*/ 167161 h 918356"/>
              <a:gd name="connsiteX52" fmla="*/ 6648353 w 9517857"/>
              <a:gd name="connsiteY52" fmla="*/ 172250 h 918356"/>
              <a:gd name="connsiteX53" fmla="*/ 6736227 w 9517857"/>
              <a:gd name="connsiteY53" fmla="*/ 173216 h 918356"/>
              <a:gd name="connsiteX54" fmla="*/ 6977218 w 9517857"/>
              <a:gd name="connsiteY54" fmla="*/ 184289 h 918356"/>
              <a:gd name="connsiteX55" fmla="*/ 7065221 w 9517857"/>
              <a:gd name="connsiteY55" fmla="*/ 227531 h 918356"/>
              <a:gd name="connsiteX56" fmla="*/ 7358195 w 9517857"/>
              <a:gd name="connsiteY56" fmla="*/ 251740 h 918356"/>
              <a:gd name="connsiteX57" fmla="*/ 7565449 w 9517857"/>
              <a:gd name="connsiteY57" fmla="*/ 258950 h 918356"/>
              <a:gd name="connsiteX58" fmla="*/ 7599285 w 9517857"/>
              <a:gd name="connsiteY58" fmla="*/ 266021 h 918356"/>
              <a:gd name="connsiteX59" fmla="*/ 7644411 w 9517857"/>
              <a:gd name="connsiteY59" fmla="*/ 258986 h 918356"/>
              <a:gd name="connsiteX60" fmla="*/ 7965805 w 9517857"/>
              <a:gd name="connsiteY60" fmla="*/ 200355 h 918356"/>
              <a:gd name="connsiteX61" fmla="*/ 8147401 w 9517857"/>
              <a:gd name="connsiteY61" fmla="*/ 205617 h 918356"/>
              <a:gd name="connsiteX62" fmla="*/ 8256033 w 9517857"/>
              <a:gd name="connsiteY62" fmla="*/ 193713 h 918356"/>
              <a:gd name="connsiteX63" fmla="*/ 8614948 w 9517857"/>
              <a:gd name="connsiteY63" fmla="*/ 168247 h 918356"/>
              <a:gd name="connsiteX64" fmla="*/ 8715976 w 9517857"/>
              <a:gd name="connsiteY64" fmla="*/ 178374 h 918356"/>
              <a:gd name="connsiteX65" fmla="*/ 8778827 w 9517857"/>
              <a:gd name="connsiteY65" fmla="*/ 172936 h 918356"/>
              <a:gd name="connsiteX66" fmla="*/ 8855248 w 9517857"/>
              <a:gd name="connsiteY66" fmla="*/ 143149 h 918356"/>
              <a:gd name="connsiteX67" fmla="*/ 9010380 w 9517857"/>
              <a:gd name="connsiteY67" fmla="*/ 91891 h 918356"/>
              <a:gd name="connsiteX68" fmla="*/ 9110856 w 9517857"/>
              <a:gd name="connsiteY68" fmla="*/ 70997 h 918356"/>
              <a:gd name="connsiteX69" fmla="*/ 9268817 w 9517857"/>
              <a:gd name="connsiteY69" fmla="*/ 53082 h 918356"/>
              <a:gd name="connsiteX70" fmla="*/ 9316667 w 9517857"/>
              <a:gd name="connsiteY70" fmla="*/ 45047 h 918356"/>
              <a:gd name="connsiteX71" fmla="*/ 9428209 w 9517857"/>
              <a:gd name="connsiteY71" fmla="*/ 29923 h 918356"/>
              <a:gd name="connsiteX72" fmla="*/ 9488916 w 9517857"/>
              <a:gd name="connsiteY7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908371 w 9517857"/>
              <a:gd name="connsiteY39" fmla="*/ 243659 h 918356"/>
              <a:gd name="connsiteX40" fmla="*/ 4981173 w 9517857"/>
              <a:gd name="connsiteY40" fmla="*/ 247103 h 918356"/>
              <a:gd name="connsiteX41" fmla="*/ 5060397 w 9517857"/>
              <a:gd name="connsiteY41" fmla="*/ 263688 h 918356"/>
              <a:gd name="connsiteX42" fmla="*/ 5252996 w 9517857"/>
              <a:gd name="connsiteY42" fmla="*/ 270655 h 918356"/>
              <a:gd name="connsiteX43" fmla="*/ 5358056 w 9517857"/>
              <a:gd name="connsiteY43" fmla="*/ 247248 h 918356"/>
              <a:gd name="connsiteX44" fmla="*/ 5426496 w 9517857"/>
              <a:gd name="connsiteY44" fmla="*/ 235142 h 918356"/>
              <a:gd name="connsiteX45" fmla="*/ 5497161 w 9517857"/>
              <a:gd name="connsiteY45" fmla="*/ 228808 h 918356"/>
              <a:gd name="connsiteX46" fmla="*/ 5826043 w 9517857"/>
              <a:gd name="connsiteY46" fmla="*/ 148073 h 918356"/>
              <a:gd name="connsiteX47" fmla="*/ 6007627 w 9517857"/>
              <a:gd name="connsiteY47" fmla="*/ 147126 h 918356"/>
              <a:gd name="connsiteX48" fmla="*/ 6194152 w 9517857"/>
              <a:gd name="connsiteY48" fmla="*/ 151772 h 918356"/>
              <a:gd name="connsiteX49" fmla="*/ 6281379 w 9517857"/>
              <a:gd name="connsiteY49" fmla="*/ 181626 h 918356"/>
              <a:gd name="connsiteX50" fmla="*/ 6489033 w 9517857"/>
              <a:gd name="connsiteY50" fmla="*/ 167648 h 918356"/>
              <a:gd name="connsiteX51" fmla="*/ 6544700 w 9517857"/>
              <a:gd name="connsiteY51" fmla="*/ 167161 h 918356"/>
              <a:gd name="connsiteX52" fmla="*/ 6648353 w 9517857"/>
              <a:gd name="connsiteY52" fmla="*/ 172250 h 918356"/>
              <a:gd name="connsiteX53" fmla="*/ 6736227 w 9517857"/>
              <a:gd name="connsiteY53" fmla="*/ 173216 h 918356"/>
              <a:gd name="connsiteX54" fmla="*/ 6977218 w 9517857"/>
              <a:gd name="connsiteY54" fmla="*/ 184289 h 918356"/>
              <a:gd name="connsiteX55" fmla="*/ 7065221 w 9517857"/>
              <a:gd name="connsiteY55" fmla="*/ 227531 h 918356"/>
              <a:gd name="connsiteX56" fmla="*/ 7358195 w 9517857"/>
              <a:gd name="connsiteY56" fmla="*/ 251740 h 918356"/>
              <a:gd name="connsiteX57" fmla="*/ 7565449 w 9517857"/>
              <a:gd name="connsiteY57" fmla="*/ 258950 h 918356"/>
              <a:gd name="connsiteX58" fmla="*/ 7599285 w 9517857"/>
              <a:gd name="connsiteY58" fmla="*/ 266021 h 918356"/>
              <a:gd name="connsiteX59" fmla="*/ 7644411 w 9517857"/>
              <a:gd name="connsiteY59" fmla="*/ 258986 h 918356"/>
              <a:gd name="connsiteX60" fmla="*/ 7965805 w 9517857"/>
              <a:gd name="connsiteY60" fmla="*/ 200355 h 918356"/>
              <a:gd name="connsiteX61" fmla="*/ 8147401 w 9517857"/>
              <a:gd name="connsiteY61" fmla="*/ 205617 h 918356"/>
              <a:gd name="connsiteX62" fmla="*/ 8256033 w 9517857"/>
              <a:gd name="connsiteY62" fmla="*/ 193713 h 918356"/>
              <a:gd name="connsiteX63" fmla="*/ 8614948 w 9517857"/>
              <a:gd name="connsiteY63" fmla="*/ 168247 h 918356"/>
              <a:gd name="connsiteX64" fmla="*/ 8715976 w 9517857"/>
              <a:gd name="connsiteY64" fmla="*/ 178374 h 918356"/>
              <a:gd name="connsiteX65" fmla="*/ 8778827 w 9517857"/>
              <a:gd name="connsiteY65" fmla="*/ 172936 h 918356"/>
              <a:gd name="connsiteX66" fmla="*/ 8855248 w 9517857"/>
              <a:gd name="connsiteY66" fmla="*/ 143149 h 918356"/>
              <a:gd name="connsiteX67" fmla="*/ 9010380 w 9517857"/>
              <a:gd name="connsiteY67" fmla="*/ 91891 h 918356"/>
              <a:gd name="connsiteX68" fmla="*/ 9110856 w 9517857"/>
              <a:gd name="connsiteY68" fmla="*/ 70997 h 918356"/>
              <a:gd name="connsiteX69" fmla="*/ 9268817 w 9517857"/>
              <a:gd name="connsiteY69" fmla="*/ 53082 h 918356"/>
              <a:gd name="connsiteX70" fmla="*/ 9316667 w 9517857"/>
              <a:gd name="connsiteY70" fmla="*/ 45047 h 918356"/>
              <a:gd name="connsiteX71" fmla="*/ 9428209 w 9517857"/>
              <a:gd name="connsiteY71" fmla="*/ 29923 h 918356"/>
              <a:gd name="connsiteX72" fmla="*/ 9488916 w 9517857"/>
              <a:gd name="connsiteY7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349632 w 9517857"/>
              <a:gd name="connsiteY28" fmla="*/ 432583 h 918356"/>
              <a:gd name="connsiteX29" fmla="*/ 3479593 w 9517857"/>
              <a:gd name="connsiteY29" fmla="*/ 390437 h 918356"/>
              <a:gd name="connsiteX30" fmla="*/ 3651428 w 9517857"/>
              <a:gd name="connsiteY30" fmla="*/ 361807 h 918356"/>
              <a:gd name="connsiteX31" fmla="*/ 3844133 w 9517857"/>
              <a:gd name="connsiteY31" fmla="*/ 360648 h 918356"/>
              <a:gd name="connsiteX32" fmla="*/ 3933803 w 9517857"/>
              <a:gd name="connsiteY32" fmla="*/ 357315 h 918356"/>
              <a:gd name="connsiteX33" fmla="*/ 4266740 w 9517857"/>
              <a:gd name="connsiteY33" fmla="*/ 361454 h 918356"/>
              <a:gd name="connsiteX34" fmla="*/ 4512664 w 9517857"/>
              <a:gd name="connsiteY34" fmla="*/ 319948 h 918356"/>
              <a:gd name="connsiteX35" fmla="*/ 4616423 w 9517857"/>
              <a:gd name="connsiteY35" fmla="*/ 290914 h 918356"/>
              <a:gd name="connsiteX36" fmla="*/ 4689163 w 9517857"/>
              <a:gd name="connsiteY36" fmla="*/ 272812 h 918356"/>
              <a:gd name="connsiteX37" fmla="*/ 4783273 w 9517857"/>
              <a:gd name="connsiteY37" fmla="*/ 248463 h 918356"/>
              <a:gd name="connsiteX38" fmla="*/ 4908371 w 9517857"/>
              <a:gd name="connsiteY38" fmla="*/ 243659 h 918356"/>
              <a:gd name="connsiteX39" fmla="*/ 4981173 w 9517857"/>
              <a:gd name="connsiteY39" fmla="*/ 247103 h 918356"/>
              <a:gd name="connsiteX40" fmla="*/ 5060397 w 9517857"/>
              <a:gd name="connsiteY40" fmla="*/ 263688 h 918356"/>
              <a:gd name="connsiteX41" fmla="*/ 5252996 w 9517857"/>
              <a:gd name="connsiteY41" fmla="*/ 270655 h 918356"/>
              <a:gd name="connsiteX42" fmla="*/ 5358056 w 9517857"/>
              <a:gd name="connsiteY42" fmla="*/ 247248 h 918356"/>
              <a:gd name="connsiteX43" fmla="*/ 5426496 w 9517857"/>
              <a:gd name="connsiteY43" fmla="*/ 235142 h 918356"/>
              <a:gd name="connsiteX44" fmla="*/ 5497161 w 9517857"/>
              <a:gd name="connsiteY44" fmla="*/ 228808 h 918356"/>
              <a:gd name="connsiteX45" fmla="*/ 5826043 w 9517857"/>
              <a:gd name="connsiteY45" fmla="*/ 148073 h 918356"/>
              <a:gd name="connsiteX46" fmla="*/ 6007627 w 9517857"/>
              <a:gd name="connsiteY46" fmla="*/ 147126 h 918356"/>
              <a:gd name="connsiteX47" fmla="*/ 6194152 w 9517857"/>
              <a:gd name="connsiteY47" fmla="*/ 151772 h 918356"/>
              <a:gd name="connsiteX48" fmla="*/ 6281379 w 9517857"/>
              <a:gd name="connsiteY48" fmla="*/ 181626 h 918356"/>
              <a:gd name="connsiteX49" fmla="*/ 6489033 w 9517857"/>
              <a:gd name="connsiteY49" fmla="*/ 167648 h 918356"/>
              <a:gd name="connsiteX50" fmla="*/ 6544700 w 9517857"/>
              <a:gd name="connsiteY50" fmla="*/ 167161 h 918356"/>
              <a:gd name="connsiteX51" fmla="*/ 6648353 w 9517857"/>
              <a:gd name="connsiteY51" fmla="*/ 172250 h 918356"/>
              <a:gd name="connsiteX52" fmla="*/ 6736227 w 9517857"/>
              <a:gd name="connsiteY52" fmla="*/ 173216 h 918356"/>
              <a:gd name="connsiteX53" fmla="*/ 6977218 w 9517857"/>
              <a:gd name="connsiteY53" fmla="*/ 184289 h 918356"/>
              <a:gd name="connsiteX54" fmla="*/ 7065221 w 9517857"/>
              <a:gd name="connsiteY54" fmla="*/ 227531 h 918356"/>
              <a:gd name="connsiteX55" fmla="*/ 7358195 w 9517857"/>
              <a:gd name="connsiteY55" fmla="*/ 251740 h 918356"/>
              <a:gd name="connsiteX56" fmla="*/ 7565449 w 9517857"/>
              <a:gd name="connsiteY56" fmla="*/ 258950 h 918356"/>
              <a:gd name="connsiteX57" fmla="*/ 7599285 w 9517857"/>
              <a:gd name="connsiteY57" fmla="*/ 266021 h 918356"/>
              <a:gd name="connsiteX58" fmla="*/ 7644411 w 9517857"/>
              <a:gd name="connsiteY58" fmla="*/ 258986 h 918356"/>
              <a:gd name="connsiteX59" fmla="*/ 7965805 w 9517857"/>
              <a:gd name="connsiteY59" fmla="*/ 200355 h 918356"/>
              <a:gd name="connsiteX60" fmla="*/ 8147401 w 9517857"/>
              <a:gd name="connsiteY60" fmla="*/ 205617 h 918356"/>
              <a:gd name="connsiteX61" fmla="*/ 8256033 w 9517857"/>
              <a:gd name="connsiteY61" fmla="*/ 193713 h 918356"/>
              <a:gd name="connsiteX62" fmla="*/ 8614948 w 9517857"/>
              <a:gd name="connsiteY62" fmla="*/ 168247 h 918356"/>
              <a:gd name="connsiteX63" fmla="*/ 8715976 w 9517857"/>
              <a:gd name="connsiteY63" fmla="*/ 178374 h 918356"/>
              <a:gd name="connsiteX64" fmla="*/ 8778827 w 9517857"/>
              <a:gd name="connsiteY64" fmla="*/ 172936 h 918356"/>
              <a:gd name="connsiteX65" fmla="*/ 8855248 w 9517857"/>
              <a:gd name="connsiteY65" fmla="*/ 143149 h 918356"/>
              <a:gd name="connsiteX66" fmla="*/ 9010380 w 9517857"/>
              <a:gd name="connsiteY66" fmla="*/ 91891 h 918356"/>
              <a:gd name="connsiteX67" fmla="*/ 9110856 w 9517857"/>
              <a:gd name="connsiteY67" fmla="*/ 70997 h 918356"/>
              <a:gd name="connsiteX68" fmla="*/ 9268817 w 9517857"/>
              <a:gd name="connsiteY68" fmla="*/ 53082 h 918356"/>
              <a:gd name="connsiteX69" fmla="*/ 9316667 w 9517857"/>
              <a:gd name="connsiteY69" fmla="*/ 45047 h 918356"/>
              <a:gd name="connsiteX70" fmla="*/ 9428209 w 9517857"/>
              <a:gd name="connsiteY70" fmla="*/ 29923 h 918356"/>
              <a:gd name="connsiteX71" fmla="*/ 9488916 w 9517857"/>
              <a:gd name="connsiteY7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580688 w 9517857"/>
              <a:gd name="connsiteY18" fmla="*/ 693697 h 918356"/>
              <a:gd name="connsiteX19" fmla="*/ 2054652 w 9517857"/>
              <a:gd name="connsiteY19" fmla="*/ 656648 h 918356"/>
              <a:gd name="connsiteX20" fmla="*/ 2135144 w 9517857"/>
              <a:gd name="connsiteY20" fmla="*/ 636501 h 918356"/>
              <a:gd name="connsiteX21" fmla="*/ 2440292 w 9517857"/>
              <a:gd name="connsiteY21" fmla="*/ 593862 h 918356"/>
              <a:gd name="connsiteX22" fmla="*/ 2547829 w 9517857"/>
              <a:gd name="connsiteY22" fmla="*/ 566150 h 918356"/>
              <a:gd name="connsiteX23" fmla="*/ 2693698 w 9517857"/>
              <a:gd name="connsiteY23" fmla="*/ 560029 h 918356"/>
              <a:gd name="connsiteX24" fmla="*/ 2727306 w 9517857"/>
              <a:gd name="connsiteY24" fmla="*/ 550698 h 918356"/>
              <a:gd name="connsiteX25" fmla="*/ 3073635 w 9517857"/>
              <a:gd name="connsiteY25" fmla="*/ 491294 h 918356"/>
              <a:gd name="connsiteX26" fmla="*/ 3222071 w 9517857"/>
              <a:gd name="connsiteY26" fmla="*/ 470559 h 918356"/>
              <a:gd name="connsiteX27" fmla="*/ 3349632 w 9517857"/>
              <a:gd name="connsiteY27" fmla="*/ 432583 h 918356"/>
              <a:gd name="connsiteX28" fmla="*/ 3479593 w 9517857"/>
              <a:gd name="connsiteY28" fmla="*/ 390437 h 918356"/>
              <a:gd name="connsiteX29" fmla="*/ 3651428 w 9517857"/>
              <a:gd name="connsiteY29" fmla="*/ 361807 h 918356"/>
              <a:gd name="connsiteX30" fmla="*/ 3844133 w 9517857"/>
              <a:gd name="connsiteY30" fmla="*/ 360648 h 918356"/>
              <a:gd name="connsiteX31" fmla="*/ 3933803 w 9517857"/>
              <a:gd name="connsiteY31" fmla="*/ 357315 h 918356"/>
              <a:gd name="connsiteX32" fmla="*/ 4266740 w 9517857"/>
              <a:gd name="connsiteY32" fmla="*/ 361454 h 918356"/>
              <a:gd name="connsiteX33" fmla="*/ 4512664 w 9517857"/>
              <a:gd name="connsiteY33" fmla="*/ 319948 h 918356"/>
              <a:gd name="connsiteX34" fmla="*/ 4616423 w 9517857"/>
              <a:gd name="connsiteY34" fmla="*/ 290914 h 918356"/>
              <a:gd name="connsiteX35" fmla="*/ 4689163 w 9517857"/>
              <a:gd name="connsiteY35" fmla="*/ 272812 h 918356"/>
              <a:gd name="connsiteX36" fmla="*/ 4783273 w 9517857"/>
              <a:gd name="connsiteY36" fmla="*/ 248463 h 918356"/>
              <a:gd name="connsiteX37" fmla="*/ 4908371 w 9517857"/>
              <a:gd name="connsiteY37" fmla="*/ 243659 h 918356"/>
              <a:gd name="connsiteX38" fmla="*/ 4981173 w 9517857"/>
              <a:gd name="connsiteY38" fmla="*/ 247103 h 918356"/>
              <a:gd name="connsiteX39" fmla="*/ 5060397 w 9517857"/>
              <a:gd name="connsiteY39" fmla="*/ 263688 h 918356"/>
              <a:gd name="connsiteX40" fmla="*/ 5252996 w 9517857"/>
              <a:gd name="connsiteY40" fmla="*/ 270655 h 918356"/>
              <a:gd name="connsiteX41" fmla="*/ 5358056 w 9517857"/>
              <a:gd name="connsiteY41" fmla="*/ 247248 h 918356"/>
              <a:gd name="connsiteX42" fmla="*/ 5426496 w 9517857"/>
              <a:gd name="connsiteY42" fmla="*/ 235142 h 918356"/>
              <a:gd name="connsiteX43" fmla="*/ 5497161 w 9517857"/>
              <a:gd name="connsiteY43" fmla="*/ 228808 h 918356"/>
              <a:gd name="connsiteX44" fmla="*/ 5826043 w 9517857"/>
              <a:gd name="connsiteY44" fmla="*/ 148073 h 918356"/>
              <a:gd name="connsiteX45" fmla="*/ 6007627 w 9517857"/>
              <a:gd name="connsiteY45" fmla="*/ 147126 h 918356"/>
              <a:gd name="connsiteX46" fmla="*/ 6194152 w 9517857"/>
              <a:gd name="connsiteY46" fmla="*/ 151772 h 918356"/>
              <a:gd name="connsiteX47" fmla="*/ 6281379 w 9517857"/>
              <a:gd name="connsiteY47" fmla="*/ 181626 h 918356"/>
              <a:gd name="connsiteX48" fmla="*/ 6489033 w 9517857"/>
              <a:gd name="connsiteY48" fmla="*/ 167648 h 918356"/>
              <a:gd name="connsiteX49" fmla="*/ 6544700 w 9517857"/>
              <a:gd name="connsiteY49" fmla="*/ 167161 h 918356"/>
              <a:gd name="connsiteX50" fmla="*/ 6648353 w 9517857"/>
              <a:gd name="connsiteY50" fmla="*/ 172250 h 918356"/>
              <a:gd name="connsiteX51" fmla="*/ 6736227 w 9517857"/>
              <a:gd name="connsiteY51" fmla="*/ 173216 h 918356"/>
              <a:gd name="connsiteX52" fmla="*/ 6977218 w 9517857"/>
              <a:gd name="connsiteY52" fmla="*/ 184289 h 918356"/>
              <a:gd name="connsiteX53" fmla="*/ 7065221 w 9517857"/>
              <a:gd name="connsiteY53" fmla="*/ 227531 h 918356"/>
              <a:gd name="connsiteX54" fmla="*/ 7358195 w 9517857"/>
              <a:gd name="connsiteY54" fmla="*/ 251740 h 918356"/>
              <a:gd name="connsiteX55" fmla="*/ 7565449 w 9517857"/>
              <a:gd name="connsiteY55" fmla="*/ 258950 h 918356"/>
              <a:gd name="connsiteX56" fmla="*/ 7599285 w 9517857"/>
              <a:gd name="connsiteY56" fmla="*/ 266021 h 918356"/>
              <a:gd name="connsiteX57" fmla="*/ 7644411 w 9517857"/>
              <a:gd name="connsiteY57" fmla="*/ 258986 h 918356"/>
              <a:gd name="connsiteX58" fmla="*/ 7965805 w 9517857"/>
              <a:gd name="connsiteY58" fmla="*/ 200355 h 918356"/>
              <a:gd name="connsiteX59" fmla="*/ 8147401 w 9517857"/>
              <a:gd name="connsiteY59" fmla="*/ 205617 h 918356"/>
              <a:gd name="connsiteX60" fmla="*/ 8256033 w 9517857"/>
              <a:gd name="connsiteY60" fmla="*/ 193713 h 918356"/>
              <a:gd name="connsiteX61" fmla="*/ 8614948 w 9517857"/>
              <a:gd name="connsiteY61" fmla="*/ 168247 h 918356"/>
              <a:gd name="connsiteX62" fmla="*/ 8715976 w 9517857"/>
              <a:gd name="connsiteY62" fmla="*/ 178374 h 918356"/>
              <a:gd name="connsiteX63" fmla="*/ 8778827 w 9517857"/>
              <a:gd name="connsiteY63" fmla="*/ 172936 h 918356"/>
              <a:gd name="connsiteX64" fmla="*/ 8855248 w 9517857"/>
              <a:gd name="connsiteY64" fmla="*/ 143149 h 918356"/>
              <a:gd name="connsiteX65" fmla="*/ 9010380 w 9517857"/>
              <a:gd name="connsiteY65" fmla="*/ 91891 h 918356"/>
              <a:gd name="connsiteX66" fmla="*/ 9110856 w 9517857"/>
              <a:gd name="connsiteY66" fmla="*/ 70997 h 918356"/>
              <a:gd name="connsiteX67" fmla="*/ 9268817 w 9517857"/>
              <a:gd name="connsiteY67" fmla="*/ 53082 h 918356"/>
              <a:gd name="connsiteX68" fmla="*/ 9316667 w 9517857"/>
              <a:gd name="connsiteY68" fmla="*/ 45047 h 918356"/>
              <a:gd name="connsiteX69" fmla="*/ 9428209 w 9517857"/>
              <a:gd name="connsiteY69" fmla="*/ 29923 h 918356"/>
              <a:gd name="connsiteX70" fmla="*/ 9488916 w 9517857"/>
              <a:gd name="connsiteY7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580688 w 9517857"/>
              <a:gd name="connsiteY18" fmla="*/ 693697 h 918356"/>
              <a:gd name="connsiteX19" fmla="*/ 2054652 w 9517857"/>
              <a:gd name="connsiteY19" fmla="*/ 656648 h 918356"/>
              <a:gd name="connsiteX20" fmla="*/ 2135144 w 9517857"/>
              <a:gd name="connsiteY20" fmla="*/ 636501 h 918356"/>
              <a:gd name="connsiteX21" fmla="*/ 2440292 w 9517857"/>
              <a:gd name="connsiteY21" fmla="*/ 593862 h 918356"/>
              <a:gd name="connsiteX22" fmla="*/ 2547829 w 9517857"/>
              <a:gd name="connsiteY22" fmla="*/ 566150 h 918356"/>
              <a:gd name="connsiteX23" fmla="*/ 2693698 w 9517857"/>
              <a:gd name="connsiteY23" fmla="*/ 560029 h 918356"/>
              <a:gd name="connsiteX24" fmla="*/ 2727306 w 9517857"/>
              <a:gd name="connsiteY24" fmla="*/ 550698 h 918356"/>
              <a:gd name="connsiteX25" fmla="*/ 3073635 w 9517857"/>
              <a:gd name="connsiteY25" fmla="*/ 491294 h 918356"/>
              <a:gd name="connsiteX26" fmla="*/ 3222071 w 9517857"/>
              <a:gd name="connsiteY26" fmla="*/ 470559 h 918356"/>
              <a:gd name="connsiteX27" fmla="*/ 3349632 w 9517857"/>
              <a:gd name="connsiteY27" fmla="*/ 432583 h 918356"/>
              <a:gd name="connsiteX28" fmla="*/ 3479593 w 9517857"/>
              <a:gd name="connsiteY28" fmla="*/ 390437 h 918356"/>
              <a:gd name="connsiteX29" fmla="*/ 3651428 w 9517857"/>
              <a:gd name="connsiteY29" fmla="*/ 361807 h 918356"/>
              <a:gd name="connsiteX30" fmla="*/ 3844133 w 9517857"/>
              <a:gd name="connsiteY30" fmla="*/ 360648 h 918356"/>
              <a:gd name="connsiteX31" fmla="*/ 3933803 w 9517857"/>
              <a:gd name="connsiteY31" fmla="*/ 357315 h 918356"/>
              <a:gd name="connsiteX32" fmla="*/ 4266740 w 9517857"/>
              <a:gd name="connsiteY32" fmla="*/ 361454 h 918356"/>
              <a:gd name="connsiteX33" fmla="*/ 4512664 w 9517857"/>
              <a:gd name="connsiteY33" fmla="*/ 319948 h 918356"/>
              <a:gd name="connsiteX34" fmla="*/ 4616423 w 9517857"/>
              <a:gd name="connsiteY34" fmla="*/ 290914 h 918356"/>
              <a:gd name="connsiteX35" fmla="*/ 4689163 w 9517857"/>
              <a:gd name="connsiteY35" fmla="*/ 272812 h 918356"/>
              <a:gd name="connsiteX36" fmla="*/ 4783273 w 9517857"/>
              <a:gd name="connsiteY36" fmla="*/ 248463 h 918356"/>
              <a:gd name="connsiteX37" fmla="*/ 4908371 w 9517857"/>
              <a:gd name="connsiteY37" fmla="*/ 243659 h 918356"/>
              <a:gd name="connsiteX38" fmla="*/ 4981173 w 9517857"/>
              <a:gd name="connsiteY38" fmla="*/ 247103 h 918356"/>
              <a:gd name="connsiteX39" fmla="*/ 5060397 w 9517857"/>
              <a:gd name="connsiteY39" fmla="*/ 263688 h 918356"/>
              <a:gd name="connsiteX40" fmla="*/ 5252996 w 9517857"/>
              <a:gd name="connsiteY40" fmla="*/ 270655 h 918356"/>
              <a:gd name="connsiteX41" fmla="*/ 5358056 w 9517857"/>
              <a:gd name="connsiteY41" fmla="*/ 247248 h 918356"/>
              <a:gd name="connsiteX42" fmla="*/ 5426496 w 9517857"/>
              <a:gd name="connsiteY42" fmla="*/ 235142 h 918356"/>
              <a:gd name="connsiteX43" fmla="*/ 5497161 w 9517857"/>
              <a:gd name="connsiteY43" fmla="*/ 228808 h 918356"/>
              <a:gd name="connsiteX44" fmla="*/ 5826043 w 9517857"/>
              <a:gd name="connsiteY44" fmla="*/ 148073 h 918356"/>
              <a:gd name="connsiteX45" fmla="*/ 6007627 w 9517857"/>
              <a:gd name="connsiteY45" fmla="*/ 147126 h 918356"/>
              <a:gd name="connsiteX46" fmla="*/ 6194152 w 9517857"/>
              <a:gd name="connsiteY46" fmla="*/ 151772 h 918356"/>
              <a:gd name="connsiteX47" fmla="*/ 6281379 w 9517857"/>
              <a:gd name="connsiteY47" fmla="*/ 181626 h 918356"/>
              <a:gd name="connsiteX48" fmla="*/ 6489033 w 9517857"/>
              <a:gd name="connsiteY48" fmla="*/ 167648 h 918356"/>
              <a:gd name="connsiteX49" fmla="*/ 6544700 w 9517857"/>
              <a:gd name="connsiteY49" fmla="*/ 167161 h 918356"/>
              <a:gd name="connsiteX50" fmla="*/ 6648353 w 9517857"/>
              <a:gd name="connsiteY50" fmla="*/ 172250 h 918356"/>
              <a:gd name="connsiteX51" fmla="*/ 6736227 w 9517857"/>
              <a:gd name="connsiteY51" fmla="*/ 173216 h 918356"/>
              <a:gd name="connsiteX52" fmla="*/ 6977218 w 9517857"/>
              <a:gd name="connsiteY52" fmla="*/ 184289 h 918356"/>
              <a:gd name="connsiteX53" fmla="*/ 7065221 w 9517857"/>
              <a:gd name="connsiteY53" fmla="*/ 227531 h 918356"/>
              <a:gd name="connsiteX54" fmla="*/ 7358195 w 9517857"/>
              <a:gd name="connsiteY54" fmla="*/ 251740 h 918356"/>
              <a:gd name="connsiteX55" fmla="*/ 7565449 w 9517857"/>
              <a:gd name="connsiteY55" fmla="*/ 258950 h 918356"/>
              <a:gd name="connsiteX56" fmla="*/ 7599285 w 9517857"/>
              <a:gd name="connsiteY56" fmla="*/ 266021 h 918356"/>
              <a:gd name="connsiteX57" fmla="*/ 7644411 w 9517857"/>
              <a:gd name="connsiteY57" fmla="*/ 258986 h 918356"/>
              <a:gd name="connsiteX58" fmla="*/ 7965805 w 9517857"/>
              <a:gd name="connsiteY58" fmla="*/ 200355 h 918356"/>
              <a:gd name="connsiteX59" fmla="*/ 8147401 w 9517857"/>
              <a:gd name="connsiteY59" fmla="*/ 205617 h 918356"/>
              <a:gd name="connsiteX60" fmla="*/ 8256033 w 9517857"/>
              <a:gd name="connsiteY60" fmla="*/ 193713 h 918356"/>
              <a:gd name="connsiteX61" fmla="*/ 8614948 w 9517857"/>
              <a:gd name="connsiteY61" fmla="*/ 168247 h 918356"/>
              <a:gd name="connsiteX62" fmla="*/ 8715976 w 9517857"/>
              <a:gd name="connsiteY62" fmla="*/ 178374 h 918356"/>
              <a:gd name="connsiteX63" fmla="*/ 8778827 w 9517857"/>
              <a:gd name="connsiteY63" fmla="*/ 172936 h 918356"/>
              <a:gd name="connsiteX64" fmla="*/ 8855248 w 9517857"/>
              <a:gd name="connsiteY64" fmla="*/ 143149 h 918356"/>
              <a:gd name="connsiteX65" fmla="*/ 9010380 w 9517857"/>
              <a:gd name="connsiteY65" fmla="*/ 91891 h 918356"/>
              <a:gd name="connsiteX66" fmla="*/ 9110856 w 9517857"/>
              <a:gd name="connsiteY66" fmla="*/ 70997 h 918356"/>
              <a:gd name="connsiteX67" fmla="*/ 9268817 w 9517857"/>
              <a:gd name="connsiteY67" fmla="*/ 53082 h 918356"/>
              <a:gd name="connsiteX68" fmla="*/ 9316667 w 9517857"/>
              <a:gd name="connsiteY68" fmla="*/ 45047 h 918356"/>
              <a:gd name="connsiteX69" fmla="*/ 9428209 w 9517857"/>
              <a:gd name="connsiteY69" fmla="*/ 29923 h 918356"/>
              <a:gd name="connsiteX70" fmla="*/ 9488916 w 9517857"/>
              <a:gd name="connsiteY7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142754 w 9517857"/>
              <a:gd name="connsiteY15" fmla="*/ 725374 h 918356"/>
              <a:gd name="connsiteX16" fmla="*/ 1218120 w 9517857"/>
              <a:gd name="connsiteY16" fmla="*/ 713280 h 918356"/>
              <a:gd name="connsiteX17" fmla="*/ 1580688 w 9517857"/>
              <a:gd name="connsiteY17" fmla="*/ 693697 h 918356"/>
              <a:gd name="connsiteX18" fmla="*/ 2054652 w 9517857"/>
              <a:gd name="connsiteY18" fmla="*/ 656648 h 918356"/>
              <a:gd name="connsiteX19" fmla="*/ 2135144 w 9517857"/>
              <a:gd name="connsiteY19" fmla="*/ 636501 h 918356"/>
              <a:gd name="connsiteX20" fmla="*/ 2440292 w 9517857"/>
              <a:gd name="connsiteY20" fmla="*/ 593862 h 918356"/>
              <a:gd name="connsiteX21" fmla="*/ 2547829 w 9517857"/>
              <a:gd name="connsiteY21" fmla="*/ 566150 h 918356"/>
              <a:gd name="connsiteX22" fmla="*/ 2693698 w 9517857"/>
              <a:gd name="connsiteY22" fmla="*/ 560029 h 918356"/>
              <a:gd name="connsiteX23" fmla="*/ 2727306 w 9517857"/>
              <a:gd name="connsiteY23" fmla="*/ 550698 h 918356"/>
              <a:gd name="connsiteX24" fmla="*/ 3073635 w 9517857"/>
              <a:gd name="connsiteY24" fmla="*/ 491294 h 918356"/>
              <a:gd name="connsiteX25" fmla="*/ 3222071 w 9517857"/>
              <a:gd name="connsiteY25" fmla="*/ 470559 h 918356"/>
              <a:gd name="connsiteX26" fmla="*/ 3349632 w 9517857"/>
              <a:gd name="connsiteY26" fmla="*/ 432583 h 918356"/>
              <a:gd name="connsiteX27" fmla="*/ 3479593 w 9517857"/>
              <a:gd name="connsiteY27" fmla="*/ 390437 h 918356"/>
              <a:gd name="connsiteX28" fmla="*/ 3651428 w 9517857"/>
              <a:gd name="connsiteY28" fmla="*/ 361807 h 918356"/>
              <a:gd name="connsiteX29" fmla="*/ 3844133 w 9517857"/>
              <a:gd name="connsiteY29" fmla="*/ 360648 h 918356"/>
              <a:gd name="connsiteX30" fmla="*/ 3933803 w 9517857"/>
              <a:gd name="connsiteY30" fmla="*/ 357315 h 918356"/>
              <a:gd name="connsiteX31" fmla="*/ 4266740 w 9517857"/>
              <a:gd name="connsiteY31" fmla="*/ 361454 h 918356"/>
              <a:gd name="connsiteX32" fmla="*/ 4512664 w 9517857"/>
              <a:gd name="connsiteY32" fmla="*/ 319948 h 918356"/>
              <a:gd name="connsiteX33" fmla="*/ 4616423 w 9517857"/>
              <a:gd name="connsiteY33" fmla="*/ 290914 h 918356"/>
              <a:gd name="connsiteX34" fmla="*/ 4689163 w 9517857"/>
              <a:gd name="connsiteY34" fmla="*/ 272812 h 918356"/>
              <a:gd name="connsiteX35" fmla="*/ 4783273 w 9517857"/>
              <a:gd name="connsiteY35" fmla="*/ 248463 h 918356"/>
              <a:gd name="connsiteX36" fmla="*/ 4908371 w 9517857"/>
              <a:gd name="connsiteY36" fmla="*/ 243659 h 918356"/>
              <a:gd name="connsiteX37" fmla="*/ 4981173 w 9517857"/>
              <a:gd name="connsiteY37" fmla="*/ 247103 h 918356"/>
              <a:gd name="connsiteX38" fmla="*/ 5060397 w 9517857"/>
              <a:gd name="connsiteY38" fmla="*/ 263688 h 918356"/>
              <a:gd name="connsiteX39" fmla="*/ 5252996 w 9517857"/>
              <a:gd name="connsiteY39" fmla="*/ 270655 h 918356"/>
              <a:gd name="connsiteX40" fmla="*/ 5358056 w 9517857"/>
              <a:gd name="connsiteY40" fmla="*/ 247248 h 918356"/>
              <a:gd name="connsiteX41" fmla="*/ 5426496 w 9517857"/>
              <a:gd name="connsiteY41" fmla="*/ 235142 h 918356"/>
              <a:gd name="connsiteX42" fmla="*/ 5497161 w 9517857"/>
              <a:gd name="connsiteY42" fmla="*/ 228808 h 918356"/>
              <a:gd name="connsiteX43" fmla="*/ 5826043 w 9517857"/>
              <a:gd name="connsiteY43" fmla="*/ 148073 h 918356"/>
              <a:gd name="connsiteX44" fmla="*/ 6007627 w 9517857"/>
              <a:gd name="connsiteY44" fmla="*/ 147126 h 918356"/>
              <a:gd name="connsiteX45" fmla="*/ 6194152 w 9517857"/>
              <a:gd name="connsiteY45" fmla="*/ 151772 h 918356"/>
              <a:gd name="connsiteX46" fmla="*/ 6281379 w 9517857"/>
              <a:gd name="connsiteY46" fmla="*/ 181626 h 918356"/>
              <a:gd name="connsiteX47" fmla="*/ 6489033 w 9517857"/>
              <a:gd name="connsiteY47" fmla="*/ 167648 h 918356"/>
              <a:gd name="connsiteX48" fmla="*/ 6544700 w 9517857"/>
              <a:gd name="connsiteY48" fmla="*/ 167161 h 918356"/>
              <a:gd name="connsiteX49" fmla="*/ 6648353 w 9517857"/>
              <a:gd name="connsiteY49" fmla="*/ 172250 h 918356"/>
              <a:gd name="connsiteX50" fmla="*/ 6736227 w 9517857"/>
              <a:gd name="connsiteY50" fmla="*/ 173216 h 918356"/>
              <a:gd name="connsiteX51" fmla="*/ 6977218 w 9517857"/>
              <a:gd name="connsiteY51" fmla="*/ 184289 h 918356"/>
              <a:gd name="connsiteX52" fmla="*/ 7065221 w 9517857"/>
              <a:gd name="connsiteY52" fmla="*/ 227531 h 918356"/>
              <a:gd name="connsiteX53" fmla="*/ 7358195 w 9517857"/>
              <a:gd name="connsiteY53" fmla="*/ 251740 h 918356"/>
              <a:gd name="connsiteX54" fmla="*/ 7565449 w 9517857"/>
              <a:gd name="connsiteY54" fmla="*/ 258950 h 918356"/>
              <a:gd name="connsiteX55" fmla="*/ 7599285 w 9517857"/>
              <a:gd name="connsiteY55" fmla="*/ 266021 h 918356"/>
              <a:gd name="connsiteX56" fmla="*/ 7644411 w 9517857"/>
              <a:gd name="connsiteY56" fmla="*/ 258986 h 918356"/>
              <a:gd name="connsiteX57" fmla="*/ 7965805 w 9517857"/>
              <a:gd name="connsiteY57" fmla="*/ 200355 h 918356"/>
              <a:gd name="connsiteX58" fmla="*/ 8147401 w 9517857"/>
              <a:gd name="connsiteY58" fmla="*/ 205617 h 918356"/>
              <a:gd name="connsiteX59" fmla="*/ 8256033 w 9517857"/>
              <a:gd name="connsiteY59" fmla="*/ 193713 h 918356"/>
              <a:gd name="connsiteX60" fmla="*/ 8614948 w 9517857"/>
              <a:gd name="connsiteY60" fmla="*/ 168247 h 918356"/>
              <a:gd name="connsiteX61" fmla="*/ 8715976 w 9517857"/>
              <a:gd name="connsiteY61" fmla="*/ 178374 h 918356"/>
              <a:gd name="connsiteX62" fmla="*/ 8778827 w 9517857"/>
              <a:gd name="connsiteY62" fmla="*/ 172936 h 918356"/>
              <a:gd name="connsiteX63" fmla="*/ 8855248 w 9517857"/>
              <a:gd name="connsiteY63" fmla="*/ 143149 h 918356"/>
              <a:gd name="connsiteX64" fmla="*/ 9010380 w 9517857"/>
              <a:gd name="connsiteY64" fmla="*/ 91891 h 918356"/>
              <a:gd name="connsiteX65" fmla="*/ 9110856 w 9517857"/>
              <a:gd name="connsiteY65" fmla="*/ 70997 h 918356"/>
              <a:gd name="connsiteX66" fmla="*/ 9268817 w 9517857"/>
              <a:gd name="connsiteY66" fmla="*/ 53082 h 918356"/>
              <a:gd name="connsiteX67" fmla="*/ 9316667 w 9517857"/>
              <a:gd name="connsiteY67" fmla="*/ 45047 h 918356"/>
              <a:gd name="connsiteX68" fmla="*/ 9428209 w 9517857"/>
              <a:gd name="connsiteY68" fmla="*/ 29923 h 918356"/>
              <a:gd name="connsiteX69" fmla="*/ 9488916 w 9517857"/>
              <a:gd name="connsiteY6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142754 w 9517857"/>
              <a:gd name="connsiteY15" fmla="*/ 725374 h 918356"/>
              <a:gd name="connsiteX16" fmla="*/ 1218120 w 9517857"/>
              <a:gd name="connsiteY16" fmla="*/ 713280 h 918356"/>
              <a:gd name="connsiteX17" fmla="*/ 1580688 w 9517857"/>
              <a:gd name="connsiteY17" fmla="*/ 693697 h 918356"/>
              <a:gd name="connsiteX18" fmla="*/ 2054652 w 9517857"/>
              <a:gd name="connsiteY18" fmla="*/ 656648 h 918356"/>
              <a:gd name="connsiteX19" fmla="*/ 2135144 w 9517857"/>
              <a:gd name="connsiteY19" fmla="*/ 636501 h 918356"/>
              <a:gd name="connsiteX20" fmla="*/ 2440292 w 9517857"/>
              <a:gd name="connsiteY20" fmla="*/ 593862 h 918356"/>
              <a:gd name="connsiteX21" fmla="*/ 2547829 w 9517857"/>
              <a:gd name="connsiteY21" fmla="*/ 566150 h 918356"/>
              <a:gd name="connsiteX22" fmla="*/ 2693698 w 9517857"/>
              <a:gd name="connsiteY22" fmla="*/ 560029 h 918356"/>
              <a:gd name="connsiteX23" fmla="*/ 2727306 w 9517857"/>
              <a:gd name="connsiteY23" fmla="*/ 550698 h 918356"/>
              <a:gd name="connsiteX24" fmla="*/ 3073635 w 9517857"/>
              <a:gd name="connsiteY24" fmla="*/ 491294 h 918356"/>
              <a:gd name="connsiteX25" fmla="*/ 3222071 w 9517857"/>
              <a:gd name="connsiteY25" fmla="*/ 470559 h 918356"/>
              <a:gd name="connsiteX26" fmla="*/ 3349632 w 9517857"/>
              <a:gd name="connsiteY26" fmla="*/ 432583 h 918356"/>
              <a:gd name="connsiteX27" fmla="*/ 3479593 w 9517857"/>
              <a:gd name="connsiteY27" fmla="*/ 390437 h 918356"/>
              <a:gd name="connsiteX28" fmla="*/ 3651428 w 9517857"/>
              <a:gd name="connsiteY28" fmla="*/ 361807 h 918356"/>
              <a:gd name="connsiteX29" fmla="*/ 3844133 w 9517857"/>
              <a:gd name="connsiteY29" fmla="*/ 360648 h 918356"/>
              <a:gd name="connsiteX30" fmla="*/ 3933803 w 9517857"/>
              <a:gd name="connsiteY30" fmla="*/ 357315 h 918356"/>
              <a:gd name="connsiteX31" fmla="*/ 4266740 w 9517857"/>
              <a:gd name="connsiteY31" fmla="*/ 361454 h 918356"/>
              <a:gd name="connsiteX32" fmla="*/ 4512664 w 9517857"/>
              <a:gd name="connsiteY32" fmla="*/ 319948 h 918356"/>
              <a:gd name="connsiteX33" fmla="*/ 4616423 w 9517857"/>
              <a:gd name="connsiteY33" fmla="*/ 290914 h 918356"/>
              <a:gd name="connsiteX34" fmla="*/ 4689163 w 9517857"/>
              <a:gd name="connsiteY34" fmla="*/ 272812 h 918356"/>
              <a:gd name="connsiteX35" fmla="*/ 4783273 w 9517857"/>
              <a:gd name="connsiteY35" fmla="*/ 248463 h 918356"/>
              <a:gd name="connsiteX36" fmla="*/ 4908371 w 9517857"/>
              <a:gd name="connsiteY36" fmla="*/ 243659 h 918356"/>
              <a:gd name="connsiteX37" fmla="*/ 4981173 w 9517857"/>
              <a:gd name="connsiteY37" fmla="*/ 247103 h 918356"/>
              <a:gd name="connsiteX38" fmla="*/ 5060397 w 9517857"/>
              <a:gd name="connsiteY38" fmla="*/ 263688 h 918356"/>
              <a:gd name="connsiteX39" fmla="*/ 5252996 w 9517857"/>
              <a:gd name="connsiteY39" fmla="*/ 270655 h 918356"/>
              <a:gd name="connsiteX40" fmla="*/ 5358056 w 9517857"/>
              <a:gd name="connsiteY40" fmla="*/ 247248 h 918356"/>
              <a:gd name="connsiteX41" fmla="*/ 5426496 w 9517857"/>
              <a:gd name="connsiteY41" fmla="*/ 235142 h 918356"/>
              <a:gd name="connsiteX42" fmla="*/ 5497161 w 9517857"/>
              <a:gd name="connsiteY42" fmla="*/ 228808 h 918356"/>
              <a:gd name="connsiteX43" fmla="*/ 5826043 w 9517857"/>
              <a:gd name="connsiteY43" fmla="*/ 148073 h 918356"/>
              <a:gd name="connsiteX44" fmla="*/ 6007627 w 9517857"/>
              <a:gd name="connsiteY44" fmla="*/ 147126 h 918356"/>
              <a:gd name="connsiteX45" fmla="*/ 6194152 w 9517857"/>
              <a:gd name="connsiteY45" fmla="*/ 151772 h 918356"/>
              <a:gd name="connsiteX46" fmla="*/ 6281379 w 9517857"/>
              <a:gd name="connsiteY46" fmla="*/ 181626 h 918356"/>
              <a:gd name="connsiteX47" fmla="*/ 6489033 w 9517857"/>
              <a:gd name="connsiteY47" fmla="*/ 167648 h 918356"/>
              <a:gd name="connsiteX48" fmla="*/ 6544700 w 9517857"/>
              <a:gd name="connsiteY48" fmla="*/ 167161 h 918356"/>
              <a:gd name="connsiteX49" fmla="*/ 6648353 w 9517857"/>
              <a:gd name="connsiteY49" fmla="*/ 172250 h 918356"/>
              <a:gd name="connsiteX50" fmla="*/ 6736227 w 9517857"/>
              <a:gd name="connsiteY50" fmla="*/ 173216 h 918356"/>
              <a:gd name="connsiteX51" fmla="*/ 6977218 w 9517857"/>
              <a:gd name="connsiteY51" fmla="*/ 184289 h 918356"/>
              <a:gd name="connsiteX52" fmla="*/ 7065221 w 9517857"/>
              <a:gd name="connsiteY52" fmla="*/ 227531 h 918356"/>
              <a:gd name="connsiteX53" fmla="*/ 7358195 w 9517857"/>
              <a:gd name="connsiteY53" fmla="*/ 251740 h 918356"/>
              <a:gd name="connsiteX54" fmla="*/ 7565449 w 9517857"/>
              <a:gd name="connsiteY54" fmla="*/ 258950 h 918356"/>
              <a:gd name="connsiteX55" fmla="*/ 7599285 w 9517857"/>
              <a:gd name="connsiteY55" fmla="*/ 266021 h 918356"/>
              <a:gd name="connsiteX56" fmla="*/ 7644411 w 9517857"/>
              <a:gd name="connsiteY56" fmla="*/ 258986 h 918356"/>
              <a:gd name="connsiteX57" fmla="*/ 7965805 w 9517857"/>
              <a:gd name="connsiteY57" fmla="*/ 200355 h 918356"/>
              <a:gd name="connsiteX58" fmla="*/ 8147401 w 9517857"/>
              <a:gd name="connsiteY58" fmla="*/ 205617 h 918356"/>
              <a:gd name="connsiteX59" fmla="*/ 8256033 w 9517857"/>
              <a:gd name="connsiteY59" fmla="*/ 193713 h 918356"/>
              <a:gd name="connsiteX60" fmla="*/ 8614948 w 9517857"/>
              <a:gd name="connsiteY60" fmla="*/ 168247 h 918356"/>
              <a:gd name="connsiteX61" fmla="*/ 8715976 w 9517857"/>
              <a:gd name="connsiteY61" fmla="*/ 178374 h 918356"/>
              <a:gd name="connsiteX62" fmla="*/ 8778827 w 9517857"/>
              <a:gd name="connsiteY62" fmla="*/ 172936 h 918356"/>
              <a:gd name="connsiteX63" fmla="*/ 8855248 w 9517857"/>
              <a:gd name="connsiteY63" fmla="*/ 143149 h 918356"/>
              <a:gd name="connsiteX64" fmla="*/ 9010380 w 9517857"/>
              <a:gd name="connsiteY64" fmla="*/ 91891 h 918356"/>
              <a:gd name="connsiteX65" fmla="*/ 9110856 w 9517857"/>
              <a:gd name="connsiteY65" fmla="*/ 70997 h 918356"/>
              <a:gd name="connsiteX66" fmla="*/ 9268817 w 9517857"/>
              <a:gd name="connsiteY66" fmla="*/ 53082 h 918356"/>
              <a:gd name="connsiteX67" fmla="*/ 9316667 w 9517857"/>
              <a:gd name="connsiteY67" fmla="*/ 45047 h 918356"/>
              <a:gd name="connsiteX68" fmla="*/ 9428209 w 9517857"/>
              <a:gd name="connsiteY68" fmla="*/ 29923 h 918356"/>
              <a:gd name="connsiteX69" fmla="*/ 9488916 w 9517857"/>
              <a:gd name="connsiteY6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5060397 w 9517857"/>
              <a:gd name="connsiteY35" fmla="*/ 263688 h 918356"/>
              <a:gd name="connsiteX36" fmla="*/ 5252996 w 9517857"/>
              <a:gd name="connsiteY36" fmla="*/ 270655 h 918356"/>
              <a:gd name="connsiteX37" fmla="*/ 5358056 w 9517857"/>
              <a:gd name="connsiteY37" fmla="*/ 247248 h 918356"/>
              <a:gd name="connsiteX38" fmla="*/ 5426496 w 9517857"/>
              <a:gd name="connsiteY38" fmla="*/ 235142 h 918356"/>
              <a:gd name="connsiteX39" fmla="*/ 5497161 w 9517857"/>
              <a:gd name="connsiteY39" fmla="*/ 228808 h 918356"/>
              <a:gd name="connsiteX40" fmla="*/ 5826043 w 9517857"/>
              <a:gd name="connsiteY40" fmla="*/ 148073 h 918356"/>
              <a:gd name="connsiteX41" fmla="*/ 6007627 w 9517857"/>
              <a:gd name="connsiteY41" fmla="*/ 147126 h 918356"/>
              <a:gd name="connsiteX42" fmla="*/ 6194152 w 9517857"/>
              <a:gd name="connsiteY42" fmla="*/ 151772 h 918356"/>
              <a:gd name="connsiteX43" fmla="*/ 6281379 w 9517857"/>
              <a:gd name="connsiteY43" fmla="*/ 181626 h 918356"/>
              <a:gd name="connsiteX44" fmla="*/ 6489033 w 9517857"/>
              <a:gd name="connsiteY44" fmla="*/ 167648 h 918356"/>
              <a:gd name="connsiteX45" fmla="*/ 6544700 w 9517857"/>
              <a:gd name="connsiteY45" fmla="*/ 167161 h 918356"/>
              <a:gd name="connsiteX46" fmla="*/ 6648353 w 9517857"/>
              <a:gd name="connsiteY46" fmla="*/ 172250 h 918356"/>
              <a:gd name="connsiteX47" fmla="*/ 6736227 w 9517857"/>
              <a:gd name="connsiteY47" fmla="*/ 173216 h 918356"/>
              <a:gd name="connsiteX48" fmla="*/ 6977218 w 9517857"/>
              <a:gd name="connsiteY48" fmla="*/ 184289 h 918356"/>
              <a:gd name="connsiteX49" fmla="*/ 7065221 w 9517857"/>
              <a:gd name="connsiteY49" fmla="*/ 227531 h 918356"/>
              <a:gd name="connsiteX50" fmla="*/ 7358195 w 9517857"/>
              <a:gd name="connsiteY50" fmla="*/ 251740 h 918356"/>
              <a:gd name="connsiteX51" fmla="*/ 7565449 w 9517857"/>
              <a:gd name="connsiteY51" fmla="*/ 258950 h 918356"/>
              <a:gd name="connsiteX52" fmla="*/ 7599285 w 9517857"/>
              <a:gd name="connsiteY52" fmla="*/ 266021 h 918356"/>
              <a:gd name="connsiteX53" fmla="*/ 7644411 w 9517857"/>
              <a:gd name="connsiteY53" fmla="*/ 258986 h 918356"/>
              <a:gd name="connsiteX54" fmla="*/ 7965805 w 9517857"/>
              <a:gd name="connsiteY54" fmla="*/ 200355 h 918356"/>
              <a:gd name="connsiteX55" fmla="*/ 8147401 w 9517857"/>
              <a:gd name="connsiteY55" fmla="*/ 205617 h 918356"/>
              <a:gd name="connsiteX56" fmla="*/ 8256033 w 9517857"/>
              <a:gd name="connsiteY56" fmla="*/ 193713 h 918356"/>
              <a:gd name="connsiteX57" fmla="*/ 8614948 w 9517857"/>
              <a:gd name="connsiteY57" fmla="*/ 168247 h 918356"/>
              <a:gd name="connsiteX58" fmla="*/ 8715976 w 9517857"/>
              <a:gd name="connsiteY58" fmla="*/ 178374 h 918356"/>
              <a:gd name="connsiteX59" fmla="*/ 8778827 w 9517857"/>
              <a:gd name="connsiteY59" fmla="*/ 172936 h 918356"/>
              <a:gd name="connsiteX60" fmla="*/ 8855248 w 9517857"/>
              <a:gd name="connsiteY60" fmla="*/ 143149 h 918356"/>
              <a:gd name="connsiteX61" fmla="*/ 9010380 w 9517857"/>
              <a:gd name="connsiteY61" fmla="*/ 91891 h 918356"/>
              <a:gd name="connsiteX62" fmla="*/ 9110856 w 9517857"/>
              <a:gd name="connsiteY62" fmla="*/ 70997 h 918356"/>
              <a:gd name="connsiteX63" fmla="*/ 9268817 w 9517857"/>
              <a:gd name="connsiteY63" fmla="*/ 53082 h 918356"/>
              <a:gd name="connsiteX64" fmla="*/ 9316667 w 9517857"/>
              <a:gd name="connsiteY64" fmla="*/ 45047 h 918356"/>
              <a:gd name="connsiteX65" fmla="*/ 9428209 w 9517857"/>
              <a:gd name="connsiteY65" fmla="*/ 29923 h 918356"/>
              <a:gd name="connsiteX66" fmla="*/ 9488916 w 9517857"/>
              <a:gd name="connsiteY6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65449 w 9517857"/>
              <a:gd name="connsiteY50" fmla="*/ 258950 h 918356"/>
              <a:gd name="connsiteX51" fmla="*/ 7599285 w 9517857"/>
              <a:gd name="connsiteY51" fmla="*/ 266021 h 918356"/>
              <a:gd name="connsiteX52" fmla="*/ 7644411 w 9517857"/>
              <a:gd name="connsiteY52" fmla="*/ 258986 h 918356"/>
              <a:gd name="connsiteX53" fmla="*/ 7965805 w 9517857"/>
              <a:gd name="connsiteY53" fmla="*/ 200355 h 918356"/>
              <a:gd name="connsiteX54" fmla="*/ 8147401 w 9517857"/>
              <a:gd name="connsiteY54" fmla="*/ 205617 h 918356"/>
              <a:gd name="connsiteX55" fmla="*/ 8256033 w 9517857"/>
              <a:gd name="connsiteY55" fmla="*/ 193713 h 918356"/>
              <a:gd name="connsiteX56" fmla="*/ 8614948 w 9517857"/>
              <a:gd name="connsiteY56" fmla="*/ 168247 h 918356"/>
              <a:gd name="connsiteX57" fmla="*/ 8715976 w 9517857"/>
              <a:gd name="connsiteY57" fmla="*/ 178374 h 918356"/>
              <a:gd name="connsiteX58" fmla="*/ 8778827 w 9517857"/>
              <a:gd name="connsiteY58" fmla="*/ 172936 h 918356"/>
              <a:gd name="connsiteX59" fmla="*/ 8855248 w 9517857"/>
              <a:gd name="connsiteY59" fmla="*/ 143149 h 918356"/>
              <a:gd name="connsiteX60" fmla="*/ 9010380 w 9517857"/>
              <a:gd name="connsiteY60" fmla="*/ 91891 h 918356"/>
              <a:gd name="connsiteX61" fmla="*/ 9110856 w 9517857"/>
              <a:gd name="connsiteY61" fmla="*/ 70997 h 918356"/>
              <a:gd name="connsiteX62" fmla="*/ 9268817 w 9517857"/>
              <a:gd name="connsiteY62" fmla="*/ 53082 h 918356"/>
              <a:gd name="connsiteX63" fmla="*/ 9316667 w 9517857"/>
              <a:gd name="connsiteY63" fmla="*/ 45047 h 918356"/>
              <a:gd name="connsiteX64" fmla="*/ 9428209 w 9517857"/>
              <a:gd name="connsiteY64" fmla="*/ 29923 h 918356"/>
              <a:gd name="connsiteX65" fmla="*/ 9488916 w 9517857"/>
              <a:gd name="connsiteY6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33497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736227 w 9517857"/>
              <a:gd name="connsiteY45" fmla="*/ 173216 h 918356"/>
              <a:gd name="connsiteX46" fmla="*/ 6977218 w 9517857"/>
              <a:gd name="connsiteY46" fmla="*/ 184289 h 918356"/>
              <a:gd name="connsiteX47" fmla="*/ 7065221 w 9517857"/>
              <a:gd name="connsiteY47" fmla="*/ 227531 h 918356"/>
              <a:gd name="connsiteX48" fmla="*/ 7358195 w 9517857"/>
              <a:gd name="connsiteY48" fmla="*/ 251740 h 918356"/>
              <a:gd name="connsiteX49" fmla="*/ 7599285 w 9517857"/>
              <a:gd name="connsiteY49" fmla="*/ 266021 h 918356"/>
              <a:gd name="connsiteX50" fmla="*/ 7644411 w 9517857"/>
              <a:gd name="connsiteY50" fmla="*/ 258986 h 918356"/>
              <a:gd name="connsiteX51" fmla="*/ 7965805 w 9517857"/>
              <a:gd name="connsiteY51" fmla="*/ 200355 h 918356"/>
              <a:gd name="connsiteX52" fmla="*/ 8147401 w 9517857"/>
              <a:gd name="connsiteY52" fmla="*/ 205617 h 918356"/>
              <a:gd name="connsiteX53" fmla="*/ 8256033 w 9517857"/>
              <a:gd name="connsiteY53" fmla="*/ 193713 h 918356"/>
              <a:gd name="connsiteX54" fmla="*/ 8614948 w 9517857"/>
              <a:gd name="connsiteY54" fmla="*/ 168247 h 918356"/>
              <a:gd name="connsiteX55" fmla="*/ 8715976 w 9517857"/>
              <a:gd name="connsiteY55" fmla="*/ 178374 h 918356"/>
              <a:gd name="connsiteX56" fmla="*/ 8778827 w 9517857"/>
              <a:gd name="connsiteY56" fmla="*/ 172936 h 918356"/>
              <a:gd name="connsiteX57" fmla="*/ 8855248 w 9517857"/>
              <a:gd name="connsiteY57" fmla="*/ 143149 h 918356"/>
              <a:gd name="connsiteX58" fmla="*/ 9010380 w 9517857"/>
              <a:gd name="connsiteY58" fmla="*/ 91891 h 918356"/>
              <a:gd name="connsiteX59" fmla="*/ 9110856 w 9517857"/>
              <a:gd name="connsiteY59" fmla="*/ 70997 h 918356"/>
              <a:gd name="connsiteX60" fmla="*/ 9268817 w 9517857"/>
              <a:gd name="connsiteY60" fmla="*/ 53082 h 918356"/>
              <a:gd name="connsiteX61" fmla="*/ 9316667 w 9517857"/>
              <a:gd name="connsiteY61" fmla="*/ 45047 h 918356"/>
              <a:gd name="connsiteX62" fmla="*/ 9428209 w 9517857"/>
              <a:gd name="connsiteY62" fmla="*/ 29923 h 918356"/>
              <a:gd name="connsiteX63" fmla="*/ 9488916 w 9517857"/>
              <a:gd name="connsiteY6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736227 w 9517857"/>
              <a:gd name="connsiteY45" fmla="*/ 173216 h 918356"/>
              <a:gd name="connsiteX46" fmla="*/ 6977218 w 9517857"/>
              <a:gd name="connsiteY46" fmla="*/ 184289 h 918356"/>
              <a:gd name="connsiteX47" fmla="*/ 7065221 w 9517857"/>
              <a:gd name="connsiteY47" fmla="*/ 227531 h 918356"/>
              <a:gd name="connsiteX48" fmla="*/ 7358195 w 9517857"/>
              <a:gd name="connsiteY48" fmla="*/ 251740 h 918356"/>
              <a:gd name="connsiteX49" fmla="*/ 7599285 w 9517857"/>
              <a:gd name="connsiteY49" fmla="*/ 266021 h 918356"/>
              <a:gd name="connsiteX50" fmla="*/ 7644411 w 9517857"/>
              <a:gd name="connsiteY50" fmla="*/ 258986 h 918356"/>
              <a:gd name="connsiteX51" fmla="*/ 7965805 w 9517857"/>
              <a:gd name="connsiteY51" fmla="*/ 200355 h 918356"/>
              <a:gd name="connsiteX52" fmla="*/ 8147401 w 9517857"/>
              <a:gd name="connsiteY52" fmla="*/ 205617 h 918356"/>
              <a:gd name="connsiteX53" fmla="*/ 8256033 w 9517857"/>
              <a:gd name="connsiteY53" fmla="*/ 193713 h 918356"/>
              <a:gd name="connsiteX54" fmla="*/ 8614948 w 9517857"/>
              <a:gd name="connsiteY54" fmla="*/ 168247 h 918356"/>
              <a:gd name="connsiteX55" fmla="*/ 8715976 w 9517857"/>
              <a:gd name="connsiteY55" fmla="*/ 178374 h 918356"/>
              <a:gd name="connsiteX56" fmla="*/ 8778827 w 9517857"/>
              <a:gd name="connsiteY56" fmla="*/ 172936 h 918356"/>
              <a:gd name="connsiteX57" fmla="*/ 8855248 w 9517857"/>
              <a:gd name="connsiteY57" fmla="*/ 143149 h 918356"/>
              <a:gd name="connsiteX58" fmla="*/ 9010380 w 9517857"/>
              <a:gd name="connsiteY58" fmla="*/ 91891 h 918356"/>
              <a:gd name="connsiteX59" fmla="*/ 9110856 w 9517857"/>
              <a:gd name="connsiteY59" fmla="*/ 70997 h 918356"/>
              <a:gd name="connsiteX60" fmla="*/ 9268817 w 9517857"/>
              <a:gd name="connsiteY60" fmla="*/ 53082 h 918356"/>
              <a:gd name="connsiteX61" fmla="*/ 9316667 w 9517857"/>
              <a:gd name="connsiteY61" fmla="*/ 45047 h 918356"/>
              <a:gd name="connsiteX62" fmla="*/ 9428209 w 9517857"/>
              <a:gd name="connsiteY62" fmla="*/ 29923 h 918356"/>
              <a:gd name="connsiteX63" fmla="*/ 9488916 w 9517857"/>
              <a:gd name="connsiteY6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17857" h="918356">
                <a:moveTo>
                  <a:pt x="9488916" y="0"/>
                </a:moveTo>
                <a:cubicBezTo>
                  <a:pt x="9488916" y="4"/>
                  <a:pt x="9517857" y="8"/>
                  <a:pt x="9517857" y="12"/>
                </a:cubicBezTo>
                <a:lnTo>
                  <a:pt x="9517857" y="918356"/>
                </a:lnTo>
                <a:lnTo>
                  <a:pt x="14604" y="918356"/>
                </a:lnTo>
                <a:lnTo>
                  <a:pt x="12841" y="917763"/>
                </a:lnTo>
                <a:cubicBezTo>
                  <a:pt x="4532" y="914864"/>
                  <a:pt x="-773" y="912807"/>
                  <a:pt x="93" y="912471"/>
                </a:cubicBezTo>
                <a:cubicBezTo>
                  <a:pt x="43787" y="896774"/>
                  <a:pt x="165164" y="876200"/>
                  <a:pt x="275005" y="823579"/>
                </a:cubicBezTo>
                <a:cubicBezTo>
                  <a:pt x="303983" y="822437"/>
                  <a:pt x="463362" y="797521"/>
                  <a:pt x="587824" y="798195"/>
                </a:cubicBezTo>
                <a:cubicBezTo>
                  <a:pt x="671820" y="782014"/>
                  <a:pt x="709249" y="756211"/>
                  <a:pt x="752936" y="742843"/>
                </a:cubicBezTo>
                <a:cubicBezTo>
                  <a:pt x="753143" y="742108"/>
                  <a:pt x="855524" y="731802"/>
                  <a:pt x="855732" y="731068"/>
                </a:cubicBezTo>
                <a:lnTo>
                  <a:pt x="901402" y="729045"/>
                </a:lnTo>
                <a:lnTo>
                  <a:pt x="930946" y="734046"/>
                </a:lnTo>
                <a:lnTo>
                  <a:pt x="986250" y="713530"/>
                </a:lnTo>
                <a:lnTo>
                  <a:pt x="1013752" y="713361"/>
                </a:lnTo>
                <a:lnTo>
                  <a:pt x="1142754" y="725374"/>
                </a:lnTo>
                <a:cubicBezTo>
                  <a:pt x="1161934" y="741488"/>
                  <a:pt x="1192998" y="730741"/>
                  <a:pt x="1218120" y="713280"/>
                </a:cubicBezTo>
                <a:cubicBezTo>
                  <a:pt x="1288137" y="728145"/>
                  <a:pt x="1441266" y="703136"/>
                  <a:pt x="1580688" y="693697"/>
                </a:cubicBezTo>
                <a:cubicBezTo>
                  <a:pt x="1690220" y="687940"/>
                  <a:pt x="1953329" y="686327"/>
                  <a:pt x="2054652" y="656648"/>
                </a:cubicBezTo>
                <a:cubicBezTo>
                  <a:pt x="2197919" y="640009"/>
                  <a:pt x="2242213" y="602231"/>
                  <a:pt x="2440292" y="593862"/>
                </a:cubicBezTo>
                <a:cubicBezTo>
                  <a:pt x="2498054" y="570795"/>
                  <a:pt x="2487814" y="582373"/>
                  <a:pt x="2547829" y="566150"/>
                </a:cubicBezTo>
                <a:cubicBezTo>
                  <a:pt x="2590063" y="560511"/>
                  <a:pt x="2663785" y="562604"/>
                  <a:pt x="2693698" y="560029"/>
                </a:cubicBezTo>
                <a:lnTo>
                  <a:pt x="2727306" y="550698"/>
                </a:lnTo>
                <a:cubicBezTo>
                  <a:pt x="2848692" y="554400"/>
                  <a:pt x="2958192" y="511095"/>
                  <a:pt x="3073635" y="491294"/>
                </a:cubicBezTo>
                <a:cubicBezTo>
                  <a:pt x="3106872" y="496624"/>
                  <a:pt x="3205785" y="487718"/>
                  <a:pt x="3222071" y="470559"/>
                </a:cubicBezTo>
                <a:cubicBezTo>
                  <a:pt x="3268071" y="460774"/>
                  <a:pt x="3306712" y="445937"/>
                  <a:pt x="3349632" y="432583"/>
                </a:cubicBezTo>
                <a:cubicBezTo>
                  <a:pt x="3395846" y="408723"/>
                  <a:pt x="3413121" y="424108"/>
                  <a:pt x="3479593" y="390437"/>
                </a:cubicBezTo>
                <a:cubicBezTo>
                  <a:pt x="3529028" y="395323"/>
                  <a:pt x="3558345" y="374635"/>
                  <a:pt x="3651428" y="361807"/>
                </a:cubicBezTo>
                <a:cubicBezTo>
                  <a:pt x="3712185" y="356842"/>
                  <a:pt x="3797071" y="361397"/>
                  <a:pt x="3844133" y="360648"/>
                </a:cubicBezTo>
                <a:cubicBezTo>
                  <a:pt x="3874763" y="358421"/>
                  <a:pt x="3894424" y="355381"/>
                  <a:pt x="3933803" y="357315"/>
                </a:cubicBezTo>
                <a:cubicBezTo>
                  <a:pt x="4070513" y="389944"/>
                  <a:pt x="4159924" y="363190"/>
                  <a:pt x="4266740" y="361454"/>
                </a:cubicBezTo>
                <a:cubicBezTo>
                  <a:pt x="4363217" y="355226"/>
                  <a:pt x="4418727" y="331705"/>
                  <a:pt x="4512664" y="319948"/>
                </a:cubicBezTo>
                <a:cubicBezTo>
                  <a:pt x="4570011" y="315138"/>
                  <a:pt x="4557768" y="315381"/>
                  <a:pt x="4616423" y="290914"/>
                </a:cubicBezTo>
                <a:cubicBezTo>
                  <a:pt x="4661524" y="279000"/>
                  <a:pt x="4734615" y="256339"/>
                  <a:pt x="4783273" y="248463"/>
                </a:cubicBezTo>
                <a:cubicBezTo>
                  <a:pt x="4821293" y="243604"/>
                  <a:pt x="4827846" y="257317"/>
                  <a:pt x="4908371" y="243659"/>
                </a:cubicBezTo>
                <a:cubicBezTo>
                  <a:pt x="4986658" y="247358"/>
                  <a:pt x="5178049" y="283488"/>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08968" y="179307"/>
                  <a:pt x="5723211" y="165860"/>
                  <a:pt x="5826043" y="148073"/>
                </a:cubicBezTo>
                <a:cubicBezTo>
                  <a:pt x="5943127" y="133166"/>
                  <a:pt x="5887129" y="193078"/>
                  <a:pt x="6007627" y="147126"/>
                </a:cubicBezTo>
                <a:cubicBezTo>
                  <a:pt x="6068978" y="147742"/>
                  <a:pt x="6148527" y="146022"/>
                  <a:pt x="6194152" y="151772"/>
                </a:cubicBezTo>
                <a:cubicBezTo>
                  <a:pt x="6222009" y="167972"/>
                  <a:pt x="6263706" y="156680"/>
                  <a:pt x="6281379" y="181626"/>
                </a:cubicBezTo>
                <a:cubicBezTo>
                  <a:pt x="6323773" y="183727"/>
                  <a:pt x="6445146" y="170059"/>
                  <a:pt x="6489033" y="167648"/>
                </a:cubicBezTo>
                <a:cubicBezTo>
                  <a:pt x="6545473" y="165758"/>
                  <a:pt x="6493438" y="156983"/>
                  <a:pt x="6544700" y="167161"/>
                </a:cubicBezTo>
                <a:cubicBezTo>
                  <a:pt x="6608542" y="169179"/>
                  <a:pt x="6633758" y="161125"/>
                  <a:pt x="6736227" y="173216"/>
                </a:cubicBezTo>
                <a:cubicBezTo>
                  <a:pt x="6813963" y="164284"/>
                  <a:pt x="6888143" y="181296"/>
                  <a:pt x="6977218" y="184289"/>
                </a:cubicBezTo>
                <a:cubicBezTo>
                  <a:pt x="7040424" y="188318"/>
                  <a:pt x="7001725" y="216289"/>
                  <a:pt x="7065221" y="227531"/>
                </a:cubicBezTo>
                <a:cubicBezTo>
                  <a:pt x="7128717" y="238773"/>
                  <a:pt x="7283197" y="241480"/>
                  <a:pt x="7358195" y="251740"/>
                </a:cubicBezTo>
                <a:cubicBezTo>
                  <a:pt x="7482863" y="251440"/>
                  <a:pt x="7483241" y="278242"/>
                  <a:pt x="7599285" y="266021"/>
                </a:cubicBezTo>
                <a:cubicBezTo>
                  <a:pt x="7611616" y="262940"/>
                  <a:pt x="7602325" y="281791"/>
                  <a:pt x="7644411" y="258986"/>
                </a:cubicBezTo>
                <a:cubicBezTo>
                  <a:pt x="7708470" y="261472"/>
                  <a:pt x="7881974" y="209250"/>
                  <a:pt x="7965805" y="200355"/>
                </a:cubicBezTo>
                <a:cubicBezTo>
                  <a:pt x="8039440" y="223688"/>
                  <a:pt x="8063651" y="191475"/>
                  <a:pt x="8147401" y="205617"/>
                </a:cubicBezTo>
                <a:cubicBezTo>
                  <a:pt x="8166453" y="196610"/>
                  <a:pt x="8225048" y="207099"/>
                  <a:pt x="8256033" y="193713"/>
                </a:cubicBezTo>
                <a:cubicBezTo>
                  <a:pt x="8333957" y="187485"/>
                  <a:pt x="8410522" y="174161"/>
                  <a:pt x="8614948" y="168247"/>
                </a:cubicBezTo>
                <a:cubicBezTo>
                  <a:pt x="8643157" y="173528"/>
                  <a:pt x="8664949" y="183631"/>
                  <a:pt x="8715976" y="178374"/>
                </a:cubicBezTo>
                <a:cubicBezTo>
                  <a:pt x="8737194" y="188216"/>
                  <a:pt x="8738009" y="189511"/>
                  <a:pt x="8778827" y="172936"/>
                </a:cubicBezTo>
                <a:cubicBezTo>
                  <a:pt x="8806309" y="165993"/>
                  <a:pt x="8813197" y="165802"/>
                  <a:pt x="8855248" y="143149"/>
                </a:cubicBezTo>
                <a:cubicBezTo>
                  <a:pt x="8915094" y="111285"/>
                  <a:pt x="8990027" y="124198"/>
                  <a:pt x="9010380" y="91891"/>
                </a:cubicBezTo>
                <a:cubicBezTo>
                  <a:pt x="9027103" y="89553"/>
                  <a:pt x="9092266" y="72386"/>
                  <a:pt x="9110856" y="70997"/>
                </a:cubicBezTo>
                <a:cubicBezTo>
                  <a:pt x="9153978" y="71359"/>
                  <a:pt x="9209809" y="53285"/>
                  <a:pt x="9268817" y="53082"/>
                </a:cubicBezTo>
                <a:cubicBezTo>
                  <a:pt x="9279136" y="58888"/>
                  <a:pt x="9292736" y="36520"/>
                  <a:pt x="9316667" y="45047"/>
                </a:cubicBezTo>
                <a:cubicBezTo>
                  <a:pt x="9352186" y="45862"/>
                  <a:pt x="9390008" y="39799"/>
                  <a:pt x="9428209" y="29923"/>
                </a:cubicBezTo>
                <a:lnTo>
                  <a:pt x="9488916" y="0"/>
                </a:lnTo>
                <a:close/>
              </a:path>
            </a:pathLst>
          </a:custGeom>
          <a:blipFill>
            <a:blip r:embed="rId3"/>
            <a:tile tx="0" ty="0" sx="70000" sy="7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49F5A1-D3B4-6EBA-B009-A36D2FD93670}"/>
              </a:ext>
            </a:extLst>
          </p:cNvPr>
          <p:cNvSpPr>
            <a:spLocks noGrp="1"/>
          </p:cNvSpPr>
          <p:nvPr>
            <p:ph type="ctrTitle"/>
          </p:nvPr>
        </p:nvSpPr>
        <p:spPr>
          <a:xfrm>
            <a:off x="518277" y="236118"/>
            <a:ext cx="4560795" cy="767569"/>
          </a:xfrm>
        </p:spPr>
        <p:txBody>
          <a:bodyPr anchor="ctr">
            <a:normAutofit fontScale="90000"/>
          </a:bodyPr>
          <a:lstStyle/>
          <a:p>
            <a:r>
              <a:rPr lang="en-US" sz="4000" dirty="0"/>
              <a:t>RESULT DISCUSSION</a:t>
            </a:r>
          </a:p>
        </p:txBody>
      </p:sp>
      <p:pic>
        <p:nvPicPr>
          <p:cNvPr id="10" name="Picture 9" descr="A black and white text on a white background&#10;&#10;Description automatically generated">
            <a:extLst>
              <a:ext uri="{FF2B5EF4-FFF2-40B4-BE49-F238E27FC236}">
                <a16:creationId xmlns:a16="http://schemas.microsoft.com/office/drawing/2014/main" id="{4333C3F0-BE57-F837-566E-E47C88DE4D08}"/>
              </a:ext>
            </a:extLst>
          </p:cNvPr>
          <p:cNvPicPr>
            <a:picLocks noChangeAspect="1"/>
          </p:cNvPicPr>
          <p:nvPr/>
        </p:nvPicPr>
        <p:blipFill>
          <a:blip r:embed="rId4"/>
          <a:stretch>
            <a:fillRect/>
          </a:stretch>
        </p:blipFill>
        <p:spPr>
          <a:xfrm>
            <a:off x="598489" y="1966384"/>
            <a:ext cx="11185524" cy="2364316"/>
          </a:xfrm>
          <a:prstGeom prst="rect">
            <a:avLst/>
          </a:prstGeom>
        </p:spPr>
      </p:pic>
    </p:spTree>
    <p:extLst>
      <p:ext uri="{BB962C8B-B14F-4D97-AF65-F5344CB8AC3E}">
        <p14:creationId xmlns:p14="http://schemas.microsoft.com/office/powerpoint/2010/main" val="3259176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utment Images – Browse 17,573 Stock Photos, Vectors, and Video | Adobe  Stock">
            <a:extLst>
              <a:ext uri="{FF2B5EF4-FFF2-40B4-BE49-F238E27FC236}">
                <a16:creationId xmlns:a16="http://schemas.microsoft.com/office/drawing/2014/main" id="{AA70D0AE-A019-28DB-5EC3-E289177542F7}"/>
              </a:ext>
            </a:extLst>
          </p:cNvPr>
          <p:cNvPicPr>
            <a:picLocks noChangeAspect="1"/>
          </p:cNvPicPr>
          <p:nvPr/>
        </p:nvPicPr>
        <p:blipFill>
          <a:blip r:embed="rId2">
            <a:alphaModFix amt="50000"/>
          </a:blip>
          <a:stretch>
            <a:fillRect/>
          </a:stretch>
        </p:blipFill>
        <p:spPr>
          <a:xfrm flipH="1">
            <a:off x="6090765" y="2380"/>
            <a:ext cx="6101049" cy="6860102"/>
          </a:xfrm>
          <a:prstGeom prst="rect">
            <a:avLst/>
          </a:prstGeom>
        </p:spPr>
      </p:pic>
      <p:sp useBgFill="1">
        <p:nvSpPr>
          <p:cNvPr id="16" name="Rectangle 15" hidden="1">
            <a:extLst>
              <a:ext uri="{FF2B5EF4-FFF2-40B4-BE49-F238E27FC236}">
                <a16:creationId xmlns:a16="http://schemas.microsoft.com/office/drawing/2014/main" id="{0D62E216-74AA-4F99-82B7-C38E49015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hidden="1">
            <a:extLst>
              <a:ext uri="{FF2B5EF4-FFF2-40B4-BE49-F238E27FC236}">
                <a16:creationId xmlns:a16="http://schemas.microsoft.com/office/drawing/2014/main" id="{013A83A9-D622-44F4-98DB-A8E46D83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2"/>
            <a:ext cx="9961850" cy="1766326"/>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366876 w 9517857"/>
              <a:gd name="connsiteY86" fmla="*/ 248468 h 918356"/>
              <a:gd name="connsiteX87" fmla="*/ 7565449 w 9517857"/>
              <a:gd name="connsiteY87" fmla="*/ 258950 h 918356"/>
              <a:gd name="connsiteX88" fmla="*/ 7599285 w 9517857"/>
              <a:gd name="connsiteY88" fmla="*/ 266021 h 918356"/>
              <a:gd name="connsiteX89" fmla="*/ 7644411 w 9517857"/>
              <a:gd name="connsiteY89" fmla="*/ 258986 h 918356"/>
              <a:gd name="connsiteX90" fmla="*/ 7825110 w 9517857"/>
              <a:gd name="connsiteY90" fmla="*/ 229109 h 918356"/>
              <a:gd name="connsiteX91" fmla="*/ 7965804 w 9517857"/>
              <a:gd name="connsiteY91" fmla="*/ 190545 h 918356"/>
              <a:gd name="connsiteX92" fmla="*/ 8147401 w 9517857"/>
              <a:gd name="connsiteY92" fmla="*/ 205617 h 918356"/>
              <a:gd name="connsiteX93" fmla="*/ 8256033 w 9517857"/>
              <a:gd name="connsiteY93" fmla="*/ 193713 h 918356"/>
              <a:gd name="connsiteX94" fmla="*/ 8410677 w 9517857"/>
              <a:gd name="connsiteY94" fmla="*/ 172167 h 918356"/>
              <a:gd name="connsiteX95" fmla="*/ 8617841 w 9517857"/>
              <a:gd name="connsiteY95" fmla="*/ 155167 h 918356"/>
              <a:gd name="connsiteX96" fmla="*/ 8715976 w 9517857"/>
              <a:gd name="connsiteY96" fmla="*/ 178374 h 918356"/>
              <a:gd name="connsiteX97" fmla="*/ 8778827 w 9517857"/>
              <a:gd name="connsiteY97" fmla="*/ 172936 h 918356"/>
              <a:gd name="connsiteX98" fmla="*/ 8840778 w 9517857"/>
              <a:gd name="connsiteY98" fmla="*/ 143149 h 918356"/>
              <a:gd name="connsiteX99" fmla="*/ 9010380 w 9517857"/>
              <a:gd name="connsiteY99" fmla="*/ 91891 h 918356"/>
              <a:gd name="connsiteX100" fmla="*/ 9110856 w 9517857"/>
              <a:gd name="connsiteY100" fmla="*/ 70997 h 918356"/>
              <a:gd name="connsiteX101" fmla="*/ 9268817 w 9517857"/>
              <a:gd name="connsiteY101" fmla="*/ 53082 h 918356"/>
              <a:gd name="connsiteX102" fmla="*/ 9316667 w 9517857"/>
              <a:gd name="connsiteY102" fmla="*/ 45047 h 918356"/>
              <a:gd name="connsiteX103" fmla="*/ 9428209 w 9517857"/>
              <a:gd name="connsiteY103" fmla="*/ 29923 h 918356"/>
              <a:gd name="connsiteX104" fmla="*/ 9517856 w 9517857"/>
              <a:gd name="connsiteY104"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01402 w 9517857"/>
              <a:gd name="connsiteY21" fmla="*/ 72904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366876 w 9517857"/>
              <a:gd name="connsiteY86" fmla="*/ 248468 h 918356"/>
              <a:gd name="connsiteX87" fmla="*/ 7565449 w 9517857"/>
              <a:gd name="connsiteY87" fmla="*/ 258950 h 918356"/>
              <a:gd name="connsiteX88" fmla="*/ 7599285 w 9517857"/>
              <a:gd name="connsiteY88" fmla="*/ 266021 h 918356"/>
              <a:gd name="connsiteX89" fmla="*/ 7644411 w 9517857"/>
              <a:gd name="connsiteY89" fmla="*/ 258986 h 918356"/>
              <a:gd name="connsiteX90" fmla="*/ 7825110 w 9517857"/>
              <a:gd name="connsiteY90" fmla="*/ 229109 h 918356"/>
              <a:gd name="connsiteX91" fmla="*/ 7965804 w 9517857"/>
              <a:gd name="connsiteY91" fmla="*/ 190545 h 918356"/>
              <a:gd name="connsiteX92" fmla="*/ 8147401 w 9517857"/>
              <a:gd name="connsiteY92" fmla="*/ 205617 h 918356"/>
              <a:gd name="connsiteX93" fmla="*/ 8256033 w 9517857"/>
              <a:gd name="connsiteY93" fmla="*/ 193713 h 918356"/>
              <a:gd name="connsiteX94" fmla="*/ 8410677 w 9517857"/>
              <a:gd name="connsiteY94" fmla="*/ 172167 h 918356"/>
              <a:gd name="connsiteX95" fmla="*/ 8617841 w 9517857"/>
              <a:gd name="connsiteY95" fmla="*/ 155167 h 918356"/>
              <a:gd name="connsiteX96" fmla="*/ 8715976 w 9517857"/>
              <a:gd name="connsiteY96" fmla="*/ 178374 h 918356"/>
              <a:gd name="connsiteX97" fmla="*/ 8778827 w 9517857"/>
              <a:gd name="connsiteY97" fmla="*/ 172936 h 918356"/>
              <a:gd name="connsiteX98" fmla="*/ 8840778 w 9517857"/>
              <a:gd name="connsiteY98" fmla="*/ 143149 h 918356"/>
              <a:gd name="connsiteX99" fmla="*/ 9010380 w 9517857"/>
              <a:gd name="connsiteY99" fmla="*/ 91891 h 918356"/>
              <a:gd name="connsiteX100" fmla="*/ 9110856 w 9517857"/>
              <a:gd name="connsiteY100" fmla="*/ 70997 h 918356"/>
              <a:gd name="connsiteX101" fmla="*/ 9268817 w 9517857"/>
              <a:gd name="connsiteY101" fmla="*/ 53082 h 918356"/>
              <a:gd name="connsiteX102" fmla="*/ 9316667 w 9517857"/>
              <a:gd name="connsiteY102" fmla="*/ 45047 h 918356"/>
              <a:gd name="connsiteX103" fmla="*/ 9428209 w 9517857"/>
              <a:gd name="connsiteY103" fmla="*/ 29923 h 918356"/>
              <a:gd name="connsiteX104" fmla="*/ 9517856 w 9517857"/>
              <a:gd name="connsiteY104"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326401 h 996838"/>
              <a:gd name="connsiteX1" fmla="*/ 4689051 w 9517857"/>
              <a:gd name="connsiteY1" fmla="*/ 329450 h 996838"/>
              <a:gd name="connsiteX2" fmla="*/ 4687244 w 9517857"/>
              <a:gd name="connsiteY2" fmla="*/ 329780 h 996838"/>
              <a:gd name="connsiteX3" fmla="*/ 4686423 w 9517857"/>
              <a:gd name="connsiteY3" fmla="*/ 326401 h 996838"/>
              <a:gd name="connsiteX4" fmla="*/ 4685225 w 9517857"/>
              <a:gd name="connsiteY4" fmla="*/ 325012 h 996838"/>
              <a:gd name="connsiteX5" fmla="*/ 4686133 w 9517857"/>
              <a:gd name="connsiteY5" fmla="*/ 325209 h 996838"/>
              <a:gd name="connsiteX6" fmla="*/ 4686423 w 9517857"/>
              <a:gd name="connsiteY6" fmla="*/ 326401 h 996838"/>
              <a:gd name="connsiteX7" fmla="*/ 4685225 w 9517857"/>
              <a:gd name="connsiteY7" fmla="*/ 325012 h 996838"/>
              <a:gd name="connsiteX8" fmla="*/ 9517856 w 9517857"/>
              <a:gd name="connsiteY8" fmla="*/ 0 h 996838"/>
              <a:gd name="connsiteX9" fmla="*/ 9517857 w 9517857"/>
              <a:gd name="connsiteY9" fmla="*/ 78494 h 996838"/>
              <a:gd name="connsiteX10" fmla="*/ 9517857 w 9517857"/>
              <a:gd name="connsiteY10" fmla="*/ 996838 h 996838"/>
              <a:gd name="connsiteX11" fmla="*/ 14604 w 9517857"/>
              <a:gd name="connsiteY11" fmla="*/ 996838 h 996838"/>
              <a:gd name="connsiteX12" fmla="*/ 12841 w 9517857"/>
              <a:gd name="connsiteY12" fmla="*/ 996245 h 996838"/>
              <a:gd name="connsiteX13" fmla="*/ 93 w 9517857"/>
              <a:gd name="connsiteY13" fmla="*/ 990953 h 996838"/>
              <a:gd name="connsiteX14" fmla="*/ 58674 w 9517857"/>
              <a:gd name="connsiteY14" fmla="*/ 968804 h 996838"/>
              <a:gd name="connsiteX15" fmla="*/ 275005 w 9517857"/>
              <a:gd name="connsiteY15" fmla="*/ 885711 h 996838"/>
              <a:gd name="connsiteX16" fmla="*/ 587824 w 9517857"/>
              <a:gd name="connsiteY16" fmla="*/ 876677 h 996838"/>
              <a:gd name="connsiteX17" fmla="*/ 727985 w 9517857"/>
              <a:gd name="connsiteY17" fmla="*/ 798308 h 996838"/>
              <a:gd name="connsiteX18" fmla="*/ 778982 w 9517857"/>
              <a:gd name="connsiteY18" fmla="*/ 788624 h 996838"/>
              <a:gd name="connsiteX19" fmla="*/ 849944 w 9517857"/>
              <a:gd name="connsiteY19" fmla="*/ 796469 h 996838"/>
              <a:gd name="connsiteX20" fmla="*/ 901402 w 9517857"/>
              <a:gd name="connsiteY20" fmla="*/ 807527 h 996838"/>
              <a:gd name="connsiteX21" fmla="*/ 930946 w 9517857"/>
              <a:gd name="connsiteY21" fmla="*/ 812528 h 996838"/>
              <a:gd name="connsiteX22" fmla="*/ 986250 w 9517857"/>
              <a:gd name="connsiteY22" fmla="*/ 792012 h 996838"/>
              <a:gd name="connsiteX23" fmla="*/ 1013752 w 9517857"/>
              <a:gd name="connsiteY23" fmla="*/ 791843 h 996838"/>
              <a:gd name="connsiteX24" fmla="*/ 1023734 w 9517857"/>
              <a:gd name="connsiteY24" fmla="*/ 797053 h 996838"/>
              <a:gd name="connsiteX25" fmla="*/ 1063207 w 9517857"/>
              <a:gd name="connsiteY25" fmla="*/ 794133 h 996838"/>
              <a:gd name="connsiteX26" fmla="*/ 1081980 w 9517857"/>
              <a:gd name="connsiteY26" fmla="*/ 816937 h 996838"/>
              <a:gd name="connsiteX27" fmla="*/ 1218120 w 9517857"/>
              <a:gd name="connsiteY27" fmla="*/ 791762 h 996838"/>
              <a:gd name="connsiteX28" fmla="*/ 1397459 w 9517857"/>
              <a:gd name="connsiteY28" fmla="*/ 769672 h 996838"/>
              <a:gd name="connsiteX29" fmla="*/ 1580688 w 9517857"/>
              <a:gd name="connsiteY29" fmla="*/ 772179 h 996838"/>
              <a:gd name="connsiteX30" fmla="*/ 1772334 w 9517857"/>
              <a:gd name="connsiteY30" fmla="*/ 789122 h 996838"/>
              <a:gd name="connsiteX31" fmla="*/ 2002561 w 9517857"/>
              <a:gd name="connsiteY31" fmla="*/ 738399 h 996838"/>
              <a:gd name="connsiteX32" fmla="*/ 2135144 w 9517857"/>
              <a:gd name="connsiteY32" fmla="*/ 714983 h 996838"/>
              <a:gd name="connsiteX33" fmla="*/ 2440292 w 9517857"/>
              <a:gd name="connsiteY33" fmla="*/ 672344 h 996838"/>
              <a:gd name="connsiteX34" fmla="*/ 2547829 w 9517857"/>
              <a:gd name="connsiteY34" fmla="*/ 644632 h 996838"/>
              <a:gd name="connsiteX35" fmla="*/ 2658055 w 9517857"/>
              <a:gd name="connsiteY35" fmla="*/ 657209 h 996838"/>
              <a:gd name="connsiteX36" fmla="*/ 2693698 w 9517857"/>
              <a:gd name="connsiteY36" fmla="*/ 638511 h 996838"/>
              <a:gd name="connsiteX37" fmla="*/ 2699673 w 9517857"/>
              <a:gd name="connsiteY37" fmla="*/ 634882 h 996838"/>
              <a:gd name="connsiteX38" fmla="*/ 2727306 w 9517857"/>
              <a:gd name="connsiteY38" fmla="*/ 629180 h 996838"/>
              <a:gd name="connsiteX39" fmla="*/ 2730451 w 9517857"/>
              <a:gd name="connsiteY39" fmla="*/ 616540 h 996838"/>
              <a:gd name="connsiteX40" fmla="*/ 2768713 w 9517857"/>
              <a:gd name="connsiteY40" fmla="*/ 600057 h 996838"/>
              <a:gd name="connsiteX41" fmla="*/ 2820868 w 9517857"/>
              <a:gd name="connsiteY41" fmla="*/ 592642 h 996838"/>
              <a:gd name="connsiteX42" fmla="*/ 3073635 w 9517857"/>
              <a:gd name="connsiteY42" fmla="*/ 569776 h 996838"/>
              <a:gd name="connsiteX43" fmla="*/ 3222071 w 9517857"/>
              <a:gd name="connsiteY43" fmla="*/ 549041 h 996838"/>
              <a:gd name="connsiteX44" fmla="*/ 3274069 w 9517857"/>
              <a:gd name="connsiteY44" fmla="*/ 530087 h 996838"/>
              <a:gd name="connsiteX45" fmla="*/ 3349632 w 9517857"/>
              <a:gd name="connsiteY45" fmla="*/ 511065 h 996838"/>
              <a:gd name="connsiteX46" fmla="*/ 3479593 w 9517857"/>
              <a:gd name="connsiteY46" fmla="*/ 468919 h 996838"/>
              <a:gd name="connsiteX47" fmla="*/ 3651428 w 9517857"/>
              <a:gd name="connsiteY47" fmla="*/ 440289 h 996838"/>
              <a:gd name="connsiteX48" fmla="*/ 3750023 w 9517857"/>
              <a:gd name="connsiteY48" fmla="*/ 449160 h 996838"/>
              <a:gd name="connsiteX49" fmla="*/ 3844133 w 9517857"/>
              <a:gd name="connsiteY49" fmla="*/ 439130 h 996838"/>
              <a:gd name="connsiteX50" fmla="*/ 3933803 w 9517857"/>
              <a:gd name="connsiteY50" fmla="*/ 435797 h 996838"/>
              <a:gd name="connsiteX51" fmla="*/ 4266740 w 9517857"/>
              <a:gd name="connsiteY51" fmla="*/ 439936 h 996838"/>
              <a:gd name="connsiteX52" fmla="*/ 4430770 w 9517857"/>
              <a:gd name="connsiteY52" fmla="*/ 421125 h 996838"/>
              <a:gd name="connsiteX53" fmla="*/ 4512664 w 9517857"/>
              <a:gd name="connsiteY53" fmla="*/ 398430 h 996838"/>
              <a:gd name="connsiteX54" fmla="*/ 4616423 w 9517857"/>
              <a:gd name="connsiteY54" fmla="*/ 369396 h 996838"/>
              <a:gd name="connsiteX55" fmla="*/ 4691675 w 9517857"/>
              <a:gd name="connsiteY55" fmla="*/ 332493 h 996838"/>
              <a:gd name="connsiteX56" fmla="*/ 4689051 w 9517857"/>
              <a:gd name="connsiteY56" fmla="*/ 329450 h 996838"/>
              <a:gd name="connsiteX57" fmla="*/ 4719994 w 9517857"/>
              <a:gd name="connsiteY57" fmla="*/ 323789 h 996838"/>
              <a:gd name="connsiteX58" fmla="*/ 4752894 w 9517857"/>
              <a:gd name="connsiteY58" fmla="*/ 318357 h 996838"/>
              <a:gd name="connsiteX59" fmla="*/ 4769329 w 9517857"/>
              <a:gd name="connsiteY59" fmla="*/ 312067 h 996838"/>
              <a:gd name="connsiteX60" fmla="*/ 4775634 w 9517857"/>
              <a:gd name="connsiteY60" fmla="*/ 312545 h 996838"/>
              <a:gd name="connsiteX61" fmla="*/ 4790452 w 9517857"/>
              <a:gd name="connsiteY61" fmla="*/ 312054 h 996838"/>
              <a:gd name="connsiteX62" fmla="*/ 4789062 w 9517857"/>
              <a:gd name="connsiteY62" fmla="*/ 320406 h 996838"/>
              <a:gd name="connsiteX63" fmla="*/ 4827826 w 9517857"/>
              <a:gd name="connsiteY63" fmla="*/ 325459 h 996838"/>
              <a:gd name="connsiteX64" fmla="*/ 4892569 w 9517857"/>
              <a:gd name="connsiteY64" fmla="*/ 328415 h 996838"/>
              <a:gd name="connsiteX65" fmla="*/ 4896611 w 9517857"/>
              <a:gd name="connsiteY65" fmla="*/ 318930 h 996838"/>
              <a:gd name="connsiteX66" fmla="*/ 4917286 w 9517857"/>
              <a:gd name="connsiteY66" fmla="*/ 322141 h 996838"/>
              <a:gd name="connsiteX67" fmla="*/ 4981173 w 9517857"/>
              <a:gd name="connsiteY67" fmla="*/ 325585 h 996838"/>
              <a:gd name="connsiteX68" fmla="*/ 5060397 w 9517857"/>
              <a:gd name="connsiteY68" fmla="*/ 342170 h 996838"/>
              <a:gd name="connsiteX69" fmla="*/ 5252996 w 9517857"/>
              <a:gd name="connsiteY69" fmla="*/ 349137 h 996838"/>
              <a:gd name="connsiteX70" fmla="*/ 5358056 w 9517857"/>
              <a:gd name="connsiteY70" fmla="*/ 325730 h 996838"/>
              <a:gd name="connsiteX71" fmla="*/ 5426496 w 9517857"/>
              <a:gd name="connsiteY71" fmla="*/ 313624 h 996838"/>
              <a:gd name="connsiteX72" fmla="*/ 5497161 w 9517857"/>
              <a:gd name="connsiteY72" fmla="*/ 307290 h 996838"/>
              <a:gd name="connsiteX73" fmla="*/ 5826043 w 9517857"/>
              <a:gd name="connsiteY73" fmla="*/ 226555 h 996838"/>
              <a:gd name="connsiteX74" fmla="*/ 6013415 w 9517857"/>
              <a:gd name="connsiteY74" fmla="*/ 215798 h 996838"/>
              <a:gd name="connsiteX75" fmla="*/ 6080994 w 9517857"/>
              <a:gd name="connsiteY75" fmla="*/ 221420 h 996838"/>
              <a:gd name="connsiteX76" fmla="*/ 6194152 w 9517857"/>
              <a:gd name="connsiteY76" fmla="*/ 230254 h 996838"/>
              <a:gd name="connsiteX77" fmla="*/ 6281379 w 9517857"/>
              <a:gd name="connsiteY77" fmla="*/ 260108 h 996838"/>
              <a:gd name="connsiteX78" fmla="*/ 6374947 w 9517857"/>
              <a:gd name="connsiteY78" fmla="*/ 258281 h 996838"/>
              <a:gd name="connsiteX79" fmla="*/ 6448518 w 9517857"/>
              <a:gd name="connsiteY79" fmla="*/ 242860 h 996838"/>
              <a:gd name="connsiteX80" fmla="*/ 6544700 w 9517857"/>
              <a:gd name="connsiteY80" fmla="*/ 245643 h 996838"/>
              <a:gd name="connsiteX81" fmla="*/ 6648353 w 9517857"/>
              <a:gd name="connsiteY81" fmla="*/ 250732 h 996838"/>
              <a:gd name="connsiteX82" fmla="*/ 6736227 w 9517857"/>
              <a:gd name="connsiteY82" fmla="*/ 251698 h 996838"/>
              <a:gd name="connsiteX83" fmla="*/ 6977218 w 9517857"/>
              <a:gd name="connsiteY83" fmla="*/ 262771 h 996838"/>
              <a:gd name="connsiteX84" fmla="*/ 7065221 w 9517857"/>
              <a:gd name="connsiteY84" fmla="*/ 306013 h 996838"/>
              <a:gd name="connsiteX85" fmla="*/ 7358195 w 9517857"/>
              <a:gd name="connsiteY85" fmla="*/ 330222 h 996838"/>
              <a:gd name="connsiteX86" fmla="*/ 7565449 w 9517857"/>
              <a:gd name="connsiteY86" fmla="*/ 337432 h 996838"/>
              <a:gd name="connsiteX87" fmla="*/ 7599285 w 9517857"/>
              <a:gd name="connsiteY87" fmla="*/ 344503 h 996838"/>
              <a:gd name="connsiteX88" fmla="*/ 7644411 w 9517857"/>
              <a:gd name="connsiteY88" fmla="*/ 337468 h 996838"/>
              <a:gd name="connsiteX89" fmla="*/ 7825110 w 9517857"/>
              <a:gd name="connsiteY89" fmla="*/ 307591 h 996838"/>
              <a:gd name="connsiteX90" fmla="*/ 7965805 w 9517857"/>
              <a:gd name="connsiteY90" fmla="*/ 278837 h 996838"/>
              <a:gd name="connsiteX91" fmla="*/ 8147401 w 9517857"/>
              <a:gd name="connsiteY91" fmla="*/ 284099 h 996838"/>
              <a:gd name="connsiteX92" fmla="*/ 8256033 w 9517857"/>
              <a:gd name="connsiteY92" fmla="*/ 272195 h 996838"/>
              <a:gd name="connsiteX93" fmla="*/ 8410677 w 9517857"/>
              <a:gd name="connsiteY93" fmla="*/ 250649 h 996838"/>
              <a:gd name="connsiteX94" fmla="*/ 8617841 w 9517857"/>
              <a:gd name="connsiteY94" fmla="*/ 233649 h 996838"/>
              <a:gd name="connsiteX95" fmla="*/ 8715976 w 9517857"/>
              <a:gd name="connsiteY95" fmla="*/ 256856 h 996838"/>
              <a:gd name="connsiteX96" fmla="*/ 8778827 w 9517857"/>
              <a:gd name="connsiteY96" fmla="*/ 251418 h 996838"/>
              <a:gd name="connsiteX97" fmla="*/ 8840778 w 9517857"/>
              <a:gd name="connsiteY97" fmla="*/ 221631 h 996838"/>
              <a:gd name="connsiteX98" fmla="*/ 9010380 w 9517857"/>
              <a:gd name="connsiteY98" fmla="*/ 170373 h 996838"/>
              <a:gd name="connsiteX99" fmla="*/ 9110856 w 9517857"/>
              <a:gd name="connsiteY99" fmla="*/ 149479 h 996838"/>
              <a:gd name="connsiteX100" fmla="*/ 9268817 w 9517857"/>
              <a:gd name="connsiteY100" fmla="*/ 131564 h 996838"/>
              <a:gd name="connsiteX101" fmla="*/ 9316667 w 9517857"/>
              <a:gd name="connsiteY101" fmla="*/ 123529 h 996838"/>
              <a:gd name="connsiteX102" fmla="*/ 9428209 w 9517857"/>
              <a:gd name="connsiteY102" fmla="*/ 108405 h 996838"/>
              <a:gd name="connsiteX103" fmla="*/ 9517856 w 9517857"/>
              <a:gd name="connsiteY103" fmla="*/ 0 h 996838"/>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48891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48891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48891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826683 w 9517857"/>
              <a:gd name="connsiteY62" fmla="*/ 163442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488916 w 9517857"/>
              <a:gd name="connsiteY103" fmla="*/ 0 h 918356"/>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769329 w 9517857"/>
              <a:gd name="connsiteY59" fmla="*/ 235460 h 920231"/>
              <a:gd name="connsiteX60" fmla="*/ 4775634 w 9517857"/>
              <a:gd name="connsiteY60" fmla="*/ 235938 h 920231"/>
              <a:gd name="connsiteX61" fmla="*/ 4807816 w 9517857"/>
              <a:gd name="connsiteY61" fmla="*/ 0 h 920231"/>
              <a:gd name="connsiteX62" fmla="*/ 4826683 w 9517857"/>
              <a:gd name="connsiteY62" fmla="*/ 165317 h 920231"/>
              <a:gd name="connsiteX63" fmla="*/ 4827826 w 9517857"/>
              <a:gd name="connsiteY63" fmla="*/ 248852 h 920231"/>
              <a:gd name="connsiteX64" fmla="*/ 4892569 w 9517857"/>
              <a:gd name="connsiteY64" fmla="*/ 251808 h 920231"/>
              <a:gd name="connsiteX65" fmla="*/ 4896611 w 9517857"/>
              <a:gd name="connsiteY65" fmla="*/ 242323 h 920231"/>
              <a:gd name="connsiteX66" fmla="*/ 4917286 w 9517857"/>
              <a:gd name="connsiteY66" fmla="*/ 245534 h 920231"/>
              <a:gd name="connsiteX67" fmla="*/ 4981173 w 9517857"/>
              <a:gd name="connsiteY67" fmla="*/ 248978 h 920231"/>
              <a:gd name="connsiteX68" fmla="*/ 5060397 w 9517857"/>
              <a:gd name="connsiteY68" fmla="*/ 265563 h 920231"/>
              <a:gd name="connsiteX69" fmla="*/ 5252996 w 9517857"/>
              <a:gd name="connsiteY69" fmla="*/ 272530 h 920231"/>
              <a:gd name="connsiteX70" fmla="*/ 5358056 w 9517857"/>
              <a:gd name="connsiteY70" fmla="*/ 249123 h 920231"/>
              <a:gd name="connsiteX71" fmla="*/ 5426496 w 9517857"/>
              <a:gd name="connsiteY71" fmla="*/ 237017 h 920231"/>
              <a:gd name="connsiteX72" fmla="*/ 5497161 w 9517857"/>
              <a:gd name="connsiteY72" fmla="*/ 230683 h 920231"/>
              <a:gd name="connsiteX73" fmla="*/ 5826043 w 9517857"/>
              <a:gd name="connsiteY73" fmla="*/ 149948 h 920231"/>
              <a:gd name="connsiteX74" fmla="*/ 6013415 w 9517857"/>
              <a:gd name="connsiteY74" fmla="*/ 139191 h 920231"/>
              <a:gd name="connsiteX75" fmla="*/ 6080994 w 9517857"/>
              <a:gd name="connsiteY75" fmla="*/ 144813 h 920231"/>
              <a:gd name="connsiteX76" fmla="*/ 6194152 w 9517857"/>
              <a:gd name="connsiteY76" fmla="*/ 153647 h 920231"/>
              <a:gd name="connsiteX77" fmla="*/ 6281379 w 9517857"/>
              <a:gd name="connsiteY77" fmla="*/ 183501 h 920231"/>
              <a:gd name="connsiteX78" fmla="*/ 6374947 w 9517857"/>
              <a:gd name="connsiteY78" fmla="*/ 181674 h 920231"/>
              <a:gd name="connsiteX79" fmla="*/ 6448518 w 9517857"/>
              <a:gd name="connsiteY79" fmla="*/ 166253 h 920231"/>
              <a:gd name="connsiteX80" fmla="*/ 6544700 w 9517857"/>
              <a:gd name="connsiteY80" fmla="*/ 169036 h 920231"/>
              <a:gd name="connsiteX81" fmla="*/ 6648353 w 9517857"/>
              <a:gd name="connsiteY81" fmla="*/ 174125 h 920231"/>
              <a:gd name="connsiteX82" fmla="*/ 6736227 w 9517857"/>
              <a:gd name="connsiteY82" fmla="*/ 175091 h 920231"/>
              <a:gd name="connsiteX83" fmla="*/ 6977218 w 9517857"/>
              <a:gd name="connsiteY83" fmla="*/ 186164 h 920231"/>
              <a:gd name="connsiteX84" fmla="*/ 7065221 w 9517857"/>
              <a:gd name="connsiteY84" fmla="*/ 229406 h 920231"/>
              <a:gd name="connsiteX85" fmla="*/ 7358195 w 9517857"/>
              <a:gd name="connsiteY85" fmla="*/ 253615 h 920231"/>
              <a:gd name="connsiteX86" fmla="*/ 7565449 w 9517857"/>
              <a:gd name="connsiteY86" fmla="*/ 260825 h 920231"/>
              <a:gd name="connsiteX87" fmla="*/ 7599285 w 9517857"/>
              <a:gd name="connsiteY87" fmla="*/ 267896 h 920231"/>
              <a:gd name="connsiteX88" fmla="*/ 7644411 w 9517857"/>
              <a:gd name="connsiteY88" fmla="*/ 260861 h 920231"/>
              <a:gd name="connsiteX89" fmla="*/ 7825110 w 9517857"/>
              <a:gd name="connsiteY89" fmla="*/ 230984 h 920231"/>
              <a:gd name="connsiteX90" fmla="*/ 7965805 w 9517857"/>
              <a:gd name="connsiteY90" fmla="*/ 202230 h 920231"/>
              <a:gd name="connsiteX91" fmla="*/ 8147401 w 9517857"/>
              <a:gd name="connsiteY91" fmla="*/ 207492 h 920231"/>
              <a:gd name="connsiteX92" fmla="*/ 8256033 w 9517857"/>
              <a:gd name="connsiteY92" fmla="*/ 195588 h 920231"/>
              <a:gd name="connsiteX93" fmla="*/ 8410677 w 9517857"/>
              <a:gd name="connsiteY93" fmla="*/ 174042 h 920231"/>
              <a:gd name="connsiteX94" fmla="*/ 8617841 w 9517857"/>
              <a:gd name="connsiteY94" fmla="*/ 157042 h 920231"/>
              <a:gd name="connsiteX95" fmla="*/ 8715976 w 9517857"/>
              <a:gd name="connsiteY95" fmla="*/ 180249 h 920231"/>
              <a:gd name="connsiteX96" fmla="*/ 8778827 w 9517857"/>
              <a:gd name="connsiteY96" fmla="*/ 174811 h 920231"/>
              <a:gd name="connsiteX97" fmla="*/ 8840778 w 9517857"/>
              <a:gd name="connsiteY97" fmla="*/ 145024 h 920231"/>
              <a:gd name="connsiteX98" fmla="*/ 9010380 w 9517857"/>
              <a:gd name="connsiteY98" fmla="*/ 93766 h 920231"/>
              <a:gd name="connsiteX99" fmla="*/ 9110856 w 9517857"/>
              <a:gd name="connsiteY99" fmla="*/ 72872 h 920231"/>
              <a:gd name="connsiteX100" fmla="*/ 9268817 w 9517857"/>
              <a:gd name="connsiteY100" fmla="*/ 54957 h 920231"/>
              <a:gd name="connsiteX101" fmla="*/ 9316667 w 9517857"/>
              <a:gd name="connsiteY101" fmla="*/ 46922 h 920231"/>
              <a:gd name="connsiteX102" fmla="*/ 9428209 w 9517857"/>
              <a:gd name="connsiteY102" fmla="*/ 31798 h 920231"/>
              <a:gd name="connsiteX103" fmla="*/ 9488916 w 9517857"/>
              <a:gd name="connsiteY103"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769329 w 9517857"/>
              <a:gd name="connsiteY59" fmla="*/ 235460 h 920231"/>
              <a:gd name="connsiteX60" fmla="*/ 4807816 w 9517857"/>
              <a:gd name="connsiteY60" fmla="*/ 0 h 920231"/>
              <a:gd name="connsiteX61" fmla="*/ 4826683 w 9517857"/>
              <a:gd name="connsiteY61" fmla="*/ 165317 h 920231"/>
              <a:gd name="connsiteX62" fmla="*/ 4827826 w 9517857"/>
              <a:gd name="connsiteY62" fmla="*/ 248852 h 920231"/>
              <a:gd name="connsiteX63" fmla="*/ 4892569 w 9517857"/>
              <a:gd name="connsiteY63" fmla="*/ 251808 h 920231"/>
              <a:gd name="connsiteX64" fmla="*/ 4896611 w 9517857"/>
              <a:gd name="connsiteY64" fmla="*/ 242323 h 920231"/>
              <a:gd name="connsiteX65" fmla="*/ 4917286 w 9517857"/>
              <a:gd name="connsiteY65" fmla="*/ 245534 h 920231"/>
              <a:gd name="connsiteX66" fmla="*/ 4981173 w 9517857"/>
              <a:gd name="connsiteY66" fmla="*/ 248978 h 920231"/>
              <a:gd name="connsiteX67" fmla="*/ 5060397 w 9517857"/>
              <a:gd name="connsiteY67" fmla="*/ 265563 h 920231"/>
              <a:gd name="connsiteX68" fmla="*/ 5252996 w 9517857"/>
              <a:gd name="connsiteY68" fmla="*/ 272530 h 920231"/>
              <a:gd name="connsiteX69" fmla="*/ 5358056 w 9517857"/>
              <a:gd name="connsiteY69" fmla="*/ 249123 h 920231"/>
              <a:gd name="connsiteX70" fmla="*/ 5426496 w 9517857"/>
              <a:gd name="connsiteY70" fmla="*/ 237017 h 920231"/>
              <a:gd name="connsiteX71" fmla="*/ 5497161 w 9517857"/>
              <a:gd name="connsiteY71" fmla="*/ 230683 h 920231"/>
              <a:gd name="connsiteX72" fmla="*/ 5826043 w 9517857"/>
              <a:gd name="connsiteY72" fmla="*/ 149948 h 920231"/>
              <a:gd name="connsiteX73" fmla="*/ 6013415 w 9517857"/>
              <a:gd name="connsiteY73" fmla="*/ 139191 h 920231"/>
              <a:gd name="connsiteX74" fmla="*/ 6080994 w 9517857"/>
              <a:gd name="connsiteY74" fmla="*/ 144813 h 920231"/>
              <a:gd name="connsiteX75" fmla="*/ 6194152 w 9517857"/>
              <a:gd name="connsiteY75" fmla="*/ 153647 h 920231"/>
              <a:gd name="connsiteX76" fmla="*/ 6281379 w 9517857"/>
              <a:gd name="connsiteY76" fmla="*/ 183501 h 920231"/>
              <a:gd name="connsiteX77" fmla="*/ 6374947 w 9517857"/>
              <a:gd name="connsiteY77" fmla="*/ 181674 h 920231"/>
              <a:gd name="connsiteX78" fmla="*/ 6448518 w 9517857"/>
              <a:gd name="connsiteY78" fmla="*/ 166253 h 920231"/>
              <a:gd name="connsiteX79" fmla="*/ 6544700 w 9517857"/>
              <a:gd name="connsiteY79" fmla="*/ 169036 h 920231"/>
              <a:gd name="connsiteX80" fmla="*/ 6648353 w 9517857"/>
              <a:gd name="connsiteY80" fmla="*/ 174125 h 920231"/>
              <a:gd name="connsiteX81" fmla="*/ 6736227 w 9517857"/>
              <a:gd name="connsiteY81" fmla="*/ 175091 h 920231"/>
              <a:gd name="connsiteX82" fmla="*/ 6977218 w 9517857"/>
              <a:gd name="connsiteY82" fmla="*/ 186164 h 920231"/>
              <a:gd name="connsiteX83" fmla="*/ 7065221 w 9517857"/>
              <a:gd name="connsiteY83" fmla="*/ 229406 h 920231"/>
              <a:gd name="connsiteX84" fmla="*/ 7358195 w 9517857"/>
              <a:gd name="connsiteY84" fmla="*/ 253615 h 920231"/>
              <a:gd name="connsiteX85" fmla="*/ 7565449 w 9517857"/>
              <a:gd name="connsiteY85" fmla="*/ 260825 h 920231"/>
              <a:gd name="connsiteX86" fmla="*/ 7599285 w 9517857"/>
              <a:gd name="connsiteY86" fmla="*/ 267896 h 920231"/>
              <a:gd name="connsiteX87" fmla="*/ 7644411 w 9517857"/>
              <a:gd name="connsiteY87" fmla="*/ 260861 h 920231"/>
              <a:gd name="connsiteX88" fmla="*/ 7825110 w 9517857"/>
              <a:gd name="connsiteY88" fmla="*/ 230984 h 920231"/>
              <a:gd name="connsiteX89" fmla="*/ 7965805 w 9517857"/>
              <a:gd name="connsiteY89" fmla="*/ 202230 h 920231"/>
              <a:gd name="connsiteX90" fmla="*/ 8147401 w 9517857"/>
              <a:gd name="connsiteY90" fmla="*/ 207492 h 920231"/>
              <a:gd name="connsiteX91" fmla="*/ 8256033 w 9517857"/>
              <a:gd name="connsiteY91" fmla="*/ 195588 h 920231"/>
              <a:gd name="connsiteX92" fmla="*/ 8410677 w 9517857"/>
              <a:gd name="connsiteY92" fmla="*/ 174042 h 920231"/>
              <a:gd name="connsiteX93" fmla="*/ 8617841 w 9517857"/>
              <a:gd name="connsiteY93" fmla="*/ 157042 h 920231"/>
              <a:gd name="connsiteX94" fmla="*/ 8715976 w 9517857"/>
              <a:gd name="connsiteY94" fmla="*/ 180249 h 920231"/>
              <a:gd name="connsiteX95" fmla="*/ 8778827 w 9517857"/>
              <a:gd name="connsiteY95" fmla="*/ 174811 h 920231"/>
              <a:gd name="connsiteX96" fmla="*/ 8840778 w 9517857"/>
              <a:gd name="connsiteY96" fmla="*/ 145024 h 920231"/>
              <a:gd name="connsiteX97" fmla="*/ 9010380 w 9517857"/>
              <a:gd name="connsiteY97" fmla="*/ 93766 h 920231"/>
              <a:gd name="connsiteX98" fmla="*/ 9110856 w 9517857"/>
              <a:gd name="connsiteY98" fmla="*/ 72872 h 920231"/>
              <a:gd name="connsiteX99" fmla="*/ 9268817 w 9517857"/>
              <a:gd name="connsiteY99" fmla="*/ 54957 h 920231"/>
              <a:gd name="connsiteX100" fmla="*/ 9316667 w 9517857"/>
              <a:gd name="connsiteY100" fmla="*/ 46922 h 920231"/>
              <a:gd name="connsiteX101" fmla="*/ 9428209 w 9517857"/>
              <a:gd name="connsiteY101" fmla="*/ 31798 h 920231"/>
              <a:gd name="connsiteX102" fmla="*/ 9488916 w 9517857"/>
              <a:gd name="connsiteY102"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807816 w 9517857"/>
              <a:gd name="connsiteY59" fmla="*/ 0 h 920231"/>
              <a:gd name="connsiteX60" fmla="*/ 4826683 w 9517857"/>
              <a:gd name="connsiteY60" fmla="*/ 165317 h 920231"/>
              <a:gd name="connsiteX61" fmla="*/ 4827826 w 9517857"/>
              <a:gd name="connsiteY61" fmla="*/ 248852 h 920231"/>
              <a:gd name="connsiteX62" fmla="*/ 4892569 w 9517857"/>
              <a:gd name="connsiteY62" fmla="*/ 251808 h 920231"/>
              <a:gd name="connsiteX63" fmla="*/ 4896611 w 9517857"/>
              <a:gd name="connsiteY63" fmla="*/ 242323 h 920231"/>
              <a:gd name="connsiteX64" fmla="*/ 4917286 w 9517857"/>
              <a:gd name="connsiteY64" fmla="*/ 245534 h 920231"/>
              <a:gd name="connsiteX65" fmla="*/ 4981173 w 9517857"/>
              <a:gd name="connsiteY65" fmla="*/ 248978 h 920231"/>
              <a:gd name="connsiteX66" fmla="*/ 5060397 w 9517857"/>
              <a:gd name="connsiteY66" fmla="*/ 265563 h 920231"/>
              <a:gd name="connsiteX67" fmla="*/ 5252996 w 9517857"/>
              <a:gd name="connsiteY67" fmla="*/ 272530 h 920231"/>
              <a:gd name="connsiteX68" fmla="*/ 5358056 w 9517857"/>
              <a:gd name="connsiteY68" fmla="*/ 249123 h 920231"/>
              <a:gd name="connsiteX69" fmla="*/ 5426496 w 9517857"/>
              <a:gd name="connsiteY69" fmla="*/ 237017 h 920231"/>
              <a:gd name="connsiteX70" fmla="*/ 5497161 w 9517857"/>
              <a:gd name="connsiteY70" fmla="*/ 230683 h 920231"/>
              <a:gd name="connsiteX71" fmla="*/ 5826043 w 9517857"/>
              <a:gd name="connsiteY71" fmla="*/ 149948 h 920231"/>
              <a:gd name="connsiteX72" fmla="*/ 6013415 w 9517857"/>
              <a:gd name="connsiteY72" fmla="*/ 139191 h 920231"/>
              <a:gd name="connsiteX73" fmla="*/ 6080994 w 9517857"/>
              <a:gd name="connsiteY73" fmla="*/ 144813 h 920231"/>
              <a:gd name="connsiteX74" fmla="*/ 6194152 w 9517857"/>
              <a:gd name="connsiteY74" fmla="*/ 153647 h 920231"/>
              <a:gd name="connsiteX75" fmla="*/ 6281379 w 9517857"/>
              <a:gd name="connsiteY75" fmla="*/ 183501 h 920231"/>
              <a:gd name="connsiteX76" fmla="*/ 6374947 w 9517857"/>
              <a:gd name="connsiteY76" fmla="*/ 181674 h 920231"/>
              <a:gd name="connsiteX77" fmla="*/ 6448518 w 9517857"/>
              <a:gd name="connsiteY77" fmla="*/ 166253 h 920231"/>
              <a:gd name="connsiteX78" fmla="*/ 6544700 w 9517857"/>
              <a:gd name="connsiteY78" fmla="*/ 169036 h 920231"/>
              <a:gd name="connsiteX79" fmla="*/ 6648353 w 9517857"/>
              <a:gd name="connsiteY79" fmla="*/ 174125 h 920231"/>
              <a:gd name="connsiteX80" fmla="*/ 6736227 w 9517857"/>
              <a:gd name="connsiteY80" fmla="*/ 175091 h 920231"/>
              <a:gd name="connsiteX81" fmla="*/ 6977218 w 9517857"/>
              <a:gd name="connsiteY81" fmla="*/ 186164 h 920231"/>
              <a:gd name="connsiteX82" fmla="*/ 7065221 w 9517857"/>
              <a:gd name="connsiteY82" fmla="*/ 229406 h 920231"/>
              <a:gd name="connsiteX83" fmla="*/ 7358195 w 9517857"/>
              <a:gd name="connsiteY83" fmla="*/ 253615 h 920231"/>
              <a:gd name="connsiteX84" fmla="*/ 7565449 w 9517857"/>
              <a:gd name="connsiteY84" fmla="*/ 260825 h 920231"/>
              <a:gd name="connsiteX85" fmla="*/ 7599285 w 9517857"/>
              <a:gd name="connsiteY85" fmla="*/ 267896 h 920231"/>
              <a:gd name="connsiteX86" fmla="*/ 7644411 w 9517857"/>
              <a:gd name="connsiteY86" fmla="*/ 260861 h 920231"/>
              <a:gd name="connsiteX87" fmla="*/ 7825110 w 9517857"/>
              <a:gd name="connsiteY87" fmla="*/ 230984 h 920231"/>
              <a:gd name="connsiteX88" fmla="*/ 7965805 w 9517857"/>
              <a:gd name="connsiteY88" fmla="*/ 202230 h 920231"/>
              <a:gd name="connsiteX89" fmla="*/ 8147401 w 9517857"/>
              <a:gd name="connsiteY89" fmla="*/ 207492 h 920231"/>
              <a:gd name="connsiteX90" fmla="*/ 8256033 w 9517857"/>
              <a:gd name="connsiteY90" fmla="*/ 195588 h 920231"/>
              <a:gd name="connsiteX91" fmla="*/ 8410677 w 9517857"/>
              <a:gd name="connsiteY91" fmla="*/ 174042 h 920231"/>
              <a:gd name="connsiteX92" fmla="*/ 8617841 w 9517857"/>
              <a:gd name="connsiteY92" fmla="*/ 157042 h 920231"/>
              <a:gd name="connsiteX93" fmla="*/ 8715976 w 9517857"/>
              <a:gd name="connsiteY93" fmla="*/ 180249 h 920231"/>
              <a:gd name="connsiteX94" fmla="*/ 8778827 w 9517857"/>
              <a:gd name="connsiteY94" fmla="*/ 174811 h 920231"/>
              <a:gd name="connsiteX95" fmla="*/ 8840778 w 9517857"/>
              <a:gd name="connsiteY95" fmla="*/ 145024 h 920231"/>
              <a:gd name="connsiteX96" fmla="*/ 9010380 w 9517857"/>
              <a:gd name="connsiteY96" fmla="*/ 93766 h 920231"/>
              <a:gd name="connsiteX97" fmla="*/ 9110856 w 9517857"/>
              <a:gd name="connsiteY97" fmla="*/ 72872 h 920231"/>
              <a:gd name="connsiteX98" fmla="*/ 9268817 w 9517857"/>
              <a:gd name="connsiteY98" fmla="*/ 54957 h 920231"/>
              <a:gd name="connsiteX99" fmla="*/ 9316667 w 9517857"/>
              <a:gd name="connsiteY99" fmla="*/ 46922 h 920231"/>
              <a:gd name="connsiteX100" fmla="*/ 9428209 w 9517857"/>
              <a:gd name="connsiteY100" fmla="*/ 31798 h 920231"/>
              <a:gd name="connsiteX101" fmla="*/ 9488916 w 9517857"/>
              <a:gd name="connsiteY101"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807816 w 9517857"/>
              <a:gd name="connsiteY58" fmla="*/ 0 h 920231"/>
              <a:gd name="connsiteX59" fmla="*/ 4826683 w 9517857"/>
              <a:gd name="connsiteY59" fmla="*/ 165317 h 920231"/>
              <a:gd name="connsiteX60" fmla="*/ 4827826 w 9517857"/>
              <a:gd name="connsiteY60" fmla="*/ 248852 h 920231"/>
              <a:gd name="connsiteX61" fmla="*/ 4892569 w 9517857"/>
              <a:gd name="connsiteY61" fmla="*/ 251808 h 920231"/>
              <a:gd name="connsiteX62" fmla="*/ 4896611 w 9517857"/>
              <a:gd name="connsiteY62" fmla="*/ 242323 h 920231"/>
              <a:gd name="connsiteX63" fmla="*/ 4917286 w 9517857"/>
              <a:gd name="connsiteY63" fmla="*/ 245534 h 920231"/>
              <a:gd name="connsiteX64" fmla="*/ 4981173 w 9517857"/>
              <a:gd name="connsiteY64" fmla="*/ 248978 h 920231"/>
              <a:gd name="connsiteX65" fmla="*/ 5060397 w 9517857"/>
              <a:gd name="connsiteY65" fmla="*/ 265563 h 920231"/>
              <a:gd name="connsiteX66" fmla="*/ 5252996 w 9517857"/>
              <a:gd name="connsiteY66" fmla="*/ 272530 h 920231"/>
              <a:gd name="connsiteX67" fmla="*/ 5358056 w 9517857"/>
              <a:gd name="connsiteY67" fmla="*/ 249123 h 920231"/>
              <a:gd name="connsiteX68" fmla="*/ 5426496 w 9517857"/>
              <a:gd name="connsiteY68" fmla="*/ 237017 h 920231"/>
              <a:gd name="connsiteX69" fmla="*/ 5497161 w 9517857"/>
              <a:gd name="connsiteY69" fmla="*/ 230683 h 920231"/>
              <a:gd name="connsiteX70" fmla="*/ 5826043 w 9517857"/>
              <a:gd name="connsiteY70" fmla="*/ 149948 h 920231"/>
              <a:gd name="connsiteX71" fmla="*/ 6013415 w 9517857"/>
              <a:gd name="connsiteY71" fmla="*/ 139191 h 920231"/>
              <a:gd name="connsiteX72" fmla="*/ 6080994 w 9517857"/>
              <a:gd name="connsiteY72" fmla="*/ 144813 h 920231"/>
              <a:gd name="connsiteX73" fmla="*/ 6194152 w 9517857"/>
              <a:gd name="connsiteY73" fmla="*/ 153647 h 920231"/>
              <a:gd name="connsiteX74" fmla="*/ 6281379 w 9517857"/>
              <a:gd name="connsiteY74" fmla="*/ 183501 h 920231"/>
              <a:gd name="connsiteX75" fmla="*/ 6374947 w 9517857"/>
              <a:gd name="connsiteY75" fmla="*/ 181674 h 920231"/>
              <a:gd name="connsiteX76" fmla="*/ 6448518 w 9517857"/>
              <a:gd name="connsiteY76" fmla="*/ 166253 h 920231"/>
              <a:gd name="connsiteX77" fmla="*/ 6544700 w 9517857"/>
              <a:gd name="connsiteY77" fmla="*/ 169036 h 920231"/>
              <a:gd name="connsiteX78" fmla="*/ 6648353 w 9517857"/>
              <a:gd name="connsiteY78" fmla="*/ 174125 h 920231"/>
              <a:gd name="connsiteX79" fmla="*/ 6736227 w 9517857"/>
              <a:gd name="connsiteY79" fmla="*/ 175091 h 920231"/>
              <a:gd name="connsiteX80" fmla="*/ 6977218 w 9517857"/>
              <a:gd name="connsiteY80" fmla="*/ 186164 h 920231"/>
              <a:gd name="connsiteX81" fmla="*/ 7065221 w 9517857"/>
              <a:gd name="connsiteY81" fmla="*/ 229406 h 920231"/>
              <a:gd name="connsiteX82" fmla="*/ 7358195 w 9517857"/>
              <a:gd name="connsiteY82" fmla="*/ 253615 h 920231"/>
              <a:gd name="connsiteX83" fmla="*/ 7565449 w 9517857"/>
              <a:gd name="connsiteY83" fmla="*/ 260825 h 920231"/>
              <a:gd name="connsiteX84" fmla="*/ 7599285 w 9517857"/>
              <a:gd name="connsiteY84" fmla="*/ 267896 h 920231"/>
              <a:gd name="connsiteX85" fmla="*/ 7644411 w 9517857"/>
              <a:gd name="connsiteY85" fmla="*/ 260861 h 920231"/>
              <a:gd name="connsiteX86" fmla="*/ 7825110 w 9517857"/>
              <a:gd name="connsiteY86" fmla="*/ 230984 h 920231"/>
              <a:gd name="connsiteX87" fmla="*/ 7965805 w 9517857"/>
              <a:gd name="connsiteY87" fmla="*/ 202230 h 920231"/>
              <a:gd name="connsiteX88" fmla="*/ 8147401 w 9517857"/>
              <a:gd name="connsiteY88" fmla="*/ 207492 h 920231"/>
              <a:gd name="connsiteX89" fmla="*/ 8256033 w 9517857"/>
              <a:gd name="connsiteY89" fmla="*/ 195588 h 920231"/>
              <a:gd name="connsiteX90" fmla="*/ 8410677 w 9517857"/>
              <a:gd name="connsiteY90" fmla="*/ 174042 h 920231"/>
              <a:gd name="connsiteX91" fmla="*/ 8617841 w 9517857"/>
              <a:gd name="connsiteY91" fmla="*/ 157042 h 920231"/>
              <a:gd name="connsiteX92" fmla="*/ 8715976 w 9517857"/>
              <a:gd name="connsiteY92" fmla="*/ 180249 h 920231"/>
              <a:gd name="connsiteX93" fmla="*/ 8778827 w 9517857"/>
              <a:gd name="connsiteY93" fmla="*/ 174811 h 920231"/>
              <a:gd name="connsiteX94" fmla="*/ 8840778 w 9517857"/>
              <a:gd name="connsiteY94" fmla="*/ 145024 h 920231"/>
              <a:gd name="connsiteX95" fmla="*/ 9010380 w 9517857"/>
              <a:gd name="connsiteY95" fmla="*/ 93766 h 920231"/>
              <a:gd name="connsiteX96" fmla="*/ 9110856 w 9517857"/>
              <a:gd name="connsiteY96" fmla="*/ 72872 h 920231"/>
              <a:gd name="connsiteX97" fmla="*/ 9268817 w 9517857"/>
              <a:gd name="connsiteY97" fmla="*/ 54957 h 920231"/>
              <a:gd name="connsiteX98" fmla="*/ 9316667 w 9517857"/>
              <a:gd name="connsiteY98" fmla="*/ 46922 h 920231"/>
              <a:gd name="connsiteX99" fmla="*/ 9428209 w 9517857"/>
              <a:gd name="connsiteY99" fmla="*/ 31798 h 920231"/>
              <a:gd name="connsiteX100" fmla="*/ 9488916 w 9517857"/>
              <a:gd name="connsiteY100"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807816 w 9517857"/>
              <a:gd name="connsiteY57" fmla="*/ 0 h 920231"/>
              <a:gd name="connsiteX58" fmla="*/ 4826683 w 9517857"/>
              <a:gd name="connsiteY58" fmla="*/ 165317 h 920231"/>
              <a:gd name="connsiteX59" fmla="*/ 4827826 w 9517857"/>
              <a:gd name="connsiteY59" fmla="*/ 248852 h 920231"/>
              <a:gd name="connsiteX60" fmla="*/ 4892569 w 9517857"/>
              <a:gd name="connsiteY60" fmla="*/ 251808 h 920231"/>
              <a:gd name="connsiteX61" fmla="*/ 4896611 w 9517857"/>
              <a:gd name="connsiteY61" fmla="*/ 242323 h 920231"/>
              <a:gd name="connsiteX62" fmla="*/ 4917286 w 9517857"/>
              <a:gd name="connsiteY62" fmla="*/ 245534 h 920231"/>
              <a:gd name="connsiteX63" fmla="*/ 4981173 w 9517857"/>
              <a:gd name="connsiteY63" fmla="*/ 248978 h 920231"/>
              <a:gd name="connsiteX64" fmla="*/ 5060397 w 9517857"/>
              <a:gd name="connsiteY64" fmla="*/ 265563 h 920231"/>
              <a:gd name="connsiteX65" fmla="*/ 5252996 w 9517857"/>
              <a:gd name="connsiteY65" fmla="*/ 272530 h 920231"/>
              <a:gd name="connsiteX66" fmla="*/ 5358056 w 9517857"/>
              <a:gd name="connsiteY66" fmla="*/ 249123 h 920231"/>
              <a:gd name="connsiteX67" fmla="*/ 5426496 w 9517857"/>
              <a:gd name="connsiteY67" fmla="*/ 237017 h 920231"/>
              <a:gd name="connsiteX68" fmla="*/ 5497161 w 9517857"/>
              <a:gd name="connsiteY68" fmla="*/ 230683 h 920231"/>
              <a:gd name="connsiteX69" fmla="*/ 5826043 w 9517857"/>
              <a:gd name="connsiteY69" fmla="*/ 149948 h 920231"/>
              <a:gd name="connsiteX70" fmla="*/ 6013415 w 9517857"/>
              <a:gd name="connsiteY70" fmla="*/ 139191 h 920231"/>
              <a:gd name="connsiteX71" fmla="*/ 6080994 w 9517857"/>
              <a:gd name="connsiteY71" fmla="*/ 144813 h 920231"/>
              <a:gd name="connsiteX72" fmla="*/ 6194152 w 9517857"/>
              <a:gd name="connsiteY72" fmla="*/ 153647 h 920231"/>
              <a:gd name="connsiteX73" fmla="*/ 6281379 w 9517857"/>
              <a:gd name="connsiteY73" fmla="*/ 183501 h 920231"/>
              <a:gd name="connsiteX74" fmla="*/ 6374947 w 9517857"/>
              <a:gd name="connsiteY74" fmla="*/ 181674 h 920231"/>
              <a:gd name="connsiteX75" fmla="*/ 6448518 w 9517857"/>
              <a:gd name="connsiteY75" fmla="*/ 166253 h 920231"/>
              <a:gd name="connsiteX76" fmla="*/ 6544700 w 9517857"/>
              <a:gd name="connsiteY76" fmla="*/ 169036 h 920231"/>
              <a:gd name="connsiteX77" fmla="*/ 6648353 w 9517857"/>
              <a:gd name="connsiteY77" fmla="*/ 174125 h 920231"/>
              <a:gd name="connsiteX78" fmla="*/ 6736227 w 9517857"/>
              <a:gd name="connsiteY78" fmla="*/ 175091 h 920231"/>
              <a:gd name="connsiteX79" fmla="*/ 6977218 w 9517857"/>
              <a:gd name="connsiteY79" fmla="*/ 186164 h 920231"/>
              <a:gd name="connsiteX80" fmla="*/ 7065221 w 9517857"/>
              <a:gd name="connsiteY80" fmla="*/ 229406 h 920231"/>
              <a:gd name="connsiteX81" fmla="*/ 7358195 w 9517857"/>
              <a:gd name="connsiteY81" fmla="*/ 253615 h 920231"/>
              <a:gd name="connsiteX82" fmla="*/ 7565449 w 9517857"/>
              <a:gd name="connsiteY82" fmla="*/ 260825 h 920231"/>
              <a:gd name="connsiteX83" fmla="*/ 7599285 w 9517857"/>
              <a:gd name="connsiteY83" fmla="*/ 267896 h 920231"/>
              <a:gd name="connsiteX84" fmla="*/ 7644411 w 9517857"/>
              <a:gd name="connsiteY84" fmla="*/ 260861 h 920231"/>
              <a:gd name="connsiteX85" fmla="*/ 7825110 w 9517857"/>
              <a:gd name="connsiteY85" fmla="*/ 230984 h 920231"/>
              <a:gd name="connsiteX86" fmla="*/ 7965805 w 9517857"/>
              <a:gd name="connsiteY86" fmla="*/ 202230 h 920231"/>
              <a:gd name="connsiteX87" fmla="*/ 8147401 w 9517857"/>
              <a:gd name="connsiteY87" fmla="*/ 207492 h 920231"/>
              <a:gd name="connsiteX88" fmla="*/ 8256033 w 9517857"/>
              <a:gd name="connsiteY88" fmla="*/ 195588 h 920231"/>
              <a:gd name="connsiteX89" fmla="*/ 8410677 w 9517857"/>
              <a:gd name="connsiteY89" fmla="*/ 174042 h 920231"/>
              <a:gd name="connsiteX90" fmla="*/ 8617841 w 9517857"/>
              <a:gd name="connsiteY90" fmla="*/ 157042 h 920231"/>
              <a:gd name="connsiteX91" fmla="*/ 8715976 w 9517857"/>
              <a:gd name="connsiteY91" fmla="*/ 180249 h 920231"/>
              <a:gd name="connsiteX92" fmla="*/ 8778827 w 9517857"/>
              <a:gd name="connsiteY92" fmla="*/ 174811 h 920231"/>
              <a:gd name="connsiteX93" fmla="*/ 8840778 w 9517857"/>
              <a:gd name="connsiteY93" fmla="*/ 145024 h 920231"/>
              <a:gd name="connsiteX94" fmla="*/ 9010380 w 9517857"/>
              <a:gd name="connsiteY94" fmla="*/ 93766 h 920231"/>
              <a:gd name="connsiteX95" fmla="*/ 9110856 w 9517857"/>
              <a:gd name="connsiteY95" fmla="*/ 72872 h 920231"/>
              <a:gd name="connsiteX96" fmla="*/ 9268817 w 9517857"/>
              <a:gd name="connsiteY96" fmla="*/ 54957 h 920231"/>
              <a:gd name="connsiteX97" fmla="*/ 9316667 w 9517857"/>
              <a:gd name="connsiteY97" fmla="*/ 46922 h 920231"/>
              <a:gd name="connsiteX98" fmla="*/ 9428209 w 9517857"/>
              <a:gd name="connsiteY98" fmla="*/ 31798 h 920231"/>
              <a:gd name="connsiteX99" fmla="*/ 9488916 w 9517857"/>
              <a:gd name="connsiteY99"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807816 w 9517857"/>
              <a:gd name="connsiteY56" fmla="*/ 0 h 920231"/>
              <a:gd name="connsiteX57" fmla="*/ 4826683 w 9517857"/>
              <a:gd name="connsiteY57" fmla="*/ 165317 h 920231"/>
              <a:gd name="connsiteX58" fmla="*/ 4827826 w 9517857"/>
              <a:gd name="connsiteY58" fmla="*/ 248852 h 920231"/>
              <a:gd name="connsiteX59" fmla="*/ 4892569 w 9517857"/>
              <a:gd name="connsiteY59" fmla="*/ 251808 h 920231"/>
              <a:gd name="connsiteX60" fmla="*/ 4896611 w 9517857"/>
              <a:gd name="connsiteY60" fmla="*/ 242323 h 920231"/>
              <a:gd name="connsiteX61" fmla="*/ 4917286 w 9517857"/>
              <a:gd name="connsiteY61" fmla="*/ 245534 h 920231"/>
              <a:gd name="connsiteX62" fmla="*/ 4981173 w 9517857"/>
              <a:gd name="connsiteY62" fmla="*/ 248978 h 920231"/>
              <a:gd name="connsiteX63" fmla="*/ 5060397 w 9517857"/>
              <a:gd name="connsiteY63" fmla="*/ 265563 h 920231"/>
              <a:gd name="connsiteX64" fmla="*/ 5252996 w 9517857"/>
              <a:gd name="connsiteY64" fmla="*/ 272530 h 920231"/>
              <a:gd name="connsiteX65" fmla="*/ 5358056 w 9517857"/>
              <a:gd name="connsiteY65" fmla="*/ 249123 h 920231"/>
              <a:gd name="connsiteX66" fmla="*/ 5426496 w 9517857"/>
              <a:gd name="connsiteY66" fmla="*/ 237017 h 920231"/>
              <a:gd name="connsiteX67" fmla="*/ 5497161 w 9517857"/>
              <a:gd name="connsiteY67" fmla="*/ 230683 h 920231"/>
              <a:gd name="connsiteX68" fmla="*/ 5826043 w 9517857"/>
              <a:gd name="connsiteY68" fmla="*/ 149948 h 920231"/>
              <a:gd name="connsiteX69" fmla="*/ 6013415 w 9517857"/>
              <a:gd name="connsiteY69" fmla="*/ 139191 h 920231"/>
              <a:gd name="connsiteX70" fmla="*/ 6080994 w 9517857"/>
              <a:gd name="connsiteY70" fmla="*/ 144813 h 920231"/>
              <a:gd name="connsiteX71" fmla="*/ 6194152 w 9517857"/>
              <a:gd name="connsiteY71" fmla="*/ 153647 h 920231"/>
              <a:gd name="connsiteX72" fmla="*/ 6281379 w 9517857"/>
              <a:gd name="connsiteY72" fmla="*/ 183501 h 920231"/>
              <a:gd name="connsiteX73" fmla="*/ 6374947 w 9517857"/>
              <a:gd name="connsiteY73" fmla="*/ 181674 h 920231"/>
              <a:gd name="connsiteX74" fmla="*/ 6448518 w 9517857"/>
              <a:gd name="connsiteY74" fmla="*/ 166253 h 920231"/>
              <a:gd name="connsiteX75" fmla="*/ 6544700 w 9517857"/>
              <a:gd name="connsiteY75" fmla="*/ 169036 h 920231"/>
              <a:gd name="connsiteX76" fmla="*/ 6648353 w 9517857"/>
              <a:gd name="connsiteY76" fmla="*/ 174125 h 920231"/>
              <a:gd name="connsiteX77" fmla="*/ 6736227 w 9517857"/>
              <a:gd name="connsiteY77" fmla="*/ 175091 h 920231"/>
              <a:gd name="connsiteX78" fmla="*/ 6977218 w 9517857"/>
              <a:gd name="connsiteY78" fmla="*/ 186164 h 920231"/>
              <a:gd name="connsiteX79" fmla="*/ 7065221 w 9517857"/>
              <a:gd name="connsiteY79" fmla="*/ 229406 h 920231"/>
              <a:gd name="connsiteX80" fmla="*/ 7358195 w 9517857"/>
              <a:gd name="connsiteY80" fmla="*/ 253615 h 920231"/>
              <a:gd name="connsiteX81" fmla="*/ 7565449 w 9517857"/>
              <a:gd name="connsiteY81" fmla="*/ 260825 h 920231"/>
              <a:gd name="connsiteX82" fmla="*/ 7599285 w 9517857"/>
              <a:gd name="connsiteY82" fmla="*/ 267896 h 920231"/>
              <a:gd name="connsiteX83" fmla="*/ 7644411 w 9517857"/>
              <a:gd name="connsiteY83" fmla="*/ 260861 h 920231"/>
              <a:gd name="connsiteX84" fmla="*/ 7825110 w 9517857"/>
              <a:gd name="connsiteY84" fmla="*/ 230984 h 920231"/>
              <a:gd name="connsiteX85" fmla="*/ 7965805 w 9517857"/>
              <a:gd name="connsiteY85" fmla="*/ 202230 h 920231"/>
              <a:gd name="connsiteX86" fmla="*/ 8147401 w 9517857"/>
              <a:gd name="connsiteY86" fmla="*/ 207492 h 920231"/>
              <a:gd name="connsiteX87" fmla="*/ 8256033 w 9517857"/>
              <a:gd name="connsiteY87" fmla="*/ 195588 h 920231"/>
              <a:gd name="connsiteX88" fmla="*/ 8410677 w 9517857"/>
              <a:gd name="connsiteY88" fmla="*/ 174042 h 920231"/>
              <a:gd name="connsiteX89" fmla="*/ 8617841 w 9517857"/>
              <a:gd name="connsiteY89" fmla="*/ 157042 h 920231"/>
              <a:gd name="connsiteX90" fmla="*/ 8715976 w 9517857"/>
              <a:gd name="connsiteY90" fmla="*/ 180249 h 920231"/>
              <a:gd name="connsiteX91" fmla="*/ 8778827 w 9517857"/>
              <a:gd name="connsiteY91" fmla="*/ 174811 h 920231"/>
              <a:gd name="connsiteX92" fmla="*/ 8840778 w 9517857"/>
              <a:gd name="connsiteY92" fmla="*/ 145024 h 920231"/>
              <a:gd name="connsiteX93" fmla="*/ 9010380 w 9517857"/>
              <a:gd name="connsiteY93" fmla="*/ 93766 h 920231"/>
              <a:gd name="connsiteX94" fmla="*/ 9110856 w 9517857"/>
              <a:gd name="connsiteY94" fmla="*/ 72872 h 920231"/>
              <a:gd name="connsiteX95" fmla="*/ 9268817 w 9517857"/>
              <a:gd name="connsiteY95" fmla="*/ 54957 h 920231"/>
              <a:gd name="connsiteX96" fmla="*/ 9316667 w 9517857"/>
              <a:gd name="connsiteY96" fmla="*/ 46922 h 920231"/>
              <a:gd name="connsiteX97" fmla="*/ 9428209 w 9517857"/>
              <a:gd name="connsiteY97" fmla="*/ 31798 h 920231"/>
              <a:gd name="connsiteX98" fmla="*/ 9488916 w 9517857"/>
              <a:gd name="connsiteY98"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807816 w 9517857"/>
              <a:gd name="connsiteY55" fmla="*/ 0 h 920231"/>
              <a:gd name="connsiteX56" fmla="*/ 4826683 w 9517857"/>
              <a:gd name="connsiteY56" fmla="*/ 165317 h 920231"/>
              <a:gd name="connsiteX57" fmla="*/ 4827826 w 9517857"/>
              <a:gd name="connsiteY57" fmla="*/ 248852 h 920231"/>
              <a:gd name="connsiteX58" fmla="*/ 4892569 w 9517857"/>
              <a:gd name="connsiteY58" fmla="*/ 251808 h 920231"/>
              <a:gd name="connsiteX59" fmla="*/ 4896611 w 9517857"/>
              <a:gd name="connsiteY59" fmla="*/ 242323 h 920231"/>
              <a:gd name="connsiteX60" fmla="*/ 4917286 w 9517857"/>
              <a:gd name="connsiteY60" fmla="*/ 245534 h 920231"/>
              <a:gd name="connsiteX61" fmla="*/ 4981173 w 9517857"/>
              <a:gd name="connsiteY61" fmla="*/ 248978 h 920231"/>
              <a:gd name="connsiteX62" fmla="*/ 5060397 w 9517857"/>
              <a:gd name="connsiteY62" fmla="*/ 265563 h 920231"/>
              <a:gd name="connsiteX63" fmla="*/ 5252996 w 9517857"/>
              <a:gd name="connsiteY63" fmla="*/ 272530 h 920231"/>
              <a:gd name="connsiteX64" fmla="*/ 5358056 w 9517857"/>
              <a:gd name="connsiteY64" fmla="*/ 249123 h 920231"/>
              <a:gd name="connsiteX65" fmla="*/ 5426496 w 9517857"/>
              <a:gd name="connsiteY65" fmla="*/ 237017 h 920231"/>
              <a:gd name="connsiteX66" fmla="*/ 5497161 w 9517857"/>
              <a:gd name="connsiteY66" fmla="*/ 230683 h 920231"/>
              <a:gd name="connsiteX67" fmla="*/ 5826043 w 9517857"/>
              <a:gd name="connsiteY67" fmla="*/ 149948 h 920231"/>
              <a:gd name="connsiteX68" fmla="*/ 6013415 w 9517857"/>
              <a:gd name="connsiteY68" fmla="*/ 139191 h 920231"/>
              <a:gd name="connsiteX69" fmla="*/ 6080994 w 9517857"/>
              <a:gd name="connsiteY69" fmla="*/ 144813 h 920231"/>
              <a:gd name="connsiteX70" fmla="*/ 6194152 w 9517857"/>
              <a:gd name="connsiteY70" fmla="*/ 153647 h 920231"/>
              <a:gd name="connsiteX71" fmla="*/ 6281379 w 9517857"/>
              <a:gd name="connsiteY71" fmla="*/ 183501 h 920231"/>
              <a:gd name="connsiteX72" fmla="*/ 6374947 w 9517857"/>
              <a:gd name="connsiteY72" fmla="*/ 181674 h 920231"/>
              <a:gd name="connsiteX73" fmla="*/ 6448518 w 9517857"/>
              <a:gd name="connsiteY73" fmla="*/ 166253 h 920231"/>
              <a:gd name="connsiteX74" fmla="*/ 6544700 w 9517857"/>
              <a:gd name="connsiteY74" fmla="*/ 169036 h 920231"/>
              <a:gd name="connsiteX75" fmla="*/ 6648353 w 9517857"/>
              <a:gd name="connsiteY75" fmla="*/ 174125 h 920231"/>
              <a:gd name="connsiteX76" fmla="*/ 6736227 w 9517857"/>
              <a:gd name="connsiteY76" fmla="*/ 175091 h 920231"/>
              <a:gd name="connsiteX77" fmla="*/ 6977218 w 9517857"/>
              <a:gd name="connsiteY77" fmla="*/ 186164 h 920231"/>
              <a:gd name="connsiteX78" fmla="*/ 7065221 w 9517857"/>
              <a:gd name="connsiteY78" fmla="*/ 229406 h 920231"/>
              <a:gd name="connsiteX79" fmla="*/ 7358195 w 9517857"/>
              <a:gd name="connsiteY79" fmla="*/ 253615 h 920231"/>
              <a:gd name="connsiteX80" fmla="*/ 7565449 w 9517857"/>
              <a:gd name="connsiteY80" fmla="*/ 260825 h 920231"/>
              <a:gd name="connsiteX81" fmla="*/ 7599285 w 9517857"/>
              <a:gd name="connsiteY81" fmla="*/ 267896 h 920231"/>
              <a:gd name="connsiteX82" fmla="*/ 7644411 w 9517857"/>
              <a:gd name="connsiteY82" fmla="*/ 260861 h 920231"/>
              <a:gd name="connsiteX83" fmla="*/ 7825110 w 9517857"/>
              <a:gd name="connsiteY83" fmla="*/ 230984 h 920231"/>
              <a:gd name="connsiteX84" fmla="*/ 7965805 w 9517857"/>
              <a:gd name="connsiteY84" fmla="*/ 202230 h 920231"/>
              <a:gd name="connsiteX85" fmla="*/ 8147401 w 9517857"/>
              <a:gd name="connsiteY85" fmla="*/ 207492 h 920231"/>
              <a:gd name="connsiteX86" fmla="*/ 8256033 w 9517857"/>
              <a:gd name="connsiteY86" fmla="*/ 195588 h 920231"/>
              <a:gd name="connsiteX87" fmla="*/ 8410677 w 9517857"/>
              <a:gd name="connsiteY87" fmla="*/ 174042 h 920231"/>
              <a:gd name="connsiteX88" fmla="*/ 8617841 w 9517857"/>
              <a:gd name="connsiteY88" fmla="*/ 157042 h 920231"/>
              <a:gd name="connsiteX89" fmla="*/ 8715976 w 9517857"/>
              <a:gd name="connsiteY89" fmla="*/ 180249 h 920231"/>
              <a:gd name="connsiteX90" fmla="*/ 8778827 w 9517857"/>
              <a:gd name="connsiteY90" fmla="*/ 174811 h 920231"/>
              <a:gd name="connsiteX91" fmla="*/ 8840778 w 9517857"/>
              <a:gd name="connsiteY91" fmla="*/ 145024 h 920231"/>
              <a:gd name="connsiteX92" fmla="*/ 9010380 w 9517857"/>
              <a:gd name="connsiteY92" fmla="*/ 93766 h 920231"/>
              <a:gd name="connsiteX93" fmla="*/ 9110856 w 9517857"/>
              <a:gd name="connsiteY93" fmla="*/ 72872 h 920231"/>
              <a:gd name="connsiteX94" fmla="*/ 9268817 w 9517857"/>
              <a:gd name="connsiteY94" fmla="*/ 54957 h 920231"/>
              <a:gd name="connsiteX95" fmla="*/ 9316667 w 9517857"/>
              <a:gd name="connsiteY95" fmla="*/ 46922 h 920231"/>
              <a:gd name="connsiteX96" fmla="*/ 9428209 w 9517857"/>
              <a:gd name="connsiteY96" fmla="*/ 31798 h 920231"/>
              <a:gd name="connsiteX97" fmla="*/ 9488916 w 9517857"/>
              <a:gd name="connsiteY97"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6423 w 9517857"/>
              <a:gd name="connsiteY4" fmla="*/ 249794 h 920231"/>
              <a:gd name="connsiteX5" fmla="*/ 4686133 w 9517857"/>
              <a:gd name="connsiteY5" fmla="*/ 248602 h 920231"/>
              <a:gd name="connsiteX6" fmla="*/ 4686423 w 9517857"/>
              <a:gd name="connsiteY6" fmla="*/ 249794 h 920231"/>
              <a:gd name="connsiteX7" fmla="*/ 9488916 w 9517857"/>
              <a:gd name="connsiteY7" fmla="*/ 1875 h 920231"/>
              <a:gd name="connsiteX8" fmla="*/ 9517857 w 9517857"/>
              <a:gd name="connsiteY8" fmla="*/ 1887 h 920231"/>
              <a:gd name="connsiteX9" fmla="*/ 9517857 w 9517857"/>
              <a:gd name="connsiteY9" fmla="*/ 920231 h 920231"/>
              <a:gd name="connsiteX10" fmla="*/ 14604 w 9517857"/>
              <a:gd name="connsiteY10" fmla="*/ 920231 h 920231"/>
              <a:gd name="connsiteX11" fmla="*/ 12841 w 9517857"/>
              <a:gd name="connsiteY11" fmla="*/ 919638 h 920231"/>
              <a:gd name="connsiteX12" fmla="*/ 93 w 9517857"/>
              <a:gd name="connsiteY12" fmla="*/ 914346 h 920231"/>
              <a:gd name="connsiteX13" fmla="*/ 58674 w 9517857"/>
              <a:gd name="connsiteY13" fmla="*/ 892197 h 920231"/>
              <a:gd name="connsiteX14" fmla="*/ 275005 w 9517857"/>
              <a:gd name="connsiteY14" fmla="*/ 809104 h 920231"/>
              <a:gd name="connsiteX15" fmla="*/ 587824 w 9517857"/>
              <a:gd name="connsiteY15" fmla="*/ 800070 h 920231"/>
              <a:gd name="connsiteX16" fmla="*/ 727985 w 9517857"/>
              <a:gd name="connsiteY16" fmla="*/ 721701 h 920231"/>
              <a:gd name="connsiteX17" fmla="*/ 778982 w 9517857"/>
              <a:gd name="connsiteY17" fmla="*/ 712017 h 920231"/>
              <a:gd name="connsiteX18" fmla="*/ 849944 w 9517857"/>
              <a:gd name="connsiteY18" fmla="*/ 719862 h 920231"/>
              <a:gd name="connsiteX19" fmla="*/ 901402 w 9517857"/>
              <a:gd name="connsiteY19" fmla="*/ 730920 h 920231"/>
              <a:gd name="connsiteX20" fmla="*/ 930946 w 9517857"/>
              <a:gd name="connsiteY20" fmla="*/ 735921 h 920231"/>
              <a:gd name="connsiteX21" fmla="*/ 986250 w 9517857"/>
              <a:gd name="connsiteY21" fmla="*/ 715405 h 920231"/>
              <a:gd name="connsiteX22" fmla="*/ 1013752 w 9517857"/>
              <a:gd name="connsiteY22" fmla="*/ 715236 h 920231"/>
              <a:gd name="connsiteX23" fmla="*/ 1023734 w 9517857"/>
              <a:gd name="connsiteY23" fmla="*/ 720446 h 920231"/>
              <a:gd name="connsiteX24" fmla="*/ 1063207 w 9517857"/>
              <a:gd name="connsiteY24" fmla="*/ 717526 h 920231"/>
              <a:gd name="connsiteX25" fmla="*/ 1081980 w 9517857"/>
              <a:gd name="connsiteY25" fmla="*/ 740330 h 920231"/>
              <a:gd name="connsiteX26" fmla="*/ 1218120 w 9517857"/>
              <a:gd name="connsiteY26" fmla="*/ 715155 h 920231"/>
              <a:gd name="connsiteX27" fmla="*/ 1397459 w 9517857"/>
              <a:gd name="connsiteY27" fmla="*/ 693065 h 920231"/>
              <a:gd name="connsiteX28" fmla="*/ 1580688 w 9517857"/>
              <a:gd name="connsiteY28" fmla="*/ 695572 h 920231"/>
              <a:gd name="connsiteX29" fmla="*/ 1772334 w 9517857"/>
              <a:gd name="connsiteY29" fmla="*/ 712515 h 920231"/>
              <a:gd name="connsiteX30" fmla="*/ 2002561 w 9517857"/>
              <a:gd name="connsiteY30" fmla="*/ 661792 h 920231"/>
              <a:gd name="connsiteX31" fmla="*/ 2135144 w 9517857"/>
              <a:gd name="connsiteY31" fmla="*/ 638376 h 920231"/>
              <a:gd name="connsiteX32" fmla="*/ 2440292 w 9517857"/>
              <a:gd name="connsiteY32" fmla="*/ 595737 h 920231"/>
              <a:gd name="connsiteX33" fmla="*/ 2547829 w 9517857"/>
              <a:gd name="connsiteY33" fmla="*/ 568025 h 920231"/>
              <a:gd name="connsiteX34" fmla="*/ 2658055 w 9517857"/>
              <a:gd name="connsiteY34" fmla="*/ 580602 h 920231"/>
              <a:gd name="connsiteX35" fmla="*/ 2693698 w 9517857"/>
              <a:gd name="connsiteY35" fmla="*/ 561904 h 920231"/>
              <a:gd name="connsiteX36" fmla="*/ 2699673 w 9517857"/>
              <a:gd name="connsiteY36" fmla="*/ 558275 h 920231"/>
              <a:gd name="connsiteX37" fmla="*/ 2727306 w 9517857"/>
              <a:gd name="connsiteY37" fmla="*/ 552573 h 920231"/>
              <a:gd name="connsiteX38" fmla="*/ 2730451 w 9517857"/>
              <a:gd name="connsiteY38" fmla="*/ 539933 h 920231"/>
              <a:gd name="connsiteX39" fmla="*/ 2768713 w 9517857"/>
              <a:gd name="connsiteY39" fmla="*/ 523450 h 920231"/>
              <a:gd name="connsiteX40" fmla="*/ 2820868 w 9517857"/>
              <a:gd name="connsiteY40" fmla="*/ 516035 h 920231"/>
              <a:gd name="connsiteX41" fmla="*/ 3073635 w 9517857"/>
              <a:gd name="connsiteY41" fmla="*/ 493169 h 920231"/>
              <a:gd name="connsiteX42" fmla="*/ 3222071 w 9517857"/>
              <a:gd name="connsiteY42" fmla="*/ 472434 h 920231"/>
              <a:gd name="connsiteX43" fmla="*/ 3274069 w 9517857"/>
              <a:gd name="connsiteY43" fmla="*/ 453480 h 920231"/>
              <a:gd name="connsiteX44" fmla="*/ 3349632 w 9517857"/>
              <a:gd name="connsiteY44" fmla="*/ 434458 h 920231"/>
              <a:gd name="connsiteX45" fmla="*/ 3479593 w 9517857"/>
              <a:gd name="connsiteY45" fmla="*/ 392312 h 920231"/>
              <a:gd name="connsiteX46" fmla="*/ 3651428 w 9517857"/>
              <a:gd name="connsiteY46" fmla="*/ 363682 h 920231"/>
              <a:gd name="connsiteX47" fmla="*/ 3750023 w 9517857"/>
              <a:gd name="connsiteY47" fmla="*/ 372553 h 920231"/>
              <a:gd name="connsiteX48" fmla="*/ 3844133 w 9517857"/>
              <a:gd name="connsiteY48" fmla="*/ 362523 h 920231"/>
              <a:gd name="connsiteX49" fmla="*/ 3933803 w 9517857"/>
              <a:gd name="connsiteY49" fmla="*/ 359190 h 920231"/>
              <a:gd name="connsiteX50" fmla="*/ 4266740 w 9517857"/>
              <a:gd name="connsiteY50" fmla="*/ 363329 h 920231"/>
              <a:gd name="connsiteX51" fmla="*/ 4430770 w 9517857"/>
              <a:gd name="connsiteY51" fmla="*/ 344518 h 920231"/>
              <a:gd name="connsiteX52" fmla="*/ 4512664 w 9517857"/>
              <a:gd name="connsiteY52" fmla="*/ 321823 h 920231"/>
              <a:gd name="connsiteX53" fmla="*/ 4616423 w 9517857"/>
              <a:gd name="connsiteY53" fmla="*/ 292789 h 920231"/>
              <a:gd name="connsiteX54" fmla="*/ 4807816 w 9517857"/>
              <a:gd name="connsiteY54" fmla="*/ 0 h 920231"/>
              <a:gd name="connsiteX55" fmla="*/ 4826683 w 9517857"/>
              <a:gd name="connsiteY55" fmla="*/ 165317 h 920231"/>
              <a:gd name="connsiteX56" fmla="*/ 4827826 w 9517857"/>
              <a:gd name="connsiteY56" fmla="*/ 248852 h 920231"/>
              <a:gd name="connsiteX57" fmla="*/ 4892569 w 9517857"/>
              <a:gd name="connsiteY57" fmla="*/ 251808 h 920231"/>
              <a:gd name="connsiteX58" fmla="*/ 4896611 w 9517857"/>
              <a:gd name="connsiteY58" fmla="*/ 242323 h 920231"/>
              <a:gd name="connsiteX59" fmla="*/ 4917286 w 9517857"/>
              <a:gd name="connsiteY59" fmla="*/ 245534 h 920231"/>
              <a:gd name="connsiteX60" fmla="*/ 4981173 w 9517857"/>
              <a:gd name="connsiteY60" fmla="*/ 248978 h 920231"/>
              <a:gd name="connsiteX61" fmla="*/ 5060397 w 9517857"/>
              <a:gd name="connsiteY61" fmla="*/ 265563 h 920231"/>
              <a:gd name="connsiteX62" fmla="*/ 5252996 w 9517857"/>
              <a:gd name="connsiteY62" fmla="*/ 272530 h 920231"/>
              <a:gd name="connsiteX63" fmla="*/ 5358056 w 9517857"/>
              <a:gd name="connsiteY63" fmla="*/ 249123 h 920231"/>
              <a:gd name="connsiteX64" fmla="*/ 5426496 w 9517857"/>
              <a:gd name="connsiteY64" fmla="*/ 237017 h 920231"/>
              <a:gd name="connsiteX65" fmla="*/ 5497161 w 9517857"/>
              <a:gd name="connsiteY65" fmla="*/ 230683 h 920231"/>
              <a:gd name="connsiteX66" fmla="*/ 5826043 w 9517857"/>
              <a:gd name="connsiteY66" fmla="*/ 149948 h 920231"/>
              <a:gd name="connsiteX67" fmla="*/ 6013415 w 9517857"/>
              <a:gd name="connsiteY67" fmla="*/ 139191 h 920231"/>
              <a:gd name="connsiteX68" fmla="*/ 6080994 w 9517857"/>
              <a:gd name="connsiteY68" fmla="*/ 144813 h 920231"/>
              <a:gd name="connsiteX69" fmla="*/ 6194152 w 9517857"/>
              <a:gd name="connsiteY69" fmla="*/ 153647 h 920231"/>
              <a:gd name="connsiteX70" fmla="*/ 6281379 w 9517857"/>
              <a:gd name="connsiteY70" fmla="*/ 183501 h 920231"/>
              <a:gd name="connsiteX71" fmla="*/ 6374947 w 9517857"/>
              <a:gd name="connsiteY71" fmla="*/ 181674 h 920231"/>
              <a:gd name="connsiteX72" fmla="*/ 6448518 w 9517857"/>
              <a:gd name="connsiteY72" fmla="*/ 166253 h 920231"/>
              <a:gd name="connsiteX73" fmla="*/ 6544700 w 9517857"/>
              <a:gd name="connsiteY73" fmla="*/ 169036 h 920231"/>
              <a:gd name="connsiteX74" fmla="*/ 6648353 w 9517857"/>
              <a:gd name="connsiteY74" fmla="*/ 174125 h 920231"/>
              <a:gd name="connsiteX75" fmla="*/ 6736227 w 9517857"/>
              <a:gd name="connsiteY75" fmla="*/ 175091 h 920231"/>
              <a:gd name="connsiteX76" fmla="*/ 6977218 w 9517857"/>
              <a:gd name="connsiteY76" fmla="*/ 186164 h 920231"/>
              <a:gd name="connsiteX77" fmla="*/ 7065221 w 9517857"/>
              <a:gd name="connsiteY77" fmla="*/ 229406 h 920231"/>
              <a:gd name="connsiteX78" fmla="*/ 7358195 w 9517857"/>
              <a:gd name="connsiteY78" fmla="*/ 253615 h 920231"/>
              <a:gd name="connsiteX79" fmla="*/ 7565449 w 9517857"/>
              <a:gd name="connsiteY79" fmla="*/ 260825 h 920231"/>
              <a:gd name="connsiteX80" fmla="*/ 7599285 w 9517857"/>
              <a:gd name="connsiteY80" fmla="*/ 267896 h 920231"/>
              <a:gd name="connsiteX81" fmla="*/ 7644411 w 9517857"/>
              <a:gd name="connsiteY81" fmla="*/ 260861 h 920231"/>
              <a:gd name="connsiteX82" fmla="*/ 7825110 w 9517857"/>
              <a:gd name="connsiteY82" fmla="*/ 230984 h 920231"/>
              <a:gd name="connsiteX83" fmla="*/ 7965805 w 9517857"/>
              <a:gd name="connsiteY83" fmla="*/ 202230 h 920231"/>
              <a:gd name="connsiteX84" fmla="*/ 8147401 w 9517857"/>
              <a:gd name="connsiteY84" fmla="*/ 207492 h 920231"/>
              <a:gd name="connsiteX85" fmla="*/ 8256033 w 9517857"/>
              <a:gd name="connsiteY85" fmla="*/ 195588 h 920231"/>
              <a:gd name="connsiteX86" fmla="*/ 8410677 w 9517857"/>
              <a:gd name="connsiteY86" fmla="*/ 174042 h 920231"/>
              <a:gd name="connsiteX87" fmla="*/ 8617841 w 9517857"/>
              <a:gd name="connsiteY87" fmla="*/ 157042 h 920231"/>
              <a:gd name="connsiteX88" fmla="*/ 8715976 w 9517857"/>
              <a:gd name="connsiteY88" fmla="*/ 180249 h 920231"/>
              <a:gd name="connsiteX89" fmla="*/ 8778827 w 9517857"/>
              <a:gd name="connsiteY89" fmla="*/ 174811 h 920231"/>
              <a:gd name="connsiteX90" fmla="*/ 8840778 w 9517857"/>
              <a:gd name="connsiteY90" fmla="*/ 145024 h 920231"/>
              <a:gd name="connsiteX91" fmla="*/ 9010380 w 9517857"/>
              <a:gd name="connsiteY91" fmla="*/ 93766 h 920231"/>
              <a:gd name="connsiteX92" fmla="*/ 9110856 w 9517857"/>
              <a:gd name="connsiteY92" fmla="*/ 72872 h 920231"/>
              <a:gd name="connsiteX93" fmla="*/ 9268817 w 9517857"/>
              <a:gd name="connsiteY93" fmla="*/ 54957 h 920231"/>
              <a:gd name="connsiteX94" fmla="*/ 9316667 w 9517857"/>
              <a:gd name="connsiteY94" fmla="*/ 46922 h 920231"/>
              <a:gd name="connsiteX95" fmla="*/ 9428209 w 9517857"/>
              <a:gd name="connsiteY95" fmla="*/ 31798 h 920231"/>
              <a:gd name="connsiteX96" fmla="*/ 9488916 w 9517857"/>
              <a:gd name="connsiteY96"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9488916 w 9517857"/>
              <a:gd name="connsiteY4" fmla="*/ 1875 h 920231"/>
              <a:gd name="connsiteX5" fmla="*/ 9517857 w 9517857"/>
              <a:gd name="connsiteY5" fmla="*/ 1887 h 920231"/>
              <a:gd name="connsiteX6" fmla="*/ 9517857 w 9517857"/>
              <a:gd name="connsiteY6" fmla="*/ 920231 h 920231"/>
              <a:gd name="connsiteX7" fmla="*/ 14604 w 9517857"/>
              <a:gd name="connsiteY7" fmla="*/ 920231 h 920231"/>
              <a:gd name="connsiteX8" fmla="*/ 12841 w 9517857"/>
              <a:gd name="connsiteY8" fmla="*/ 919638 h 920231"/>
              <a:gd name="connsiteX9" fmla="*/ 93 w 9517857"/>
              <a:gd name="connsiteY9" fmla="*/ 914346 h 920231"/>
              <a:gd name="connsiteX10" fmla="*/ 58674 w 9517857"/>
              <a:gd name="connsiteY10" fmla="*/ 892197 h 920231"/>
              <a:gd name="connsiteX11" fmla="*/ 275005 w 9517857"/>
              <a:gd name="connsiteY11" fmla="*/ 809104 h 920231"/>
              <a:gd name="connsiteX12" fmla="*/ 587824 w 9517857"/>
              <a:gd name="connsiteY12" fmla="*/ 800070 h 920231"/>
              <a:gd name="connsiteX13" fmla="*/ 727985 w 9517857"/>
              <a:gd name="connsiteY13" fmla="*/ 721701 h 920231"/>
              <a:gd name="connsiteX14" fmla="*/ 778982 w 9517857"/>
              <a:gd name="connsiteY14" fmla="*/ 712017 h 920231"/>
              <a:gd name="connsiteX15" fmla="*/ 849944 w 9517857"/>
              <a:gd name="connsiteY15" fmla="*/ 719862 h 920231"/>
              <a:gd name="connsiteX16" fmla="*/ 901402 w 9517857"/>
              <a:gd name="connsiteY16" fmla="*/ 730920 h 920231"/>
              <a:gd name="connsiteX17" fmla="*/ 930946 w 9517857"/>
              <a:gd name="connsiteY17" fmla="*/ 735921 h 920231"/>
              <a:gd name="connsiteX18" fmla="*/ 986250 w 9517857"/>
              <a:gd name="connsiteY18" fmla="*/ 715405 h 920231"/>
              <a:gd name="connsiteX19" fmla="*/ 1013752 w 9517857"/>
              <a:gd name="connsiteY19" fmla="*/ 715236 h 920231"/>
              <a:gd name="connsiteX20" fmla="*/ 1023734 w 9517857"/>
              <a:gd name="connsiteY20" fmla="*/ 720446 h 920231"/>
              <a:gd name="connsiteX21" fmla="*/ 1063207 w 9517857"/>
              <a:gd name="connsiteY21" fmla="*/ 717526 h 920231"/>
              <a:gd name="connsiteX22" fmla="*/ 1081980 w 9517857"/>
              <a:gd name="connsiteY22" fmla="*/ 740330 h 920231"/>
              <a:gd name="connsiteX23" fmla="*/ 1218120 w 9517857"/>
              <a:gd name="connsiteY23" fmla="*/ 715155 h 920231"/>
              <a:gd name="connsiteX24" fmla="*/ 1397459 w 9517857"/>
              <a:gd name="connsiteY24" fmla="*/ 693065 h 920231"/>
              <a:gd name="connsiteX25" fmla="*/ 1580688 w 9517857"/>
              <a:gd name="connsiteY25" fmla="*/ 695572 h 920231"/>
              <a:gd name="connsiteX26" fmla="*/ 1772334 w 9517857"/>
              <a:gd name="connsiteY26" fmla="*/ 712515 h 920231"/>
              <a:gd name="connsiteX27" fmla="*/ 2002561 w 9517857"/>
              <a:gd name="connsiteY27" fmla="*/ 661792 h 920231"/>
              <a:gd name="connsiteX28" fmla="*/ 2135144 w 9517857"/>
              <a:gd name="connsiteY28" fmla="*/ 638376 h 920231"/>
              <a:gd name="connsiteX29" fmla="*/ 2440292 w 9517857"/>
              <a:gd name="connsiteY29" fmla="*/ 595737 h 920231"/>
              <a:gd name="connsiteX30" fmla="*/ 2547829 w 9517857"/>
              <a:gd name="connsiteY30" fmla="*/ 568025 h 920231"/>
              <a:gd name="connsiteX31" fmla="*/ 2658055 w 9517857"/>
              <a:gd name="connsiteY31" fmla="*/ 580602 h 920231"/>
              <a:gd name="connsiteX32" fmla="*/ 2693698 w 9517857"/>
              <a:gd name="connsiteY32" fmla="*/ 561904 h 920231"/>
              <a:gd name="connsiteX33" fmla="*/ 2699673 w 9517857"/>
              <a:gd name="connsiteY33" fmla="*/ 558275 h 920231"/>
              <a:gd name="connsiteX34" fmla="*/ 2727306 w 9517857"/>
              <a:gd name="connsiteY34" fmla="*/ 552573 h 920231"/>
              <a:gd name="connsiteX35" fmla="*/ 2730451 w 9517857"/>
              <a:gd name="connsiteY35" fmla="*/ 539933 h 920231"/>
              <a:gd name="connsiteX36" fmla="*/ 2768713 w 9517857"/>
              <a:gd name="connsiteY36" fmla="*/ 523450 h 920231"/>
              <a:gd name="connsiteX37" fmla="*/ 2820868 w 9517857"/>
              <a:gd name="connsiteY37" fmla="*/ 516035 h 920231"/>
              <a:gd name="connsiteX38" fmla="*/ 3073635 w 9517857"/>
              <a:gd name="connsiteY38" fmla="*/ 493169 h 920231"/>
              <a:gd name="connsiteX39" fmla="*/ 3222071 w 9517857"/>
              <a:gd name="connsiteY39" fmla="*/ 472434 h 920231"/>
              <a:gd name="connsiteX40" fmla="*/ 3274069 w 9517857"/>
              <a:gd name="connsiteY40" fmla="*/ 453480 h 920231"/>
              <a:gd name="connsiteX41" fmla="*/ 3349632 w 9517857"/>
              <a:gd name="connsiteY41" fmla="*/ 434458 h 920231"/>
              <a:gd name="connsiteX42" fmla="*/ 3479593 w 9517857"/>
              <a:gd name="connsiteY42" fmla="*/ 392312 h 920231"/>
              <a:gd name="connsiteX43" fmla="*/ 3651428 w 9517857"/>
              <a:gd name="connsiteY43" fmla="*/ 363682 h 920231"/>
              <a:gd name="connsiteX44" fmla="*/ 3750023 w 9517857"/>
              <a:gd name="connsiteY44" fmla="*/ 372553 h 920231"/>
              <a:gd name="connsiteX45" fmla="*/ 3844133 w 9517857"/>
              <a:gd name="connsiteY45" fmla="*/ 362523 h 920231"/>
              <a:gd name="connsiteX46" fmla="*/ 3933803 w 9517857"/>
              <a:gd name="connsiteY46" fmla="*/ 359190 h 920231"/>
              <a:gd name="connsiteX47" fmla="*/ 4266740 w 9517857"/>
              <a:gd name="connsiteY47" fmla="*/ 363329 h 920231"/>
              <a:gd name="connsiteX48" fmla="*/ 4430770 w 9517857"/>
              <a:gd name="connsiteY48" fmla="*/ 344518 h 920231"/>
              <a:gd name="connsiteX49" fmla="*/ 4512664 w 9517857"/>
              <a:gd name="connsiteY49" fmla="*/ 321823 h 920231"/>
              <a:gd name="connsiteX50" fmla="*/ 4616423 w 9517857"/>
              <a:gd name="connsiteY50" fmla="*/ 292789 h 920231"/>
              <a:gd name="connsiteX51" fmla="*/ 4807816 w 9517857"/>
              <a:gd name="connsiteY51" fmla="*/ 0 h 920231"/>
              <a:gd name="connsiteX52" fmla="*/ 4826683 w 9517857"/>
              <a:gd name="connsiteY52" fmla="*/ 165317 h 920231"/>
              <a:gd name="connsiteX53" fmla="*/ 4827826 w 9517857"/>
              <a:gd name="connsiteY53" fmla="*/ 248852 h 920231"/>
              <a:gd name="connsiteX54" fmla="*/ 4892569 w 9517857"/>
              <a:gd name="connsiteY54" fmla="*/ 251808 h 920231"/>
              <a:gd name="connsiteX55" fmla="*/ 4896611 w 9517857"/>
              <a:gd name="connsiteY55" fmla="*/ 242323 h 920231"/>
              <a:gd name="connsiteX56" fmla="*/ 4917286 w 9517857"/>
              <a:gd name="connsiteY56" fmla="*/ 245534 h 920231"/>
              <a:gd name="connsiteX57" fmla="*/ 4981173 w 9517857"/>
              <a:gd name="connsiteY57" fmla="*/ 248978 h 920231"/>
              <a:gd name="connsiteX58" fmla="*/ 5060397 w 9517857"/>
              <a:gd name="connsiteY58" fmla="*/ 265563 h 920231"/>
              <a:gd name="connsiteX59" fmla="*/ 5252996 w 9517857"/>
              <a:gd name="connsiteY59" fmla="*/ 272530 h 920231"/>
              <a:gd name="connsiteX60" fmla="*/ 5358056 w 9517857"/>
              <a:gd name="connsiteY60" fmla="*/ 249123 h 920231"/>
              <a:gd name="connsiteX61" fmla="*/ 5426496 w 9517857"/>
              <a:gd name="connsiteY61" fmla="*/ 237017 h 920231"/>
              <a:gd name="connsiteX62" fmla="*/ 5497161 w 9517857"/>
              <a:gd name="connsiteY62" fmla="*/ 230683 h 920231"/>
              <a:gd name="connsiteX63" fmla="*/ 5826043 w 9517857"/>
              <a:gd name="connsiteY63" fmla="*/ 149948 h 920231"/>
              <a:gd name="connsiteX64" fmla="*/ 6013415 w 9517857"/>
              <a:gd name="connsiteY64" fmla="*/ 139191 h 920231"/>
              <a:gd name="connsiteX65" fmla="*/ 6080994 w 9517857"/>
              <a:gd name="connsiteY65" fmla="*/ 144813 h 920231"/>
              <a:gd name="connsiteX66" fmla="*/ 6194152 w 9517857"/>
              <a:gd name="connsiteY66" fmla="*/ 153647 h 920231"/>
              <a:gd name="connsiteX67" fmla="*/ 6281379 w 9517857"/>
              <a:gd name="connsiteY67" fmla="*/ 183501 h 920231"/>
              <a:gd name="connsiteX68" fmla="*/ 6374947 w 9517857"/>
              <a:gd name="connsiteY68" fmla="*/ 181674 h 920231"/>
              <a:gd name="connsiteX69" fmla="*/ 6448518 w 9517857"/>
              <a:gd name="connsiteY69" fmla="*/ 166253 h 920231"/>
              <a:gd name="connsiteX70" fmla="*/ 6544700 w 9517857"/>
              <a:gd name="connsiteY70" fmla="*/ 169036 h 920231"/>
              <a:gd name="connsiteX71" fmla="*/ 6648353 w 9517857"/>
              <a:gd name="connsiteY71" fmla="*/ 174125 h 920231"/>
              <a:gd name="connsiteX72" fmla="*/ 6736227 w 9517857"/>
              <a:gd name="connsiteY72" fmla="*/ 175091 h 920231"/>
              <a:gd name="connsiteX73" fmla="*/ 6977218 w 9517857"/>
              <a:gd name="connsiteY73" fmla="*/ 186164 h 920231"/>
              <a:gd name="connsiteX74" fmla="*/ 7065221 w 9517857"/>
              <a:gd name="connsiteY74" fmla="*/ 229406 h 920231"/>
              <a:gd name="connsiteX75" fmla="*/ 7358195 w 9517857"/>
              <a:gd name="connsiteY75" fmla="*/ 253615 h 920231"/>
              <a:gd name="connsiteX76" fmla="*/ 7565449 w 9517857"/>
              <a:gd name="connsiteY76" fmla="*/ 260825 h 920231"/>
              <a:gd name="connsiteX77" fmla="*/ 7599285 w 9517857"/>
              <a:gd name="connsiteY77" fmla="*/ 267896 h 920231"/>
              <a:gd name="connsiteX78" fmla="*/ 7644411 w 9517857"/>
              <a:gd name="connsiteY78" fmla="*/ 260861 h 920231"/>
              <a:gd name="connsiteX79" fmla="*/ 7825110 w 9517857"/>
              <a:gd name="connsiteY79" fmla="*/ 230984 h 920231"/>
              <a:gd name="connsiteX80" fmla="*/ 7965805 w 9517857"/>
              <a:gd name="connsiteY80" fmla="*/ 202230 h 920231"/>
              <a:gd name="connsiteX81" fmla="*/ 8147401 w 9517857"/>
              <a:gd name="connsiteY81" fmla="*/ 207492 h 920231"/>
              <a:gd name="connsiteX82" fmla="*/ 8256033 w 9517857"/>
              <a:gd name="connsiteY82" fmla="*/ 195588 h 920231"/>
              <a:gd name="connsiteX83" fmla="*/ 8410677 w 9517857"/>
              <a:gd name="connsiteY83" fmla="*/ 174042 h 920231"/>
              <a:gd name="connsiteX84" fmla="*/ 8617841 w 9517857"/>
              <a:gd name="connsiteY84" fmla="*/ 157042 h 920231"/>
              <a:gd name="connsiteX85" fmla="*/ 8715976 w 9517857"/>
              <a:gd name="connsiteY85" fmla="*/ 180249 h 920231"/>
              <a:gd name="connsiteX86" fmla="*/ 8778827 w 9517857"/>
              <a:gd name="connsiteY86" fmla="*/ 174811 h 920231"/>
              <a:gd name="connsiteX87" fmla="*/ 8840778 w 9517857"/>
              <a:gd name="connsiteY87" fmla="*/ 145024 h 920231"/>
              <a:gd name="connsiteX88" fmla="*/ 9010380 w 9517857"/>
              <a:gd name="connsiteY88" fmla="*/ 93766 h 920231"/>
              <a:gd name="connsiteX89" fmla="*/ 9110856 w 9517857"/>
              <a:gd name="connsiteY89" fmla="*/ 72872 h 920231"/>
              <a:gd name="connsiteX90" fmla="*/ 9268817 w 9517857"/>
              <a:gd name="connsiteY90" fmla="*/ 54957 h 920231"/>
              <a:gd name="connsiteX91" fmla="*/ 9316667 w 9517857"/>
              <a:gd name="connsiteY91" fmla="*/ 46922 h 920231"/>
              <a:gd name="connsiteX92" fmla="*/ 9428209 w 9517857"/>
              <a:gd name="connsiteY92" fmla="*/ 31798 h 920231"/>
              <a:gd name="connsiteX93" fmla="*/ 9488916 w 9517857"/>
              <a:gd name="connsiteY93" fmla="*/ 1875 h 920231"/>
              <a:gd name="connsiteX0" fmla="*/ 4687244 w 9517857"/>
              <a:gd name="connsiteY0" fmla="*/ 253173 h 920231"/>
              <a:gd name="connsiteX1" fmla="*/ 4689051 w 9517857"/>
              <a:gd name="connsiteY1" fmla="*/ 252843 h 920231"/>
              <a:gd name="connsiteX2" fmla="*/ 4687244 w 9517857"/>
              <a:gd name="connsiteY2" fmla="*/ 253173 h 920231"/>
              <a:gd name="connsiteX3" fmla="*/ 9488916 w 9517857"/>
              <a:gd name="connsiteY3" fmla="*/ 1875 h 920231"/>
              <a:gd name="connsiteX4" fmla="*/ 9517857 w 9517857"/>
              <a:gd name="connsiteY4" fmla="*/ 1887 h 920231"/>
              <a:gd name="connsiteX5" fmla="*/ 9517857 w 9517857"/>
              <a:gd name="connsiteY5" fmla="*/ 920231 h 920231"/>
              <a:gd name="connsiteX6" fmla="*/ 14604 w 9517857"/>
              <a:gd name="connsiteY6" fmla="*/ 920231 h 920231"/>
              <a:gd name="connsiteX7" fmla="*/ 12841 w 9517857"/>
              <a:gd name="connsiteY7" fmla="*/ 919638 h 920231"/>
              <a:gd name="connsiteX8" fmla="*/ 93 w 9517857"/>
              <a:gd name="connsiteY8" fmla="*/ 914346 h 920231"/>
              <a:gd name="connsiteX9" fmla="*/ 58674 w 9517857"/>
              <a:gd name="connsiteY9" fmla="*/ 892197 h 920231"/>
              <a:gd name="connsiteX10" fmla="*/ 275005 w 9517857"/>
              <a:gd name="connsiteY10" fmla="*/ 809104 h 920231"/>
              <a:gd name="connsiteX11" fmla="*/ 587824 w 9517857"/>
              <a:gd name="connsiteY11" fmla="*/ 800070 h 920231"/>
              <a:gd name="connsiteX12" fmla="*/ 727985 w 9517857"/>
              <a:gd name="connsiteY12" fmla="*/ 721701 h 920231"/>
              <a:gd name="connsiteX13" fmla="*/ 778982 w 9517857"/>
              <a:gd name="connsiteY13" fmla="*/ 712017 h 920231"/>
              <a:gd name="connsiteX14" fmla="*/ 849944 w 9517857"/>
              <a:gd name="connsiteY14" fmla="*/ 719862 h 920231"/>
              <a:gd name="connsiteX15" fmla="*/ 901402 w 9517857"/>
              <a:gd name="connsiteY15" fmla="*/ 730920 h 920231"/>
              <a:gd name="connsiteX16" fmla="*/ 930946 w 9517857"/>
              <a:gd name="connsiteY16" fmla="*/ 735921 h 920231"/>
              <a:gd name="connsiteX17" fmla="*/ 986250 w 9517857"/>
              <a:gd name="connsiteY17" fmla="*/ 715405 h 920231"/>
              <a:gd name="connsiteX18" fmla="*/ 1013752 w 9517857"/>
              <a:gd name="connsiteY18" fmla="*/ 715236 h 920231"/>
              <a:gd name="connsiteX19" fmla="*/ 1023734 w 9517857"/>
              <a:gd name="connsiteY19" fmla="*/ 720446 h 920231"/>
              <a:gd name="connsiteX20" fmla="*/ 1063207 w 9517857"/>
              <a:gd name="connsiteY20" fmla="*/ 717526 h 920231"/>
              <a:gd name="connsiteX21" fmla="*/ 1081980 w 9517857"/>
              <a:gd name="connsiteY21" fmla="*/ 740330 h 920231"/>
              <a:gd name="connsiteX22" fmla="*/ 1218120 w 9517857"/>
              <a:gd name="connsiteY22" fmla="*/ 715155 h 920231"/>
              <a:gd name="connsiteX23" fmla="*/ 1397459 w 9517857"/>
              <a:gd name="connsiteY23" fmla="*/ 693065 h 920231"/>
              <a:gd name="connsiteX24" fmla="*/ 1580688 w 9517857"/>
              <a:gd name="connsiteY24" fmla="*/ 695572 h 920231"/>
              <a:gd name="connsiteX25" fmla="*/ 1772334 w 9517857"/>
              <a:gd name="connsiteY25" fmla="*/ 712515 h 920231"/>
              <a:gd name="connsiteX26" fmla="*/ 2002561 w 9517857"/>
              <a:gd name="connsiteY26" fmla="*/ 661792 h 920231"/>
              <a:gd name="connsiteX27" fmla="*/ 2135144 w 9517857"/>
              <a:gd name="connsiteY27" fmla="*/ 638376 h 920231"/>
              <a:gd name="connsiteX28" fmla="*/ 2440292 w 9517857"/>
              <a:gd name="connsiteY28" fmla="*/ 595737 h 920231"/>
              <a:gd name="connsiteX29" fmla="*/ 2547829 w 9517857"/>
              <a:gd name="connsiteY29" fmla="*/ 568025 h 920231"/>
              <a:gd name="connsiteX30" fmla="*/ 2658055 w 9517857"/>
              <a:gd name="connsiteY30" fmla="*/ 580602 h 920231"/>
              <a:gd name="connsiteX31" fmla="*/ 2693698 w 9517857"/>
              <a:gd name="connsiteY31" fmla="*/ 561904 h 920231"/>
              <a:gd name="connsiteX32" fmla="*/ 2699673 w 9517857"/>
              <a:gd name="connsiteY32" fmla="*/ 558275 h 920231"/>
              <a:gd name="connsiteX33" fmla="*/ 2727306 w 9517857"/>
              <a:gd name="connsiteY33" fmla="*/ 552573 h 920231"/>
              <a:gd name="connsiteX34" fmla="*/ 2730451 w 9517857"/>
              <a:gd name="connsiteY34" fmla="*/ 539933 h 920231"/>
              <a:gd name="connsiteX35" fmla="*/ 2768713 w 9517857"/>
              <a:gd name="connsiteY35" fmla="*/ 523450 h 920231"/>
              <a:gd name="connsiteX36" fmla="*/ 2820868 w 9517857"/>
              <a:gd name="connsiteY36" fmla="*/ 516035 h 920231"/>
              <a:gd name="connsiteX37" fmla="*/ 3073635 w 9517857"/>
              <a:gd name="connsiteY37" fmla="*/ 493169 h 920231"/>
              <a:gd name="connsiteX38" fmla="*/ 3222071 w 9517857"/>
              <a:gd name="connsiteY38" fmla="*/ 472434 h 920231"/>
              <a:gd name="connsiteX39" fmla="*/ 3274069 w 9517857"/>
              <a:gd name="connsiteY39" fmla="*/ 453480 h 920231"/>
              <a:gd name="connsiteX40" fmla="*/ 3349632 w 9517857"/>
              <a:gd name="connsiteY40" fmla="*/ 434458 h 920231"/>
              <a:gd name="connsiteX41" fmla="*/ 3479593 w 9517857"/>
              <a:gd name="connsiteY41" fmla="*/ 392312 h 920231"/>
              <a:gd name="connsiteX42" fmla="*/ 3651428 w 9517857"/>
              <a:gd name="connsiteY42" fmla="*/ 363682 h 920231"/>
              <a:gd name="connsiteX43" fmla="*/ 3750023 w 9517857"/>
              <a:gd name="connsiteY43" fmla="*/ 372553 h 920231"/>
              <a:gd name="connsiteX44" fmla="*/ 3844133 w 9517857"/>
              <a:gd name="connsiteY44" fmla="*/ 362523 h 920231"/>
              <a:gd name="connsiteX45" fmla="*/ 3933803 w 9517857"/>
              <a:gd name="connsiteY45" fmla="*/ 359190 h 920231"/>
              <a:gd name="connsiteX46" fmla="*/ 4266740 w 9517857"/>
              <a:gd name="connsiteY46" fmla="*/ 363329 h 920231"/>
              <a:gd name="connsiteX47" fmla="*/ 4430770 w 9517857"/>
              <a:gd name="connsiteY47" fmla="*/ 344518 h 920231"/>
              <a:gd name="connsiteX48" fmla="*/ 4512664 w 9517857"/>
              <a:gd name="connsiteY48" fmla="*/ 321823 h 920231"/>
              <a:gd name="connsiteX49" fmla="*/ 4616423 w 9517857"/>
              <a:gd name="connsiteY49" fmla="*/ 292789 h 920231"/>
              <a:gd name="connsiteX50" fmla="*/ 4807816 w 9517857"/>
              <a:gd name="connsiteY50" fmla="*/ 0 h 920231"/>
              <a:gd name="connsiteX51" fmla="*/ 4826683 w 9517857"/>
              <a:gd name="connsiteY51" fmla="*/ 165317 h 920231"/>
              <a:gd name="connsiteX52" fmla="*/ 4827826 w 9517857"/>
              <a:gd name="connsiteY52" fmla="*/ 248852 h 920231"/>
              <a:gd name="connsiteX53" fmla="*/ 4892569 w 9517857"/>
              <a:gd name="connsiteY53" fmla="*/ 251808 h 920231"/>
              <a:gd name="connsiteX54" fmla="*/ 4896611 w 9517857"/>
              <a:gd name="connsiteY54" fmla="*/ 242323 h 920231"/>
              <a:gd name="connsiteX55" fmla="*/ 4917286 w 9517857"/>
              <a:gd name="connsiteY55" fmla="*/ 245534 h 920231"/>
              <a:gd name="connsiteX56" fmla="*/ 4981173 w 9517857"/>
              <a:gd name="connsiteY56" fmla="*/ 248978 h 920231"/>
              <a:gd name="connsiteX57" fmla="*/ 5060397 w 9517857"/>
              <a:gd name="connsiteY57" fmla="*/ 265563 h 920231"/>
              <a:gd name="connsiteX58" fmla="*/ 5252996 w 9517857"/>
              <a:gd name="connsiteY58" fmla="*/ 272530 h 920231"/>
              <a:gd name="connsiteX59" fmla="*/ 5358056 w 9517857"/>
              <a:gd name="connsiteY59" fmla="*/ 249123 h 920231"/>
              <a:gd name="connsiteX60" fmla="*/ 5426496 w 9517857"/>
              <a:gd name="connsiteY60" fmla="*/ 237017 h 920231"/>
              <a:gd name="connsiteX61" fmla="*/ 5497161 w 9517857"/>
              <a:gd name="connsiteY61" fmla="*/ 230683 h 920231"/>
              <a:gd name="connsiteX62" fmla="*/ 5826043 w 9517857"/>
              <a:gd name="connsiteY62" fmla="*/ 149948 h 920231"/>
              <a:gd name="connsiteX63" fmla="*/ 6013415 w 9517857"/>
              <a:gd name="connsiteY63" fmla="*/ 139191 h 920231"/>
              <a:gd name="connsiteX64" fmla="*/ 6080994 w 9517857"/>
              <a:gd name="connsiteY64" fmla="*/ 144813 h 920231"/>
              <a:gd name="connsiteX65" fmla="*/ 6194152 w 9517857"/>
              <a:gd name="connsiteY65" fmla="*/ 153647 h 920231"/>
              <a:gd name="connsiteX66" fmla="*/ 6281379 w 9517857"/>
              <a:gd name="connsiteY66" fmla="*/ 183501 h 920231"/>
              <a:gd name="connsiteX67" fmla="*/ 6374947 w 9517857"/>
              <a:gd name="connsiteY67" fmla="*/ 181674 h 920231"/>
              <a:gd name="connsiteX68" fmla="*/ 6448518 w 9517857"/>
              <a:gd name="connsiteY68" fmla="*/ 166253 h 920231"/>
              <a:gd name="connsiteX69" fmla="*/ 6544700 w 9517857"/>
              <a:gd name="connsiteY69" fmla="*/ 169036 h 920231"/>
              <a:gd name="connsiteX70" fmla="*/ 6648353 w 9517857"/>
              <a:gd name="connsiteY70" fmla="*/ 174125 h 920231"/>
              <a:gd name="connsiteX71" fmla="*/ 6736227 w 9517857"/>
              <a:gd name="connsiteY71" fmla="*/ 175091 h 920231"/>
              <a:gd name="connsiteX72" fmla="*/ 6977218 w 9517857"/>
              <a:gd name="connsiteY72" fmla="*/ 186164 h 920231"/>
              <a:gd name="connsiteX73" fmla="*/ 7065221 w 9517857"/>
              <a:gd name="connsiteY73" fmla="*/ 229406 h 920231"/>
              <a:gd name="connsiteX74" fmla="*/ 7358195 w 9517857"/>
              <a:gd name="connsiteY74" fmla="*/ 253615 h 920231"/>
              <a:gd name="connsiteX75" fmla="*/ 7565449 w 9517857"/>
              <a:gd name="connsiteY75" fmla="*/ 260825 h 920231"/>
              <a:gd name="connsiteX76" fmla="*/ 7599285 w 9517857"/>
              <a:gd name="connsiteY76" fmla="*/ 267896 h 920231"/>
              <a:gd name="connsiteX77" fmla="*/ 7644411 w 9517857"/>
              <a:gd name="connsiteY77" fmla="*/ 260861 h 920231"/>
              <a:gd name="connsiteX78" fmla="*/ 7825110 w 9517857"/>
              <a:gd name="connsiteY78" fmla="*/ 230984 h 920231"/>
              <a:gd name="connsiteX79" fmla="*/ 7965805 w 9517857"/>
              <a:gd name="connsiteY79" fmla="*/ 202230 h 920231"/>
              <a:gd name="connsiteX80" fmla="*/ 8147401 w 9517857"/>
              <a:gd name="connsiteY80" fmla="*/ 207492 h 920231"/>
              <a:gd name="connsiteX81" fmla="*/ 8256033 w 9517857"/>
              <a:gd name="connsiteY81" fmla="*/ 195588 h 920231"/>
              <a:gd name="connsiteX82" fmla="*/ 8410677 w 9517857"/>
              <a:gd name="connsiteY82" fmla="*/ 174042 h 920231"/>
              <a:gd name="connsiteX83" fmla="*/ 8617841 w 9517857"/>
              <a:gd name="connsiteY83" fmla="*/ 157042 h 920231"/>
              <a:gd name="connsiteX84" fmla="*/ 8715976 w 9517857"/>
              <a:gd name="connsiteY84" fmla="*/ 180249 h 920231"/>
              <a:gd name="connsiteX85" fmla="*/ 8778827 w 9517857"/>
              <a:gd name="connsiteY85" fmla="*/ 174811 h 920231"/>
              <a:gd name="connsiteX86" fmla="*/ 8840778 w 9517857"/>
              <a:gd name="connsiteY86" fmla="*/ 145024 h 920231"/>
              <a:gd name="connsiteX87" fmla="*/ 9010380 w 9517857"/>
              <a:gd name="connsiteY87" fmla="*/ 93766 h 920231"/>
              <a:gd name="connsiteX88" fmla="*/ 9110856 w 9517857"/>
              <a:gd name="connsiteY88" fmla="*/ 72872 h 920231"/>
              <a:gd name="connsiteX89" fmla="*/ 9268817 w 9517857"/>
              <a:gd name="connsiteY89" fmla="*/ 54957 h 920231"/>
              <a:gd name="connsiteX90" fmla="*/ 9316667 w 9517857"/>
              <a:gd name="connsiteY90" fmla="*/ 46922 h 920231"/>
              <a:gd name="connsiteX91" fmla="*/ 9428209 w 9517857"/>
              <a:gd name="connsiteY91" fmla="*/ 31798 h 920231"/>
              <a:gd name="connsiteX92" fmla="*/ 9488916 w 9517857"/>
              <a:gd name="connsiteY92" fmla="*/ 1875 h 920231"/>
              <a:gd name="connsiteX0" fmla="*/ 9488916 w 9517857"/>
              <a:gd name="connsiteY0" fmla="*/ 1875 h 920231"/>
              <a:gd name="connsiteX1" fmla="*/ 9517857 w 9517857"/>
              <a:gd name="connsiteY1" fmla="*/ 1887 h 920231"/>
              <a:gd name="connsiteX2" fmla="*/ 9517857 w 9517857"/>
              <a:gd name="connsiteY2" fmla="*/ 920231 h 920231"/>
              <a:gd name="connsiteX3" fmla="*/ 14604 w 9517857"/>
              <a:gd name="connsiteY3" fmla="*/ 920231 h 920231"/>
              <a:gd name="connsiteX4" fmla="*/ 12841 w 9517857"/>
              <a:gd name="connsiteY4" fmla="*/ 919638 h 920231"/>
              <a:gd name="connsiteX5" fmla="*/ 93 w 9517857"/>
              <a:gd name="connsiteY5" fmla="*/ 914346 h 920231"/>
              <a:gd name="connsiteX6" fmla="*/ 58674 w 9517857"/>
              <a:gd name="connsiteY6" fmla="*/ 892197 h 920231"/>
              <a:gd name="connsiteX7" fmla="*/ 275005 w 9517857"/>
              <a:gd name="connsiteY7" fmla="*/ 809104 h 920231"/>
              <a:gd name="connsiteX8" fmla="*/ 587824 w 9517857"/>
              <a:gd name="connsiteY8" fmla="*/ 800070 h 920231"/>
              <a:gd name="connsiteX9" fmla="*/ 727985 w 9517857"/>
              <a:gd name="connsiteY9" fmla="*/ 721701 h 920231"/>
              <a:gd name="connsiteX10" fmla="*/ 778982 w 9517857"/>
              <a:gd name="connsiteY10" fmla="*/ 712017 h 920231"/>
              <a:gd name="connsiteX11" fmla="*/ 849944 w 9517857"/>
              <a:gd name="connsiteY11" fmla="*/ 719862 h 920231"/>
              <a:gd name="connsiteX12" fmla="*/ 901402 w 9517857"/>
              <a:gd name="connsiteY12" fmla="*/ 730920 h 920231"/>
              <a:gd name="connsiteX13" fmla="*/ 930946 w 9517857"/>
              <a:gd name="connsiteY13" fmla="*/ 735921 h 920231"/>
              <a:gd name="connsiteX14" fmla="*/ 986250 w 9517857"/>
              <a:gd name="connsiteY14" fmla="*/ 715405 h 920231"/>
              <a:gd name="connsiteX15" fmla="*/ 1013752 w 9517857"/>
              <a:gd name="connsiteY15" fmla="*/ 715236 h 920231"/>
              <a:gd name="connsiteX16" fmla="*/ 1023734 w 9517857"/>
              <a:gd name="connsiteY16" fmla="*/ 720446 h 920231"/>
              <a:gd name="connsiteX17" fmla="*/ 1063207 w 9517857"/>
              <a:gd name="connsiteY17" fmla="*/ 717526 h 920231"/>
              <a:gd name="connsiteX18" fmla="*/ 1081980 w 9517857"/>
              <a:gd name="connsiteY18" fmla="*/ 740330 h 920231"/>
              <a:gd name="connsiteX19" fmla="*/ 1218120 w 9517857"/>
              <a:gd name="connsiteY19" fmla="*/ 715155 h 920231"/>
              <a:gd name="connsiteX20" fmla="*/ 1397459 w 9517857"/>
              <a:gd name="connsiteY20" fmla="*/ 693065 h 920231"/>
              <a:gd name="connsiteX21" fmla="*/ 1580688 w 9517857"/>
              <a:gd name="connsiteY21" fmla="*/ 695572 h 920231"/>
              <a:gd name="connsiteX22" fmla="*/ 1772334 w 9517857"/>
              <a:gd name="connsiteY22" fmla="*/ 712515 h 920231"/>
              <a:gd name="connsiteX23" fmla="*/ 2002561 w 9517857"/>
              <a:gd name="connsiteY23" fmla="*/ 661792 h 920231"/>
              <a:gd name="connsiteX24" fmla="*/ 2135144 w 9517857"/>
              <a:gd name="connsiteY24" fmla="*/ 638376 h 920231"/>
              <a:gd name="connsiteX25" fmla="*/ 2440292 w 9517857"/>
              <a:gd name="connsiteY25" fmla="*/ 595737 h 920231"/>
              <a:gd name="connsiteX26" fmla="*/ 2547829 w 9517857"/>
              <a:gd name="connsiteY26" fmla="*/ 568025 h 920231"/>
              <a:gd name="connsiteX27" fmla="*/ 2658055 w 9517857"/>
              <a:gd name="connsiteY27" fmla="*/ 580602 h 920231"/>
              <a:gd name="connsiteX28" fmla="*/ 2693698 w 9517857"/>
              <a:gd name="connsiteY28" fmla="*/ 561904 h 920231"/>
              <a:gd name="connsiteX29" fmla="*/ 2699673 w 9517857"/>
              <a:gd name="connsiteY29" fmla="*/ 558275 h 920231"/>
              <a:gd name="connsiteX30" fmla="*/ 2727306 w 9517857"/>
              <a:gd name="connsiteY30" fmla="*/ 552573 h 920231"/>
              <a:gd name="connsiteX31" fmla="*/ 2730451 w 9517857"/>
              <a:gd name="connsiteY31" fmla="*/ 539933 h 920231"/>
              <a:gd name="connsiteX32" fmla="*/ 2768713 w 9517857"/>
              <a:gd name="connsiteY32" fmla="*/ 523450 h 920231"/>
              <a:gd name="connsiteX33" fmla="*/ 2820868 w 9517857"/>
              <a:gd name="connsiteY33" fmla="*/ 516035 h 920231"/>
              <a:gd name="connsiteX34" fmla="*/ 3073635 w 9517857"/>
              <a:gd name="connsiteY34" fmla="*/ 493169 h 920231"/>
              <a:gd name="connsiteX35" fmla="*/ 3222071 w 9517857"/>
              <a:gd name="connsiteY35" fmla="*/ 472434 h 920231"/>
              <a:gd name="connsiteX36" fmla="*/ 3274069 w 9517857"/>
              <a:gd name="connsiteY36" fmla="*/ 453480 h 920231"/>
              <a:gd name="connsiteX37" fmla="*/ 3349632 w 9517857"/>
              <a:gd name="connsiteY37" fmla="*/ 434458 h 920231"/>
              <a:gd name="connsiteX38" fmla="*/ 3479593 w 9517857"/>
              <a:gd name="connsiteY38" fmla="*/ 392312 h 920231"/>
              <a:gd name="connsiteX39" fmla="*/ 3651428 w 9517857"/>
              <a:gd name="connsiteY39" fmla="*/ 363682 h 920231"/>
              <a:gd name="connsiteX40" fmla="*/ 3750023 w 9517857"/>
              <a:gd name="connsiteY40" fmla="*/ 372553 h 920231"/>
              <a:gd name="connsiteX41" fmla="*/ 3844133 w 9517857"/>
              <a:gd name="connsiteY41" fmla="*/ 362523 h 920231"/>
              <a:gd name="connsiteX42" fmla="*/ 3933803 w 9517857"/>
              <a:gd name="connsiteY42" fmla="*/ 359190 h 920231"/>
              <a:gd name="connsiteX43" fmla="*/ 4266740 w 9517857"/>
              <a:gd name="connsiteY43" fmla="*/ 363329 h 920231"/>
              <a:gd name="connsiteX44" fmla="*/ 4430770 w 9517857"/>
              <a:gd name="connsiteY44" fmla="*/ 344518 h 920231"/>
              <a:gd name="connsiteX45" fmla="*/ 4512664 w 9517857"/>
              <a:gd name="connsiteY45" fmla="*/ 321823 h 920231"/>
              <a:gd name="connsiteX46" fmla="*/ 4616423 w 9517857"/>
              <a:gd name="connsiteY46" fmla="*/ 292789 h 920231"/>
              <a:gd name="connsiteX47" fmla="*/ 4807816 w 9517857"/>
              <a:gd name="connsiteY47" fmla="*/ 0 h 920231"/>
              <a:gd name="connsiteX48" fmla="*/ 4826683 w 9517857"/>
              <a:gd name="connsiteY48" fmla="*/ 165317 h 920231"/>
              <a:gd name="connsiteX49" fmla="*/ 4827826 w 9517857"/>
              <a:gd name="connsiteY49" fmla="*/ 248852 h 920231"/>
              <a:gd name="connsiteX50" fmla="*/ 4892569 w 9517857"/>
              <a:gd name="connsiteY50" fmla="*/ 251808 h 920231"/>
              <a:gd name="connsiteX51" fmla="*/ 4896611 w 9517857"/>
              <a:gd name="connsiteY51" fmla="*/ 242323 h 920231"/>
              <a:gd name="connsiteX52" fmla="*/ 4917286 w 9517857"/>
              <a:gd name="connsiteY52" fmla="*/ 245534 h 920231"/>
              <a:gd name="connsiteX53" fmla="*/ 4981173 w 9517857"/>
              <a:gd name="connsiteY53" fmla="*/ 248978 h 920231"/>
              <a:gd name="connsiteX54" fmla="*/ 5060397 w 9517857"/>
              <a:gd name="connsiteY54" fmla="*/ 265563 h 920231"/>
              <a:gd name="connsiteX55" fmla="*/ 5252996 w 9517857"/>
              <a:gd name="connsiteY55" fmla="*/ 272530 h 920231"/>
              <a:gd name="connsiteX56" fmla="*/ 5358056 w 9517857"/>
              <a:gd name="connsiteY56" fmla="*/ 249123 h 920231"/>
              <a:gd name="connsiteX57" fmla="*/ 5426496 w 9517857"/>
              <a:gd name="connsiteY57" fmla="*/ 237017 h 920231"/>
              <a:gd name="connsiteX58" fmla="*/ 5497161 w 9517857"/>
              <a:gd name="connsiteY58" fmla="*/ 230683 h 920231"/>
              <a:gd name="connsiteX59" fmla="*/ 5826043 w 9517857"/>
              <a:gd name="connsiteY59" fmla="*/ 149948 h 920231"/>
              <a:gd name="connsiteX60" fmla="*/ 6013415 w 9517857"/>
              <a:gd name="connsiteY60" fmla="*/ 139191 h 920231"/>
              <a:gd name="connsiteX61" fmla="*/ 6080994 w 9517857"/>
              <a:gd name="connsiteY61" fmla="*/ 144813 h 920231"/>
              <a:gd name="connsiteX62" fmla="*/ 6194152 w 9517857"/>
              <a:gd name="connsiteY62" fmla="*/ 153647 h 920231"/>
              <a:gd name="connsiteX63" fmla="*/ 6281379 w 9517857"/>
              <a:gd name="connsiteY63" fmla="*/ 183501 h 920231"/>
              <a:gd name="connsiteX64" fmla="*/ 6374947 w 9517857"/>
              <a:gd name="connsiteY64" fmla="*/ 181674 h 920231"/>
              <a:gd name="connsiteX65" fmla="*/ 6448518 w 9517857"/>
              <a:gd name="connsiteY65" fmla="*/ 166253 h 920231"/>
              <a:gd name="connsiteX66" fmla="*/ 6544700 w 9517857"/>
              <a:gd name="connsiteY66" fmla="*/ 169036 h 920231"/>
              <a:gd name="connsiteX67" fmla="*/ 6648353 w 9517857"/>
              <a:gd name="connsiteY67" fmla="*/ 174125 h 920231"/>
              <a:gd name="connsiteX68" fmla="*/ 6736227 w 9517857"/>
              <a:gd name="connsiteY68" fmla="*/ 175091 h 920231"/>
              <a:gd name="connsiteX69" fmla="*/ 6977218 w 9517857"/>
              <a:gd name="connsiteY69" fmla="*/ 186164 h 920231"/>
              <a:gd name="connsiteX70" fmla="*/ 7065221 w 9517857"/>
              <a:gd name="connsiteY70" fmla="*/ 229406 h 920231"/>
              <a:gd name="connsiteX71" fmla="*/ 7358195 w 9517857"/>
              <a:gd name="connsiteY71" fmla="*/ 253615 h 920231"/>
              <a:gd name="connsiteX72" fmla="*/ 7565449 w 9517857"/>
              <a:gd name="connsiteY72" fmla="*/ 260825 h 920231"/>
              <a:gd name="connsiteX73" fmla="*/ 7599285 w 9517857"/>
              <a:gd name="connsiteY73" fmla="*/ 267896 h 920231"/>
              <a:gd name="connsiteX74" fmla="*/ 7644411 w 9517857"/>
              <a:gd name="connsiteY74" fmla="*/ 260861 h 920231"/>
              <a:gd name="connsiteX75" fmla="*/ 7825110 w 9517857"/>
              <a:gd name="connsiteY75" fmla="*/ 230984 h 920231"/>
              <a:gd name="connsiteX76" fmla="*/ 7965805 w 9517857"/>
              <a:gd name="connsiteY76" fmla="*/ 202230 h 920231"/>
              <a:gd name="connsiteX77" fmla="*/ 8147401 w 9517857"/>
              <a:gd name="connsiteY77" fmla="*/ 207492 h 920231"/>
              <a:gd name="connsiteX78" fmla="*/ 8256033 w 9517857"/>
              <a:gd name="connsiteY78" fmla="*/ 195588 h 920231"/>
              <a:gd name="connsiteX79" fmla="*/ 8410677 w 9517857"/>
              <a:gd name="connsiteY79" fmla="*/ 174042 h 920231"/>
              <a:gd name="connsiteX80" fmla="*/ 8617841 w 9517857"/>
              <a:gd name="connsiteY80" fmla="*/ 157042 h 920231"/>
              <a:gd name="connsiteX81" fmla="*/ 8715976 w 9517857"/>
              <a:gd name="connsiteY81" fmla="*/ 180249 h 920231"/>
              <a:gd name="connsiteX82" fmla="*/ 8778827 w 9517857"/>
              <a:gd name="connsiteY82" fmla="*/ 174811 h 920231"/>
              <a:gd name="connsiteX83" fmla="*/ 8840778 w 9517857"/>
              <a:gd name="connsiteY83" fmla="*/ 145024 h 920231"/>
              <a:gd name="connsiteX84" fmla="*/ 9010380 w 9517857"/>
              <a:gd name="connsiteY84" fmla="*/ 93766 h 920231"/>
              <a:gd name="connsiteX85" fmla="*/ 9110856 w 9517857"/>
              <a:gd name="connsiteY85" fmla="*/ 72872 h 920231"/>
              <a:gd name="connsiteX86" fmla="*/ 9268817 w 9517857"/>
              <a:gd name="connsiteY86" fmla="*/ 54957 h 920231"/>
              <a:gd name="connsiteX87" fmla="*/ 9316667 w 9517857"/>
              <a:gd name="connsiteY87" fmla="*/ 46922 h 920231"/>
              <a:gd name="connsiteX88" fmla="*/ 9428209 w 9517857"/>
              <a:gd name="connsiteY88" fmla="*/ 31798 h 920231"/>
              <a:gd name="connsiteX89" fmla="*/ 9488916 w 9517857"/>
              <a:gd name="connsiteY89" fmla="*/ 1875 h 920231"/>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826683 w 9517857"/>
              <a:gd name="connsiteY48" fmla="*/ 163442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48518 w 9517857"/>
              <a:gd name="connsiteY64" fmla="*/ 16437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48518 w 9517857"/>
              <a:gd name="connsiteY64" fmla="*/ 16437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820868 w 9517857"/>
              <a:gd name="connsiteY32" fmla="*/ 514160 h 918356"/>
              <a:gd name="connsiteX33" fmla="*/ 3073635 w 9517857"/>
              <a:gd name="connsiteY33" fmla="*/ 491294 h 918356"/>
              <a:gd name="connsiteX34" fmla="*/ 3222071 w 9517857"/>
              <a:gd name="connsiteY34" fmla="*/ 470559 h 918356"/>
              <a:gd name="connsiteX35" fmla="*/ 3274069 w 9517857"/>
              <a:gd name="connsiteY35" fmla="*/ 451605 h 918356"/>
              <a:gd name="connsiteX36" fmla="*/ 3349632 w 9517857"/>
              <a:gd name="connsiteY36" fmla="*/ 432583 h 918356"/>
              <a:gd name="connsiteX37" fmla="*/ 3479593 w 9517857"/>
              <a:gd name="connsiteY37" fmla="*/ 390437 h 918356"/>
              <a:gd name="connsiteX38" fmla="*/ 3651428 w 9517857"/>
              <a:gd name="connsiteY38" fmla="*/ 361807 h 918356"/>
              <a:gd name="connsiteX39" fmla="*/ 3750023 w 9517857"/>
              <a:gd name="connsiteY39" fmla="*/ 370678 h 918356"/>
              <a:gd name="connsiteX40" fmla="*/ 3844133 w 9517857"/>
              <a:gd name="connsiteY40" fmla="*/ 360648 h 918356"/>
              <a:gd name="connsiteX41" fmla="*/ 3933803 w 9517857"/>
              <a:gd name="connsiteY41" fmla="*/ 357315 h 918356"/>
              <a:gd name="connsiteX42" fmla="*/ 4266740 w 9517857"/>
              <a:gd name="connsiteY42" fmla="*/ 361454 h 918356"/>
              <a:gd name="connsiteX43" fmla="*/ 4430770 w 9517857"/>
              <a:gd name="connsiteY43" fmla="*/ 342643 h 918356"/>
              <a:gd name="connsiteX44" fmla="*/ 4512664 w 9517857"/>
              <a:gd name="connsiteY44" fmla="*/ 319948 h 918356"/>
              <a:gd name="connsiteX45" fmla="*/ 4616423 w 9517857"/>
              <a:gd name="connsiteY45" fmla="*/ 290914 h 918356"/>
              <a:gd name="connsiteX46" fmla="*/ 4689163 w 9517857"/>
              <a:gd name="connsiteY46" fmla="*/ 272812 h 918356"/>
              <a:gd name="connsiteX47" fmla="*/ 4783273 w 9517857"/>
              <a:gd name="connsiteY47" fmla="*/ 248463 h 918356"/>
              <a:gd name="connsiteX48" fmla="*/ 4836507 w 9517857"/>
              <a:gd name="connsiteY48" fmla="*/ 256788 h 918356"/>
              <a:gd name="connsiteX49" fmla="*/ 4892569 w 9517857"/>
              <a:gd name="connsiteY49" fmla="*/ 249933 h 918356"/>
              <a:gd name="connsiteX50" fmla="*/ 4896611 w 9517857"/>
              <a:gd name="connsiteY50" fmla="*/ 240448 h 918356"/>
              <a:gd name="connsiteX51" fmla="*/ 4917286 w 9517857"/>
              <a:gd name="connsiteY51" fmla="*/ 243659 h 918356"/>
              <a:gd name="connsiteX52" fmla="*/ 4981173 w 9517857"/>
              <a:gd name="connsiteY52" fmla="*/ 247103 h 918356"/>
              <a:gd name="connsiteX53" fmla="*/ 5060397 w 9517857"/>
              <a:gd name="connsiteY53" fmla="*/ 263688 h 918356"/>
              <a:gd name="connsiteX54" fmla="*/ 5252996 w 9517857"/>
              <a:gd name="connsiteY54" fmla="*/ 270655 h 918356"/>
              <a:gd name="connsiteX55" fmla="*/ 5358056 w 9517857"/>
              <a:gd name="connsiteY55" fmla="*/ 247248 h 918356"/>
              <a:gd name="connsiteX56" fmla="*/ 5426496 w 9517857"/>
              <a:gd name="connsiteY56" fmla="*/ 235142 h 918356"/>
              <a:gd name="connsiteX57" fmla="*/ 5497161 w 9517857"/>
              <a:gd name="connsiteY57" fmla="*/ 228808 h 918356"/>
              <a:gd name="connsiteX58" fmla="*/ 5826043 w 9517857"/>
              <a:gd name="connsiteY58" fmla="*/ 148073 h 918356"/>
              <a:gd name="connsiteX59" fmla="*/ 6007627 w 9517857"/>
              <a:gd name="connsiteY59" fmla="*/ 147126 h 918356"/>
              <a:gd name="connsiteX60" fmla="*/ 6080994 w 9517857"/>
              <a:gd name="connsiteY60" fmla="*/ 142938 h 918356"/>
              <a:gd name="connsiteX61" fmla="*/ 6194152 w 9517857"/>
              <a:gd name="connsiteY61" fmla="*/ 151772 h 918356"/>
              <a:gd name="connsiteX62" fmla="*/ 6281379 w 9517857"/>
              <a:gd name="connsiteY62" fmla="*/ 181626 h 918356"/>
              <a:gd name="connsiteX63" fmla="*/ 6489033 w 9517857"/>
              <a:gd name="connsiteY63" fmla="*/ 167648 h 918356"/>
              <a:gd name="connsiteX64" fmla="*/ 6544700 w 9517857"/>
              <a:gd name="connsiteY64" fmla="*/ 167161 h 918356"/>
              <a:gd name="connsiteX65" fmla="*/ 6648353 w 9517857"/>
              <a:gd name="connsiteY65" fmla="*/ 172250 h 918356"/>
              <a:gd name="connsiteX66" fmla="*/ 6736227 w 9517857"/>
              <a:gd name="connsiteY66" fmla="*/ 173216 h 918356"/>
              <a:gd name="connsiteX67" fmla="*/ 6977218 w 9517857"/>
              <a:gd name="connsiteY67" fmla="*/ 184289 h 918356"/>
              <a:gd name="connsiteX68" fmla="*/ 7065221 w 9517857"/>
              <a:gd name="connsiteY68" fmla="*/ 227531 h 918356"/>
              <a:gd name="connsiteX69" fmla="*/ 7358195 w 9517857"/>
              <a:gd name="connsiteY69" fmla="*/ 251740 h 918356"/>
              <a:gd name="connsiteX70" fmla="*/ 7565449 w 9517857"/>
              <a:gd name="connsiteY70" fmla="*/ 258950 h 918356"/>
              <a:gd name="connsiteX71" fmla="*/ 7599285 w 9517857"/>
              <a:gd name="connsiteY71" fmla="*/ 266021 h 918356"/>
              <a:gd name="connsiteX72" fmla="*/ 7644411 w 9517857"/>
              <a:gd name="connsiteY72" fmla="*/ 258986 h 918356"/>
              <a:gd name="connsiteX73" fmla="*/ 7825110 w 9517857"/>
              <a:gd name="connsiteY73" fmla="*/ 229109 h 918356"/>
              <a:gd name="connsiteX74" fmla="*/ 7965805 w 9517857"/>
              <a:gd name="connsiteY74" fmla="*/ 200355 h 918356"/>
              <a:gd name="connsiteX75" fmla="*/ 8147401 w 9517857"/>
              <a:gd name="connsiteY75" fmla="*/ 205617 h 918356"/>
              <a:gd name="connsiteX76" fmla="*/ 8256033 w 9517857"/>
              <a:gd name="connsiteY76" fmla="*/ 193713 h 918356"/>
              <a:gd name="connsiteX77" fmla="*/ 8410677 w 9517857"/>
              <a:gd name="connsiteY77" fmla="*/ 172167 h 918356"/>
              <a:gd name="connsiteX78" fmla="*/ 8617841 w 9517857"/>
              <a:gd name="connsiteY78" fmla="*/ 155167 h 918356"/>
              <a:gd name="connsiteX79" fmla="*/ 8715976 w 9517857"/>
              <a:gd name="connsiteY79" fmla="*/ 178374 h 918356"/>
              <a:gd name="connsiteX80" fmla="*/ 8778827 w 9517857"/>
              <a:gd name="connsiteY80" fmla="*/ 172936 h 918356"/>
              <a:gd name="connsiteX81" fmla="*/ 8855248 w 9517857"/>
              <a:gd name="connsiteY81" fmla="*/ 143149 h 918356"/>
              <a:gd name="connsiteX82" fmla="*/ 9010380 w 9517857"/>
              <a:gd name="connsiteY82" fmla="*/ 91891 h 918356"/>
              <a:gd name="connsiteX83" fmla="*/ 9110856 w 9517857"/>
              <a:gd name="connsiteY83" fmla="*/ 70997 h 918356"/>
              <a:gd name="connsiteX84" fmla="*/ 9268817 w 9517857"/>
              <a:gd name="connsiteY84" fmla="*/ 53082 h 918356"/>
              <a:gd name="connsiteX85" fmla="*/ 9316667 w 9517857"/>
              <a:gd name="connsiteY85" fmla="*/ 45047 h 918356"/>
              <a:gd name="connsiteX86" fmla="*/ 9428209 w 9517857"/>
              <a:gd name="connsiteY86" fmla="*/ 29923 h 918356"/>
              <a:gd name="connsiteX87" fmla="*/ 9488916 w 9517857"/>
              <a:gd name="connsiteY8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820868 w 9517857"/>
              <a:gd name="connsiteY32" fmla="*/ 514160 h 918356"/>
              <a:gd name="connsiteX33" fmla="*/ 3073635 w 9517857"/>
              <a:gd name="connsiteY33" fmla="*/ 491294 h 918356"/>
              <a:gd name="connsiteX34" fmla="*/ 3222071 w 9517857"/>
              <a:gd name="connsiteY34" fmla="*/ 470559 h 918356"/>
              <a:gd name="connsiteX35" fmla="*/ 3274069 w 9517857"/>
              <a:gd name="connsiteY35" fmla="*/ 451605 h 918356"/>
              <a:gd name="connsiteX36" fmla="*/ 3349632 w 9517857"/>
              <a:gd name="connsiteY36" fmla="*/ 432583 h 918356"/>
              <a:gd name="connsiteX37" fmla="*/ 3479593 w 9517857"/>
              <a:gd name="connsiteY37" fmla="*/ 390437 h 918356"/>
              <a:gd name="connsiteX38" fmla="*/ 3651428 w 9517857"/>
              <a:gd name="connsiteY38" fmla="*/ 361807 h 918356"/>
              <a:gd name="connsiteX39" fmla="*/ 3844133 w 9517857"/>
              <a:gd name="connsiteY39" fmla="*/ 360648 h 918356"/>
              <a:gd name="connsiteX40" fmla="*/ 3933803 w 9517857"/>
              <a:gd name="connsiteY40" fmla="*/ 357315 h 918356"/>
              <a:gd name="connsiteX41" fmla="*/ 4266740 w 9517857"/>
              <a:gd name="connsiteY41" fmla="*/ 361454 h 918356"/>
              <a:gd name="connsiteX42" fmla="*/ 4430770 w 9517857"/>
              <a:gd name="connsiteY42" fmla="*/ 342643 h 918356"/>
              <a:gd name="connsiteX43" fmla="*/ 4512664 w 9517857"/>
              <a:gd name="connsiteY43" fmla="*/ 319948 h 918356"/>
              <a:gd name="connsiteX44" fmla="*/ 4616423 w 9517857"/>
              <a:gd name="connsiteY44" fmla="*/ 290914 h 918356"/>
              <a:gd name="connsiteX45" fmla="*/ 4689163 w 9517857"/>
              <a:gd name="connsiteY45" fmla="*/ 272812 h 918356"/>
              <a:gd name="connsiteX46" fmla="*/ 4783273 w 9517857"/>
              <a:gd name="connsiteY46" fmla="*/ 248463 h 918356"/>
              <a:gd name="connsiteX47" fmla="*/ 4836507 w 9517857"/>
              <a:gd name="connsiteY47" fmla="*/ 256788 h 918356"/>
              <a:gd name="connsiteX48" fmla="*/ 4892569 w 9517857"/>
              <a:gd name="connsiteY48" fmla="*/ 249933 h 918356"/>
              <a:gd name="connsiteX49" fmla="*/ 4896611 w 9517857"/>
              <a:gd name="connsiteY49" fmla="*/ 240448 h 918356"/>
              <a:gd name="connsiteX50" fmla="*/ 4917286 w 9517857"/>
              <a:gd name="connsiteY50" fmla="*/ 243659 h 918356"/>
              <a:gd name="connsiteX51" fmla="*/ 4981173 w 9517857"/>
              <a:gd name="connsiteY51" fmla="*/ 247103 h 918356"/>
              <a:gd name="connsiteX52" fmla="*/ 5060397 w 9517857"/>
              <a:gd name="connsiteY52" fmla="*/ 263688 h 918356"/>
              <a:gd name="connsiteX53" fmla="*/ 5252996 w 9517857"/>
              <a:gd name="connsiteY53" fmla="*/ 270655 h 918356"/>
              <a:gd name="connsiteX54" fmla="*/ 5358056 w 9517857"/>
              <a:gd name="connsiteY54" fmla="*/ 247248 h 918356"/>
              <a:gd name="connsiteX55" fmla="*/ 5426496 w 9517857"/>
              <a:gd name="connsiteY55" fmla="*/ 235142 h 918356"/>
              <a:gd name="connsiteX56" fmla="*/ 5497161 w 9517857"/>
              <a:gd name="connsiteY56" fmla="*/ 228808 h 918356"/>
              <a:gd name="connsiteX57" fmla="*/ 5826043 w 9517857"/>
              <a:gd name="connsiteY57" fmla="*/ 148073 h 918356"/>
              <a:gd name="connsiteX58" fmla="*/ 6007627 w 9517857"/>
              <a:gd name="connsiteY58" fmla="*/ 147126 h 918356"/>
              <a:gd name="connsiteX59" fmla="*/ 6080994 w 9517857"/>
              <a:gd name="connsiteY59" fmla="*/ 142938 h 918356"/>
              <a:gd name="connsiteX60" fmla="*/ 6194152 w 9517857"/>
              <a:gd name="connsiteY60" fmla="*/ 151772 h 918356"/>
              <a:gd name="connsiteX61" fmla="*/ 6281379 w 9517857"/>
              <a:gd name="connsiteY61" fmla="*/ 181626 h 918356"/>
              <a:gd name="connsiteX62" fmla="*/ 6489033 w 9517857"/>
              <a:gd name="connsiteY62" fmla="*/ 167648 h 918356"/>
              <a:gd name="connsiteX63" fmla="*/ 6544700 w 9517857"/>
              <a:gd name="connsiteY63" fmla="*/ 167161 h 918356"/>
              <a:gd name="connsiteX64" fmla="*/ 6648353 w 9517857"/>
              <a:gd name="connsiteY64" fmla="*/ 172250 h 918356"/>
              <a:gd name="connsiteX65" fmla="*/ 6736227 w 9517857"/>
              <a:gd name="connsiteY65" fmla="*/ 173216 h 918356"/>
              <a:gd name="connsiteX66" fmla="*/ 6977218 w 9517857"/>
              <a:gd name="connsiteY66" fmla="*/ 184289 h 918356"/>
              <a:gd name="connsiteX67" fmla="*/ 7065221 w 9517857"/>
              <a:gd name="connsiteY67" fmla="*/ 227531 h 918356"/>
              <a:gd name="connsiteX68" fmla="*/ 7358195 w 9517857"/>
              <a:gd name="connsiteY68" fmla="*/ 251740 h 918356"/>
              <a:gd name="connsiteX69" fmla="*/ 7565449 w 9517857"/>
              <a:gd name="connsiteY69" fmla="*/ 258950 h 918356"/>
              <a:gd name="connsiteX70" fmla="*/ 7599285 w 9517857"/>
              <a:gd name="connsiteY70" fmla="*/ 266021 h 918356"/>
              <a:gd name="connsiteX71" fmla="*/ 7644411 w 9517857"/>
              <a:gd name="connsiteY71" fmla="*/ 258986 h 918356"/>
              <a:gd name="connsiteX72" fmla="*/ 7825110 w 9517857"/>
              <a:gd name="connsiteY72" fmla="*/ 229109 h 918356"/>
              <a:gd name="connsiteX73" fmla="*/ 7965805 w 9517857"/>
              <a:gd name="connsiteY73" fmla="*/ 200355 h 918356"/>
              <a:gd name="connsiteX74" fmla="*/ 8147401 w 9517857"/>
              <a:gd name="connsiteY74" fmla="*/ 205617 h 918356"/>
              <a:gd name="connsiteX75" fmla="*/ 8256033 w 9517857"/>
              <a:gd name="connsiteY75" fmla="*/ 193713 h 918356"/>
              <a:gd name="connsiteX76" fmla="*/ 8410677 w 9517857"/>
              <a:gd name="connsiteY76" fmla="*/ 172167 h 918356"/>
              <a:gd name="connsiteX77" fmla="*/ 8617841 w 9517857"/>
              <a:gd name="connsiteY77" fmla="*/ 155167 h 918356"/>
              <a:gd name="connsiteX78" fmla="*/ 8715976 w 9517857"/>
              <a:gd name="connsiteY78" fmla="*/ 178374 h 918356"/>
              <a:gd name="connsiteX79" fmla="*/ 8778827 w 9517857"/>
              <a:gd name="connsiteY79" fmla="*/ 172936 h 918356"/>
              <a:gd name="connsiteX80" fmla="*/ 8855248 w 9517857"/>
              <a:gd name="connsiteY80" fmla="*/ 143149 h 918356"/>
              <a:gd name="connsiteX81" fmla="*/ 9010380 w 9517857"/>
              <a:gd name="connsiteY81" fmla="*/ 91891 h 918356"/>
              <a:gd name="connsiteX82" fmla="*/ 9110856 w 9517857"/>
              <a:gd name="connsiteY82" fmla="*/ 70997 h 918356"/>
              <a:gd name="connsiteX83" fmla="*/ 9268817 w 9517857"/>
              <a:gd name="connsiteY83" fmla="*/ 53082 h 918356"/>
              <a:gd name="connsiteX84" fmla="*/ 9316667 w 9517857"/>
              <a:gd name="connsiteY84" fmla="*/ 45047 h 918356"/>
              <a:gd name="connsiteX85" fmla="*/ 9428209 w 9517857"/>
              <a:gd name="connsiteY85" fmla="*/ 29923 h 918356"/>
              <a:gd name="connsiteX86" fmla="*/ 9488916 w 9517857"/>
              <a:gd name="connsiteY8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78982 w 9517857"/>
              <a:gd name="connsiteY9" fmla="*/ 710142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081980 w 9517857"/>
              <a:gd name="connsiteY17" fmla="*/ 738455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081980 w 9517857"/>
              <a:gd name="connsiteY17" fmla="*/ 738455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142754 w 9517857"/>
              <a:gd name="connsiteY17" fmla="*/ 725374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02561 w 9517857"/>
              <a:gd name="connsiteY21" fmla="*/ 659917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4948 w 9517857"/>
              <a:gd name="connsiteY74" fmla="*/ 16824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4948 w 9517857"/>
              <a:gd name="connsiteY74" fmla="*/ 16824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2820868 w 9517857"/>
              <a:gd name="connsiteY28" fmla="*/ 514160 h 918356"/>
              <a:gd name="connsiteX29" fmla="*/ 3073635 w 9517857"/>
              <a:gd name="connsiteY29" fmla="*/ 491294 h 918356"/>
              <a:gd name="connsiteX30" fmla="*/ 3222071 w 9517857"/>
              <a:gd name="connsiteY30" fmla="*/ 470559 h 918356"/>
              <a:gd name="connsiteX31" fmla="*/ 3274069 w 9517857"/>
              <a:gd name="connsiteY31" fmla="*/ 451605 h 918356"/>
              <a:gd name="connsiteX32" fmla="*/ 3349632 w 9517857"/>
              <a:gd name="connsiteY32" fmla="*/ 432583 h 918356"/>
              <a:gd name="connsiteX33" fmla="*/ 3479593 w 9517857"/>
              <a:gd name="connsiteY33" fmla="*/ 390437 h 918356"/>
              <a:gd name="connsiteX34" fmla="*/ 3651428 w 9517857"/>
              <a:gd name="connsiteY34" fmla="*/ 361807 h 918356"/>
              <a:gd name="connsiteX35" fmla="*/ 3844133 w 9517857"/>
              <a:gd name="connsiteY35" fmla="*/ 360648 h 918356"/>
              <a:gd name="connsiteX36" fmla="*/ 3933803 w 9517857"/>
              <a:gd name="connsiteY36" fmla="*/ 357315 h 918356"/>
              <a:gd name="connsiteX37" fmla="*/ 4266740 w 9517857"/>
              <a:gd name="connsiteY37" fmla="*/ 361454 h 918356"/>
              <a:gd name="connsiteX38" fmla="*/ 4430770 w 9517857"/>
              <a:gd name="connsiteY38" fmla="*/ 342643 h 918356"/>
              <a:gd name="connsiteX39" fmla="*/ 4512664 w 9517857"/>
              <a:gd name="connsiteY39" fmla="*/ 319948 h 918356"/>
              <a:gd name="connsiteX40" fmla="*/ 4616423 w 9517857"/>
              <a:gd name="connsiteY40" fmla="*/ 290914 h 918356"/>
              <a:gd name="connsiteX41" fmla="*/ 4689163 w 9517857"/>
              <a:gd name="connsiteY41" fmla="*/ 272812 h 918356"/>
              <a:gd name="connsiteX42" fmla="*/ 4783273 w 9517857"/>
              <a:gd name="connsiteY42" fmla="*/ 248463 h 918356"/>
              <a:gd name="connsiteX43" fmla="*/ 4836507 w 9517857"/>
              <a:gd name="connsiteY43" fmla="*/ 256788 h 918356"/>
              <a:gd name="connsiteX44" fmla="*/ 4892569 w 9517857"/>
              <a:gd name="connsiteY44" fmla="*/ 249933 h 918356"/>
              <a:gd name="connsiteX45" fmla="*/ 4896611 w 9517857"/>
              <a:gd name="connsiteY45" fmla="*/ 240448 h 918356"/>
              <a:gd name="connsiteX46" fmla="*/ 4917286 w 9517857"/>
              <a:gd name="connsiteY46" fmla="*/ 243659 h 918356"/>
              <a:gd name="connsiteX47" fmla="*/ 4981173 w 9517857"/>
              <a:gd name="connsiteY47" fmla="*/ 247103 h 918356"/>
              <a:gd name="connsiteX48" fmla="*/ 5060397 w 9517857"/>
              <a:gd name="connsiteY48" fmla="*/ 263688 h 918356"/>
              <a:gd name="connsiteX49" fmla="*/ 5252996 w 9517857"/>
              <a:gd name="connsiteY49" fmla="*/ 270655 h 918356"/>
              <a:gd name="connsiteX50" fmla="*/ 5358056 w 9517857"/>
              <a:gd name="connsiteY50" fmla="*/ 247248 h 918356"/>
              <a:gd name="connsiteX51" fmla="*/ 5426496 w 9517857"/>
              <a:gd name="connsiteY51" fmla="*/ 235142 h 918356"/>
              <a:gd name="connsiteX52" fmla="*/ 5497161 w 9517857"/>
              <a:gd name="connsiteY52" fmla="*/ 228808 h 918356"/>
              <a:gd name="connsiteX53" fmla="*/ 5826043 w 9517857"/>
              <a:gd name="connsiteY53" fmla="*/ 148073 h 918356"/>
              <a:gd name="connsiteX54" fmla="*/ 6007627 w 9517857"/>
              <a:gd name="connsiteY54" fmla="*/ 147126 h 918356"/>
              <a:gd name="connsiteX55" fmla="*/ 6080994 w 9517857"/>
              <a:gd name="connsiteY55" fmla="*/ 142938 h 918356"/>
              <a:gd name="connsiteX56" fmla="*/ 6194152 w 9517857"/>
              <a:gd name="connsiteY56" fmla="*/ 151772 h 918356"/>
              <a:gd name="connsiteX57" fmla="*/ 6281379 w 9517857"/>
              <a:gd name="connsiteY57" fmla="*/ 181626 h 918356"/>
              <a:gd name="connsiteX58" fmla="*/ 6489033 w 9517857"/>
              <a:gd name="connsiteY58" fmla="*/ 167648 h 918356"/>
              <a:gd name="connsiteX59" fmla="*/ 6544700 w 9517857"/>
              <a:gd name="connsiteY59" fmla="*/ 167161 h 918356"/>
              <a:gd name="connsiteX60" fmla="*/ 6648353 w 9517857"/>
              <a:gd name="connsiteY60" fmla="*/ 172250 h 918356"/>
              <a:gd name="connsiteX61" fmla="*/ 6736227 w 9517857"/>
              <a:gd name="connsiteY61" fmla="*/ 173216 h 918356"/>
              <a:gd name="connsiteX62" fmla="*/ 6977218 w 9517857"/>
              <a:gd name="connsiteY62" fmla="*/ 184289 h 918356"/>
              <a:gd name="connsiteX63" fmla="*/ 7065221 w 9517857"/>
              <a:gd name="connsiteY63" fmla="*/ 227531 h 918356"/>
              <a:gd name="connsiteX64" fmla="*/ 7358195 w 9517857"/>
              <a:gd name="connsiteY64" fmla="*/ 251740 h 918356"/>
              <a:gd name="connsiteX65" fmla="*/ 7565449 w 9517857"/>
              <a:gd name="connsiteY65" fmla="*/ 258950 h 918356"/>
              <a:gd name="connsiteX66" fmla="*/ 7599285 w 9517857"/>
              <a:gd name="connsiteY66" fmla="*/ 266021 h 918356"/>
              <a:gd name="connsiteX67" fmla="*/ 7644411 w 9517857"/>
              <a:gd name="connsiteY67" fmla="*/ 258986 h 918356"/>
              <a:gd name="connsiteX68" fmla="*/ 7825110 w 9517857"/>
              <a:gd name="connsiteY68" fmla="*/ 229109 h 918356"/>
              <a:gd name="connsiteX69" fmla="*/ 7965805 w 9517857"/>
              <a:gd name="connsiteY69" fmla="*/ 200355 h 918356"/>
              <a:gd name="connsiteX70" fmla="*/ 8147401 w 9517857"/>
              <a:gd name="connsiteY70" fmla="*/ 205617 h 918356"/>
              <a:gd name="connsiteX71" fmla="*/ 8256033 w 9517857"/>
              <a:gd name="connsiteY71" fmla="*/ 193713 h 918356"/>
              <a:gd name="connsiteX72" fmla="*/ 8410677 w 9517857"/>
              <a:gd name="connsiteY72" fmla="*/ 172167 h 918356"/>
              <a:gd name="connsiteX73" fmla="*/ 8614948 w 9517857"/>
              <a:gd name="connsiteY73" fmla="*/ 168247 h 918356"/>
              <a:gd name="connsiteX74" fmla="*/ 8715976 w 9517857"/>
              <a:gd name="connsiteY74" fmla="*/ 178374 h 918356"/>
              <a:gd name="connsiteX75" fmla="*/ 8778827 w 9517857"/>
              <a:gd name="connsiteY75" fmla="*/ 172936 h 918356"/>
              <a:gd name="connsiteX76" fmla="*/ 8855248 w 9517857"/>
              <a:gd name="connsiteY76" fmla="*/ 143149 h 918356"/>
              <a:gd name="connsiteX77" fmla="*/ 9010380 w 9517857"/>
              <a:gd name="connsiteY77" fmla="*/ 91891 h 918356"/>
              <a:gd name="connsiteX78" fmla="*/ 9110856 w 9517857"/>
              <a:gd name="connsiteY78" fmla="*/ 70997 h 918356"/>
              <a:gd name="connsiteX79" fmla="*/ 9268817 w 9517857"/>
              <a:gd name="connsiteY79" fmla="*/ 53082 h 918356"/>
              <a:gd name="connsiteX80" fmla="*/ 9316667 w 9517857"/>
              <a:gd name="connsiteY80" fmla="*/ 45047 h 918356"/>
              <a:gd name="connsiteX81" fmla="*/ 9428209 w 9517857"/>
              <a:gd name="connsiteY81" fmla="*/ 29923 h 918356"/>
              <a:gd name="connsiteX82" fmla="*/ 9488916 w 9517857"/>
              <a:gd name="connsiteY8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3073635 w 9517857"/>
              <a:gd name="connsiteY28" fmla="*/ 491294 h 918356"/>
              <a:gd name="connsiteX29" fmla="*/ 3222071 w 9517857"/>
              <a:gd name="connsiteY29" fmla="*/ 470559 h 918356"/>
              <a:gd name="connsiteX30" fmla="*/ 3274069 w 9517857"/>
              <a:gd name="connsiteY30" fmla="*/ 451605 h 918356"/>
              <a:gd name="connsiteX31" fmla="*/ 3349632 w 9517857"/>
              <a:gd name="connsiteY31" fmla="*/ 432583 h 918356"/>
              <a:gd name="connsiteX32" fmla="*/ 3479593 w 9517857"/>
              <a:gd name="connsiteY32" fmla="*/ 390437 h 918356"/>
              <a:gd name="connsiteX33" fmla="*/ 3651428 w 9517857"/>
              <a:gd name="connsiteY33" fmla="*/ 361807 h 918356"/>
              <a:gd name="connsiteX34" fmla="*/ 3844133 w 9517857"/>
              <a:gd name="connsiteY34" fmla="*/ 360648 h 918356"/>
              <a:gd name="connsiteX35" fmla="*/ 3933803 w 9517857"/>
              <a:gd name="connsiteY35" fmla="*/ 357315 h 918356"/>
              <a:gd name="connsiteX36" fmla="*/ 4266740 w 9517857"/>
              <a:gd name="connsiteY36" fmla="*/ 361454 h 918356"/>
              <a:gd name="connsiteX37" fmla="*/ 4430770 w 9517857"/>
              <a:gd name="connsiteY37" fmla="*/ 342643 h 918356"/>
              <a:gd name="connsiteX38" fmla="*/ 4512664 w 9517857"/>
              <a:gd name="connsiteY38" fmla="*/ 319948 h 918356"/>
              <a:gd name="connsiteX39" fmla="*/ 4616423 w 9517857"/>
              <a:gd name="connsiteY39" fmla="*/ 290914 h 918356"/>
              <a:gd name="connsiteX40" fmla="*/ 4689163 w 9517857"/>
              <a:gd name="connsiteY40" fmla="*/ 272812 h 918356"/>
              <a:gd name="connsiteX41" fmla="*/ 4783273 w 9517857"/>
              <a:gd name="connsiteY41" fmla="*/ 248463 h 918356"/>
              <a:gd name="connsiteX42" fmla="*/ 4836507 w 9517857"/>
              <a:gd name="connsiteY42" fmla="*/ 256788 h 918356"/>
              <a:gd name="connsiteX43" fmla="*/ 4892569 w 9517857"/>
              <a:gd name="connsiteY43" fmla="*/ 249933 h 918356"/>
              <a:gd name="connsiteX44" fmla="*/ 4896611 w 9517857"/>
              <a:gd name="connsiteY44" fmla="*/ 240448 h 918356"/>
              <a:gd name="connsiteX45" fmla="*/ 4917286 w 9517857"/>
              <a:gd name="connsiteY45" fmla="*/ 243659 h 918356"/>
              <a:gd name="connsiteX46" fmla="*/ 4981173 w 9517857"/>
              <a:gd name="connsiteY46" fmla="*/ 247103 h 918356"/>
              <a:gd name="connsiteX47" fmla="*/ 5060397 w 9517857"/>
              <a:gd name="connsiteY47" fmla="*/ 263688 h 918356"/>
              <a:gd name="connsiteX48" fmla="*/ 5252996 w 9517857"/>
              <a:gd name="connsiteY48" fmla="*/ 270655 h 918356"/>
              <a:gd name="connsiteX49" fmla="*/ 5358056 w 9517857"/>
              <a:gd name="connsiteY49" fmla="*/ 247248 h 918356"/>
              <a:gd name="connsiteX50" fmla="*/ 5426496 w 9517857"/>
              <a:gd name="connsiteY50" fmla="*/ 235142 h 918356"/>
              <a:gd name="connsiteX51" fmla="*/ 5497161 w 9517857"/>
              <a:gd name="connsiteY51" fmla="*/ 228808 h 918356"/>
              <a:gd name="connsiteX52" fmla="*/ 5826043 w 9517857"/>
              <a:gd name="connsiteY52" fmla="*/ 148073 h 918356"/>
              <a:gd name="connsiteX53" fmla="*/ 6007627 w 9517857"/>
              <a:gd name="connsiteY53" fmla="*/ 147126 h 918356"/>
              <a:gd name="connsiteX54" fmla="*/ 6080994 w 9517857"/>
              <a:gd name="connsiteY54" fmla="*/ 142938 h 918356"/>
              <a:gd name="connsiteX55" fmla="*/ 6194152 w 9517857"/>
              <a:gd name="connsiteY55" fmla="*/ 151772 h 918356"/>
              <a:gd name="connsiteX56" fmla="*/ 6281379 w 9517857"/>
              <a:gd name="connsiteY56" fmla="*/ 181626 h 918356"/>
              <a:gd name="connsiteX57" fmla="*/ 6489033 w 9517857"/>
              <a:gd name="connsiteY57" fmla="*/ 167648 h 918356"/>
              <a:gd name="connsiteX58" fmla="*/ 6544700 w 9517857"/>
              <a:gd name="connsiteY58" fmla="*/ 167161 h 918356"/>
              <a:gd name="connsiteX59" fmla="*/ 6648353 w 9517857"/>
              <a:gd name="connsiteY59" fmla="*/ 172250 h 918356"/>
              <a:gd name="connsiteX60" fmla="*/ 6736227 w 9517857"/>
              <a:gd name="connsiteY60" fmla="*/ 173216 h 918356"/>
              <a:gd name="connsiteX61" fmla="*/ 6977218 w 9517857"/>
              <a:gd name="connsiteY61" fmla="*/ 184289 h 918356"/>
              <a:gd name="connsiteX62" fmla="*/ 7065221 w 9517857"/>
              <a:gd name="connsiteY62" fmla="*/ 227531 h 918356"/>
              <a:gd name="connsiteX63" fmla="*/ 7358195 w 9517857"/>
              <a:gd name="connsiteY63" fmla="*/ 251740 h 918356"/>
              <a:gd name="connsiteX64" fmla="*/ 7565449 w 9517857"/>
              <a:gd name="connsiteY64" fmla="*/ 258950 h 918356"/>
              <a:gd name="connsiteX65" fmla="*/ 7599285 w 9517857"/>
              <a:gd name="connsiteY65" fmla="*/ 266021 h 918356"/>
              <a:gd name="connsiteX66" fmla="*/ 7644411 w 9517857"/>
              <a:gd name="connsiteY66" fmla="*/ 258986 h 918356"/>
              <a:gd name="connsiteX67" fmla="*/ 7825110 w 9517857"/>
              <a:gd name="connsiteY67" fmla="*/ 229109 h 918356"/>
              <a:gd name="connsiteX68" fmla="*/ 7965805 w 9517857"/>
              <a:gd name="connsiteY68" fmla="*/ 200355 h 918356"/>
              <a:gd name="connsiteX69" fmla="*/ 8147401 w 9517857"/>
              <a:gd name="connsiteY69" fmla="*/ 205617 h 918356"/>
              <a:gd name="connsiteX70" fmla="*/ 8256033 w 9517857"/>
              <a:gd name="connsiteY70" fmla="*/ 193713 h 918356"/>
              <a:gd name="connsiteX71" fmla="*/ 8410677 w 9517857"/>
              <a:gd name="connsiteY71" fmla="*/ 172167 h 918356"/>
              <a:gd name="connsiteX72" fmla="*/ 8614948 w 9517857"/>
              <a:gd name="connsiteY72" fmla="*/ 168247 h 918356"/>
              <a:gd name="connsiteX73" fmla="*/ 8715976 w 9517857"/>
              <a:gd name="connsiteY73" fmla="*/ 178374 h 918356"/>
              <a:gd name="connsiteX74" fmla="*/ 8778827 w 9517857"/>
              <a:gd name="connsiteY74" fmla="*/ 172936 h 918356"/>
              <a:gd name="connsiteX75" fmla="*/ 8855248 w 9517857"/>
              <a:gd name="connsiteY75" fmla="*/ 143149 h 918356"/>
              <a:gd name="connsiteX76" fmla="*/ 9010380 w 9517857"/>
              <a:gd name="connsiteY76" fmla="*/ 91891 h 918356"/>
              <a:gd name="connsiteX77" fmla="*/ 9110856 w 9517857"/>
              <a:gd name="connsiteY77" fmla="*/ 70997 h 918356"/>
              <a:gd name="connsiteX78" fmla="*/ 9268817 w 9517857"/>
              <a:gd name="connsiteY78" fmla="*/ 53082 h 918356"/>
              <a:gd name="connsiteX79" fmla="*/ 9316667 w 9517857"/>
              <a:gd name="connsiteY79" fmla="*/ 45047 h 918356"/>
              <a:gd name="connsiteX80" fmla="*/ 9428209 w 9517857"/>
              <a:gd name="connsiteY80" fmla="*/ 29923 h 918356"/>
              <a:gd name="connsiteX81" fmla="*/ 9488916 w 9517857"/>
              <a:gd name="connsiteY8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3073635 w 9517857"/>
              <a:gd name="connsiteY28" fmla="*/ 491294 h 918356"/>
              <a:gd name="connsiteX29" fmla="*/ 3222071 w 9517857"/>
              <a:gd name="connsiteY29" fmla="*/ 470559 h 918356"/>
              <a:gd name="connsiteX30" fmla="*/ 3274069 w 9517857"/>
              <a:gd name="connsiteY30" fmla="*/ 451605 h 918356"/>
              <a:gd name="connsiteX31" fmla="*/ 3349632 w 9517857"/>
              <a:gd name="connsiteY31" fmla="*/ 432583 h 918356"/>
              <a:gd name="connsiteX32" fmla="*/ 3479593 w 9517857"/>
              <a:gd name="connsiteY32" fmla="*/ 390437 h 918356"/>
              <a:gd name="connsiteX33" fmla="*/ 3651428 w 9517857"/>
              <a:gd name="connsiteY33" fmla="*/ 361807 h 918356"/>
              <a:gd name="connsiteX34" fmla="*/ 3844133 w 9517857"/>
              <a:gd name="connsiteY34" fmla="*/ 360648 h 918356"/>
              <a:gd name="connsiteX35" fmla="*/ 3933803 w 9517857"/>
              <a:gd name="connsiteY35" fmla="*/ 357315 h 918356"/>
              <a:gd name="connsiteX36" fmla="*/ 4266740 w 9517857"/>
              <a:gd name="connsiteY36" fmla="*/ 361454 h 918356"/>
              <a:gd name="connsiteX37" fmla="*/ 4430770 w 9517857"/>
              <a:gd name="connsiteY37" fmla="*/ 342643 h 918356"/>
              <a:gd name="connsiteX38" fmla="*/ 4512664 w 9517857"/>
              <a:gd name="connsiteY38" fmla="*/ 319948 h 918356"/>
              <a:gd name="connsiteX39" fmla="*/ 4616423 w 9517857"/>
              <a:gd name="connsiteY39" fmla="*/ 290914 h 918356"/>
              <a:gd name="connsiteX40" fmla="*/ 4689163 w 9517857"/>
              <a:gd name="connsiteY40" fmla="*/ 272812 h 918356"/>
              <a:gd name="connsiteX41" fmla="*/ 4783273 w 9517857"/>
              <a:gd name="connsiteY41" fmla="*/ 248463 h 918356"/>
              <a:gd name="connsiteX42" fmla="*/ 4836507 w 9517857"/>
              <a:gd name="connsiteY42" fmla="*/ 256788 h 918356"/>
              <a:gd name="connsiteX43" fmla="*/ 4892569 w 9517857"/>
              <a:gd name="connsiteY43" fmla="*/ 249933 h 918356"/>
              <a:gd name="connsiteX44" fmla="*/ 4896611 w 9517857"/>
              <a:gd name="connsiteY44" fmla="*/ 240448 h 918356"/>
              <a:gd name="connsiteX45" fmla="*/ 4917286 w 9517857"/>
              <a:gd name="connsiteY45" fmla="*/ 243659 h 918356"/>
              <a:gd name="connsiteX46" fmla="*/ 4981173 w 9517857"/>
              <a:gd name="connsiteY46" fmla="*/ 247103 h 918356"/>
              <a:gd name="connsiteX47" fmla="*/ 5060397 w 9517857"/>
              <a:gd name="connsiteY47" fmla="*/ 263688 h 918356"/>
              <a:gd name="connsiteX48" fmla="*/ 5252996 w 9517857"/>
              <a:gd name="connsiteY48" fmla="*/ 270655 h 918356"/>
              <a:gd name="connsiteX49" fmla="*/ 5358056 w 9517857"/>
              <a:gd name="connsiteY49" fmla="*/ 247248 h 918356"/>
              <a:gd name="connsiteX50" fmla="*/ 5426496 w 9517857"/>
              <a:gd name="connsiteY50" fmla="*/ 235142 h 918356"/>
              <a:gd name="connsiteX51" fmla="*/ 5497161 w 9517857"/>
              <a:gd name="connsiteY51" fmla="*/ 228808 h 918356"/>
              <a:gd name="connsiteX52" fmla="*/ 5826043 w 9517857"/>
              <a:gd name="connsiteY52" fmla="*/ 148073 h 918356"/>
              <a:gd name="connsiteX53" fmla="*/ 6007627 w 9517857"/>
              <a:gd name="connsiteY53" fmla="*/ 147126 h 918356"/>
              <a:gd name="connsiteX54" fmla="*/ 6080994 w 9517857"/>
              <a:gd name="connsiteY54" fmla="*/ 142938 h 918356"/>
              <a:gd name="connsiteX55" fmla="*/ 6194152 w 9517857"/>
              <a:gd name="connsiteY55" fmla="*/ 151772 h 918356"/>
              <a:gd name="connsiteX56" fmla="*/ 6281379 w 9517857"/>
              <a:gd name="connsiteY56" fmla="*/ 181626 h 918356"/>
              <a:gd name="connsiteX57" fmla="*/ 6489033 w 9517857"/>
              <a:gd name="connsiteY57" fmla="*/ 167648 h 918356"/>
              <a:gd name="connsiteX58" fmla="*/ 6544700 w 9517857"/>
              <a:gd name="connsiteY58" fmla="*/ 167161 h 918356"/>
              <a:gd name="connsiteX59" fmla="*/ 6648353 w 9517857"/>
              <a:gd name="connsiteY59" fmla="*/ 172250 h 918356"/>
              <a:gd name="connsiteX60" fmla="*/ 6736227 w 9517857"/>
              <a:gd name="connsiteY60" fmla="*/ 173216 h 918356"/>
              <a:gd name="connsiteX61" fmla="*/ 6977218 w 9517857"/>
              <a:gd name="connsiteY61" fmla="*/ 184289 h 918356"/>
              <a:gd name="connsiteX62" fmla="*/ 7065221 w 9517857"/>
              <a:gd name="connsiteY62" fmla="*/ 227531 h 918356"/>
              <a:gd name="connsiteX63" fmla="*/ 7358195 w 9517857"/>
              <a:gd name="connsiteY63" fmla="*/ 251740 h 918356"/>
              <a:gd name="connsiteX64" fmla="*/ 7565449 w 9517857"/>
              <a:gd name="connsiteY64" fmla="*/ 258950 h 918356"/>
              <a:gd name="connsiteX65" fmla="*/ 7599285 w 9517857"/>
              <a:gd name="connsiteY65" fmla="*/ 266021 h 918356"/>
              <a:gd name="connsiteX66" fmla="*/ 7644411 w 9517857"/>
              <a:gd name="connsiteY66" fmla="*/ 258986 h 918356"/>
              <a:gd name="connsiteX67" fmla="*/ 7825110 w 9517857"/>
              <a:gd name="connsiteY67" fmla="*/ 229109 h 918356"/>
              <a:gd name="connsiteX68" fmla="*/ 7965805 w 9517857"/>
              <a:gd name="connsiteY68" fmla="*/ 200355 h 918356"/>
              <a:gd name="connsiteX69" fmla="*/ 8147401 w 9517857"/>
              <a:gd name="connsiteY69" fmla="*/ 205617 h 918356"/>
              <a:gd name="connsiteX70" fmla="*/ 8256033 w 9517857"/>
              <a:gd name="connsiteY70" fmla="*/ 193713 h 918356"/>
              <a:gd name="connsiteX71" fmla="*/ 8410677 w 9517857"/>
              <a:gd name="connsiteY71" fmla="*/ 172167 h 918356"/>
              <a:gd name="connsiteX72" fmla="*/ 8614948 w 9517857"/>
              <a:gd name="connsiteY72" fmla="*/ 168247 h 918356"/>
              <a:gd name="connsiteX73" fmla="*/ 8715976 w 9517857"/>
              <a:gd name="connsiteY73" fmla="*/ 178374 h 918356"/>
              <a:gd name="connsiteX74" fmla="*/ 8778827 w 9517857"/>
              <a:gd name="connsiteY74" fmla="*/ 172936 h 918356"/>
              <a:gd name="connsiteX75" fmla="*/ 8855248 w 9517857"/>
              <a:gd name="connsiteY75" fmla="*/ 143149 h 918356"/>
              <a:gd name="connsiteX76" fmla="*/ 9010380 w 9517857"/>
              <a:gd name="connsiteY76" fmla="*/ 91891 h 918356"/>
              <a:gd name="connsiteX77" fmla="*/ 9110856 w 9517857"/>
              <a:gd name="connsiteY77" fmla="*/ 70997 h 918356"/>
              <a:gd name="connsiteX78" fmla="*/ 9268817 w 9517857"/>
              <a:gd name="connsiteY78" fmla="*/ 53082 h 918356"/>
              <a:gd name="connsiteX79" fmla="*/ 9316667 w 9517857"/>
              <a:gd name="connsiteY79" fmla="*/ 45047 h 918356"/>
              <a:gd name="connsiteX80" fmla="*/ 9428209 w 9517857"/>
              <a:gd name="connsiteY80" fmla="*/ 29923 h 918356"/>
              <a:gd name="connsiteX81" fmla="*/ 9488916 w 9517857"/>
              <a:gd name="connsiteY8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727306 w 9517857"/>
              <a:gd name="connsiteY26" fmla="*/ 550698 h 918356"/>
              <a:gd name="connsiteX27" fmla="*/ 3073635 w 9517857"/>
              <a:gd name="connsiteY27" fmla="*/ 491294 h 918356"/>
              <a:gd name="connsiteX28" fmla="*/ 3222071 w 9517857"/>
              <a:gd name="connsiteY28" fmla="*/ 470559 h 918356"/>
              <a:gd name="connsiteX29" fmla="*/ 3274069 w 9517857"/>
              <a:gd name="connsiteY29" fmla="*/ 451605 h 918356"/>
              <a:gd name="connsiteX30" fmla="*/ 3349632 w 9517857"/>
              <a:gd name="connsiteY30" fmla="*/ 432583 h 918356"/>
              <a:gd name="connsiteX31" fmla="*/ 3479593 w 9517857"/>
              <a:gd name="connsiteY31" fmla="*/ 390437 h 918356"/>
              <a:gd name="connsiteX32" fmla="*/ 3651428 w 9517857"/>
              <a:gd name="connsiteY32" fmla="*/ 361807 h 918356"/>
              <a:gd name="connsiteX33" fmla="*/ 3844133 w 9517857"/>
              <a:gd name="connsiteY33" fmla="*/ 360648 h 918356"/>
              <a:gd name="connsiteX34" fmla="*/ 3933803 w 9517857"/>
              <a:gd name="connsiteY34" fmla="*/ 357315 h 918356"/>
              <a:gd name="connsiteX35" fmla="*/ 4266740 w 9517857"/>
              <a:gd name="connsiteY35" fmla="*/ 361454 h 918356"/>
              <a:gd name="connsiteX36" fmla="*/ 4430770 w 9517857"/>
              <a:gd name="connsiteY36" fmla="*/ 342643 h 918356"/>
              <a:gd name="connsiteX37" fmla="*/ 4512664 w 9517857"/>
              <a:gd name="connsiteY37" fmla="*/ 319948 h 918356"/>
              <a:gd name="connsiteX38" fmla="*/ 4616423 w 9517857"/>
              <a:gd name="connsiteY38" fmla="*/ 290914 h 918356"/>
              <a:gd name="connsiteX39" fmla="*/ 4689163 w 9517857"/>
              <a:gd name="connsiteY39" fmla="*/ 272812 h 918356"/>
              <a:gd name="connsiteX40" fmla="*/ 4783273 w 9517857"/>
              <a:gd name="connsiteY40" fmla="*/ 248463 h 918356"/>
              <a:gd name="connsiteX41" fmla="*/ 4836507 w 9517857"/>
              <a:gd name="connsiteY41" fmla="*/ 256788 h 918356"/>
              <a:gd name="connsiteX42" fmla="*/ 4892569 w 9517857"/>
              <a:gd name="connsiteY42" fmla="*/ 249933 h 918356"/>
              <a:gd name="connsiteX43" fmla="*/ 4896611 w 9517857"/>
              <a:gd name="connsiteY43" fmla="*/ 240448 h 918356"/>
              <a:gd name="connsiteX44" fmla="*/ 4917286 w 9517857"/>
              <a:gd name="connsiteY44" fmla="*/ 243659 h 918356"/>
              <a:gd name="connsiteX45" fmla="*/ 4981173 w 9517857"/>
              <a:gd name="connsiteY45" fmla="*/ 247103 h 918356"/>
              <a:gd name="connsiteX46" fmla="*/ 5060397 w 9517857"/>
              <a:gd name="connsiteY46" fmla="*/ 263688 h 918356"/>
              <a:gd name="connsiteX47" fmla="*/ 5252996 w 9517857"/>
              <a:gd name="connsiteY47" fmla="*/ 270655 h 918356"/>
              <a:gd name="connsiteX48" fmla="*/ 5358056 w 9517857"/>
              <a:gd name="connsiteY48" fmla="*/ 247248 h 918356"/>
              <a:gd name="connsiteX49" fmla="*/ 5426496 w 9517857"/>
              <a:gd name="connsiteY49" fmla="*/ 235142 h 918356"/>
              <a:gd name="connsiteX50" fmla="*/ 5497161 w 9517857"/>
              <a:gd name="connsiteY50" fmla="*/ 228808 h 918356"/>
              <a:gd name="connsiteX51" fmla="*/ 5826043 w 9517857"/>
              <a:gd name="connsiteY51" fmla="*/ 148073 h 918356"/>
              <a:gd name="connsiteX52" fmla="*/ 6007627 w 9517857"/>
              <a:gd name="connsiteY52" fmla="*/ 147126 h 918356"/>
              <a:gd name="connsiteX53" fmla="*/ 6080994 w 9517857"/>
              <a:gd name="connsiteY53" fmla="*/ 142938 h 918356"/>
              <a:gd name="connsiteX54" fmla="*/ 6194152 w 9517857"/>
              <a:gd name="connsiteY54" fmla="*/ 151772 h 918356"/>
              <a:gd name="connsiteX55" fmla="*/ 6281379 w 9517857"/>
              <a:gd name="connsiteY55" fmla="*/ 181626 h 918356"/>
              <a:gd name="connsiteX56" fmla="*/ 6489033 w 9517857"/>
              <a:gd name="connsiteY56" fmla="*/ 167648 h 918356"/>
              <a:gd name="connsiteX57" fmla="*/ 6544700 w 9517857"/>
              <a:gd name="connsiteY57" fmla="*/ 167161 h 918356"/>
              <a:gd name="connsiteX58" fmla="*/ 6648353 w 9517857"/>
              <a:gd name="connsiteY58" fmla="*/ 172250 h 918356"/>
              <a:gd name="connsiteX59" fmla="*/ 6736227 w 9517857"/>
              <a:gd name="connsiteY59" fmla="*/ 173216 h 918356"/>
              <a:gd name="connsiteX60" fmla="*/ 6977218 w 9517857"/>
              <a:gd name="connsiteY60" fmla="*/ 184289 h 918356"/>
              <a:gd name="connsiteX61" fmla="*/ 7065221 w 9517857"/>
              <a:gd name="connsiteY61" fmla="*/ 227531 h 918356"/>
              <a:gd name="connsiteX62" fmla="*/ 7358195 w 9517857"/>
              <a:gd name="connsiteY62" fmla="*/ 251740 h 918356"/>
              <a:gd name="connsiteX63" fmla="*/ 7565449 w 9517857"/>
              <a:gd name="connsiteY63" fmla="*/ 258950 h 918356"/>
              <a:gd name="connsiteX64" fmla="*/ 7599285 w 9517857"/>
              <a:gd name="connsiteY64" fmla="*/ 266021 h 918356"/>
              <a:gd name="connsiteX65" fmla="*/ 7644411 w 9517857"/>
              <a:gd name="connsiteY65" fmla="*/ 258986 h 918356"/>
              <a:gd name="connsiteX66" fmla="*/ 7825110 w 9517857"/>
              <a:gd name="connsiteY66" fmla="*/ 229109 h 918356"/>
              <a:gd name="connsiteX67" fmla="*/ 7965805 w 9517857"/>
              <a:gd name="connsiteY67" fmla="*/ 200355 h 918356"/>
              <a:gd name="connsiteX68" fmla="*/ 8147401 w 9517857"/>
              <a:gd name="connsiteY68" fmla="*/ 205617 h 918356"/>
              <a:gd name="connsiteX69" fmla="*/ 8256033 w 9517857"/>
              <a:gd name="connsiteY69" fmla="*/ 193713 h 918356"/>
              <a:gd name="connsiteX70" fmla="*/ 8410677 w 9517857"/>
              <a:gd name="connsiteY70" fmla="*/ 172167 h 918356"/>
              <a:gd name="connsiteX71" fmla="*/ 8614948 w 9517857"/>
              <a:gd name="connsiteY71" fmla="*/ 168247 h 918356"/>
              <a:gd name="connsiteX72" fmla="*/ 8715976 w 9517857"/>
              <a:gd name="connsiteY72" fmla="*/ 178374 h 918356"/>
              <a:gd name="connsiteX73" fmla="*/ 8778827 w 9517857"/>
              <a:gd name="connsiteY73" fmla="*/ 172936 h 918356"/>
              <a:gd name="connsiteX74" fmla="*/ 8855248 w 9517857"/>
              <a:gd name="connsiteY74" fmla="*/ 143149 h 918356"/>
              <a:gd name="connsiteX75" fmla="*/ 9010380 w 9517857"/>
              <a:gd name="connsiteY75" fmla="*/ 91891 h 918356"/>
              <a:gd name="connsiteX76" fmla="*/ 9110856 w 9517857"/>
              <a:gd name="connsiteY76" fmla="*/ 70997 h 918356"/>
              <a:gd name="connsiteX77" fmla="*/ 9268817 w 9517857"/>
              <a:gd name="connsiteY77" fmla="*/ 53082 h 918356"/>
              <a:gd name="connsiteX78" fmla="*/ 9316667 w 9517857"/>
              <a:gd name="connsiteY78" fmla="*/ 45047 h 918356"/>
              <a:gd name="connsiteX79" fmla="*/ 9428209 w 9517857"/>
              <a:gd name="connsiteY79" fmla="*/ 29923 h 918356"/>
              <a:gd name="connsiteX80" fmla="*/ 9488916 w 9517857"/>
              <a:gd name="connsiteY8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080994 w 9517857"/>
              <a:gd name="connsiteY52" fmla="*/ 142938 h 918356"/>
              <a:gd name="connsiteX53" fmla="*/ 6194152 w 9517857"/>
              <a:gd name="connsiteY53" fmla="*/ 151772 h 918356"/>
              <a:gd name="connsiteX54" fmla="*/ 6281379 w 9517857"/>
              <a:gd name="connsiteY54" fmla="*/ 181626 h 918356"/>
              <a:gd name="connsiteX55" fmla="*/ 6489033 w 9517857"/>
              <a:gd name="connsiteY55" fmla="*/ 167648 h 918356"/>
              <a:gd name="connsiteX56" fmla="*/ 6544700 w 9517857"/>
              <a:gd name="connsiteY56" fmla="*/ 167161 h 918356"/>
              <a:gd name="connsiteX57" fmla="*/ 6648353 w 9517857"/>
              <a:gd name="connsiteY57" fmla="*/ 172250 h 918356"/>
              <a:gd name="connsiteX58" fmla="*/ 6736227 w 9517857"/>
              <a:gd name="connsiteY58" fmla="*/ 173216 h 918356"/>
              <a:gd name="connsiteX59" fmla="*/ 6977218 w 9517857"/>
              <a:gd name="connsiteY59" fmla="*/ 184289 h 918356"/>
              <a:gd name="connsiteX60" fmla="*/ 7065221 w 9517857"/>
              <a:gd name="connsiteY60" fmla="*/ 227531 h 918356"/>
              <a:gd name="connsiteX61" fmla="*/ 7358195 w 9517857"/>
              <a:gd name="connsiteY61" fmla="*/ 251740 h 918356"/>
              <a:gd name="connsiteX62" fmla="*/ 7565449 w 9517857"/>
              <a:gd name="connsiteY62" fmla="*/ 258950 h 918356"/>
              <a:gd name="connsiteX63" fmla="*/ 7599285 w 9517857"/>
              <a:gd name="connsiteY63" fmla="*/ 266021 h 918356"/>
              <a:gd name="connsiteX64" fmla="*/ 7644411 w 9517857"/>
              <a:gd name="connsiteY64" fmla="*/ 258986 h 918356"/>
              <a:gd name="connsiteX65" fmla="*/ 7825110 w 9517857"/>
              <a:gd name="connsiteY65" fmla="*/ 229109 h 918356"/>
              <a:gd name="connsiteX66" fmla="*/ 7965805 w 9517857"/>
              <a:gd name="connsiteY66" fmla="*/ 200355 h 918356"/>
              <a:gd name="connsiteX67" fmla="*/ 8147401 w 9517857"/>
              <a:gd name="connsiteY67" fmla="*/ 205617 h 918356"/>
              <a:gd name="connsiteX68" fmla="*/ 8256033 w 9517857"/>
              <a:gd name="connsiteY68" fmla="*/ 193713 h 918356"/>
              <a:gd name="connsiteX69" fmla="*/ 8410677 w 9517857"/>
              <a:gd name="connsiteY69" fmla="*/ 172167 h 918356"/>
              <a:gd name="connsiteX70" fmla="*/ 8614948 w 9517857"/>
              <a:gd name="connsiteY70" fmla="*/ 168247 h 918356"/>
              <a:gd name="connsiteX71" fmla="*/ 8715976 w 9517857"/>
              <a:gd name="connsiteY71" fmla="*/ 178374 h 918356"/>
              <a:gd name="connsiteX72" fmla="*/ 8778827 w 9517857"/>
              <a:gd name="connsiteY72" fmla="*/ 172936 h 918356"/>
              <a:gd name="connsiteX73" fmla="*/ 8855248 w 9517857"/>
              <a:gd name="connsiteY73" fmla="*/ 143149 h 918356"/>
              <a:gd name="connsiteX74" fmla="*/ 9010380 w 9517857"/>
              <a:gd name="connsiteY74" fmla="*/ 91891 h 918356"/>
              <a:gd name="connsiteX75" fmla="*/ 9110856 w 9517857"/>
              <a:gd name="connsiteY75" fmla="*/ 70997 h 918356"/>
              <a:gd name="connsiteX76" fmla="*/ 9268817 w 9517857"/>
              <a:gd name="connsiteY76" fmla="*/ 53082 h 918356"/>
              <a:gd name="connsiteX77" fmla="*/ 9316667 w 9517857"/>
              <a:gd name="connsiteY77" fmla="*/ 45047 h 918356"/>
              <a:gd name="connsiteX78" fmla="*/ 9428209 w 9517857"/>
              <a:gd name="connsiteY78" fmla="*/ 29923 h 918356"/>
              <a:gd name="connsiteX79" fmla="*/ 9488916 w 9517857"/>
              <a:gd name="connsiteY7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410677 w 9517857"/>
              <a:gd name="connsiteY68" fmla="*/ 172167 h 918356"/>
              <a:gd name="connsiteX69" fmla="*/ 8614948 w 9517857"/>
              <a:gd name="connsiteY69" fmla="*/ 168247 h 918356"/>
              <a:gd name="connsiteX70" fmla="*/ 8715976 w 9517857"/>
              <a:gd name="connsiteY70" fmla="*/ 178374 h 918356"/>
              <a:gd name="connsiteX71" fmla="*/ 8778827 w 9517857"/>
              <a:gd name="connsiteY71" fmla="*/ 172936 h 918356"/>
              <a:gd name="connsiteX72" fmla="*/ 8855248 w 9517857"/>
              <a:gd name="connsiteY72" fmla="*/ 143149 h 918356"/>
              <a:gd name="connsiteX73" fmla="*/ 9010380 w 9517857"/>
              <a:gd name="connsiteY73" fmla="*/ 91891 h 918356"/>
              <a:gd name="connsiteX74" fmla="*/ 9110856 w 9517857"/>
              <a:gd name="connsiteY74" fmla="*/ 70997 h 918356"/>
              <a:gd name="connsiteX75" fmla="*/ 9268817 w 9517857"/>
              <a:gd name="connsiteY75" fmla="*/ 53082 h 918356"/>
              <a:gd name="connsiteX76" fmla="*/ 9316667 w 9517857"/>
              <a:gd name="connsiteY76" fmla="*/ 45047 h 918356"/>
              <a:gd name="connsiteX77" fmla="*/ 9428209 w 9517857"/>
              <a:gd name="connsiteY77" fmla="*/ 29923 h 918356"/>
              <a:gd name="connsiteX78" fmla="*/ 9488916 w 9517857"/>
              <a:gd name="connsiteY7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614948 w 9517857"/>
              <a:gd name="connsiteY68" fmla="*/ 168247 h 918356"/>
              <a:gd name="connsiteX69" fmla="*/ 8715976 w 9517857"/>
              <a:gd name="connsiteY69" fmla="*/ 178374 h 918356"/>
              <a:gd name="connsiteX70" fmla="*/ 8778827 w 9517857"/>
              <a:gd name="connsiteY70" fmla="*/ 172936 h 918356"/>
              <a:gd name="connsiteX71" fmla="*/ 8855248 w 9517857"/>
              <a:gd name="connsiteY71" fmla="*/ 143149 h 918356"/>
              <a:gd name="connsiteX72" fmla="*/ 9010380 w 9517857"/>
              <a:gd name="connsiteY72" fmla="*/ 91891 h 918356"/>
              <a:gd name="connsiteX73" fmla="*/ 9110856 w 9517857"/>
              <a:gd name="connsiteY73" fmla="*/ 70997 h 918356"/>
              <a:gd name="connsiteX74" fmla="*/ 9268817 w 9517857"/>
              <a:gd name="connsiteY74" fmla="*/ 53082 h 918356"/>
              <a:gd name="connsiteX75" fmla="*/ 9316667 w 9517857"/>
              <a:gd name="connsiteY75" fmla="*/ 45047 h 918356"/>
              <a:gd name="connsiteX76" fmla="*/ 9428209 w 9517857"/>
              <a:gd name="connsiteY76" fmla="*/ 29923 h 918356"/>
              <a:gd name="connsiteX77" fmla="*/ 9488916 w 9517857"/>
              <a:gd name="connsiteY7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614948 w 9517857"/>
              <a:gd name="connsiteY68" fmla="*/ 168247 h 918356"/>
              <a:gd name="connsiteX69" fmla="*/ 8715976 w 9517857"/>
              <a:gd name="connsiteY69" fmla="*/ 178374 h 918356"/>
              <a:gd name="connsiteX70" fmla="*/ 8778827 w 9517857"/>
              <a:gd name="connsiteY70" fmla="*/ 172936 h 918356"/>
              <a:gd name="connsiteX71" fmla="*/ 8855248 w 9517857"/>
              <a:gd name="connsiteY71" fmla="*/ 143149 h 918356"/>
              <a:gd name="connsiteX72" fmla="*/ 9010380 w 9517857"/>
              <a:gd name="connsiteY72" fmla="*/ 91891 h 918356"/>
              <a:gd name="connsiteX73" fmla="*/ 9110856 w 9517857"/>
              <a:gd name="connsiteY73" fmla="*/ 70997 h 918356"/>
              <a:gd name="connsiteX74" fmla="*/ 9268817 w 9517857"/>
              <a:gd name="connsiteY74" fmla="*/ 53082 h 918356"/>
              <a:gd name="connsiteX75" fmla="*/ 9316667 w 9517857"/>
              <a:gd name="connsiteY75" fmla="*/ 45047 h 918356"/>
              <a:gd name="connsiteX76" fmla="*/ 9428209 w 9517857"/>
              <a:gd name="connsiteY76" fmla="*/ 29923 h 918356"/>
              <a:gd name="connsiteX77" fmla="*/ 9488916 w 9517857"/>
              <a:gd name="connsiteY7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965805 w 9517857"/>
              <a:gd name="connsiteY64" fmla="*/ 200355 h 918356"/>
              <a:gd name="connsiteX65" fmla="*/ 8147401 w 9517857"/>
              <a:gd name="connsiteY65" fmla="*/ 205617 h 918356"/>
              <a:gd name="connsiteX66" fmla="*/ 8256033 w 9517857"/>
              <a:gd name="connsiteY66" fmla="*/ 193713 h 918356"/>
              <a:gd name="connsiteX67" fmla="*/ 8614948 w 9517857"/>
              <a:gd name="connsiteY67" fmla="*/ 168247 h 918356"/>
              <a:gd name="connsiteX68" fmla="*/ 8715976 w 9517857"/>
              <a:gd name="connsiteY68" fmla="*/ 178374 h 918356"/>
              <a:gd name="connsiteX69" fmla="*/ 8778827 w 9517857"/>
              <a:gd name="connsiteY69" fmla="*/ 172936 h 918356"/>
              <a:gd name="connsiteX70" fmla="*/ 8855248 w 9517857"/>
              <a:gd name="connsiteY70" fmla="*/ 143149 h 918356"/>
              <a:gd name="connsiteX71" fmla="*/ 9010380 w 9517857"/>
              <a:gd name="connsiteY71" fmla="*/ 91891 h 918356"/>
              <a:gd name="connsiteX72" fmla="*/ 9110856 w 9517857"/>
              <a:gd name="connsiteY72" fmla="*/ 70997 h 918356"/>
              <a:gd name="connsiteX73" fmla="*/ 9268817 w 9517857"/>
              <a:gd name="connsiteY73" fmla="*/ 53082 h 918356"/>
              <a:gd name="connsiteX74" fmla="*/ 9316667 w 9517857"/>
              <a:gd name="connsiteY74" fmla="*/ 45047 h 918356"/>
              <a:gd name="connsiteX75" fmla="*/ 9428209 w 9517857"/>
              <a:gd name="connsiteY75" fmla="*/ 29923 h 918356"/>
              <a:gd name="connsiteX76" fmla="*/ 9488916 w 9517857"/>
              <a:gd name="connsiteY7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965805 w 9517857"/>
              <a:gd name="connsiteY64" fmla="*/ 200355 h 918356"/>
              <a:gd name="connsiteX65" fmla="*/ 8147401 w 9517857"/>
              <a:gd name="connsiteY65" fmla="*/ 205617 h 918356"/>
              <a:gd name="connsiteX66" fmla="*/ 8256033 w 9517857"/>
              <a:gd name="connsiteY66" fmla="*/ 193713 h 918356"/>
              <a:gd name="connsiteX67" fmla="*/ 8614948 w 9517857"/>
              <a:gd name="connsiteY67" fmla="*/ 168247 h 918356"/>
              <a:gd name="connsiteX68" fmla="*/ 8715976 w 9517857"/>
              <a:gd name="connsiteY68" fmla="*/ 178374 h 918356"/>
              <a:gd name="connsiteX69" fmla="*/ 8778827 w 9517857"/>
              <a:gd name="connsiteY69" fmla="*/ 172936 h 918356"/>
              <a:gd name="connsiteX70" fmla="*/ 8855248 w 9517857"/>
              <a:gd name="connsiteY70" fmla="*/ 143149 h 918356"/>
              <a:gd name="connsiteX71" fmla="*/ 9010380 w 9517857"/>
              <a:gd name="connsiteY71" fmla="*/ 91891 h 918356"/>
              <a:gd name="connsiteX72" fmla="*/ 9110856 w 9517857"/>
              <a:gd name="connsiteY72" fmla="*/ 70997 h 918356"/>
              <a:gd name="connsiteX73" fmla="*/ 9268817 w 9517857"/>
              <a:gd name="connsiteY73" fmla="*/ 53082 h 918356"/>
              <a:gd name="connsiteX74" fmla="*/ 9316667 w 9517857"/>
              <a:gd name="connsiteY74" fmla="*/ 45047 h 918356"/>
              <a:gd name="connsiteX75" fmla="*/ 9428209 w 9517857"/>
              <a:gd name="connsiteY75" fmla="*/ 29923 h 918356"/>
              <a:gd name="connsiteX76" fmla="*/ 9488916 w 9517857"/>
              <a:gd name="connsiteY7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36507 w 9517857"/>
              <a:gd name="connsiteY39" fmla="*/ 256788 h 918356"/>
              <a:gd name="connsiteX40" fmla="*/ 4892569 w 9517857"/>
              <a:gd name="connsiteY40" fmla="*/ 249933 h 918356"/>
              <a:gd name="connsiteX41" fmla="*/ 4896611 w 9517857"/>
              <a:gd name="connsiteY41" fmla="*/ 240448 h 918356"/>
              <a:gd name="connsiteX42" fmla="*/ 4917286 w 9517857"/>
              <a:gd name="connsiteY42" fmla="*/ 243659 h 918356"/>
              <a:gd name="connsiteX43" fmla="*/ 4981173 w 9517857"/>
              <a:gd name="connsiteY43" fmla="*/ 247103 h 918356"/>
              <a:gd name="connsiteX44" fmla="*/ 5060397 w 9517857"/>
              <a:gd name="connsiteY44" fmla="*/ 263688 h 918356"/>
              <a:gd name="connsiteX45" fmla="*/ 5252996 w 9517857"/>
              <a:gd name="connsiteY45" fmla="*/ 270655 h 918356"/>
              <a:gd name="connsiteX46" fmla="*/ 5358056 w 9517857"/>
              <a:gd name="connsiteY46" fmla="*/ 247248 h 918356"/>
              <a:gd name="connsiteX47" fmla="*/ 5426496 w 9517857"/>
              <a:gd name="connsiteY47" fmla="*/ 235142 h 918356"/>
              <a:gd name="connsiteX48" fmla="*/ 5497161 w 9517857"/>
              <a:gd name="connsiteY48" fmla="*/ 228808 h 918356"/>
              <a:gd name="connsiteX49" fmla="*/ 5826043 w 9517857"/>
              <a:gd name="connsiteY49" fmla="*/ 148073 h 918356"/>
              <a:gd name="connsiteX50" fmla="*/ 6007627 w 9517857"/>
              <a:gd name="connsiteY50" fmla="*/ 147126 h 918356"/>
              <a:gd name="connsiteX51" fmla="*/ 6194152 w 9517857"/>
              <a:gd name="connsiteY51" fmla="*/ 151772 h 918356"/>
              <a:gd name="connsiteX52" fmla="*/ 6281379 w 9517857"/>
              <a:gd name="connsiteY52" fmla="*/ 181626 h 918356"/>
              <a:gd name="connsiteX53" fmla="*/ 6489033 w 9517857"/>
              <a:gd name="connsiteY53" fmla="*/ 167648 h 918356"/>
              <a:gd name="connsiteX54" fmla="*/ 6544700 w 9517857"/>
              <a:gd name="connsiteY54" fmla="*/ 167161 h 918356"/>
              <a:gd name="connsiteX55" fmla="*/ 6648353 w 9517857"/>
              <a:gd name="connsiteY55" fmla="*/ 172250 h 918356"/>
              <a:gd name="connsiteX56" fmla="*/ 6736227 w 9517857"/>
              <a:gd name="connsiteY56" fmla="*/ 173216 h 918356"/>
              <a:gd name="connsiteX57" fmla="*/ 6977218 w 9517857"/>
              <a:gd name="connsiteY57" fmla="*/ 184289 h 918356"/>
              <a:gd name="connsiteX58" fmla="*/ 7065221 w 9517857"/>
              <a:gd name="connsiteY58" fmla="*/ 227531 h 918356"/>
              <a:gd name="connsiteX59" fmla="*/ 7358195 w 9517857"/>
              <a:gd name="connsiteY59" fmla="*/ 251740 h 918356"/>
              <a:gd name="connsiteX60" fmla="*/ 7565449 w 9517857"/>
              <a:gd name="connsiteY60" fmla="*/ 258950 h 918356"/>
              <a:gd name="connsiteX61" fmla="*/ 7599285 w 9517857"/>
              <a:gd name="connsiteY61" fmla="*/ 266021 h 918356"/>
              <a:gd name="connsiteX62" fmla="*/ 7644411 w 9517857"/>
              <a:gd name="connsiteY62" fmla="*/ 258986 h 918356"/>
              <a:gd name="connsiteX63" fmla="*/ 7965805 w 9517857"/>
              <a:gd name="connsiteY63" fmla="*/ 200355 h 918356"/>
              <a:gd name="connsiteX64" fmla="*/ 8147401 w 9517857"/>
              <a:gd name="connsiteY64" fmla="*/ 205617 h 918356"/>
              <a:gd name="connsiteX65" fmla="*/ 8256033 w 9517857"/>
              <a:gd name="connsiteY65" fmla="*/ 193713 h 918356"/>
              <a:gd name="connsiteX66" fmla="*/ 8614948 w 9517857"/>
              <a:gd name="connsiteY66" fmla="*/ 168247 h 918356"/>
              <a:gd name="connsiteX67" fmla="*/ 8715976 w 9517857"/>
              <a:gd name="connsiteY67" fmla="*/ 178374 h 918356"/>
              <a:gd name="connsiteX68" fmla="*/ 8778827 w 9517857"/>
              <a:gd name="connsiteY68" fmla="*/ 172936 h 918356"/>
              <a:gd name="connsiteX69" fmla="*/ 8855248 w 9517857"/>
              <a:gd name="connsiteY69" fmla="*/ 143149 h 918356"/>
              <a:gd name="connsiteX70" fmla="*/ 9010380 w 9517857"/>
              <a:gd name="connsiteY70" fmla="*/ 91891 h 918356"/>
              <a:gd name="connsiteX71" fmla="*/ 9110856 w 9517857"/>
              <a:gd name="connsiteY71" fmla="*/ 70997 h 918356"/>
              <a:gd name="connsiteX72" fmla="*/ 9268817 w 9517857"/>
              <a:gd name="connsiteY72" fmla="*/ 53082 h 918356"/>
              <a:gd name="connsiteX73" fmla="*/ 9316667 w 9517857"/>
              <a:gd name="connsiteY73" fmla="*/ 45047 h 918356"/>
              <a:gd name="connsiteX74" fmla="*/ 9428209 w 9517857"/>
              <a:gd name="connsiteY74" fmla="*/ 29923 h 918356"/>
              <a:gd name="connsiteX75" fmla="*/ 9488916 w 9517857"/>
              <a:gd name="connsiteY7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36507 w 9517857"/>
              <a:gd name="connsiteY39" fmla="*/ 256788 h 918356"/>
              <a:gd name="connsiteX40" fmla="*/ 4892569 w 9517857"/>
              <a:gd name="connsiteY40" fmla="*/ 249933 h 918356"/>
              <a:gd name="connsiteX41" fmla="*/ 4896611 w 9517857"/>
              <a:gd name="connsiteY41" fmla="*/ 240448 h 918356"/>
              <a:gd name="connsiteX42" fmla="*/ 4917286 w 9517857"/>
              <a:gd name="connsiteY42" fmla="*/ 243659 h 918356"/>
              <a:gd name="connsiteX43" fmla="*/ 4981173 w 9517857"/>
              <a:gd name="connsiteY43" fmla="*/ 247103 h 918356"/>
              <a:gd name="connsiteX44" fmla="*/ 5060397 w 9517857"/>
              <a:gd name="connsiteY44" fmla="*/ 263688 h 918356"/>
              <a:gd name="connsiteX45" fmla="*/ 5252996 w 9517857"/>
              <a:gd name="connsiteY45" fmla="*/ 270655 h 918356"/>
              <a:gd name="connsiteX46" fmla="*/ 5358056 w 9517857"/>
              <a:gd name="connsiteY46" fmla="*/ 247248 h 918356"/>
              <a:gd name="connsiteX47" fmla="*/ 5426496 w 9517857"/>
              <a:gd name="connsiteY47" fmla="*/ 235142 h 918356"/>
              <a:gd name="connsiteX48" fmla="*/ 5497161 w 9517857"/>
              <a:gd name="connsiteY48" fmla="*/ 228808 h 918356"/>
              <a:gd name="connsiteX49" fmla="*/ 5826043 w 9517857"/>
              <a:gd name="connsiteY49" fmla="*/ 148073 h 918356"/>
              <a:gd name="connsiteX50" fmla="*/ 6007627 w 9517857"/>
              <a:gd name="connsiteY50" fmla="*/ 147126 h 918356"/>
              <a:gd name="connsiteX51" fmla="*/ 6194152 w 9517857"/>
              <a:gd name="connsiteY51" fmla="*/ 151772 h 918356"/>
              <a:gd name="connsiteX52" fmla="*/ 6281379 w 9517857"/>
              <a:gd name="connsiteY52" fmla="*/ 181626 h 918356"/>
              <a:gd name="connsiteX53" fmla="*/ 6489033 w 9517857"/>
              <a:gd name="connsiteY53" fmla="*/ 167648 h 918356"/>
              <a:gd name="connsiteX54" fmla="*/ 6544700 w 9517857"/>
              <a:gd name="connsiteY54" fmla="*/ 167161 h 918356"/>
              <a:gd name="connsiteX55" fmla="*/ 6648353 w 9517857"/>
              <a:gd name="connsiteY55" fmla="*/ 172250 h 918356"/>
              <a:gd name="connsiteX56" fmla="*/ 6736227 w 9517857"/>
              <a:gd name="connsiteY56" fmla="*/ 173216 h 918356"/>
              <a:gd name="connsiteX57" fmla="*/ 6977218 w 9517857"/>
              <a:gd name="connsiteY57" fmla="*/ 184289 h 918356"/>
              <a:gd name="connsiteX58" fmla="*/ 7065221 w 9517857"/>
              <a:gd name="connsiteY58" fmla="*/ 227531 h 918356"/>
              <a:gd name="connsiteX59" fmla="*/ 7358195 w 9517857"/>
              <a:gd name="connsiteY59" fmla="*/ 251740 h 918356"/>
              <a:gd name="connsiteX60" fmla="*/ 7565449 w 9517857"/>
              <a:gd name="connsiteY60" fmla="*/ 258950 h 918356"/>
              <a:gd name="connsiteX61" fmla="*/ 7599285 w 9517857"/>
              <a:gd name="connsiteY61" fmla="*/ 266021 h 918356"/>
              <a:gd name="connsiteX62" fmla="*/ 7644411 w 9517857"/>
              <a:gd name="connsiteY62" fmla="*/ 258986 h 918356"/>
              <a:gd name="connsiteX63" fmla="*/ 7965805 w 9517857"/>
              <a:gd name="connsiteY63" fmla="*/ 200355 h 918356"/>
              <a:gd name="connsiteX64" fmla="*/ 8147401 w 9517857"/>
              <a:gd name="connsiteY64" fmla="*/ 205617 h 918356"/>
              <a:gd name="connsiteX65" fmla="*/ 8256033 w 9517857"/>
              <a:gd name="connsiteY65" fmla="*/ 193713 h 918356"/>
              <a:gd name="connsiteX66" fmla="*/ 8614948 w 9517857"/>
              <a:gd name="connsiteY66" fmla="*/ 168247 h 918356"/>
              <a:gd name="connsiteX67" fmla="*/ 8715976 w 9517857"/>
              <a:gd name="connsiteY67" fmla="*/ 178374 h 918356"/>
              <a:gd name="connsiteX68" fmla="*/ 8778827 w 9517857"/>
              <a:gd name="connsiteY68" fmla="*/ 172936 h 918356"/>
              <a:gd name="connsiteX69" fmla="*/ 8855248 w 9517857"/>
              <a:gd name="connsiteY69" fmla="*/ 143149 h 918356"/>
              <a:gd name="connsiteX70" fmla="*/ 9010380 w 9517857"/>
              <a:gd name="connsiteY70" fmla="*/ 91891 h 918356"/>
              <a:gd name="connsiteX71" fmla="*/ 9110856 w 9517857"/>
              <a:gd name="connsiteY71" fmla="*/ 70997 h 918356"/>
              <a:gd name="connsiteX72" fmla="*/ 9268817 w 9517857"/>
              <a:gd name="connsiteY72" fmla="*/ 53082 h 918356"/>
              <a:gd name="connsiteX73" fmla="*/ 9316667 w 9517857"/>
              <a:gd name="connsiteY73" fmla="*/ 45047 h 918356"/>
              <a:gd name="connsiteX74" fmla="*/ 9428209 w 9517857"/>
              <a:gd name="connsiteY74" fmla="*/ 29923 h 918356"/>
              <a:gd name="connsiteX75" fmla="*/ 9488916 w 9517857"/>
              <a:gd name="connsiteY7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92569 w 9517857"/>
              <a:gd name="connsiteY39" fmla="*/ 249933 h 918356"/>
              <a:gd name="connsiteX40" fmla="*/ 4896611 w 9517857"/>
              <a:gd name="connsiteY40" fmla="*/ 240448 h 918356"/>
              <a:gd name="connsiteX41" fmla="*/ 4917286 w 9517857"/>
              <a:gd name="connsiteY41" fmla="*/ 243659 h 918356"/>
              <a:gd name="connsiteX42" fmla="*/ 4981173 w 9517857"/>
              <a:gd name="connsiteY42" fmla="*/ 247103 h 918356"/>
              <a:gd name="connsiteX43" fmla="*/ 5060397 w 9517857"/>
              <a:gd name="connsiteY43" fmla="*/ 263688 h 918356"/>
              <a:gd name="connsiteX44" fmla="*/ 5252996 w 9517857"/>
              <a:gd name="connsiteY44" fmla="*/ 270655 h 918356"/>
              <a:gd name="connsiteX45" fmla="*/ 5358056 w 9517857"/>
              <a:gd name="connsiteY45" fmla="*/ 247248 h 918356"/>
              <a:gd name="connsiteX46" fmla="*/ 5426496 w 9517857"/>
              <a:gd name="connsiteY46" fmla="*/ 235142 h 918356"/>
              <a:gd name="connsiteX47" fmla="*/ 5497161 w 9517857"/>
              <a:gd name="connsiteY47" fmla="*/ 228808 h 918356"/>
              <a:gd name="connsiteX48" fmla="*/ 5826043 w 9517857"/>
              <a:gd name="connsiteY48" fmla="*/ 148073 h 918356"/>
              <a:gd name="connsiteX49" fmla="*/ 6007627 w 9517857"/>
              <a:gd name="connsiteY49" fmla="*/ 147126 h 918356"/>
              <a:gd name="connsiteX50" fmla="*/ 6194152 w 9517857"/>
              <a:gd name="connsiteY50" fmla="*/ 151772 h 918356"/>
              <a:gd name="connsiteX51" fmla="*/ 6281379 w 9517857"/>
              <a:gd name="connsiteY51" fmla="*/ 181626 h 918356"/>
              <a:gd name="connsiteX52" fmla="*/ 6489033 w 9517857"/>
              <a:gd name="connsiteY52" fmla="*/ 167648 h 918356"/>
              <a:gd name="connsiteX53" fmla="*/ 6544700 w 9517857"/>
              <a:gd name="connsiteY53" fmla="*/ 167161 h 918356"/>
              <a:gd name="connsiteX54" fmla="*/ 6648353 w 9517857"/>
              <a:gd name="connsiteY54" fmla="*/ 172250 h 918356"/>
              <a:gd name="connsiteX55" fmla="*/ 6736227 w 9517857"/>
              <a:gd name="connsiteY55" fmla="*/ 173216 h 918356"/>
              <a:gd name="connsiteX56" fmla="*/ 6977218 w 9517857"/>
              <a:gd name="connsiteY56" fmla="*/ 184289 h 918356"/>
              <a:gd name="connsiteX57" fmla="*/ 7065221 w 9517857"/>
              <a:gd name="connsiteY57" fmla="*/ 227531 h 918356"/>
              <a:gd name="connsiteX58" fmla="*/ 7358195 w 9517857"/>
              <a:gd name="connsiteY58" fmla="*/ 251740 h 918356"/>
              <a:gd name="connsiteX59" fmla="*/ 7565449 w 9517857"/>
              <a:gd name="connsiteY59" fmla="*/ 258950 h 918356"/>
              <a:gd name="connsiteX60" fmla="*/ 7599285 w 9517857"/>
              <a:gd name="connsiteY60" fmla="*/ 266021 h 918356"/>
              <a:gd name="connsiteX61" fmla="*/ 7644411 w 9517857"/>
              <a:gd name="connsiteY61" fmla="*/ 258986 h 918356"/>
              <a:gd name="connsiteX62" fmla="*/ 7965805 w 9517857"/>
              <a:gd name="connsiteY62" fmla="*/ 200355 h 918356"/>
              <a:gd name="connsiteX63" fmla="*/ 8147401 w 9517857"/>
              <a:gd name="connsiteY63" fmla="*/ 205617 h 918356"/>
              <a:gd name="connsiteX64" fmla="*/ 8256033 w 9517857"/>
              <a:gd name="connsiteY64" fmla="*/ 193713 h 918356"/>
              <a:gd name="connsiteX65" fmla="*/ 8614948 w 9517857"/>
              <a:gd name="connsiteY65" fmla="*/ 168247 h 918356"/>
              <a:gd name="connsiteX66" fmla="*/ 8715976 w 9517857"/>
              <a:gd name="connsiteY66" fmla="*/ 178374 h 918356"/>
              <a:gd name="connsiteX67" fmla="*/ 8778827 w 9517857"/>
              <a:gd name="connsiteY67" fmla="*/ 172936 h 918356"/>
              <a:gd name="connsiteX68" fmla="*/ 8855248 w 9517857"/>
              <a:gd name="connsiteY68" fmla="*/ 143149 h 918356"/>
              <a:gd name="connsiteX69" fmla="*/ 9010380 w 9517857"/>
              <a:gd name="connsiteY69" fmla="*/ 91891 h 918356"/>
              <a:gd name="connsiteX70" fmla="*/ 9110856 w 9517857"/>
              <a:gd name="connsiteY70" fmla="*/ 70997 h 918356"/>
              <a:gd name="connsiteX71" fmla="*/ 9268817 w 9517857"/>
              <a:gd name="connsiteY71" fmla="*/ 53082 h 918356"/>
              <a:gd name="connsiteX72" fmla="*/ 9316667 w 9517857"/>
              <a:gd name="connsiteY72" fmla="*/ 45047 h 918356"/>
              <a:gd name="connsiteX73" fmla="*/ 9428209 w 9517857"/>
              <a:gd name="connsiteY73" fmla="*/ 29923 h 918356"/>
              <a:gd name="connsiteX74" fmla="*/ 9488916 w 9517857"/>
              <a:gd name="connsiteY7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92569 w 9517857"/>
              <a:gd name="connsiteY39" fmla="*/ 249933 h 918356"/>
              <a:gd name="connsiteX40" fmla="*/ 4917286 w 9517857"/>
              <a:gd name="connsiteY40" fmla="*/ 243659 h 918356"/>
              <a:gd name="connsiteX41" fmla="*/ 4981173 w 9517857"/>
              <a:gd name="connsiteY41" fmla="*/ 247103 h 918356"/>
              <a:gd name="connsiteX42" fmla="*/ 5060397 w 9517857"/>
              <a:gd name="connsiteY42" fmla="*/ 263688 h 918356"/>
              <a:gd name="connsiteX43" fmla="*/ 5252996 w 9517857"/>
              <a:gd name="connsiteY43" fmla="*/ 270655 h 918356"/>
              <a:gd name="connsiteX44" fmla="*/ 5358056 w 9517857"/>
              <a:gd name="connsiteY44" fmla="*/ 247248 h 918356"/>
              <a:gd name="connsiteX45" fmla="*/ 5426496 w 9517857"/>
              <a:gd name="connsiteY45" fmla="*/ 235142 h 918356"/>
              <a:gd name="connsiteX46" fmla="*/ 5497161 w 9517857"/>
              <a:gd name="connsiteY46" fmla="*/ 228808 h 918356"/>
              <a:gd name="connsiteX47" fmla="*/ 5826043 w 9517857"/>
              <a:gd name="connsiteY47" fmla="*/ 148073 h 918356"/>
              <a:gd name="connsiteX48" fmla="*/ 6007627 w 9517857"/>
              <a:gd name="connsiteY48" fmla="*/ 147126 h 918356"/>
              <a:gd name="connsiteX49" fmla="*/ 6194152 w 9517857"/>
              <a:gd name="connsiteY49" fmla="*/ 151772 h 918356"/>
              <a:gd name="connsiteX50" fmla="*/ 6281379 w 9517857"/>
              <a:gd name="connsiteY50" fmla="*/ 181626 h 918356"/>
              <a:gd name="connsiteX51" fmla="*/ 6489033 w 9517857"/>
              <a:gd name="connsiteY51" fmla="*/ 167648 h 918356"/>
              <a:gd name="connsiteX52" fmla="*/ 6544700 w 9517857"/>
              <a:gd name="connsiteY52" fmla="*/ 167161 h 918356"/>
              <a:gd name="connsiteX53" fmla="*/ 6648353 w 9517857"/>
              <a:gd name="connsiteY53" fmla="*/ 172250 h 918356"/>
              <a:gd name="connsiteX54" fmla="*/ 6736227 w 9517857"/>
              <a:gd name="connsiteY54" fmla="*/ 173216 h 918356"/>
              <a:gd name="connsiteX55" fmla="*/ 6977218 w 9517857"/>
              <a:gd name="connsiteY55" fmla="*/ 184289 h 918356"/>
              <a:gd name="connsiteX56" fmla="*/ 7065221 w 9517857"/>
              <a:gd name="connsiteY56" fmla="*/ 227531 h 918356"/>
              <a:gd name="connsiteX57" fmla="*/ 7358195 w 9517857"/>
              <a:gd name="connsiteY57" fmla="*/ 251740 h 918356"/>
              <a:gd name="connsiteX58" fmla="*/ 7565449 w 9517857"/>
              <a:gd name="connsiteY58" fmla="*/ 258950 h 918356"/>
              <a:gd name="connsiteX59" fmla="*/ 7599285 w 9517857"/>
              <a:gd name="connsiteY59" fmla="*/ 266021 h 918356"/>
              <a:gd name="connsiteX60" fmla="*/ 7644411 w 9517857"/>
              <a:gd name="connsiteY60" fmla="*/ 258986 h 918356"/>
              <a:gd name="connsiteX61" fmla="*/ 7965805 w 9517857"/>
              <a:gd name="connsiteY61" fmla="*/ 200355 h 918356"/>
              <a:gd name="connsiteX62" fmla="*/ 8147401 w 9517857"/>
              <a:gd name="connsiteY62" fmla="*/ 205617 h 918356"/>
              <a:gd name="connsiteX63" fmla="*/ 8256033 w 9517857"/>
              <a:gd name="connsiteY63" fmla="*/ 193713 h 918356"/>
              <a:gd name="connsiteX64" fmla="*/ 8614948 w 9517857"/>
              <a:gd name="connsiteY64" fmla="*/ 168247 h 918356"/>
              <a:gd name="connsiteX65" fmla="*/ 8715976 w 9517857"/>
              <a:gd name="connsiteY65" fmla="*/ 178374 h 918356"/>
              <a:gd name="connsiteX66" fmla="*/ 8778827 w 9517857"/>
              <a:gd name="connsiteY66" fmla="*/ 172936 h 918356"/>
              <a:gd name="connsiteX67" fmla="*/ 8855248 w 9517857"/>
              <a:gd name="connsiteY67" fmla="*/ 143149 h 918356"/>
              <a:gd name="connsiteX68" fmla="*/ 9010380 w 9517857"/>
              <a:gd name="connsiteY68" fmla="*/ 91891 h 918356"/>
              <a:gd name="connsiteX69" fmla="*/ 9110856 w 9517857"/>
              <a:gd name="connsiteY69" fmla="*/ 70997 h 918356"/>
              <a:gd name="connsiteX70" fmla="*/ 9268817 w 9517857"/>
              <a:gd name="connsiteY70" fmla="*/ 53082 h 918356"/>
              <a:gd name="connsiteX71" fmla="*/ 9316667 w 9517857"/>
              <a:gd name="connsiteY71" fmla="*/ 45047 h 918356"/>
              <a:gd name="connsiteX72" fmla="*/ 9428209 w 9517857"/>
              <a:gd name="connsiteY72" fmla="*/ 29923 h 918356"/>
              <a:gd name="connsiteX73" fmla="*/ 9488916 w 9517857"/>
              <a:gd name="connsiteY7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917286 w 9517857"/>
              <a:gd name="connsiteY39" fmla="*/ 243659 h 918356"/>
              <a:gd name="connsiteX40" fmla="*/ 4981173 w 9517857"/>
              <a:gd name="connsiteY40" fmla="*/ 247103 h 918356"/>
              <a:gd name="connsiteX41" fmla="*/ 5060397 w 9517857"/>
              <a:gd name="connsiteY41" fmla="*/ 263688 h 918356"/>
              <a:gd name="connsiteX42" fmla="*/ 5252996 w 9517857"/>
              <a:gd name="connsiteY42" fmla="*/ 270655 h 918356"/>
              <a:gd name="connsiteX43" fmla="*/ 5358056 w 9517857"/>
              <a:gd name="connsiteY43" fmla="*/ 247248 h 918356"/>
              <a:gd name="connsiteX44" fmla="*/ 5426496 w 9517857"/>
              <a:gd name="connsiteY44" fmla="*/ 235142 h 918356"/>
              <a:gd name="connsiteX45" fmla="*/ 5497161 w 9517857"/>
              <a:gd name="connsiteY45" fmla="*/ 228808 h 918356"/>
              <a:gd name="connsiteX46" fmla="*/ 5826043 w 9517857"/>
              <a:gd name="connsiteY46" fmla="*/ 148073 h 918356"/>
              <a:gd name="connsiteX47" fmla="*/ 6007627 w 9517857"/>
              <a:gd name="connsiteY47" fmla="*/ 147126 h 918356"/>
              <a:gd name="connsiteX48" fmla="*/ 6194152 w 9517857"/>
              <a:gd name="connsiteY48" fmla="*/ 151772 h 918356"/>
              <a:gd name="connsiteX49" fmla="*/ 6281379 w 9517857"/>
              <a:gd name="connsiteY49" fmla="*/ 181626 h 918356"/>
              <a:gd name="connsiteX50" fmla="*/ 6489033 w 9517857"/>
              <a:gd name="connsiteY50" fmla="*/ 167648 h 918356"/>
              <a:gd name="connsiteX51" fmla="*/ 6544700 w 9517857"/>
              <a:gd name="connsiteY51" fmla="*/ 167161 h 918356"/>
              <a:gd name="connsiteX52" fmla="*/ 6648353 w 9517857"/>
              <a:gd name="connsiteY52" fmla="*/ 172250 h 918356"/>
              <a:gd name="connsiteX53" fmla="*/ 6736227 w 9517857"/>
              <a:gd name="connsiteY53" fmla="*/ 173216 h 918356"/>
              <a:gd name="connsiteX54" fmla="*/ 6977218 w 9517857"/>
              <a:gd name="connsiteY54" fmla="*/ 184289 h 918356"/>
              <a:gd name="connsiteX55" fmla="*/ 7065221 w 9517857"/>
              <a:gd name="connsiteY55" fmla="*/ 227531 h 918356"/>
              <a:gd name="connsiteX56" fmla="*/ 7358195 w 9517857"/>
              <a:gd name="connsiteY56" fmla="*/ 251740 h 918356"/>
              <a:gd name="connsiteX57" fmla="*/ 7565449 w 9517857"/>
              <a:gd name="connsiteY57" fmla="*/ 258950 h 918356"/>
              <a:gd name="connsiteX58" fmla="*/ 7599285 w 9517857"/>
              <a:gd name="connsiteY58" fmla="*/ 266021 h 918356"/>
              <a:gd name="connsiteX59" fmla="*/ 7644411 w 9517857"/>
              <a:gd name="connsiteY59" fmla="*/ 258986 h 918356"/>
              <a:gd name="connsiteX60" fmla="*/ 7965805 w 9517857"/>
              <a:gd name="connsiteY60" fmla="*/ 200355 h 918356"/>
              <a:gd name="connsiteX61" fmla="*/ 8147401 w 9517857"/>
              <a:gd name="connsiteY61" fmla="*/ 205617 h 918356"/>
              <a:gd name="connsiteX62" fmla="*/ 8256033 w 9517857"/>
              <a:gd name="connsiteY62" fmla="*/ 193713 h 918356"/>
              <a:gd name="connsiteX63" fmla="*/ 8614948 w 9517857"/>
              <a:gd name="connsiteY63" fmla="*/ 168247 h 918356"/>
              <a:gd name="connsiteX64" fmla="*/ 8715976 w 9517857"/>
              <a:gd name="connsiteY64" fmla="*/ 178374 h 918356"/>
              <a:gd name="connsiteX65" fmla="*/ 8778827 w 9517857"/>
              <a:gd name="connsiteY65" fmla="*/ 172936 h 918356"/>
              <a:gd name="connsiteX66" fmla="*/ 8855248 w 9517857"/>
              <a:gd name="connsiteY66" fmla="*/ 143149 h 918356"/>
              <a:gd name="connsiteX67" fmla="*/ 9010380 w 9517857"/>
              <a:gd name="connsiteY67" fmla="*/ 91891 h 918356"/>
              <a:gd name="connsiteX68" fmla="*/ 9110856 w 9517857"/>
              <a:gd name="connsiteY68" fmla="*/ 70997 h 918356"/>
              <a:gd name="connsiteX69" fmla="*/ 9268817 w 9517857"/>
              <a:gd name="connsiteY69" fmla="*/ 53082 h 918356"/>
              <a:gd name="connsiteX70" fmla="*/ 9316667 w 9517857"/>
              <a:gd name="connsiteY70" fmla="*/ 45047 h 918356"/>
              <a:gd name="connsiteX71" fmla="*/ 9428209 w 9517857"/>
              <a:gd name="connsiteY71" fmla="*/ 29923 h 918356"/>
              <a:gd name="connsiteX72" fmla="*/ 9488916 w 9517857"/>
              <a:gd name="connsiteY7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908371 w 9517857"/>
              <a:gd name="connsiteY39" fmla="*/ 243659 h 918356"/>
              <a:gd name="connsiteX40" fmla="*/ 4981173 w 9517857"/>
              <a:gd name="connsiteY40" fmla="*/ 247103 h 918356"/>
              <a:gd name="connsiteX41" fmla="*/ 5060397 w 9517857"/>
              <a:gd name="connsiteY41" fmla="*/ 263688 h 918356"/>
              <a:gd name="connsiteX42" fmla="*/ 5252996 w 9517857"/>
              <a:gd name="connsiteY42" fmla="*/ 270655 h 918356"/>
              <a:gd name="connsiteX43" fmla="*/ 5358056 w 9517857"/>
              <a:gd name="connsiteY43" fmla="*/ 247248 h 918356"/>
              <a:gd name="connsiteX44" fmla="*/ 5426496 w 9517857"/>
              <a:gd name="connsiteY44" fmla="*/ 235142 h 918356"/>
              <a:gd name="connsiteX45" fmla="*/ 5497161 w 9517857"/>
              <a:gd name="connsiteY45" fmla="*/ 228808 h 918356"/>
              <a:gd name="connsiteX46" fmla="*/ 5826043 w 9517857"/>
              <a:gd name="connsiteY46" fmla="*/ 148073 h 918356"/>
              <a:gd name="connsiteX47" fmla="*/ 6007627 w 9517857"/>
              <a:gd name="connsiteY47" fmla="*/ 147126 h 918356"/>
              <a:gd name="connsiteX48" fmla="*/ 6194152 w 9517857"/>
              <a:gd name="connsiteY48" fmla="*/ 151772 h 918356"/>
              <a:gd name="connsiteX49" fmla="*/ 6281379 w 9517857"/>
              <a:gd name="connsiteY49" fmla="*/ 181626 h 918356"/>
              <a:gd name="connsiteX50" fmla="*/ 6489033 w 9517857"/>
              <a:gd name="connsiteY50" fmla="*/ 167648 h 918356"/>
              <a:gd name="connsiteX51" fmla="*/ 6544700 w 9517857"/>
              <a:gd name="connsiteY51" fmla="*/ 167161 h 918356"/>
              <a:gd name="connsiteX52" fmla="*/ 6648353 w 9517857"/>
              <a:gd name="connsiteY52" fmla="*/ 172250 h 918356"/>
              <a:gd name="connsiteX53" fmla="*/ 6736227 w 9517857"/>
              <a:gd name="connsiteY53" fmla="*/ 173216 h 918356"/>
              <a:gd name="connsiteX54" fmla="*/ 6977218 w 9517857"/>
              <a:gd name="connsiteY54" fmla="*/ 184289 h 918356"/>
              <a:gd name="connsiteX55" fmla="*/ 7065221 w 9517857"/>
              <a:gd name="connsiteY55" fmla="*/ 227531 h 918356"/>
              <a:gd name="connsiteX56" fmla="*/ 7358195 w 9517857"/>
              <a:gd name="connsiteY56" fmla="*/ 251740 h 918356"/>
              <a:gd name="connsiteX57" fmla="*/ 7565449 w 9517857"/>
              <a:gd name="connsiteY57" fmla="*/ 258950 h 918356"/>
              <a:gd name="connsiteX58" fmla="*/ 7599285 w 9517857"/>
              <a:gd name="connsiteY58" fmla="*/ 266021 h 918356"/>
              <a:gd name="connsiteX59" fmla="*/ 7644411 w 9517857"/>
              <a:gd name="connsiteY59" fmla="*/ 258986 h 918356"/>
              <a:gd name="connsiteX60" fmla="*/ 7965805 w 9517857"/>
              <a:gd name="connsiteY60" fmla="*/ 200355 h 918356"/>
              <a:gd name="connsiteX61" fmla="*/ 8147401 w 9517857"/>
              <a:gd name="connsiteY61" fmla="*/ 205617 h 918356"/>
              <a:gd name="connsiteX62" fmla="*/ 8256033 w 9517857"/>
              <a:gd name="connsiteY62" fmla="*/ 193713 h 918356"/>
              <a:gd name="connsiteX63" fmla="*/ 8614948 w 9517857"/>
              <a:gd name="connsiteY63" fmla="*/ 168247 h 918356"/>
              <a:gd name="connsiteX64" fmla="*/ 8715976 w 9517857"/>
              <a:gd name="connsiteY64" fmla="*/ 178374 h 918356"/>
              <a:gd name="connsiteX65" fmla="*/ 8778827 w 9517857"/>
              <a:gd name="connsiteY65" fmla="*/ 172936 h 918356"/>
              <a:gd name="connsiteX66" fmla="*/ 8855248 w 9517857"/>
              <a:gd name="connsiteY66" fmla="*/ 143149 h 918356"/>
              <a:gd name="connsiteX67" fmla="*/ 9010380 w 9517857"/>
              <a:gd name="connsiteY67" fmla="*/ 91891 h 918356"/>
              <a:gd name="connsiteX68" fmla="*/ 9110856 w 9517857"/>
              <a:gd name="connsiteY68" fmla="*/ 70997 h 918356"/>
              <a:gd name="connsiteX69" fmla="*/ 9268817 w 9517857"/>
              <a:gd name="connsiteY69" fmla="*/ 53082 h 918356"/>
              <a:gd name="connsiteX70" fmla="*/ 9316667 w 9517857"/>
              <a:gd name="connsiteY70" fmla="*/ 45047 h 918356"/>
              <a:gd name="connsiteX71" fmla="*/ 9428209 w 9517857"/>
              <a:gd name="connsiteY71" fmla="*/ 29923 h 918356"/>
              <a:gd name="connsiteX72" fmla="*/ 9488916 w 9517857"/>
              <a:gd name="connsiteY7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349632 w 9517857"/>
              <a:gd name="connsiteY28" fmla="*/ 432583 h 918356"/>
              <a:gd name="connsiteX29" fmla="*/ 3479593 w 9517857"/>
              <a:gd name="connsiteY29" fmla="*/ 390437 h 918356"/>
              <a:gd name="connsiteX30" fmla="*/ 3651428 w 9517857"/>
              <a:gd name="connsiteY30" fmla="*/ 361807 h 918356"/>
              <a:gd name="connsiteX31" fmla="*/ 3844133 w 9517857"/>
              <a:gd name="connsiteY31" fmla="*/ 360648 h 918356"/>
              <a:gd name="connsiteX32" fmla="*/ 3933803 w 9517857"/>
              <a:gd name="connsiteY32" fmla="*/ 357315 h 918356"/>
              <a:gd name="connsiteX33" fmla="*/ 4266740 w 9517857"/>
              <a:gd name="connsiteY33" fmla="*/ 361454 h 918356"/>
              <a:gd name="connsiteX34" fmla="*/ 4512664 w 9517857"/>
              <a:gd name="connsiteY34" fmla="*/ 319948 h 918356"/>
              <a:gd name="connsiteX35" fmla="*/ 4616423 w 9517857"/>
              <a:gd name="connsiteY35" fmla="*/ 290914 h 918356"/>
              <a:gd name="connsiteX36" fmla="*/ 4689163 w 9517857"/>
              <a:gd name="connsiteY36" fmla="*/ 272812 h 918356"/>
              <a:gd name="connsiteX37" fmla="*/ 4783273 w 9517857"/>
              <a:gd name="connsiteY37" fmla="*/ 248463 h 918356"/>
              <a:gd name="connsiteX38" fmla="*/ 4908371 w 9517857"/>
              <a:gd name="connsiteY38" fmla="*/ 243659 h 918356"/>
              <a:gd name="connsiteX39" fmla="*/ 4981173 w 9517857"/>
              <a:gd name="connsiteY39" fmla="*/ 247103 h 918356"/>
              <a:gd name="connsiteX40" fmla="*/ 5060397 w 9517857"/>
              <a:gd name="connsiteY40" fmla="*/ 263688 h 918356"/>
              <a:gd name="connsiteX41" fmla="*/ 5252996 w 9517857"/>
              <a:gd name="connsiteY41" fmla="*/ 270655 h 918356"/>
              <a:gd name="connsiteX42" fmla="*/ 5358056 w 9517857"/>
              <a:gd name="connsiteY42" fmla="*/ 247248 h 918356"/>
              <a:gd name="connsiteX43" fmla="*/ 5426496 w 9517857"/>
              <a:gd name="connsiteY43" fmla="*/ 235142 h 918356"/>
              <a:gd name="connsiteX44" fmla="*/ 5497161 w 9517857"/>
              <a:gd name="connsiteY44" fmla="*/ 228808 h 918356"/>
              <a:gd name="connsiteX45" fmla="*/ 5826043 w 9517857"/>
              <a:gd name="connsiteY45" fmla="*/ 148073 h 918356"/>
              <a:gd name="connsiteX46" fmla="*/ 6007627 w 9517857"/>
              <a:gd name="connsiteY46" fmla="*/ 147126 h 918356"/>
              <a:gd name="connsiteX47" fmla="*/ 6194152 w 9517857"/>
              <a:gd name="connsiteY47" fmla="*/ 151772 h 918356"/>
              <a:gd name="connsiteX48" fmla="*/ 6281379 w 9517857"/>
              <a:gd name="connsiteY48" fmla="*/ 181626 h 918356"/>
              <a:gd name="connsiteX49" fmla="*/ 6489033 w 9517857"/>
              <a:gd name="connsiteY49" fmla="*/ 167648 h 918356"/>
              <a:gd name="connsiteX50" fmla="*/ 6544700 w 9517857"/>
              <a:gd name="connsiteY50" fmla="*/ 167161 h 918356"/>
              <a:gd name="connsiteX51" fmla="*/ 6648353 w 9517857"/>
              <a:gd name="connsiteY51" fmla="*/ 172250 h 918356"/>
              <a:gd name="connsiteX52" fmla="*/ 6736227 w 9517857"/>
              <a:gd name="connsiteY52" fmla="*/ 173216 h 918356"/>
              <a:gd name="connsiteX53" fmla="*/ 6977218 w 9517857"/>
              <a:gd name="connsiteY53" fmla="*/ 184289 h 918356"/>
              <a:gd name="connsiteX54" fmla="*/ 7065221 w 9517857"/>
              <a:gd name="connsiteY54" fmla="*/ 227531 h 918356"/>
              <a:gd name="connsiteX55" fmla="*/ 7358195 w 9517857"/>
              <a:gd name="connsiteY55" fmla="*/ 251740 h 918356"/>
              <a:gd name="connsiteX56" fmla="*/ 7565449 w 9517857"/>
              <a:gd name="connsiteY56" fmla="*/ 258950 h 918356"/>
              <a:gd name="connsiteX57" fmla="*/ 7599285 w 9517857"/>
              <a:gd name="connsiteY57" fmla="*/ 266021 h 918356"/>
              <a:gd name="connsiteX58" fmla="*/ 7644411 w 9517857"/>
              <a:gd name="connsiteY58" fmla="*/ 258986 h 918356"/>
              <a:gd name="connsiteX59" fmla="*/ 7965805 w 9517857"/>
              <a:gd name="connsiteY59" fmla="*/ 200355 h 918356"/>
              <a:gd name="connsiteX60" fmla="*/ 8147401 w 9517857"/>
              <a:gd name="connsiteY60" fmla="*/ 205617 h 918356"/>
              <a:gd name="connsiteX61" fmla="*/ 8256033 w 9517857"/>
              <a:gd name="connsiteY61" fmla="*/ 193713 h 918356"/>
              <a:gd name="connsiteX62" fmla="*/ 8614948 w 9517857"/>
              <a:gd name="connsiteY62" fmla="*/ 168247 h 918356"/>
              <a:gd name="connsiteX63" fmla="*/ 8715976 w 9517857"/>
              <a:gd name="connsiteY63" fmla="*/ 178374 h 918356"/>
              <a:gd name="connsiteX64" fmla="*/ 8778827 w 9517857"/>
              <a:gd name="connsiteY64" fmla="*/ 172936 h 918356"/>
              <a:gd name="connsiteX65" fmla="*/ 8855248 w 9517857"/>
              <a:gd name="connsiteY65" fmla="*/ 143149 h 918356"/>
              <a:gd name="connsiteX66" fmla="*/ 9010380 w 9517857"/>
              <a:gd name="connsiteY66" fmla="*/ 91891 h 918356"/>
              <a:gd name="connsiteX67" fmla="*/ 9110856 w 9517857"/>
              <a:gd name="connsiteY67" fmla="*/ 70997 h 918356"/>
              <a:gd name="connsiteX68" fmla="*/ 9268817 w 9517857"/>
              <a:gd name="connsiteY68" fmla="*/ 53082 h 918356"/>
              <a:gd name="connsiteX69" fmla="*/ 9316667 w 9517857"/>
              <a:gd name="connsiteY69" fmla="*/ 45047 h 918356"/>
              <a:gd name="connsiteX70" fmla="*/ 9428209 w 9517857"/>
              <a:gd name="connsiteY70" fmla="*/ 29923 h 918356"/>
              <a:gd name="connsiteX71" fmla="*/ 9488916 w 9517857"/>
              <a:gd name="connsiteY7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580688 w 9517857"/>
              <a:gd name="connsiteY18" fmla="*/ 693697 h 918356"/>
              <a:gd name="connsiteX19" fmla="*/ 2054652 w 9517857"/>
              <a:gd name="connsiteY19" fmla="*/ 656648 h 918356"/>
              <a:gd name="connsiteX20" fmla="*/ 2135144 w 9517857"/>
              <a:gd name="connsiteY20" fmla="*/ 636501 h 918356"/>
              <a:gd name="connsiteX21" fmla="*/ 2440292 w 9517857"/>
              <a:gd name="connsiteY21" fmla="*/ 593862 h 918356"/>
              <a:gd name="connsiteX22" fmla="*/ 2547829 w 9517857"/>
              <a:gd name="connsiteY22" fmla="*/ 566150 h 918356"/>
              <a:gd name="connsiteX23" fmla="*/ 2693698 w 9517857"/>
              <a:gd name="connsiteY23" fmla="*/ 560029 h 918356"/>
              <a:gd name="connsiteX24" fmla="*/ 2727306 w 9517857"/>
              <a:gd name="connsiteY24" fmla="*/ 550698 h 918356"/>
              <a:gd name="connsiteX25" fmla="*/ 3073635 w 9517857"/>
              <a:gd name="connsiteY25" fmla="*/ 491294 h 918356"/>
              <a:gd name="connsiteX26" fmla="*/ 3222071 w 9517857"/>
              <a:gd name="connsiteY26" fmla="*/ 470559 h 918356"/>
              <a:gd name="connsiteX27" fmla="*/ 3349632 w 9517857"/>
              <a:gd name="connsiteY27" fmla="*/ 432583 h 918356"/>
              <a:gd name="connsiteX28" fmla="*/ 3479593 w 9517857"/>
              <a:gd name="connsiteY28" fmla="*/ 390437 h 918356"/>
              <a:gd name="connsiteX29" fmla="*/ 3651428 w 9517857"/>
              <a:gd name="connsiteY29" fmla="*/ 361807 h 918356"/>
              <a:gd name="connsiteX30" fmla="*/ 3844133 w 9517857"/>
              <a:gd name="connsiteY30" fmla="*/ 360648 h 918356"/>
              <a:gd name="connsiteX31" fmla="*/ 3933803 w 9517857"/>
              <a:gd name="connsiteY31" fmla="*/ 357315 h 918356"/>
              <a:gd name="connsiteX32" fmla="*/ 4266740 w 9517857"/>
              <a:gd name="connsiteY32" fmla="*/ 361454 h 918356"/>
              <a:gd name="connsiteX33" fmla="*/ 4512664 w 9517857"/>
              <a:gd name="connsiteY33" fmla="*/ 319948 h 918356"/>
              <a:gd name="connsiteX34" fmla="*/ 4616423 w 9517857"/>
              <a:gd name="connsiteY34" fmla="*/ 290914 h 918356"/>
              <a:gd name="connsiteX35" fmla="*/ 4689163 w 9517857"/>
              <a:gd name="connsiteY35" fmla="*/ 272812 h 918356"/>
              <a:gd name="connsiteX36" fmla="*/ 4783273 w 9517857"/>
              <a:gd name="connsiteY36" fmla="*/ 248463 h 918356"/>
              <a:gd name="connsiteX37" fmla="*/ 4908371 w 9517857"/>
              <a:gd name="connsiteY37" fmla="*/ 243659 h 918356"/>
              <a:gd name="connsiteX38" fmla="*/ 4981173 w 9517857"/>
              <a:gd name="connsiteY38" fmla="*/ 247103 h 918356"/>
              <a:gd name="connsiteX39" fmla="*/ 5060397 w 9517857"/>
              <a:gd name="connsiteY39" fmla="*/ 263688 h 918356"/>
              <a:gd name="connsiteX40" fmla="*/ 5252996 w 9517857"/>
              <a:gd name="connsiteY40" fmla="*/ 270655 h 918356"/>
              <a:gd name="connsiteX41" fmla="*/ 5358056 w 9517857"/>
              <a:gd name="connsiteY41" fmla="*/ 247248 h 918356"/>
              <a:gd name="connsiteX42" fmla="*/ 5426496 w 9517857"/>
              <a:gd name="connsiteY42" fmla="*/ 235142 h 918356"/>
              <a:gd name="connsiteX43" fmla="*/ 5497161 w 9517857"/>
              <a:gd name="connsiteY43" fmla="*/ 228808 h 918356"/>
              <a:gd name="connsiteX44" fmla="*/ 5826043 w 9517857"/>
              <a:gd name="connsiteY44" fmla="*/ 148073 h 918356"/>
              <a:gd name="connsiteX45" fmla="*/ 6007627 w 9517857"/>
              <a:gd name="connsiteY45" fmla="*/ 147126 h 918356"/>
              <a:gd name="connsiteX46" fmla="*/ 6194152 w 9517857"/>
              <a:gd name="connsiteY46" fmla="*/ 151772 h 918356"/>
              <a:gd name="connsiteX47" fmla="*/ 6281379 w 9517857"/>
              <a:gd name="connsiteY47" fmla="*/ 181626 h 918356"/>
              <a:gd name="connsiteX48" fmla="*/ 6489033 w 9517857"/>
              <a:gd name="connsiteY48" fmla="*/ 167648 h 918356"/>
              <a:gd name="connsiteX49" fmla="*/ 6544700 w 9517857"/>
              <a:gd name="connsiteY49" fmla="*/ 167161 h 918356"/>
              <a:gd name="connsiteX50" fmla="*/ 6648353 w 9517857"/>
              <a:gd name="connsiteY50" fmla="*/ 172250 h 918356"/>
              <a:gd name="connsiteX51" fmla="*/ 6736227 w 9517857"/>
              <a:gd name="connsiteY51" fmla="*/ 173216 h 918356"/>
              <a:gd name="connsiteX52" fmla="*/ 6977218 w 9517857"/>
              <a:gd name="connsiteY52" fmla="*/ 184289 h 918356"/>
              <a:gd name="connsiteX53" fmla="*/ 7065221 w 9517857"/>
              <a:gd name="connsiteY53" fmla="*/ 227531 h 918356"/>
              <a:gd name="connsiteX54" fmla="*/ 7358195 w 9517857"/>
              <a:gd name="connsiteY54" fmla="*/ 251740 h 918356"/>
              <a:gd name="connsiteX55" fmla="*/ 7565449 w 9517857"/>
              <a:gd name="connsiteY55" fmla="*/ 258950 h 918356"/>
              <a:gd name="connsiteX56" fmla="*/ 7599285 w 9517857"/>
              <a:gd name="connsiteY56" fmla="*/ 266021 h 918356"/>
              <a:gd name="connsiteX57" fmla="*/ 7644411 w 9517857"/>
              <a:gd name="connsiteY57" fmla="*/ 258986 h 918356"/>
              <a:gd name="connsiteX58" fmla="*/ 7965805 w 9517857"/>
              <a:gd name="connsiteY58" fmla="*/ 200355 h 918356"/>
              <a:gd name="connsiteX59" fmla="*/ 8147401 w 9517857"/>
              <a:gd name="connsiteY59" fmla="*/ 205617 h 918356"/>
              <a:gd name="connsiteX60" fmla="*/ 8256033 w 9517857"/>
              <a:gd name="connsiteY60" fmla="*/ 193713 h 918356"/>
              <a:gd name="connsiteX61" fmla="*/ 8614948 w 9517857"/>
              <a:gd name="connsiteY61" fmla="*/ 168247 h 918356"/>
              <a:gd name="connsiteX62" fmla="*/ 8715976 w 9517857"/>
              <a:gd name="connsiteY62" fmla="*/ 178374 h 918356"/>
              <a:gd name="connsiteX63" fmla="*/ 8778827 w 9517857"/>
              <a:gd name="connsiteY63" fmla="*/ 172936 h 918356"/>
              <a:gd name="connsiteX64" fmla="*/ 8855248 w 9517857"/>
              <a:gd name="connsiteY64" fmla="*/ 143149 h 918356"/>
              <a:gd name="connsiteX65" fmla="*/ 9010380 w 9517857"/>
              <a:gd name="connsiteY65" fmla="*/ 91891 h 918356"/>
              <a:gd name="connsiteX66" fmla="*/ 9110856 w 9517857"/>
              <a:gd name="connsiteY66" fmla="*/ 70997 h 918356"/>
              <a:gd name="connsiteX67" fmla="*/ 9268817 w 9517857"/>
              <a:gd name="connsiteY67" fmla="*/ 53082 h 918356"/>
              <a:gd name="connsiteX68" fmla="*/ 9316667 w 9517857"/>
              <a:gd name="connsiteY68" fmla="*/ 45047 h 918356"/>
              <a:gd name="connsiteX69" fmla="*/ 9428209 w 9517857"/>
              <a:gd name="connsiteY69" fmla="*/ 29923 h 918356"/>
              <a:gd name="connsiteX70" fmla="*/ 9488916 w 9517857"/>
              <a:gd name="connsiteY7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580688 w 9517857"/>
              <a:gd name="connsiteY18" fmla="*/ 693697 h 918356"/>
              <a:gd name="connsiteX19" fmla="*/ 2054652 w 9517857"/>
              <a:gd name="connsiteY19" fmla="*/ 656648 h 918356"/>
              <a:gd name="connsiteX20" fmla="*/ 2135144 w 9517857"/>
              <a:gd name="connsiteY20" fmla="*/ 636501 h 918356"/>
              <a:gd name="connsiteX21" fmla="*/ 2440292 w 9517857"/>
              <a:gd name="connsiteY21" fmla="*/ 593862 h 918356"/>
              <a:gd name="connsiteX22" fmla="*/ 2547829 w 9517857"/>
              <a:gd name="connsiteY22" fmla="*/ 566150 h 918356"/>
              <a:gd name="connsiteX23" fmla="*/ 2693698 w 9517857"/>
              <a:gd name="connsiteY23" fmla="*/ 560029 h 918356"/>
              <a:gd name="connsiteX24" fmla="*/ 2727306 w 9517857"/>
              <a:gd name="connsiteY24" fmla="*/ 550698 h 918356"/>
              <a:gd name="connsiteX25" fmla="*/ 3073635 w 9517857"/>
              <a:gd name="connsiteY25" fmla="*/ 491294 h 918356"/>
              <a:gd name="connsiteX26" fmla="*/ 3222071 w 9517857"/>
              <a:gd name="connsiteY26" fmla="*/ 470559 h 918356"/>
              <a:gd name="connsiteX27" fmla="*/ 3349632 w 9517857"/>
              <a:gd name="connsiteY27" fmla="*/ 432583 h 918356"/>
              <a:gd name="connsiteX28" fmla="*/ 3479593 w 9517857"/>
              <a:gd name="connsiteY28" fmla="*/ 390437 h 918356"/>
              <a:gd name="connsiteX29" fmla="*/ 3651428 w 9517857"/>
              <a:gd name="connsiteY29" fmla="*/ 361807 h 918356"/>
              <a:gd name="connsiteX30" fmla="*/ 3844133 w 9517857"/>
              <a:gd name="connsiteY30" fmla="*/ 360648 h 918356"/>
              <a:gd name="connsiteX31" fmla="*/ 3933803 w 9517857"/>
              <a:gd name="connsiteY31" fmla="*/ 357315 h 918356"/>
              <a:gd name="connsiteX32" fmla="*/ 4266740 w 9517857"/>
              <a:gd name="connsiteY32" fmla="*/ 361454 h 918356"/>
              <a:gd name="connsiteX33" fmla="*/ 4512664 w 9517857"/>
              <a:gd name="connsiteY33" fmla="*/ 319948 h 918356"/>
              <a:gd name="connsiteX34" fmla="*/ 4616423 w 9517857"/>
              <a:gd name="connsiteY34" fmla="*/ 290914 h 918356"/>
              <a:gd name="connsiteX35" fmla="*/ 4689163 w 9517857"/>
              <a:gd name="connsiteY35" fmla="*/ 272812 h 918356"/>
              <a:gd name="connsiteX36" fmla="*/ 4783273 w 9517857"/>
              <a:gd name="connsiteY36" fmla="*/ 248463 h 918356"/>
              <a:gd name="connsiteX37" fmla="*/ 4908371 w 9517857"/>
              <a:gd name="connsiteY37" fmla="*/ 243659 h 918356"/>
              <a:gd name="connsiteX38" fmla="*/ 4981173 w 9517857"/>
              <a:gd name="connsiteY38" fmla="*/ 247103 h 918356"/>
              <a:gd name="connsiteX39" fmla="*/ 5060397 w 9517857"/>
              <a:gd name="connsiteY39" fmla="*/ 263688 h 918356"/>
              <a:gd name="connsiteX40" fmla="*/ 5252996 w 9517857"/>
              <a:gd name="connsiteY40" fmla="*/ 270655 h 918356"/>
              <a:gd name="connsiteX41" fmla="*/ 5358056 w 9517857"/>
              <a:gd name="connsiteY41" fmla="*/ 247248 h 918356"/>
              <a:gd name="connsiteX42" fmla="*/ 5426496 w 9517857"/>
              <a:gd name="connsiteY42" fmla="*/ 235142 h 918356"/>
              <a:gd name="connsiteX43" fmla="*/ 5497161 w 9517857"/>
              <a:gd name="connsiteY43" fmla="*/ 228808 h 918356"/>
              <a:gd name="connsiteX44" fmla="*/ 5826043 w 9517857"/>
              <a:gd name="connsiteY44" fmla="*/ 148073 h 918356"/>
              <a:gd name="connsiteX45" fmla="*/ 6007627 w 9517857"/>
              <a:gd name="connsiteY45" fmla="*/ 147126 h 918356"/>
              <a:gd name="connsiteX46" fmla="*/ 6194152 w 9517857"/>
              <a:gd name="connsiteY46" fmla="*/ 151772 h 918356"/>
              <a:gd name="connsiteX47" fmla="*/ 6281379 w 9517857"/>
              <a:gd name="connsiteY47" fmla="*/ 181626 h 918356"/>
              <a:gd name="connsiteX48" fmla="*/ 6489033 w 9517857"/>
              <a:gd name="connsiteY48" fmla="*/ 167648 h 918356"/>
              <a:gd name="connsiteX49" fmla="*/ 6544700 w 9517857"/>
              <a:gd name="connsiteY49" fmla="*/ 167161 h 918356"/>
              <a:gd name="connsiteX50" fmla="*/ 6648353 w 9517857"/>
              <a:gd name="connsiteY50" fmla="*/ 172250 h 918356"/>
              <a:gd name="connsiteX51" fmla="*/ 6736227 w 9517857"/>
              <a:gd name="connsiteY51" fmla="*/ 173216 h 918356"/>
              <a:gd name="connsiteX52" fmla="*/ 6977218 w 9517857"/>
              <a:gd name="connsiteY52" fmla="*/ 184289 h 918356"/>
              <a:gd name="connsiteX53" fmla="*/ 7065221 w 9517857"/>
              <a:gd name="connsiteY53" fmla="*/ 227531 h 918356"/>
              <a:gd name="connsiteX54" fmla="*/ 7358195 w 9517857"/>
              <a:gd name="connsiteY54" fmla="*/ 251740 h 918356"/>
              <a:gd name="connsiteX55" fmla="*/ 7565449 w 9517857"/>
              <a:gd name="connsiteY55" fmla="*/ 258950 h 918356"/>
              <a:gd name="connsiteX56" fmla="*/ 7599285 w 9517857"/>
              <a:gd name="connsiteY56" fmla="*/ 266021 h 918356"/>
              <a:gd name="connsiteX57" fmla="*/ 7644411 w 9517857"/>
              <a:gd name="connsiteY57" fmla="*/ 258986 h 918356"/>
              <a:gd name="connsiteX58" fmla="*/ 7965805 w 9517857"/>
              <a:gd name="connsiteY58" fmla="*/ 200355 h 918356"/>
              <a:gd name="connsiteX59" fmla="*/ 8147401 w 9517857"/>
              <a:gd name="connsiteY59" fmla="*/ 205617 h 918356"/>
              <a:gd name="connsiteX60" fmla="*/ 8256033 w 9517857"/>
              <a:gd name="connsiteY60" fmla="*/ 193713 h 918356"/>
              <a:gd name="connsiteX61" fmla="*/ 8614948 w 9517857"/>
              <a:gd name="connsiteY61" fmla="*/ 168247 h 918356"/>
              <a:gd name="connsiteX62" fmla="*/ 8715976 w 9517857"/>
              <a:gd name="connsiteY62" fmla="*/ 178374 h 918356"/>
              <a:gd name="connsiteX63" fmla="*/ 8778827 w 9517857"/>
              <a:gd name="connsiteY63" fmla="*/ 172936 h 918356"/>
              <a:gd name="connsiteX64" fmla="*/ 8855248 w 9517857"/>
              <a:gd name="connsiteY64" fmla="*/ 143149 h 918356"/>
              <a:gd name="connsiteX65" fmla="*/ 9010380 w 9517857"/>
              <a:gd name="connsiteY65" fmla="*/ 91891 h 918356"/>
              <a:gd name="connsiteX66" fmla="*/ 9110856 w 9517857"/>
              <a:gd name="connsiteY66" fmla="*/ 70997 h 918356"/>
              <a:gd name="connsiteX67" fmla="*/ 9268817 w 9517857"/>
              <a:gd name="connsiteY67" fmla="*/ 53082 h 918356"/>
              <a:gd name="connsiteX68" fmla="*/ 9316667 w 9517857"/>
              <a:gd name="connsiteY68" fmla="*/ 45047 h 918356"/>
              <a:gd name="connsiteX69" fmla="*/ 9428209 w 9517857"/>
              <a:gd name="connsiteY69" fmla="*/ 29923 h 918356"/>
              <a:gd name="connsiteX70" fmla="*/ 9488916 w 9517857"/>
              <a:gd name="connsiteY7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142754 w 9517857"/>
              <a:gd name="connsiteY15" fmla="*/ 725374 h 918356"/>
              <a:gd name="connsiteX16" fmla="*/ 1218120 w 9517857"/>
              <a:gd name="connsiteY16" fmla="*/ 713280 h 918356"/>
              <a:gd name="connsiteX17" fmla="*/ 1580688 w 9517857"/>
              <a:gd name="connsiteY17" fmla="*/ 693697 h 918356"/>
              <a:gd name="connsiteX18" fmla="*/ 2054652 w 9517857"/>
              <a:gd name="connsiteY18" fmla="*/ 656648 h 918356"/>
              <a:gd name="connsiteX19" fmla="*/ 2135144 w 9517857"/>
              <a:gd name="connsiteY19" fmla="*/ 636501 h 918356"/>
              <a:gd name="connsiteX20" fmla="*/ 2440292 w 9517857"/>
              <a:gd name="connsiteY20" fmla="*/ 593862 h 918356"/>
              <a:gd name="connsiteX21" fmla="*/ 2547829 w 9517857"/>
              <a:gd name="connsiteY21" fmla="*/ 566150 h 918356"/>
              <a:gd name="connsiteX22" fmla="*/ 2693698 w 9517857"/>
              <a:gd name="connsiteY22" fmla="*/ 560029 h 918356"/>
              <a:gd name="connsiteX23" fmla="*/ 2727306 w 9517857"/>
              <a:gd name="connsiteY23" fmla="*/ 550698 h 918356"/>
              <a:gd name="connsiteX24" fmla="*/ 3073635 w 9517857"/>
              <a:gd name="connsiteY24" fmla="*/ 491294 h 918356"/>
              <a:gd name="connsiteX25" fmla="*/ 3222071 w 9517857"/>
              <a:gd name="connsiteY25" fmla="*/ 470559 h 918356"/>
              <a:gd name="connsiteX26" fmla="*/ 3349632 w 9517857"/>
              <a:gd name="connsiteY26" fmla="*/ 432583 h 918356"/>
              <a:gd name="connsiteX27" fmla="*/ 3479593 w 9517857"/>
              <a:gd name="connsiteY27" fmla="*/ 390437 h 918356"/>
              <a:gd name="connsiteX28" fmla="*/ 3651428 w 9517857"/>
              <a:gd name="connsiteY28" fmla="*/ 361807 h 918356"/>
              <a:gd name="connsiteX29" fmla="*/ 3844133 w 9517857"/>
              <a:gd name="connsiteY29" fmla="*/ 360648 h 918356"/>
              <a:gd name="connsiteX30" fmla="*/ 3933803 w 9517857"/>
              <a:gd name="connsiteY30" fmla="*/ 357315 h 918356"/>
              <a:gd name="connsiteX31" fmla="*/ 4266740 w 9517857"/>
              <a:gd name="connsiteY31" fmla="*/ 361454 h 918356"/>
              <a:gd name="connsiteX32" fmla="*/ 4512664 w 9517857"/>
              <a:gd name="connsiteY32" fmla="*/ 319948 h 918356"/>
              <a:gd name="connsiteX33" fmla="*/ 4616423 w 9517857"/>
              <a:gd name="connsiteY33" fmla="*/ 290914 h 918356"/>
              <a:gd name="connsiteX34" fmla="*/ 4689163 w 9517857"/>
              <a:gd name="connsiteY34" fmla="*/ 272812 h 918356"/>
              <a:gd name="connsiteX35" fmla="*/ 4783273 w 9517857"/>
              <a:gd name="connsiteY35" fmla="*/ 248463 h 918356"/>
              <a:gd name="connsiteX36" fmla="*/ 4908371 w 9517857"/>
              <a:gd name="connsiteY36" fmla="*/ 243659 h 918356"/>
              <a:gd name="connsiteX37" fmla="*/ 4981173 w 9517857"/>
              <a:gd name="connsiteY37" fmla="*/ 247103 h 918356"/>
              <a:gd name="connsiteX38" fmla="*/ 5060397 w 9517857"/>
              <a:gd name="connsiteY38" fmla="*/ 263688 h 918356"/>
              <a:gd name="connsiteX39" fmla="*/ 5252996 w 9517857"/>
              <a:gd name="connsiteY39" fmla="*/ 270655 h 918356"/>
              <a:gd name="connsiteX40" fmla="*/ 5358056 w 9517857"/>
              <a:gd name="connsiteY40" fmla="*/ 247248 h 918356"/>
              <a:gd name="connsiteX41" fmla="*/ 5426496 w 9517857"/>
              <a:gd name="connsiteY41" fmla="*/ 235142 h 918356"/>
              <a:gd name="connsiteX42" fmla="*/ 5497161 w 9517857"/>
              <a:gd name="connsiteY42" fmla="*/ 228808 h 918356"/>
              <a:gd name="connsiteX43" fmla="*/ 5826043 w 9517857"/>
              <a:gd name="connsiteY43" fmla="*/ 148073 h 918356"/>
              <a:gd name="connsiteX44" fmla="*/ 6007627 w 9517857"/>
              <a:gd name="connsiteY44" fmla="*/ 147126 h 918356"/>
              <a:gd name="connsiteX45" fmla="*/ 6194152 w 9517857"/>
              <a:gd name="connsiteY45" fmla="*/ 151772 h 918356"/>
              <a:gd name="connsiteX46" fmla="*/ 6281379 w 9517857"/>
              <a:gd name="connsiteY46" fmla="*/ 181626 h 918356"/>
              <a:gd name="connsiteX47" fmla="*/ 6489033 w 9517857"/>
              <a:gd name="connsiteY47" fmla="*/ 167648 h 918356"/>
              <a:gd name="connsiteX48" fmla="*/ 6544700 w 9517857"/>
              <a:gd name="connsiteY48" fmla="*/ 167161 h 918356"/>
              <a:gd name="connsiteX49" fmla="*/ 6648353 w 9517857"/>
              <a:gd name="connsiteY49" fmla="*/ 172250 h 918356"/>
              <a:gd name="connsiteX50" fmla="*/ 6736227 w 9517857"/>
              <a:gd name="connsiteY50" fmla="*/ 173216 h 918356"/>
              <a:gd name="connsiteX51" fmla="*/ 6977218 w 9517857"/>
              <a:gd name="connsiteY51" fmla="*/ 184289 h 918356"/>
              <a:gd name="connsiteX52" fmla="*/ 7065221 w 9517857"/>
              <a:gd name="connsiteY52" fmla="*/ 227531 h 918356"/>
              <a:gd name="connsiteX53" fmla="*/ 7358195 w 9517857"/>
              <a:gd name="connsiteY53" fmla="*/ 251740 h 918356"/>
              <a:gd name="connsiteX54" fmla="*/ 7565449 w 9517857"/>
              <a:gd name="connsiteY54" fmla="*/ 258950 h 918356"/>
              <a:gd name="connsiteX55" fmla="*/ 7599285 w 9517857"/>
              <a:gd name="connsiteY55" fmla="*/ 266021 h 918356"/>
              <a:gd name="connsiteX56" fmla="*/ 7644411 w 9517857"/>
              <a:gd name="connsiteY56" fmla="*/ 258986 h 918356"/>
              <a:gd name="connsiteX57" fmla="*/ 7965805 w 9517857"/>
              <a:gd name="connsiteY57" fmla="*/ 200355 h 918356"/>
              <a:gd name="connsiteX58" fmla="*/ 8147401 w 9517857"/>
              <a:gd name="connsiteY58" fmla="*/ 205617 h 918356"/>
              <a:gd name="connsiteX59" fmla="*/ 8256033 w 9517857"/>
              <a:gd name="connsiteY59" fmla="*/ 193713 h 918356"/>
              <a:gd name="connsiteX60" fmla="*/ 8614948 w 9517857"/>
              <a:gd name="connsiteY60" fmla="*/ 168247 h 918356"/>
              <a:gd name="connsiteX61" fmla="*/ 8715976 w 9517857"/>
              <a:gd name="connsiteY61" fmla="*/ 178374 h 918356"/>
              <a:gd name="connsiteX62" fmla="*/ 8778827 w 9517857"/>
              <a:gd name="connsiteY62" fmla="*/ 172936 h 918356"/>
              <a:gd name="connsiteX63" fmla="*/ 8855248 w 9517857"/>
              <a:gd name="connsiteY63" fmla="*/ 143149 h 918356"/>
              <a:gd name="connsiteX64" fmla="*/ 9010380 w 9517857"/>
              <a:gd name="connsiteY64" fmla="*/ 91891 h 918356"/>
              <a:gd name="connsiteX65" fmla="*/ 9110856 w 9517857"/>
              <a:gd name="connsiteY65" fmla="*/ 70997 h 918356"/>
              <a:gd name="connsiteX66" fmla="*/ 9268817 w 9517857"/>
              <a:gd name="connsiteY66" fmla="*/ 53082 h 918356"/>
              <a:gd name="connsiteX67" fmla="*/ 9316667 w 9517857"/>
              <a:gd name="connsiteY67" fmla="*/ 45047 h 918356"/>
              <a:gd name="connsiteX68" fmla="*/ 9428209 w 9517857"/>
              <a:gd name="connsiteY68" fmla="*/ 29923 h 918356"/>
              <a:gd name="connsiteX69" fmla="*/ 9488916 w 9517857"/>
              <a:gd name="connsiteY6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142754 w 9517857"/>
              <a:gd name="connsiteY15" fmla="*/ 725374 h 918356"/>
              <a:gd name="connsiteX16" fmla="*/ 1218120 w 9517857"/>
              <a:gd name="connsiteY16" fmla="*/ 713280 h 918356"/>
              <a:gd name="connsiteX17" fmla="*/ 1580688 w 9517857"/>
              <a:gd name="connsiteY17" fmla="*/ 693697 h 918356"/>
              <a:gd name="connsiteX18" fmla="*/ 2054652 w 9517857"/>
              <a:gd name="connsiteY18" fmla="*/ 656648 h 918356"/>
              <a:gd name="connsiteX19" fmla="*/ 2135144 w 9517857"/>
              <a:gd name="connsiteY19" fmla="*/ 636501 h 918356"/>
              <a:gd name="connsiteX20" fmla="*/ 2440292 w 9517857"/>
              <a:gd name="connsiteY20" fmla="*/ 593862 h 918356"/>
              <a:gd name="connsiteX21" fmla="*/ 2547829 w 9517857"/>
              <a:gd name="connsiteY21" fmla="*/ 566150 h 918356"/>
              <a:gd name="connsiteX22" fmla="*/ 2693698 w 9517857"/>
              <a:gd name="connsiteY22" fmla="*/ 560029 h 918356"/>
              <a:gd name="connsiteX23" fmla="*/ 2727306 w 9517857"/>
              <a:gd name="connsiteY23" fmla="*/ 550698 h 918356"/>
              <a:gd name="connsiteX24" fmla="*/ 3073635 w 9517857"/>
              <a:gd name="connsiteY24" fmla="*/ 491294 h 918356"/>
              <a:gd name="connsiteX25" fmla="*/ 3222071 w 9517857"/>
              <a:gd name="connsiteY25" fmla="*/ 470559 h 918356"/>
              <a:gd name="connsiteX26" fmla="*/ 3349632 w 9517857"/>
              <a:gd name="connsiteY26" fmla="*/ 432583 h 918356"/>
              <a:gd name="connsiteX27" fmla="*/ 3479593 w 9517857"/>
              <a:gd name="connsiteY27" fmla="*/ 390437 h 918356"/>
              <a:gd name="connsiteX28" fmla="*/ 3651428 w 9517857"/>
              <a:gd name="connsiteY28" fmla="*/ 361807 h 918356"/>
              <a:gd name="connsiteX29" fmla="*/ 3844133 w 9517857"/>
              <a:gd name="connsiteY29" fmla="*/ 360648 h 918356"/>
              <a:gd name="connsiteX30" fmla="*/ 3933803 w 9517857"/>
              <a:gd name="connsiteY30" fmla="*/ 357315 h 918356"/>
              <a:gd name="connsiteX31" fmla="*/ 4266740 w 9517857"/>
              <a:gd name="connsiteY31" fmla="*/ 361454 h 918356"/>
              <a:gd name="connsiteX32" fmla="*/ 4512664 w 9517857"/>
              <a:gd name="connsiteY32" fmla="*/ 319948 h 918356"/>
              <a:gd name="connsiteX33" fmla="*/ 4616423 w 9517857"/>
              <a:gd name="connsiteY33" fmla="*/ 290914 h 918356"/>
              <a:gd name="connsiteX34" fmla="*/ 4689163 w 9517857"/>
              <a:gd name="connsiteY34" fmla="*/ 272812 h 918356"/>
              <a:gd name="connsiteX35" fmla="*/ 4783273 w 9517857"/>
              <a:gd name="connsiteY35" fmla="*/ 248463 h 918356"/>
              <a:gd name="connsiteX36" fmla="*/ 4908371 w 9517857"/>
              <a:gd name="connsiteY36" fmla="*/ 243659 h 918356"/>
              <a:gd name="connsiteX37" fmla="*/ 4981173 w 9517857"/>
              <a:gd name="connsiteY37" fmla="*/ 247103 h 918356"/>
              <a:gd name="connsiteX38" fmla="*/ 5060397 w 9517857"/>
              <a:gd name="connsiteY38" fmla="*/ 263688 h 918356"/>
              <a:gd name="connsiteX39" fmla="*/ 5252996 w 9517857"/>
              <a:gd name="connsiteY39" fmla="*/ 270655 h 918356"/>
              <a:gd name="connsiteX40" fmla="*/ 5358056 w 9517857"/>
              <a:gd name="connsiteY40" fmla="*/ 247248 h 918356"/>
              <a:gd name="connsiteX41" fmla="*/ 5426496 w 9517857"/>
              <a:gd name="connsiteY41" fmla="*/ 235142 h 918356"/>
              <a:gd name="connsiteX42" fmla="*/ 5497161 w 9517857"/>
              <a:gd name="connsiteY42" fmla="*/ 228808 h 918356"/>
              <a:gd name="connsiteX43" fmla="*/ 5826043 w 9517857"/>
              <a:gd name="connsiteY43" fmla="*/ 148073 h 918356"/>
              <a:gd name="connsiteX44" fmla="*/ 6007627 w 9517857"/>
              <a:gd name="connsiteY44" fmla="*/ 147126 h 918356"/>
              <a:gd name="connsiteX45" fmla="*/ 6194152 w 9517857"/>
              <a:gd name="connsiteY45" fmla="*/ 151772 h 918356"/>
              <a:gd name="connsiteX46" fmla="*/ 6281379 w 9517857"/>
              <a:gd name="connsiteY46" fmla="*/ 181626 h 918356"/>
              <a:gd name="connsiteX47" fmla="*/ 6489033 w 9517857"/>
              <a:gd name="connsiteY47" fmla="*/ 167648 h 918356"/>
              <a:gd name="connsiteX48" fmla="*/ 6544700 w 9517857"/>
              <a:gd name="connsiteY48" fmla="*/ 167161 h 918356"/>
              <a:gd name="connsiteX49" fmla="*/ 6648353 w 9517857"/>
              <a:gd name="connsiteY49" fmla="*/ 172250 h 918356"/>
              <a:gd name="connsiteX50" fmla="*/ 6736227 w 9517857"/>
              <a:gd name="connsiteY50" fmla="*/ 173216 h 918356"/>
              <a:gd name="connsiteX51" fmla="*/ 6977218 w 9517857"/>
              <a:gd name="connsiteY51" fmla="*/ 184289 h 918356"/>
              <a:gd name="connsiteX52" fmla="*/ 7065221 w 9517857"/>
              <a:gd name="connsiteY52" fmla="*/ 227531 h 918356"/>
              <a:gd name="connsiteX53" fmla="*/ 7358195 w 9517857"/>
              <a:gd name="connsiteY53" fmla="*/ 251740 h 918356"/>
              <a:gd name="connsiteX54" fmla="*/ 7565449 w 9517857"/>
              <a:gd name="connsiteY54" fmla="*/ 258950 h 918356"/>
              <a:gd name="connsiteX55" fmla="*/ 7599285 w 9517857"/>
              <a:gd name="connsiteY55" fmla="*/ 266021 h 918356"/>
              <a:gd name="connsiteX56" fmla="*/ 7644411 w 9517857"/>
              <a:gd name="connsiteY56" fmla="*/ 258986 h 918356"/>
              <a:gd name="connsiteX57" fmla="*/ 7965805 w 9517857"/>
              <a:gd name="connsiteY57" fmla="*/ 200355 h 918356"/>
              <a:gd name="connsiteX58" fmla="*/ 8147401 w 9517857"/>
              <a:gd name="connsiteY58" fmla="*/ 205617 h 918356"/>
              <a:gd name="connsiteX59" fmla="*/ 8256033 w 9517857"/>
              <a:gd name="connsiteY59" fmla="*/ 193713 h 918356"/>
              <a:gd name="connsiteX60" fmla="*/ 8614948 w 9517857"/>
              <a:gd name="connsiteY60" fmla="*/ 168247 h 918356"/>
              <a:gd name="connsiteX61" fmla="*/ 8715976 w 9517857"/>
              <a:gd name="connsiteY61" fmla="*/ 178374 h 918356"/>
              <a:gd name="connsiteX62" fmla="*/ 8778827 w 9517857"/>
              <a:gd name="connsiteY62" fmla="*/ 172936 h 918356"/>
              <a:gd name="connsiteX63" fmla="*/ 8855248 w 9517857"/>
              <a:gd name="connsiteY63" fmla="*/ 143149 h 918356"/>
              <a:gd name="connsiteX64" fmla="*/ 9010380 w 9517857"/>
              <a:gd name="connsiteY64" fmla="*/ 91891 h 918356"/>
              <a:gd name="connsiteX65" fmla="*/ 9110856 w 9517857"/>
              <a:gd name="connsiteY65" fmla="*/ 70997 h 918356"/>
              <a:gd name="connsiteX66" fmla="*/ 9268817 w 9517857"/>
              <a:gd name="connsiteY66" fmla="*/ 53082 h 918356"/>
              <a:gd name="connsiteX67" fmla="*/ 9316667 w 9517857"/>
              <a:gd name="connsiteY67" fmla="*/ 45047 h 918356"/>
              <a:gd name="connsiteX68" fmla="*/ 9428209 w 9517857"/>
              <a:gd name="connsiteY68" fmla="*/ 29923 h 918356"/>
              <a:gd name="connsiteX69" fmla="*/ 9488916 w 9517857"/>
              <a:gd name="connsiteY6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5060397 w 9517857"/>
              <a:gd name="connsiteY35" fmla="*/ 263688 h 918356"/>
              <a:gd name="connsiteX36" fmla="*/ 5252996 w 9517857"/>
              <a:gd name="connsiteY36" fmla="*/ 270655 h 918356"/>
              <a:gd name="connsiteX37" fmla="*/ 5358056 w 9517857"/>
              <a:gd name="connsiteY37" fmla="*/ 247248 h 918356"/>
              <a:gd name="connsiteX38" fmla="*/ 5426496 w 9517857"/>
              <a:gd name="connsiteY38" fmla="*/ 235142 h 918356"/>
              <a:gd name="connsiteX39" fmla="*/ 5497161 w 9517857"/>
              <a:gd name="connsiteY39" fmla="*/ 228808 h 918356"/>
              <a:gd name="connsiteX40" fmla="*/ 5826043 w 9517857"/>
              <a:gd name="connsiteY40" fmla="*/ 148073 h 918356"/>
              <a:gd name="connsiteX41" fmla="*/ 6007627 w 9517857"/>
              <a:gd name="connsiteY41" fmla="*/ 147126 h 918356"/>
              <a:gd name="connsiteX42" fmla="*/ 6194152 w 9517857"/>
              <a:gd name="connsiteY42" fmla="*/ 151772 h 918356"/>
              <a:gd name="connsiteX43" fmla="*/ 6281379 w 9517857"/>
              <a:gd name="connsiteY43" fmla="*/ 181626 h 918356"/>
              <a:gd name="connsiteX44" fmla="*/ 6489033 w 9517857"/>
              <a:gd name="connsiteY44" fmla="*/ 167648 h 918356"/>
              <a:gd name="connsiteX45" fmla="*/ 6544700 w 9517857"/>
              <a:gd name="connsiteY45" fmla="*/ 167161 h 918356"/>
              <a:gd name="connsiteX46" fmla="*/ 6648353 w 9517857"/>
              <a:gd name="connsiteY46" fmla="*/ 172250 h 918356"/>
              <a:gd name="connsiteX47" fmla="*/ 6736227 w 9517857"/>
              <a:gd name="connsiteY47" fmla="*/ 173216 h 918356"/>
              <a:gd name="connsiteX48" fmla="*/ 6977218 w 9517857"/>
              <a:gd name="connsiteY48" fmla="*/ 184289 h 918356"/>
              <a:gd name="connsiteX49" fmla="*/ 7065221 w 9517857"/>
              <a:gd name="connsiteY49" fmla="*/ 227531 h 918356"/>
              <a:gd name="connsiteX50" fmla="*/ 7358195 w 9517857"/>
              <a:gd name="connsiteY50" fmla="*/ 251740 h 918356"/>
              <a:gd name="connsiteX51" fmla="*/ 7565449 w 9517857"/>
              <a:gd name="connsiteY51" fmla="*/ 258950 h 918356"/>
              <a:gd name="connsiteX52" fmla="*/ 7599285 w 9517857"/>
              <a:gd name="connsiteY52" fmla="*/ 266021 h 918356"/>
              <a:gd name="connsiteX53" fmla="*/ 7644411 w 9517857"/>
              <a:gd name="connsiteY53" fmla="*/ 258986 h 918356"/>
              <a:gd name="connsiteX54" fmla="*/ 7965805 w 9517857"/>
              <a:gd name="connsiteY54" fmla="*/ 200355 h 918356"/>
              <a:gd name="connsiteX55" fmla="*/ 8147401 w 9517857"/>
              <a:gd name="connsiteY55" fmla="*/ 205617 h 918356"/>
              <a:gd name="connsiteX56" fmla="*/ 8256033 w 9517857"/>
              <a:gd name="connsiteY56" fmla="*/ 193713 h 918356"/>
              <a:gd name="connsiteX57" fmla="*/ 8614948 w 9517857"/>
              <a:gd name="connsiteY57" fmla="*/ 168247 h 918356"/>
              <a:gd name="connsiteX58" fmla="*/ 8715976 w 9517857"/>
              <a:gd name="connsiteY58" fmla="*/ 178374 h 918356"/>
              <a:gd name="connsiteX59" fmla="*/ 8778827 w 9517857"/>
              <a:gd name="connsiteY59" fmla="*/ 172936 h 918356"/>
              <a:gd name="connsiteX60" fmla="*/ 8855248 w 9517857"/>
              <a:gd name="connsiteY60" fmla="*/ 143149 h 918356"/>
              <a:gd name="connsiteX61" fmla="*/ 9010380 w 9517857"/>
              <a:gd name="connsiteY61" fmla="*/ 91891 h 918356"/>
              <a:gd name="connsiteX62" fmla="*/ 9110856 w 9517857"/>
              <a:gd name="connsiteY62" fmla="*/ 70997 h 918356"/>
              <a:gd name="connsiteX63" fmla="*/ 9268817 w 9517857"/>
              <a:gd name="connsiteY63" fmla="*/ 53082 h 918356"/>
              <a:gd name="connsiteX64" fmla="*/ 9316667 w 9517857"/>
              <a:gd name="connsiteY64" fmla="*/ 45047 h 918356"/>
              <a:gd name="connsiteX65" fmla="*/ 9428209 w 9517857"/>
              <a:gd name="connsiteY65" fmla="*/ 29923 h 918356"/>
              <a:gd name="connsiteX66" fmla="*/ 9488916 w 9517857"/>
              <a:gd name="connsiteY6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65449 w 9517857"/>
              <a:gd name="connsiteY50" fmla="*/ 258950 h 918356"/>
              <a:gd name="connsiteX51" fmla="*/ 7599285 w 9517857"/>
              <a:gd name="connsiteY51" fmla="*/ 266021 h 918356"/>
              <a:gd name="connsiteX52" fmla="*/ 7644411 w 9517857"/>
              <a:gd name="connsiteY52" fmla="*/ 258986 h 918356"/>
              <a:gd name="connsiteX53" fmla="*/ 7965805 w 9517857"/>
              <a:gd name="connsiteY53" fmla="*/ 200355 h 918356"/>
              <a:gd name="connsiteX54" fmla="*/ 8147401 w 9517857"/>
              <a:gd name="connsiteY54" fmla="*/ 205617 h 918356"/>
              <a:gd name="connsiteX55" fmla="*/ 8256033 w 9517857"/>
              <a:gd name="connsiteY55" fmla="*/ 193713 h 918356"/>
              <a:gd name="connsiteX56" fmla="*/ 8614948 w 9517857"/>
              <a:gd name="connsiteY56" fmla="*/ 168247 h 918356"/>
              <a:gd name="connsiteX57" fmla="*/ 8715976 w 9517857"/>
              <a:gd name="connsiteY57" fmla="*/ 178374 h 918356"/>
              <a:gd name="connsiteX58" fmla="*/ 8778827 w 9517857"/>
              <a:gd name="connsiteY58" fmla="*/ 172936 h 918356"/>
              <a:gd name="connsiteX59" fmla="*/ 8855248 w 9517857"/>
              <a:gd name="connsiteY59" fmla="*/ 143149 h 918356"/>
              <a:gd name="connsiteX60" fmla="*/ 9010380 w 9517857"/>
              <a:gd name="connsiteY60" fmla="*/ 91891 h 918356"/>
              <a:gd name="connsiteX61" fmla="*/ 9110856 w 9517857"/>
              <a:gd name="connsiteY61" fmla="*/ 70997 h 918356"/>
              <a:gd name="connsiteX62" fmla="*/ 9268817 w 9517857"/>
              <a:gd name="connsiteY62" fmla="*/ 53082 h 918356"/>
              <a:gd name="connsiteX63" fmla="*/ 9316667 w 9517857"/>
              <a:gd name="connsiteY63" fmla="*/ 45047 h 918356"/>
              <a:gd name="connsiteX64" fmla="*/ 9428209 w 9517857"/>
              <a:gd name="connsiteY64" fmla="*/ 29923 h 918356"/>
              <a:gd name="connsiteX65" fmla="*/ 9488916 w 9517857"/>
              <a:gd name="connsiteY6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33497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736227 w 9517857"/>
              <a:gd name="connsiteY45" fmla="*/ 173216 h 918356"/>
              <a:gd name="connsiteX46" fmla="*/ 6977218 w 9517857"/>
              <a:gd name="connsiteY46" fmla="*/ 184289 h 918356"/>
              <a:gd name="connsiteX47" fmla="*/ 7065221 w 9517857"/>
              <a:gd name="connsiteY47" fmla="*/ 227531 h 918356"/>
              <a:gd name="connsiteX48" fmla="*/ 7358195 w 9517857"/>
              <a:gd name="connsiteY48" fmla="*/ 251740 h 918356"/>
              <a:gd name="connsiteX49" fmla="*/ 7599285 w 9517857"/>
              <a:gd name="connsiteY49" fmla="*/ 266021 h 918356"/>
              <a:gd name="connsiteX50" fmla="*/ 7644411 w 9517857"/>
              <a:gd name="connsiteY50" fmla="*/ 258986 h 918356"/>
              <a:gd name="connsiteX51" fmla="*/ 7965805 w 9517857"/>
              <a:gd name="connsiteY51" fmla="*/ 200355 h 918356"/>
              <a:gd name="connsiteX52" fmla="*/ 8147401 w 9517857"/>
              <a:gd name="connsiteY52" fmla="*/ 205617 h 918356"/>
              <a:gd name="connsiteX53" fmla="*/ 8256033 w 9517857"/>
              <a:gd name="connsiteY53" fmla="*/ 193713 h 918356"/>
              <a:gd name="connsiteX54" fmla="*/ 8614948 w 9517857"/>
              <a:gd name="connsiteY54" fmla="*/ 168247 h 918356"/>
              <a:gd name="connsiteX55" fmla="*/ 8715976 w 9517857"/>
              <a:gd name="connsiteY55" fmla="*/ 178374 h 918356"/>
              <a:gd name="connsiteX56" fmla="*/ 8778827 w 9517857"/>
              <a:gd name="connsiteY56" fmla="*/ 172936 h 918356"/>
              <a:gd name="connsiteX57" fmla="*/ 8855248 w 9517857"/>
              <a:gd name="connsiteY57" fmla="*/ 143149 h 918356"/>
              <a:gd name="connsiteX58" fmla="*/ 9010380 w 9517857"/>
              <a:gd name="connsiteY58" fmla="*/ 91891 h 918356"/>
              <a:gd name="connsiteX59" fmla="*/ 9110856 w 9517857"/>
              <a:gd name="connsiteY59" fmla="*/ 70997 h 918356"/>
              <a:gd name="connsiteX60" fmla="*/ 9268817 w 9517857"/>
              <a:gd name="connsiteY60" fmla="*/ 53082 h 918356"/>
              <a:gd name="connsiteX61" fmla="*/ 9316667 w 9517857"/>
              <a:gd name="connsiteY61" fmla="*/ 45047 h 918356"/>
              <a:gd name="connsiteX62" fmla="*/ 9428209 w 9517857"/>
              <a:gd name="connsiteY62" fmla="*/ 29923 h 918356"/>
              <a:gd name="connsiteX63" fmla="*/ 9488916 w 9517857"/>
              <a:gd name="connsiteY6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736227 w 9517857"/>
              <a:gd name="connsiteY45" fmla="*/ 173216 h 918356"/>
              <a:gd name="connsiteX46" fmla="*/ 6977218 w 9517857"/>
              <a:gd name="connsiteY46" fmla="*/ 184289 h 918356"/>
              <a:gd name="connsiteX47" fmla="*/ 7065221 w 9517857"/>
              <a:gd name="connsiteY47" fmla="*/ 227531 h 918356"/>
              <a:gd name="connsiteX48" fmla="*/ 7358195 w 9517857"/>
              <a:gd name="connsiteY48" fmla="*/ 251740 h 918356"/>
              <a:gd name="connsiteX49" fmla="*/ 7599285 w 9517857"/>
              <a:gd name="connsiteY49" fmla="*/ 266021 h 918356"/>
              <a:gd name="connsiteX50" fmla="*/ 7644411 w 9517857"/>
              <a:gd name="connsiteY50" fmla="*/ 258986 h 918356"/>
              <a:gd name="connsiteX51" fmla="*/ 7965805 w 9517857"/>
              <a:gd name="connsiteY51" fmla="*/ 200355 h 918356"/>
              <a:gd name="connsiteX52" fmla="*/ 8147401 w 9517857"/>
              <a:gd name="connsiteY52" fmla="*/ 205617 h 918356"/>
              <a:gd name="connsiteX53" fmla="*/ 8256033 w 9517857"/>
              <a:gd name="connsiteY53" fmla="*/ 193713 h 918356"/>
              <a:gd name="connsiteX54" fmla="*/ 8614948 w 9517857"/>
              <a:gd name="connsiteY54" fmla="*/ 168247 h 918356"/>
              <a:gd name="connsiteX55" fmla="*/ 8715976 w 9517857"/>
              <a:gd name="connsiteY55" fmla="*/ 178374 h 918356"/>
              <a:gd name="connsiteX56" fmla="*/ 8778827 w 9517857"/>
              <a:gd name="connsiteY56" fmla="*/ 172936 h 918356"/>
              <a:gd name="connsiteX57" fmla="*/ 8855248 w 9517857"/>
              <a:gd name="connsiteY57" fmla="*/ 143149 h 918356"/>
              <a:gd name="connsiteX58" fmla="*/ 9010380 w 9517857"/>
              <a:gd name="connsiteY58" fmla="*/ 91891 h 918356"/>
              <a:gd name="connsiteX59" fmla="*/ 9110856 w 9517857"/>
              <a:gd name="connsiteY59" fmla="*/ 70997 h 918356"/>
              <a:gd name="connsiteX60" fmla="*/ 9268817 w 9517857"/>
              <a:gd name="connsiteY60" fmla="*/ 53082 h 918356"/>
              <a:gd name="connsiteX61" fmla="*/ 9316667 w 9517857"/>
              <a:gd name="connsiteY61" fmla="*/ 45047 h 918356"/>
              <a:gd name="connsiteX62" fmla="*/ 9428209 w 9517857"/>
              <a:gd name="connsiteY62" fmla="*/ 29923 h 918356"/>
              <a:gd name="connsiteX63" fmla="*/ 9488916 w 9517857"/>
              <a:gd name="connsiteY6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17857" h="918356">
                <a:moveTo>
                  <a:pt x="9488916" y="0"/>
                </a:moveTo>
                <a:cubicBezTo>
                  <a:pt x="9488916" y="4"/>
                  <a:pt x="9517857" y="8"/>
                  <a:pt x="9517857" y="12"/>
                </a:cubicBezTo>
                <a:lnTo>
                  <a:pt x="9517857" y="918356"/>
                </a:lnTo>
                <a:lnTo>
                  <a:pt x="14604" y="918356"/>
                </a:lnTo>
                <a:lnTo>
                  <a:pt x="12841" y="917763"/>
                </a:lnTo>
                <a:cubicBezTo>
                  <a:pt x="4532" y="914864"/>
                  <a:pt x="-773" y="912807"/>
                  <a:pt x="93" y="912471"/>
                </a:cubicBezTo>
                <a:cubicBezTo>
                  <a:pt x="43787" y="896774"/>
                  <a:pt x="165164" y="876200"/>
                  <a:pt x="275005" y="823579"/>
                </a:cubicBezTo>
                <a:cubicBezTo>
                  <a:pt x="303983" y="822437"/>
                  <a:pt x="463362" y="797521"/>
                  <a:pt x="587824" y="798195"/>
                </a:cubicBezTo>
                <a:cubicBezTo>
                  <a:pt x="671820" y="782014"/>
                  <a:pt x="709249" y="756211"/>
                  <a:pt x="752936" y="742843"/>
                </a:cubicBezTo>
                <a:cubicBezTo>
                  <a:pt x="753143" y="742108"/>
                  <a:pt x="855524" y="731802"/>
                  <a:pt x="855732" y="731068"/>
                </a:cubicBezTo>
                <a:lnTo>
                  <a:pt x="901402" y="729045"/>
                </a:lnTo>
                <a:lnTo>
                  <a:pt x="930946" y="734046"/>
                </a:lnTo>
                <a:lnTo>
                  <a:pt x="986250" y="713530"/>
                </a:lnTo>
                <a:lnTo>
                  <a:pt x="1013752" y="713361"/>
                </a:lnTo>
                <a:lnTo>
                  <a:pt x="1142754" y="725374"/>
                </a:lnTo>
                <a:cubicBezTo>
                  <a:pt x="1161934" y="741488"/>
                  <a:pt x="1192998" y="730741"/>
                  <a:pt x="1218120" y="713280"/>
                </a:cubicBezTo>
                <a:cubicBezTo>
                  <a:pt x="1288137" y="728145"/>
                  <a:pt x="1441266" y="703136"/>
                  <a:pt x="1580688" y="693697"/>
                </a:cubicBezTo>
                <a:cubicBezTo>
                  <a:pt x="1690220" y="687940"/>
                  <a:pt x="1953329" y="686327"/>
                  <a:pt x="2054652" y="656648"/>
                </a:cubicBezTo>
                <a:cubicBezTo>
                  <a:pt x="2197919" y="640009"/>
                  <a:pt x="2242213" y="602231"/>
                  <a:pt x="2440292" y="593862"/>
                </a:cubicBezTo>
                <a:cubicBezTo>
                  <a:pt x="2498054" y="570795"/>
                  <a:pt x="2487814" y="582373"/>
                  <a:pt x="2547829" y="566150"/>
                </a:cubicBezTo>
                <a:cubicBezTo>
                  <a:pt x="2590063" y="560511"/>
                  <a:pt x="2663785" y="562604"/>
                  <a:pt x="2693698" y="560029"/>
                </a:cubicBezTo>
                <a:lnTo>
                  <a:pt x="2727306" y="550698"/>
                </a:lnTo>
                <a:cubicBezTo>
                  <a:pt x="2848692" y="554400"/>
                  <a:pt x="2958192" y="511095"/>
                  <a:pt x="3073635" y="491294"/>
                </a:cubicBezTo>
                <a:cubicBezTo>
                  <a:pt x="3106872" y="496624"/>
                  <a:pt x="3205785" y="487718"/>
                  <a:pt x="3222071" y="470559"/>
                </a:cubicBezTo>
                <a:cubicBezTo>
                  <a:pt x="3268071" y="460774"/>
                  <a:pt x="3306712" y="445937"/>
                  <a:pt x="3349632" y="432583"/>
                </a:cubicBezTo>
                <a:cubicBezTo>
                  <a:pt x="3395846" y="408723"/>
                  <a:pt x="3413121" y="424108"/>
                  <a:pt x="3479593" y="390437"/>
                </a:cubicBezTo>
                <a:cubicBezTo>
                  <a:pt x="3529028" y="395323"/>
                  <a:pt x="3558345" y="374635"/>
                  <a:pt x="3651428" y="361807"/>
                </a:cubicBezTo>
                <a:cubicBezTo>
                  <a:pt x="3712185" y="356842"/>
                  <a:pt x="3797071" y="361397"/>
                  <a:pt x="3844133" y="360648"/>
                </a:cubicBezTo>
                <a:cubicBezTo>
                  <a:pt x="3874763" y="358421"/>
                  <a:pt x="3894424" y="355381"/>
                  <a:pt x="3933803" y="357315"/>
                </a:cubicBezTo>
                <a:cubicBezTo>
                  <a:pt x="4070513" y="389944"/>
                  <a:pt x="4159924" y="363190"/>
                  <a:pt x="4266740" y="361454"/>
                </a:cubicBezTo>
                <a:cubicBezTo>
                  <a:pt x="4363217" y="355226"/>
                  <a:pt x="4418727" y="331705"/>
                  <a:pt x="4512664" y="319948"/>
                </a:cubicBezTo>
                <a:cubicBezTo>
                  <a:pt x="4570011" y="315138"/>
                  <a:pt x="4557768" y="315381"/>
                  <a:pt x="4616423" y="290914"/>
                </a:cubicBezTo>
                <a:cubicBezTo>
                  <a:pt x="4661524" y="279000"/>
                  <a:pt x="4734615" y="256339"/>
                  <a:pt x="4783273" y="248463"/>
                </a:cubicBezTo>
                <a:cubicBezTo>
                  <a:pt x="4821293" y="243604"/>
                  <a:pt x="4827846" y="257317"/>
                  <a:pt x="4908371" y="243659"/>
                </a:cubicBezTo>
                <a:cubicBezTo>
                  <a:pt x="4986658" y="247358"/>
                  <a:pt x="5178049" y="283488"/>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08968" y="179307"/>
                  <a:pt x="5723211" y="165860"/>
                  <a:pt x="5826043" y="148073"/>
                </a:cubicBezTo>
                <a:cubicBezTo>
                  <a:pt x="5943127" y="133166"/>
                  <a:pt x="5887129" y="193078"/>
                  <a:pt x="6007627" y="147126"/>
                </a:cubicBezTo>
                <a:cubicBezTo>
                  <a:pt x="6068978" y="147742"/>
                  <a:pt x="6148527" y="146022"/>
                  <a:pt x="6194152" y="151772"/>
                </a:cubicBezTo>
                <a:cubicBezTo>
                  <a:pt x="6222009" y="167972"/>
                  <a:pt x="6263706" y="156680"/>
                  <a:pt x="6281379" y="181626"/>
                </a:cubicBezTo>
                <a:cubicBezTo>
                  <a:pt x="6323773" y="183727"/>
                  <a:pt x="6445146" y="170059"/>
                  <a:pt x="6489033" y="167648"/>
                </a:cubicBezTo>
                <a:cubicBezTo>
                  <a:pt x="6545473" y="165758"/>
                  <a:pt x="6493438" y="156983"/>
                  <a:pt x="6544700" y="167161"/>
                </a:cubicBezTo>
                <a:cubicBezTo>
                  <a:pt x="6608542" y="169179"/>
                  <a:pt x="6633758" y="161125"/>
                  <a:pt x="6736227" y="173216"/>
                </a:cubicBezTo>
                <a:cubicBezTo>
                  <a:pt x="6813963" y="164284"/>
                  <a:pt x="6888143" y="181296"/>
                  <a:pt x="6977218" y="184289"/>
                </a:cubicBezTo>
                <a:cubicBezTo>
                  <a:pt x="7040424" y="188318"/>
                  <a:pt x="7001725" y="216289"/>
                  <a:pt x="7065221" y="227531"/>
                </a:cubicBezTo>
                <a:cubicBezTo>
                  <a:pt x="7128717" y="238773"/>
                  <a:pt x="7283197" y="241480"/>
                  <a:pt x="7358195" y="251740"/>
                </a:cubicBezTo>
                <a:cubicBezTo>
                  <a:pt x="7482863" y="251440"/>
                  <a:pt x="7483241" y="278242"/>
                  <a:pt x="7599285" y="266021"/>
                </a:cubicBezTo>
                <a:cubicBezTo>
                  <a:pt x="7611616" y="262940"/>
                  <a:pt x="7602325" y="281791"/>
                  <a:pt x="7644411" y="258986"/>
                </a:cubicBezTo>
                <a:cubicBezTo>
                  <a:pt x="7708470" y="261472"/>
                  <a:pt x="7881974" y="209250"/>
                  <a:pt x="7965805" y="200355"/>
                </a:cubicBezTo>
                <a:cubicBezTo>
                  <a:pt x="8039440" y="223688"/>
                  <a:pt x="8063651" y="191475"/>
                  <a:pt x="8147401" y="205617"/>
                </a:cubicBezTo>
                <a:cubicBezTo>
                  <a:pt x="8166453" y="196610"/>
                  <a:pt x="8225048" y="207099"/>
                  <a:pt x="8256033" y="193713"/>
                </a:cubicBezTo>
                <a:cubicBezTo>
                  <a:pt x="8333957" y="187485"/>
                  <a:pt x="8410522" y="174161"/>
                  <a:pt x="8614948" y="168247"/>
                </a:cubicBezTo>
                <a:cubicBezTo>
                  <a:pt x="8643157" y="173528"/>
                  <a:pt x="8664949" y="183631"/>
                  <a:pt x="8715976" y="178374"/>
                </a:cubicBezTo>
                <a:cubicBezTo>
                  <a:pt x="8737194" y="188216"/>
                  <a:pt x="8738009" y="189511"/>
                  <a:pt x="8778827" y="172936"/>
                </a:cubicBezTo>
                <a:cubicBezTo>
                  <a:pt x="8806309" y="165993"/>
                  <a:pt x="8813197" y="165802"/>
                  <a:pt x="8855248" y="143149"/>
                </a:cubicBezTo>
                <a:cubicBezTo>
                  <a:pt x="8915094" y="111285"/>
                  <a:pt x="8990027" y="124198"/>
                  <a:pt x="9010380" y="91891"/>
                </a:cubicBezTo>
                <a:cubicBezTo>
                  <a:pt x="9027103" y="89553"/>
                  <a:pt x="9092266" y="72386"/>
                  <a:pt x="9110856" y="70997"/>
                </a:cubicBezTo>
                <a:cubicBezTo>
                  <a:pt x="9153978" y="71359"/>
                  <a:pt x="9209809" y="53285"/>
                  <a:pt x="9268817" y="53082"/>
                </a:cubicBezTo>
                <a:cubicBezTo>
                  <a:pt x="9279136" y="58888"/>
                  <a:pt x="9292736" y="36520"/>
                  <a:pt x="9316667" y="45047"/>
                </a:cubicBezTo>
                <a:cubicBezTo>
                  <a:pt x="9352186" y="45862"/>
                  <a:pt x="9390008" y="39799"/>
                  <a:pt x="9428209" y="29923"/>
                </a:cubicBezTo>
                <a:lnTo>
                  <a:pt x="9488916" y="0"/>
                </a:lnTo>
                <a:close/>
              </a:path>
            </a:pathLst>
          </a:custGeom>
          <a:blipFill>
            <a:blip r:embed="rId3"/>
            <a:tile tx="0" ty="0" sx="70000" sy="7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49F5A1-D3B4-6EBA-B009-A36D2FD93670}"/>
              </a:ext>
            </a:extLst>
          </p:cNvPr>
          <p:cNvSpPr>
            <a:spLocks noGrp="1"/>
          </p:cNvSpPr>
          <p:nvPr>
            <p:ph type="ctrTitle"/>
          </p:nvPr>
        </p:nvSpPr>
        <p:spPr>
          <a:xfrm>
            <a:off x="518277" y="236118"/>
            <a:ext cx="4560795" cy="767569"/>
          </a:xfrm>
        </p:spPr>
        <p:txBody>
          <a:bodyPr anchor="ctr">
            <a:normAutofit/>
          </a:bodyPr>
          <a:lstStyle/>
          <a:p>
            <a:r>
              <a:rPr lang="en-US" sz="4000" dirty="0"/>
              <a:t>CONCLUSION</a:t>
            </a:r>
          </a:p>
        </p:txBody>
      </p:sp>
      <p:sp>
        <p:nvSpPr>
          <p:cNvPr id="3" name="Subtitle 2">
            <a:extLst>
              <a:ext uri="{FF2B5EF4-FFF2-40B4-BE49-F238E27FC236}">
                <a16:creationId xmlns:a16="http://schemas.microsoft.com/office/drawing/2014/main" id="{448F9EC4-9D2E-F997-CB7A-B39F0C77FBB2}"/>
              </a:ext>
            </a:extLst>
          </p:cNvPr>
          <p:cNvSpPr>
            <a:spLocks noGrp="1"/>
          </p:cNvSpPr>
          <p:nvPr>
            <p:ph type="subTitle" idx="1"/>
          </p:nvPr>
        </p:nvSpPr>
        <p:spPr>
          <a:xfrm>
            <a:off x="513230" y="1309851"/>
            <a:ext cx="6185350" cy="4462931"/>
          </a:xfrm>
        </p:spPr>
        <p:txBody>
          <a:bodyPr vert="horz" lIns="91440" tIns="45720" rIns="91440" bIns="45720" rtlCol="0" anchor="t">
            <a:noAutofit/>
          </a:bodyPr>
          <a:lstStyle/>
          <a:p>
            <a:pPr algn="just"/>
            <a:r>
              <a:rPr lang="en-US" sz="2000" dirty="0">
                <a:solidFill>
                  <a:srgbClr val="FFFFFF"/>
                </a:solidFill>
                <a:latin typeface="Consolas"/>
                <a:ea typeface="Calibri"/>
                <a:cs typeface="Calibri"/>
              </a:rPr>
              <a:t>The study's conclusion is that the value obtained is appropriate. To ensure that the values obtained are safe, however, model improvements must be made. This study needs to be validated with clinical to ensure the results obtained are accurate. If this stress is found to be too high in a clinical context, there needs to be an adjustment in the design and simulation.  </a:t>
            </a:r>
            <a:endParaRPr lang="en-US" sz="1200" dirty="0"/>
          </a:p>
          <a:p>
            <a:pPr marL="285750" indent="-285750" algn="just">
              <a:buChar char="•"/>
            </a:pPr>
            <a:endParaRPr lang="en-US" sz="1200" dirty="0"/>
          </a:p>
          <a:p>
            <a:pPr marL="285750" indent="-285750" algn="just">
              <a:buChar char="•"/>
            </a:pPr>
            <a:endParaRPr lang="en-US" sz="1200" dirty="0"/>
          </a:p>
          <a:p>
            <a:pPr marL="285750" indent="-285750" algn="just">
              <a:buChar char="•"/>
            </a:pPr>
            <a:endParaRPr lang="en-US" sz="1200" dirty="0"/>
          </a:p>
        </p:txBody>
      </p:sp>
      <p:sp>
        <p:nvSpPr>
          <p:cNvPr id="11" name="Subtitle 2">
            <a:extLst>
              <a:ext uri="{FF2B5EF4-FFF2-40B4-BE49-F238E27FC236}">
                <a16:creationId xmlns:a16="http://schemas.microsoft.com/office/drawing/2014/main" id="{52DB6241-079E-40B2-84FB-C205DFF6E4F1}"/>
              </a:ext>
            </a:extLst>
          </p:cNvPr>
          <p:cNvSpPr txBox="1">
            <a:spLocks/>
          </p:cNvSpPr>
          <p:nvPr/>
        </p:nvSpPr>
        <p:spPr>
          <a:xfrm>
            <a:off x="513230" y="6239885"/>
            <a:ext cx="2213593" cy="558848"/>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Consolas" panose="020B0609020204030204" pitchFamily="49"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Consolas" panose="020B0609020204030204" pitchFamily="49"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000" dirty="0">
                <a:solidFill>
                  <a:srgbClr val="FFFFFF"/>
                </a:solidFill>
                <a:latin typeface="Consolas"/>
                <a:ea typeface="Calibri"/>
                <a:cs typeface="Calibri"/>
              </a:rPr>
              <a:t>THANK YOU</a:t>
            </a:r>
            <a:endParaRPr lang="en-US" sz="1200" dirty="0"/>
          </a:p>
          <a:p>
            <a:pPr algn="just"/>
            <a:endParaRPr lang="en-US" sz="1200" dirty="0"/>
          </a:p>
        </p:txBody>
      </p:sp>
    </p:spTree>
    <p:extLst>
      <p:ext uri="{BB962C8B-B14F-4D97-AF65-F5344CB8AC3E}">
        <p14:creationId xmlns:p14="http://schemas.microsoft.com/office/powerpoint/2010/main" val="2261657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utment Images – Browse 17,573 Stock Photos, Vectors, and Video | Adobe  Stock">
            <a:extLst>
              <a:ext uri="{FF2B5EF4-FFF2-40B4-BE49-F238E27FC236}">
                <a16:creationId xmlns:a16="http://schemas.microsoft.com/office/drawing/2014/main" id="{AA70D0AE-A019-28DB-5EC3-E289177542F7}"/>
              </a:ext>
            </a:extLst>
          </p:cNvPr>
          <p:cNvPicPr>
            <a:picLocks noChangeAspect="1"/>
          </p:cNvPicPr>
          <p:nvPr/>
        </p:nvPicPr>
        <p:blipFill>
          <a:blip r:embed="rId2">
            <a:alphaModFix amt="50000"/>
          </a:blip>
          <a:stretch>
            <a:fillRect/>
          </a:stretch>
        </p:blipFill>
        <p:spPr>
          <a:xfrm flipH="1">
            <a:off x="6090765" y="2380"/>
            <a:ext cx="6101049" cy="6860102"/>
          </a:xfrm>
          <a:prstGeom prst="rect">
            <a:avLst/>
          </a:prstGeom>
        </p:spPr>
      </p:pic>
      <p:sp useBgFill="1">
        <p:nvSpPr>
          <p:cNvPr id="16" name="Rectangle 15" hidden="1">
            <a:extLst>
              <a:ext uri="{FF2B5EF4-FFF2-40B4-BE49-F238E27FC236}">
                <a16:creationId xmlns:a16="http://schemas.microsoft.com/office/drawing/2014/main" id="{0D62E216-74AA-4F99-82B7-C38E49015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hidden="1">
            <a:extLst>
              <a:ext uri="{FF2B5EF4-FFF2-40B4-BE49-F238E27FC236}">
                <a16:creationId xmlns:a16="http://schemas.microsoft.com/office/drawing/2014/main" id="{013A83A9-D622-44F4-98DB-A8E46D83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2"/>
            <a:ext cx="9961850" cy="1766326"/>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366876 w 9517857"/>
              <a:gd name="connsiteY86" fmla="*/ 248468 h 918356"/>
              <a:gd name="connsiteX87" fmla="*/ 7565449 w 9517857"/>
              <a:gd name="connsiteY87" fmla="*/ 258950 h 918356"/>
              <a:gd name="connsiteX88" fmla="*/ 7599285 w 9517857"/>
              <a:gd name="connsiteY88" fmla="*/ 266021 h 918356"/>
              <a:gd name="connsiteX89" fmla="*/ 7644411 w 9517857"/>
              <a:gd name="connsiteY89" fmla="*/ 258986 h 918356"/>
              <a:gd name="connsiteX90" fmla="*/ 7825110 w 9517857"/>
              <a:gd name="connsiteY90" fmla="*/ 229109 h 918356"/>
              <a:gd name="connsiteX91" fmla="*/ 7965804 w 9517857"/>
              <a:gd name="connsiteY91" fmla="*/ 190545 h 918356"/>
              <a:gd name="connsiteX92" fmla="*/ 8147401 w 9517857"/>
              <a:gd name="connsiteY92" fmla="*/ 205617 h 918356"/>
              <a:gd name="connsiteX93" fmla="*/ 8256033 w 9517857"/>
              <a:gd name="connsiteY93" fmla="*/ 193713 h 918356"/>
              <a:gd name="connsiteX94" fmla="*/ 8410677 w 9517857"/>
              <a:gd name="connsiteY94" fmla="*/ 172167 h 918356"/>
              <a:gd name="connsiteX95" fmla="*/ 8617841 w 9517857"/>
              <a:gd name="connsiteY95" fmla="*/ 155167 h 918356"/>
              <a:gd name="connsiteX96" fmla="*/ 8715976 w 9517857"/>
              <a:gd name="connsiteY96" fmla="*/ 178374 h 918356"/>
              <a:gd name="connsiteX97" fmla="*/ 8778827 w 9517857"/>
              <a:gd name="connsiteY97" fmla="*/ 172936 h 918356"/>
              <a:gd name="connsiteX98" fmla="*/ 8840778 w 9517857"/>
              <a:gd name="connsiteY98" fmla="*/ 143149 h 918356"/>
              <a:gd name="connsiteX99" fmla="*/ 9010380 w 9517857"/>
              <a:gd name="connsiteY99" fmla="*/ 91891 h 918356"/>
              <a:gd name="connsiteX100" fmla="*/ 9110856 w 9517857"/>
              <a:gd name="connsiteY100" fmla="*/ 70997 h 918356"/>
              <a:gd name="connsiteX101" fmla="*/ 9268817 w 9517857"/>
              <a:gd name="connsiteY101" fmla="*/ 53082 h 918356"/>
              <a:gd name="connsiteX102" fmla="*/ 9316667 w 9517857"/>
              <a:gd name="connsiteY102" fmla="*/ 45047 h 918356"/>
              <a:gd name="connsiteX103" fmla="*/ 9428209 w 9517857"/>
              <a:gd name="connsiteY103" fmla="*/ 29923 h 918356"/>
              <a:gd name="connsiteX104" fmla="*/ 9517856 w 9517857"/>
              <a:gd name="connsiteY104"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01402 w 9517857"/>
              <a:gd name="connsiteY21" fmla="*/ 72904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366876 w 9517857"/>
              <a:gd name="connsiteY86" fmla="*/ 248468 h 918356"/>
              <a:gd name="connsiteX87" fmla="*/ 7565449 w 9517857"/>
              <a:gd name="connsiteY87" fmla="*/ 258950 h 918356"/>
              <a:gd name="connsiteX88" fmla="*/ 7599285 w 9517857"/>
              <a:gd name="connsiteY88" fmla="*/ 266021 h 918356"/>
              <a:gd name="connsiteX89" fmla="*/ 7644411 w 9517857"/>
              <a:gd name="connsiteY89" fmla="*/ 258986 h 918356"/>
              <a:gd name="connsiteX90" fmla="*/ 7825110 w 9517857"/>
              <a:gd name="connsiteY90" fmla="*/ 229109 h 918356"/>
              <a:gd name="connsiteX91" fmla="*/ 7965804 w 9517857"/>
              <a:gd name="connsiteY91" fmla="*/ 190545 h 918356"/>
              <a:gd name="connsiteX92" fmla="*/ 8147401 w 9517857"/>
              <a:gd name="connsiteY92" fmla="*/ 205617 h 918356"/>
              <a:gd name="connsiteX93" fmla="*/ 8256033 w 9517857"/>
              <a:gd name="connsiteY93" fmla="*/ 193713 h 918356"/>
              <a:gd name="connsiteX94" fmla="*/ 8410677 w 9517857"/>
              <a:gd name="connsiteY94" fmla="*/ 172167 h 918356"/>
              <a:gd name="connsiteX95" fmla="*/ 8617841 w 9517857"/>
              <a:gd name="connsiteY95" fmla="*/ 155167 h 918356"/>
              <a:gd name="connsiteX96" fmla="*/ 8715976 w 9517857"/>
              <a:gd name="connsiteY96" fmla="*/ 178374 h 918356"/>
              <a:gd name="connsiteX97" fmla="*/ 8778827 w 9517857"/>
              <a:gd name="connsiteY97" fmla="*/ 172936 h 918356"/>
              <a:gd name="connsiteX98" fmla="*/ 8840778 w 9517857"/>
              <a:gd name="connsiteY98" fmla="*/ 143149 h 918356"/>
              <a:gd name="connsiteX99" fmla="*/ 9010380 w 9517857"/>
              <a:gd name="connsiteY99" fmla="*/ 91891 h 918356"/>
              <a:gd name="connsiteX100" fmla="*/ 9110856 w 9517857"/>
              <a:gd name="connsiteY100" fmla="*/ 70997 h 918356"/>
              <a:gd name="connsiteX101" fmla="*/ 9268817 w 9517857"/>
              <a:gd name="connsiteY101" fmla="*/ 53082 h 918356"/>
              <a:gd name="connsiteX102" fmla="*/ 9316667 w 9517857"/>
              <a:gd name="connsiteY102" fmla="*/ 45047 h 918356"/>
              <a:gd name="connsiteX103" fmla="*/ 9428209 w 9517857"/>
              <a:gd name="connsiteY103" fmla="*/ 29923 h 918356"/>
              <a:gd name="connsiteX104" fmla="*/ 9517856 w 9517857"/>
              <a:gd name="connsiteY104"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326401 h 996838"/>
              <a:gd name="connsiteX1" fmla="*/ 4689051 w 9517857"/>
              <a:gd name="connsiteY1" fmla="*/ 329450 h 996838"/>
              <a:gd name="connsiteX2" fmla="*/ 4687244 w 9517857"/>
              <a:gd name="connsiteY2" fmla="*/ 329780 h 996838"/>
              <a:gd name="connsiteX3" fmla="*/ 4686423 w 9517857"/>
              <a:gd name="connsiteY3" fmla="*/ 326401 h 996838"/>
              <a:gd name="connsiteX4" fmla="*/ 4685225 w 9517857"/>
              <a:gd name="connsiteY4" fmla="*/ 325012 h 996838"/>
              <a:gd name="connsiteX5" fmla="*/ 4686133 w 9517857"/>
              <a:gd name="connsiteY5" fmla="*/ 325209 h 996838"/>
              <a:gd name="connsiteX6" fmla="*/ 4686423 w 9517857"/>
              <a:gd name="connsiteY6" fmla="*/ 326401 h 996838"/>
              <a:gd name="connsiteX7" fmla="*/ 4685225 w 9517857"/>
              <a:gd name="connsiteY7" fmla="*/ 325012 h 996838"/>
              <a:gd name="connsiteX8" fmla="*/ 9517856 w 9517857"/>
              <a:gd name="connsiteY8" fmla="*/ 0 h 996838"/>
              <a:gd name="connsiteX9" fmla="*/ 9517857 w 9517857"/>
              <a:gd name="connsiteY9" fmla="*/ 78494 h 996838"/>
              <a:gd name="connsiteX10" fmla="*/ 9517857 w 9517857"/>
              <a:gd name="connsiteY10" fmla="*/ 996838 h 996838"/>
              <a:gd name="connsiteX11" fmla="*/ 14604 w 9517857"/>
              <a:gd name="connsiteY11" fmla="*/ 996838 h 996838"/>
              <a:gd name="connsiteX12" fmla="*/ 12841 w 9517857"/>
              <a:gd name="connsiteY12" fmla="*/ 996245 h 996838"/>
              <a:gd name="connsiteX13" fmla="*/ 93 w 9517857"/>
              <a:gd name="connsiteY13" fmla="*/ 990953 h 996838"/>
              <a:gd name="connsiteX14" fmla="*/ 58674 w 9517857"/>
              <a:gd name="connsiteY14" fmla="*/ 968804 h 996838"/>
              <a:gd name="connsiteX15" fmla="*/ 275005 w 9517857"/>
              <a:gd name="connsiteY15" fmla="*/ 885711 h 996838"/>
              <a:gd name="connsiteX16" fmla="*/ 587824 w 9517857"/>
              <a:gd name="connsiteY16" fmla="*/ 876677 h 996838"/>
              <a:gd name="connsiteX17" fmla="*/ 727985 w 9517857"/>
              <a:gd name="connsiteY17" fmla="*/ 798308 h 996838"/>
              <a:gd name="connsiteX18" fmla="*/ 778982 w 9517857"/>
              <a:gd name="connsiteY18" fmla="*/ 788624 h 996838"/>
              <a:gd name="connsiteX19" fmla="*/ 849944 w 9517857"/>
              <a:gd name="connsiteY19" fmla="*/ 796469 h 996838"/>
              <a:gd name="connsiteX20" fmla="*/ 901402 w 9517857"/>
              <a:gd name="connsiteY20" fmla="*/ 807527 h 996838"/>
              <a:gd name="connsiteX21" fmla="*/ 930946 w 9517857"/>
              <a:gd name="connsiteY21" fmla="*/ 812528 h 996838"/>
              <a:gd name="connsiteX22" fmla="*/ 986250 w 9517857"/>
              <a:gd name="connsiteY22" fmla="*/ 792012 h 996838"/>
              <a:gd name="connsiteX23" fmla="*/ 1013752 w 9517857"/>
              <a:gd name="connsiteY23" fmla="*/ 791843 h 996838"/>
              <a:gd name="connsiteX24" fmla="*/ 1023734 w 9517857"/>
              <a:gd name="connsiteY24" fmla="*/ 797053 h 996838"/>
              <a:gd name="connsiteX25" fmla="*/ 1063207 w 9517857"/>
              <a:gd name="connsiteY25" fmla="*/ 794133 h 996838"/>
              <a:gd name="connsiteX26" fmla="*/ 1081980 w 9517857"/>
              <a:gd name="connsiteY26" fmla="*/ 816937 h 996838"/>
              <a:gd name="connsiteX27" fmla="*/ 1218120 w 9517857"/>
              <a:gd name="connsiteY27" fmla="*/ 791762 h 996838"/>
              <a:gd name="connsiteX28" fmla="*/ 1397459 w 9517857"/>
              <a:gd name="connsiteY28" fmla="*/ 769672 h 996838"/>
              <a:gd name="connsiteX29" fmla="*/ 1580688 w 9517857"/>
              <a:gd name="connsiteY29" fmla="*/ 772179 h 996838"/>
              <a:gd name="connsiteX30" fmla="*/ 1772334 w 9517857"/>
              <a:gd name="connsiteY30" fmla="*/ 789122 h 996838"/>
              <a:gd name="connsiteX31" fmla="*/ 2002561 w 9517857"/>
              <a:gd name="connsiteY31" fmla="*/ 738399 h 996838"/>
              <a:gd name="connsiteX32" fmla="*/ 2135144 w 9517857"/>
              <a:gd name="connsiteY32" fmla="*/ 714983 h 996838"/>
              <a:gd name="connsiteX33" fmla="*/ 2440292 w 9517857"/>
              <a:gd name="connsiteY33" fmla="*/ 672344 h 996838"/>
              <a:gd name="connsiteX34" fmla="*/ 2547829 w 9517857"/>
              <a:gd name="connsiteY34" fmla="*/ 644632 h 996838"/>
              <a:gd name="connsiteX35" fmla="*/ 2658055 w 9517857"/>
              <a:gd name="connsiteY35" fmla="*/ 657209 h 996838"/>
              <a:gd name="connsiteX36" fmla="*/ 2693698 w 9517857"/>
              <a:gd name="connsiteY36" fmla="*/ 638511 h 996838"/>
              <a:gd name="connsiteX37" fmla="*/ 2699673 w 9517857"/>
              <a:gd name="connsiteY37" fmla="*/ 634882 h 996838"/>
              <a:gd name="connsiteX38" fmla="*/ 2727306 w 9517857"/>
              <a:gd name="connsiteY38" fmla="*/ 629180 h 996838"/>
              <a:gd name="connsiteX39" fmla="*/ 2730451 w 9517857"/>
              <a:gd name="connsiteY39" fmla="*/ 616540 h 996838"/>
              <a:gd name="connsiteX40" fmla="*/ 2768713 w 9517857"/>
              <a:gd name="connsiteY40" fmla="*/ 600057 h 996838"/>
              <a:gd name="connsiteX41" fmla="*/ 2820868 w 9517857"/>
              <a:gd name="connsiteY41" fmla="*/ 592642 h 996838"/>
              <a:gd name="connsiteX42" fmla="*/ 3073635 w 9517857"/>
              <a:gd name="connsiteY42" fmla="*/ 569776 h 996838"/>
              <a:gd name="connsiteX43" fmla="*/ 3222071 w 9517857"/>
              <a:gd name="connsiteY43" fmla="*/ 549041 h 996838"/>
              <a:gd name="connsiteX44" fmla="*/ 3274069 w 9517857"/>
              <a:gd name="connsiteY44" fmla="*/ 530087 h 996838"/>
              <a:gd name="connsiteX45" fmla="*/ 3349632 w 9517857"/>
              <a:gd name="connsiteY45" fmla="*/ 511065 h 996838"/>
              <a:gd name="connsiteX46" fmla="*/ 3479593 w 9517857"/>
              <a:gd name="connsiteY46" fmla="*/ 468919 h 996838"/>
              <a:gd name="connsiteX47" fmla="*/ 3651428 w 9517857"/>
              <a:gd name="connsiteY47" fmla="*/ 440289 h 996838"/>
              <a:gd name="connsiteX48" fmla="*/ 3750023 w 9517857"/>
              <a:gd name="connsiteY48" fmla="*/ 449160 h 996838"/>
              <a:gd name="connsiteX49" fmla="*/ 3844133 w 9517857"/>
              <a:gd name="connsiteY49" fmla="*/ 439130 h 996838"/>
              <a:gd name="connsiteX50" fmla="*/ 3933803 w 9517857"/>
              <a:gd name="connsiteY50" fmla="*/ 435797 h 996838"/>
              <a:gd name="connsiteX51" fmla="*/ 4266740 w 9517857"/>
              <a:gd name="connsiteY51" fmla="*/ 439936 h 996838"/>
              <a:gd name="connsiteX52" fmla="*/ 4430770 w 9517857"/>
              <a:gd name="connsiteY52" fmla="*/ 421125 h 996838"/>
              <a:gd name="connsiteX53" fmla="*/ 4512664 w 9517857"/>
              <a:gd name="connsiteY53" fmla="*/ 398430 h 996838"/>
              <a:gd name="connsiteX54" fmla="*/ 4616423 w 9517857"/>
              <a:gd name="connsiteY54" fmla="*/ 369396 h 996838"/>
              <a:gd name="connsiteX55" fmla="*/ 4691675 w 9517857"/>
              <a:gd name="connsiteY55" fmla="*/ 332493 h 996838"/>
              <a:gd name="connsiteX56" fmla="*/ 4689051 w 9517857"/>
              <a:gd name="connsiteY56" fmla="*/ 329450 h 996838"/>
              <a:gd name="connsiteX57" fmla="*/ 4719994 w 9517857"/>
              <a:gd name="connsiteY57" fmla="*/ 323789 h 996838"/>
              <a:gd name="connsiteX58" fmla="*/ 4752894 w 9517857"/>
              <a:gd name="connsiteY58" fmla="*/ 318357 h 996838"/>
              <a:gd name="connsiteX59" fmla="*/ 4769329 w 9517857"/>
              <a:gd name="connsiteY59" fmla="*/ 312067 h 996838"/>
              <a:gd name="connsiteX60" fmla="*/ 4775634 w 9517857"/>
              <a:gd name="connsiteY60" fmla="*/ 312545 h 996838"/>
              <a:gd name="connsiteX61" fmla="*/ 4790452 w 9517857"/>
              <a:gd name="connsiteY61" fmla="*/ 312054 h 996838"/>
              <a:gd name="connsiteX62" fmla="*/ 4789062 w 9517857"/>
              <a:gd name="connsiteY62" fmla="*/ 320406 h 996838"/>
              <a:gd name="connsiteX63" fmla="*/ 4827826 w 9517857"/>
              <a:gd name="connsiteY63" fmla="*/ 325459 h 996838"/>
              <a:gd name="connsiteX64" fmla="*/ 4892569 w 9517857"/>
              <a:gd name="connsiteY64" fmla="*/ 328415 h 996838"/>
              <a:gd name="connsiteX65" fmla="*/ 4896611 w 9517857"/>
              <a:gd name="connsiteY65" fmla="*/ 318930 h 996838"/>
              <a:gd name="connsiteX66" fmla="*/ 4917286 w 9517857"/>
              <a:gd name="connsiteY66" fmla="*/ 322141 h 996838"/>
              <a:gd name="connsiteX67" fmla="*/ 4981173 w 9517857"/>
              <a:gd name="connsiteY67" fmla="*/ 325585 h 996838"/>
              <a:gd name="connsiteX68" fmla="*/ 5060397 w 9517857"/>
              <a:gd name="connsiteY68" fmla="*/ 342170 h 996838"/>
              <a:gd name="connsiteX69" fmla="*/ 5252996 w 9517857"/>
              <a:gd name="connsiteY69" fmla="*/ 349137 h 996838"/>
              <a:gd name="connsiteX70" fmla="*/ 5358056 w 9517857"/>
              <a:gd name="connsiteY70" fmla="*/ 325730 h 996838"/>
              <a:gd name="connsiteX71" fmla="*/ 5426496 w 9517857"/>
              <a:gd name="connsiteY71" fmla="*/ 313624 h 996838"/>
              <a:gd name="connsiteX72" fmla="*/ 5497161 w 9517857"/>
              <a:gd name="connsiteY72" fmla="*/ 307290 h 996838"/>
              <a:gd name="connsiteX73" fmla="*/ 5826043 w 9517857"/>
              <a:gd name="connsiteY73" fmla="*/ 226555 h 996838"/>
              <a:gd name="connsiteX74" fmla="*/ 6013415 w 9517857"/>
              <a:gd name="connsiteY74" fmla="*/ 215798 h 996838"/>
              <a:gd name="connsiteX75" fmla="*/ 6080994 w 9517857"/>
              <a:gd name="connsiteY75" fmla="*/ 221420 h 996838"/>
              <a:gd name="connsiteX76" fmla="*/ 6194152 w 9517857"/>
              <a:gd name="connsiteY76" fmla="*/ 230254 h 996838"/>
              <a:gd name="connsiteX77" fmla="*/ 6281379 w 9517857"/>
              <a:gd name="connsiteY77" fmla="*/ 260108 h 996838"/>
              <a:gd name="connsiteX78" fmla="*/ 6374947 w 9517857"/>
              <a:gd name="connsiteY78" fmla="*/ 258281 h 996838"/>
              <a:gd name="connsiteX79" fmla="*/ 6448518 w 9517857"/>
              <a:gd name="connsiteY79" fmla="*/ 242860 h 996838"/>
              <a:gd name="connsiteX80" fmla="*/ 6544700 w 9517857"/>
              <a:gd name="connsiteY80" fmla="*/ 245643 h 996838"/>
              <a:gd name="connsiteX81" fmla="*/ 6648353 w 9517857"/>
              <a:gd name="connsiteY81" fmla="*/ 250732 h 996838"/>
              <a:gd name="connsiteX82" fmla="*/ 6736227 w 9517857"/>
              <a:gd name="connsiteY82" fmla="*/ 251698 h 996838"/>
              <a:gd name="connsiteX83" fmla="*/ 6977218 w 9517857"/>
              <a:gd name="connsiteY83" fmla="*/ 262771 h 996838"/>
              <a:gd name="connsiteX84" fmla="*/ 7065221 w 9517857"/>
              <a:gd name="connsiteY84" fmla="*/ 306013 h 996838"/>
              <a:gd name="connsiteX85" fmla="*/ 7358195 w 9517857"/>
              <a:gd name="connsiteY85" fmla="*/ 330222 h 996838"/>
              <a:gd name="connsiteX86" fmla="*/ 7565449 w 9517857"/>
              <a:gd name="connsiteY86" fmla="*/ 337432 h 996838"/>
              <a:gd name="connsiteX87" fmla="*/ 7599285 w 9517857"/>
              <a:gd name="connsiteY87" fmla="*/ 344503 h 996838"/>
              <a:gd name="connsiteX88" fmla="*/ 7644411 w 9517857"/>
              <a:gd name="connsiteY88" fmla="*/ 337468 h 996838"/>
              <a:gd name="connsiteX89" fmla="*/ 7825110 w 9517857"/>
              <a:gd name="connsiteY89" fmla="*/ 307591 h 996838"/>
              <a:gd name="connsiteX90" fmla="*/ 7965805 w 9517857"/>
              <a:gd name="connsiteY90" fmla="*/ 278837 h 996838"/>
              <a:gd name="connsiteX91" fmla="*/ 8147401 w 9517857"/>
              <a:gd name="connsiteY91" fmla="*/ 284099 h 996838"/>
              <a:gd name="connsiteX92" fmla="*/ 8256033 w 9517857"/>
              <a:gd name="connsiteY92" fmla="*/ 272195 h 996838"/>
              <a:gd name="connsiteX93" fmla="*/ 8410677 w 9517857"/>
              <a:gd name="connsiteY93" fmla="*/ 250649 h 996838"/>
              <a:gd name="connsiteX94" fmla="*/ 8617841 w 9517857"/>
              <a:gd name="connsiteY94" fmla="*/ 233649 h 996838"/>
              <a:gd name="connsiteX95" fmla="*/ 8715976 w 9517857"/>
              <a:gd name="connsiteY95" fmla="*/ 256856 h 996838"/>
              <a:gd name="connsiteX96" fmla="*/ 8778827 w 9517857"/>
              <a:gd name="connsiteY96" fmla="*/ 251418 h 996838"/>
              <a:gd name="connsiteX97" fmla="*/ 8840778 w 9517857"/>
              <a:gd name="connsiteY97" fmla="*/ 221631 h 996838"/>
              <a:gd name="connsiteX98" fmla="*/ 9010380 w 9517857"/>
              <a:gd name="connsiteY98" fmla="*/ 170373 h 996838"/>
              <a:gd name="connsiteX99" fmla="*/ 9110856 w 9517857"/>
              <a:gd name="connsiteY99" fmla="*/ 149479 h 996838"/>
              <a:gd name="connsiteX100" fmla="*/ 9268817 w 9517857"/>
              <a:gd name="connsiteY100" fmla="*/ 131564 h 996838"/>
              <a:gd name="connsiteX101" fmla="*/ 9316667 w 9517857"/>
              <a:gd name="connsiteY101" fmla="*/ 123529 h 996838"/>
              <a:gd name="connsiteX102" fmla="*/ 9428209 w 9517857"/>
              <a:gd name="connsiteY102" fmla="*/ 108405 h 996838"/>
              <a:gd name="connsiteX103" fmla="*/ 9517856 w 9517857"/>
              <a:gd name="connsiteY103" fmla="*/ 0 h 996838"/>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48891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48891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48891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826683 w 9517857"/>
              <a:gd name="connsiteY62" fmla="*/ 163442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488916 w 9517857"/>
              <a:gd name="connsiteY103" fmla="*/ 0 h 918356"/>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769329 w 9517857"/>
              <a:gd name="connsiteY59" fmla="*/ 235460 h 920231"/>
              <a:gd name="connsiteX60" fmla="*/ 4775634 w 9517857"/>
              <a:gd name="connsiteY60" fmla="*/ 235938 h 920231"/>
              <a:gd name="connsiteX61" fmla="*/ 4807816 w 9517857"/>
              <a:gd name="connsiteY61" fmla="*/ 0 h 920231"/>
              <a:gd name="connsiteX62" fmla="*/ 4826683 w 9517857"/>
              <a:gd name="connsiteY62" fmla="*/ 165317 h 920231"/>
              <a:gd name="connsiteX63" fmla="*/ 4827826 w 9517857"/>
              <a:gd name="connsiteY63" fmla="*/ 248852 h 920231"/>
              <a:gd name="connsiteX64" fmla="*/ 4892569 w 9517857"/>
              <a:gd name="connsiteY64" fmla="*/ 251808 h 920231"/>
              <a:gd name="connsiteX65" fmla="*/ 4896611 w 9517857"/>
              <a:gd name="connsiteY65" fmla="*/ 242323 h 920231"/>
              <a:gd name="connsiteX66" fmla="*/ 4917286 w 9517857"/>
              <a:gd name="connsiteY66" fmla="*/ 245534 h 920231"/>
              <a:gd name="connsiteX67" fmla="*/ 4981173 w 9517857"/>
              <a:gd name="connsiteY67" fmla="*/ 248978 h 920231"/>
              <a:gd name="connsiteX68" fmla="*/ 5060397 w 9517857"/>
              <a:gd name="connsiteY68" fmla="*/ 265563 h 920231"/>
              <a:gd name="connsiteX69" fmla="*/ 5252996 w 9517857"/>
              <a:gd name="connsiteY69" fmla="*/ 272530 h 920231"/>
              <a:gd name="connsiteX70" fmla="*/ 5358056 w 9517857"/>
              <a:gd name="connsiteY70" fmla="*/ 249123 h 920231"/>
              <a:gd name="connsiteX71" fmla="*/ 5426496 w 9517857"/>
              <a:gd name="connsiteY71" fmla="*/ 237017 h 920231"/>
              <a:gd name="connsiteX72" fmla="*/ 5497161 w 9517857"/>
              <a:gd name="connsiteY72" fmla="*/ 230683 h 920231"/>
              <a:gd name="connsiteX73" fmla="*/ 5826043 w 9517857"/>
              <a:gd name="connsiteY73" fmla="*/ 149948 h 920231"/>
              <a:gd name="connsiteX74" fmla="*/ 6013415 w 9517857"/>
              <a:gd name="connsiteY74" fmla="*/ 139191 h 920231"/>
              <a:gd name="connsiteX75" fmla="*/ 6080994 w 9517857"/>
              <a:gd name="connsiteY75" fmla="*/ 144813 h 920231"/>
              <a:gd name="connsiteX76" fmla="*/ 6194152 w 9517857"/>
              <a:gd name="connsiteY76" fmla="*/ 153647 h 920231"/>
              <a:gd name="connsiteX77" fmla="*/ 6281379 w 9517857"/>
              <a:gd name="connsiteY77" fmla="*/ 183501 h 920231"/>
              <a:gd name="connsiteX78" fmla="*/ 6374947 w 9517857"/>
              <a:gd name="connsiteY78" fmla="*/ 181674 h 920231"/>
              <a:gd name="connsiteX79" fmla="*/ 6448518 w 9517857"/>
              <a:gd name="connsiteY79" fmla="*/ 166253 h 920231"/>
              <a:gd name="connsiteX80" fmla="*/ 6544700 w 9517857"/>
              <a:gd name="connsiteY80" fmla="*/ 169036 h 920231"/>
              <a:gd name="connsiteX81" fmla="*/ 6648353 w 9517857"/>
              <a:gd name="connsiteY81" fmla="*/ 174125 h 920231"/>
              <a:gd name="connsiteX82" fmla="*/ 6736227 w 9517857"/>
              <a:gd name="connsiteY82" fmla="*/ 175091 h 920231"/>
              <a:gd name="connsiteX83" fmla="*/ 6977218 w 9517857"/>
              <a:gd name="connsiteY83" fmla="*/ 186164 h 920231"/>
              <a:gd name="connsiteX84" fmla="*/ 7065221 w 9517857"/>
              <a:gd name="connsiteY84" fmla="*/ 229406 h 920231"/>
              <a:gd name="connsiteX85" fmla="*/ 7358195 w 9517857"/>
              <a:gd name="connsiteY85" fmla="*/ 253615 h 920231"/>
              <a:gd name="connsiteX86" fmla="*/ 7565449 w 9517857"/>
              <a:gd name="connsiteY86" fmla="*/ 260825 h 920231"/>
              <a:gd name="connsiteX87" fmla="*/ 7599285 w 9517857"/>
              <a:gd name="connsiteY87" fmla="*/ 267896 h 920231"/>
              <a:gd name="connsiteX88" fmla="*/ 7644411 w 9517857"/>
              <a:gd name="connsiteY88" fmla="*/ 260861 h 920231"/>
              <a:gd name="connsiteX89" fmla="*/ 7825110 w 9517857"/>
              <a:gd name="connsiteY89" fmla="*/ 230984 h 920231"/>
              <a:gd name="connsiteX90" fmla="*/ 7965805 w 9517857"/>
              <a:gd name="connsiteY90" fmla="*/ 202230 h 920231"/>
              <a:gd name="connsiteX91" fmla="*/ 8147401 w 9517857"/>
              <a:gd name="connsiteY91" fmla="*/ 207492 h 920231"/>
              <a:gd name="connsiteX92" fmla="*/ 8256033 w 9517857"/>
              <a:gd name="connsiteY92" fmla="*/ 195588 h 920231"/>
              <a:gd name="connsiteX93" fmla="*/ 8410677 w 9517857"/>
              <a:gd name="connsiteY93" fmla="*/ 174042 h 920231"/>
              <a:gd name="connsiteX94" fmla="*/ 8617841 w 9517857"/>
              <a:gd name="connsiteY94" fmla="*/ 157042 h 920231"/>
              <a:gd name="connsiteX95" fmla="*/ 8715976 w 9517857"/>
              <a:gd name="connsiteY95" fmla="*/ 180249 h 920231"/>
              <a:gd name="connsiteX96" fmla="*/ 8778827 w 9517857"/>
              <a:gd name="connsiteY96" fmla="*/ 174811 h 920231"/>
              <a:gd name="connsiteX97" fmla="*/ 8840778 w 9517857"/>
              <a:gd name="connsiteY97" fmla="*/ 145024 h 920231"/>
              <a:gd name="connsiteX98" fmla="*/ 9010380 w 9517857"/>
              <a:gd name="connsiteY98" fmla="*/ 93766 h 920231"/>
              <a:gd name="connsiteX99" fmla="*/ 9110856 w 9517857"/>
              <a:gd name="connsiteY99" fmla="*/ 72872 h 920231"/>
              <a:gd name="connsiteX100" fmla="*/ 9268817 w 9517857"/>
              <a:gd name="connsiteY100" fmla="*/ 54957 h 920231"/>
              <a:gd name="connsiteX101" fmla="*/ 9316667 w 9517857"/>
              <a:gd name="connsiteY101" fmla="*/ 46922 h 920231"/>
              <a:gd name="connsiteX102" fmla="*/ 9428209 w 9517857"/>
              <a:gd name="connsiteY102" fmla="*/ 31798 h 920231"/>
              <a:gd name="connsiteX103" fmla="*/ 9488916 w 9517857"/>
              <a:gd name="connsiteY103"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769329 w 9517857"/>
              <a:gd name="connsiteY59" fmla="*/ 235460 h 920231"/>
              <a:gd name="connsiteX60" fmla="*/ 4807816 w 9517857"/>
              <a:gd name="connsiteY60" fmla="*/ 0 h 920231"/>
              <a:gd name="connsiteX61" fmla="*/ 4826683 w 9517857"/>
              <a:gd name="connsiteY61" fmla="*/ 165317 h 920231"/>
              <a:gd name="connsiteX62" fmla="*/ 4827826 w 9517857"/>
              <a:gd name="connsiteY62" fmla="*/ 248852 h 920231"/>
              <a:gd name="connsiteX63" fmla="*/ 4892569 w 9517857"/>
              <a:gd name="connsiteY63" fmla="*/ 251808 h 920231"/>
              <a:gd name="connsiteX64" fmla="*/ 4896611 w 9517857"/>
              <a:gd name="connsiteY64" fmla="*/ 242323 h 920231"/>
              <a:gd name="connsiteX65" fmla="*/ 4917286 w 9517857"/>
              <a:gd name="connsiteY65" fmla="*/ 245534 h 920231"/>
              <a:gd name="connsiteX66" fmla="*/ 4981173 w 9517857"/>
              <a:gd name="connsiteY66" fmla="*/ 248978 h 920231"/>
              <a:gd name="connsiteX67" fmla="*/ 5060397 w 9517857"/>
              <a:gd name="connsiteY67" fmla="*/ 265563 h 920231"/>
              <a:gd name="connsiteX68" fmla="*/ 5252996 w 9517857"/>
              <a:gd name="connsiteY68" fmla="*/ 272530 h 920231"/>
              <a:gd name="connsiteX69" fmla="*/ 5358056 w 9517857"/>
              <a:gd name="connsiteY69" fmla="*/ 249123 h 920231"/>
              <a:gd name="connsiteX70" fmla="*/ 5426496 w 9517857"/>
              <a:gd name="connsiteY70" fmla="*/ 237017 h 920231"/>
              <a:gd name="connsiteX71" fmla="*/ 5497161 w 9517857"/>
              <a:gd name="connsiteY71" fmla="*/ 230683 h 920231"/>
              <a:gd name="connsiteX72" fmla="*/ 5826043 w 9517857"/>
              <a:gd name="connsiteY72" fmla="*/ 149948 h 920231"/>
              <a:gd name="connsiteX73" fmla="*/ 6013415 w 9517857"/>
              <a:gd name="connsiteY73" fmla="*/ 139191 h 920231"/>
              <a:gd name="connsiteX74" fmla="*/ 6080994 w 9517857"/>
              <a:gd name="connsiteY74" fmla="*/ 144813 h 920231"/>
              <a:gd name="connsiteX75" fmla="*/ 6194152 w 9517857"/>
              <a:gd name="connsiteY75" fmla="*/ 153647 h 920231"/>
              <a:gd name="connsiteX76" fmla="*/ 6281379 w 9517857"/>
              <a:gd name="connsiteY76" fmla="*/ 183501 h 920231"/>
              <a:gd name="connsiteX77" fmla="*/ 6374947 w 9517857"/>
              <a:gd name="connsiteY77" fmla="*/ 181674 h 920231"/>
              <a:gd name="connsiteX78" fmla="*/ 6448518 w 9517857"/>
              <a:gd name="connsiteY78" fmla="*/ 166253 h 920231"/>
              <a:gd name="connsiteX79" fmla="*/ 6544700 w 9517857"/>
              <a:gd name="connsiteY79" fmla="*/ 169036 h 920231"/>
              <a:gd name="connsiteX80" fmla="*/ 6648353 w 9517857"/>
              <a:gd name="connsiteY80" fmla="*/ 174125 h 920231"/>
              <a:gd name="connsiteX81" fmla="*/ 6736227 w 9517857"/>
              <a:gd name="connsiteY81" fmla="*/ 175091 h 920231"/>
              <a:gd name="connsiteX82" fmla="*/ 6977218 w 9517857"/>
              <a:gd name="connsiteY82" fmla="*/ 186164 h 920231"/>
              <a:gd name="connsiteX83" fmla="*/ 7065221 w 9517857"/>
              <a:gd name="connsiteY83" fmla="*/ 229406 h 920231"/>
              <a:gd name="connsiteX84" fmla="*/ 7358195 w 9517857"/>
              <a:gd name="connsiteY84" fmla="*/ 253615 h 920231"/>
              <a:gd name="connsiteX85" fmla="*/ 7565449 w 9517857"/>
              <a:gd name="connsiteY85" fmla="*/ 260825 h 920231"/>
              <a:gd name="connsiteX86" fmla="*/ 7599285 w 9517857"/>
              <a:gd name="connsiteY86" fmla="*/ 267896 h 920231"/>
              <a:gd name="connsiteX87" fmla="*/ 7644411 w 9517857"/>
              <a:gd name="connsiteY87" fmla="*/ 260861 h 920231"/>
              <a:gd name="connsiteX88" fmla="*/ 7825110 w 9517857"/>
              <a:gd name="connsiteY88" fmla="*/ 230984 h 920231"/>
              <a:gd name="connsiteX89" fmla="*/ 7965805 w 9517857"/>
              <a:gd name="connsiteY89" fmla="*/ 202230 h 920231"/>
              <a:gd name="connsiteX90" fmla="*/ 8147401 w 9517857"/>
              <a:gd name="connsiteY90" fmla="*/ 207492 h 920231"/>
              <a:gd name="connsiteX91" fmla="*/ 8256033 w 9517857"/>
              <a:gd name="connsiteY91" fmla="*/ 195588 h 920231"/>
              <a:gd name="connsiteX92" fmla="*/ 8410677 w 9517857"/>
              <a:gd name="connsiteY92" fmla="*/ 174042 h 920231"/>
              <a:gd name="connsiteX93" fmla="*/ 8617841 w 9517857"/>
              <a:gd name="connsiteY93" fmla="*/ 157042 h 920231"/>
              <a:gd name="connsiteX94" fmla="*/ 8715976 w 9517857"/>
              <a:gd name="connsiteY94" fmla="*/ 180249 h 920231"/>
              <a:gd name="connsiteX95" fmla="*/ 8778827 w 9517857"/>
              <a:gd name="connsiteY95" fmla="*/ 174811 h 920231"/>
              <a:gd name="connsiteX96" fmla="*/ 8840778 w 9517857"/>
              <a:gd name="connsiteY96" fmla="*/ 145024 h 920231"/>
              <a:gd name="connsiteX97" fmla="*/ 9010380 w 9517857"/>
              <a:gd name="connsiteY97" fmla="*/ 93766 h 920231"/>
              <a:gd name="connsiteX98" fmla="*/ 9110856 w 9517857"/>
              <a:gd name="connsiteY98" fmla="*/ 72872 h 920231"/>
              <a:gd name="connsiteX99" fmla="*/ 9268817 w 9517857"/>
              <a:gd name="connsiteY99" fmla="*/ 54957 h 920231"/>
              <a:gd name="connsiteX100" fmla="*/ 9316667 w 9517857"/>
              <a:gd name="connsiteY100" fmla="*/ 46922 h 920231"/>
              <a:gd name="connsiteX101" fmla="*/ 9428209 w 9517857"/>
              <a:gd name="connsiteY101" fmla="*/ 31798 h 920231"/>
              <a:gd name="connsiteX102" fmla="*/ 9488916 w 9517857"/>
              <a:gd name="connsiteY102"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807816 w 9517857"/>
              <a:gd name="connsiteY59" fmla="*/ 0 h 920231"/>
              <a:gd name="connsiteX60" fmla="*/ 4826683 w 9517857"/>
              <a:gd name="connsiteY60" fmla="*/ 165317 h 920231"/>
              <a:gd name="connsiteX61" fmla="*/ 4827826 w 9517857"/>
              <a:gd name="connsiteY61" fmla="*/ 248852 h 920231"/>
              <a:gd name="connsiteX62" fmla="*/ 4892569 w 9517857"/>
              <a:gd name="connsiteY62" fmla="*/ 251808 h 920231"/>
              <a:gd name="connsiteX63" fmla="*/ 4896611 w 9517857"/>
              <a:gd name="connsiteY63" fmla="*/ 242323 h 920231"/>
              <a:gd name="connsiteX64" fmla="*/ 4917286 w 9517857"/>
              <a:gd name="connsiteY64" fmla="*/ 245534 h 920231"/>
              <a:gd name="connsiteX65" fmla="*/ 4981173 w 9517857"/>
              <a:gd name="connsiteY65" fmla="*/ 248978 h 920231"/>
              <a:gd name="connsiteX66" fmla="*/ 5060397 w 9517857"/>
              <a:gd name="connsiteY66" fmla="*/ 265563 h 920231"/>
              <a:gd name="connsiteX67" fmla="*/ 5252996 w 9517857"/>
              <a:gd name="connsiteY67" fmla="*/ 272530 h 920231"/>
              <a:gd name="connsiteX68" fmla="*/ 5358056 w 9517857"/>
              <a:gd name="connsiteY68" fmla="*/ 249123 h 920231"/>
              <a:gd name="connsiteX69" fmla="*/ 5426496 w 9517857"/>
              <a:gd name="connsiteY69" fmla="*/ 237017 h 920231"/>
              <a:gd name="connsiteX70" fmla="*/ 5497161 w 9517857"/>
              <a:gd name="connsiteY70" fmla="*/ 230683 h 920231"/>
              <a:gd name="connsiteX71" fmla="*/ 5826043 w 9517857"/>
              <a:gd name="connsiteY71" fmla="*/ 149948 h 920231"/>
              <a:gd name="connsiteX72" fmla="*/ 6013415 w 9517857"/>
              <a:gd name="connsiteY72" fmla="*/ 139191 h 920231"/>
              <a:gd name="connsiteX73" fmla="*/ 6080994 w 9517857"/>
              <a:gd name="connsiteY73" fmla="*/ 144813 h 920231"/>
              <a:gd name="connsiteX74" fmla="*/ 6194152 w 9517857"/>
              <a:gd name="connsiteY74" fmla="*/ 153647 h 920231"/>
              <a:gd name="connsiteX75" fmla="*/ 6281379 w 9517857"/>
              <a:gd name="connsiteY75" fmla="*/ 183501 h 920231"/>
              <a:gd name="connsiteX76" fmla="*/ 6374947 w 9517857"/>
              <a:gd name="connsiteY76" fmla="*/ 181674 h 920231"/>
              <a:gd name="connsiteX77" fmla="*/ 6448518 w 9517857"/>
              <a:gd name="connsiteY77" fmla="*/ 166253 h 920231"/>
              <a:gd name="connsiteX78" fmla="*/ 6544700 w 9517857"/>
              <a:gd name="connsiteY78" fmla="*/ 169036 h 920231"/>
              <a:gd name="connsiteX79" fmla="*/ 6648353 w 9517857"/>
              <a:gd name="connsiteY79" fmla="*/ 174125 h 920231"/>
              <a:gd name="connsiteX80" fmla="*/ 6736227 w 9517857"/>
              <a:gd name="connsiteY80" fmla="*/ 175091 h 920231"/>
              <a:gd name="connsiteX81" fmla="*/ 6977218 w 9517857"/>
              <a:gd name="connsiteY81" fmla="*/ 186164 h 920231"/>
              <a:gd name="connsiteX82" fmla="*/ 7065221 w 9517857"/>
              <a:gd name="connsiteY82" fmla="*/ 229406 h 920231"/>
              <a:gd name="connsiteX83" fmla="*/ 7358195 w 9517857"/>
              <a:gd name="connsiteY83" fmla="*/ 253615 h 920231"/>
              <a:gd name="connsiteX84" fmla="*/ 7565449 w 9517857"/>
              <a:gd name="connsiteY84" fmla="*/ 260825 h 920231"/>
              <a:gd name="connsiteX85" fmla="*/ 7599285 w 9517857"/>
              <a:gd name="connsiteY85" fmla="*/ 267896 h 920231"/>
              <a:gd name="connsiteX86" fmla="*/ 7644411 w 9517857"/>
              <a:gd name="connsiteY86" fmla="*/ 260861 h 920231"/>
              <a:gd name="connsiteX87" fmla="*/ 7825110 w 9517857"/>
              <a:gd name="connsiteY87" fmla="*/ 230984 h 920231"/>
              <a:gd name="connsiteX88" fmla="*/ 7965805 w 9517857"/>
              <a:gd name="connsiteY88" fmla="*/ 202230 h 920231"/>
              <a:gd name="connsiteX89" fmla="*/ 8147401 w 9517857"/>
              <a:gd name="connsiteY89" fmla="*/ 207492 h 920231"/>
              <a:gd name="connsiteX90" fmla="*/ 8256033 w 9517857"/>
              <a:gd name="connsiteY90" fmla="*/ 195588 h 920231"/>
              <a:gd name="connsiteX91" fmla="*/ 8410677 w 9517857"/>
              <a:gd name="connsiteY91" fmla="*/ 174042 h 920231"/>
              <a:gd name="connsiteX92" fmla="*/ 8617841 w 9517857"/>
              <a:gd name="connsiteY92" fmla="*/ 157042 h 920231"/>
              <a:gd name="connsiteX93" fmla="*/ 8715976 w 9517857"/>
              <a:gd name="connsiteY93" fmla="*/ 180249 h 920231"/>
              <a:gd name="connsiteX94" fmla="*/ 8778827 w 9517857"/>
              <a:gd name="connsiteY94" fmla="*/ 174811 h 920231"/>
              <a:gd name="connsiteX95" fmla="*/ 8840778 w 9517857"/>
              <a:gd name="connsiteY95" fmla="*/ 145024 h 920231"/>
              <a:gd name="connsiteX96" fmla="*/ 9010380 w 9517857"/>
              <a:gd name="connsiteY96" fmla="*/ 93766 h 920231"/>
              <a:gd name="connsiteX97" fmla="*/ 9110856 w 9517857"/>
              <a:gd name="connsiteY97" fmla="*/ 72872 h 920231"/>
              <a:gd name="connsiteX98" fmla="*/ 9268817 w 9517857"/>
              <a:gd name="connsiteY98" fmla="*/ 54957 h 920231"/>
              <a:gd name="connsiteX99" fmla="*/ 9316667 w 9517857"/>
              <a:gd name="connsiteY99" fmla="*/ 46922 h 920231"/>
              <a:gd name="connsiteX100" fmla="*/ 9428209 w 9517857"/>
              <a:gd name="connsiteY100" fmla="*/ 31798 h 920231"/>
              <a:gd name="connsiteX101" fmla="*/ 9488916 w 9517857"/>
              <a:gd name="connsiteY101"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807816 w 9517857"/>
              <a:gd name="connsiteY58" fmla="*/ 0 h 920231"/>
              <a:gd name="connsiteX59" fmla="*/ 4826683 w 9517857"/>
              <a:gd name="connsiteY59" fmla="*/ 165317 h 920231"/>
              <a:gd name="connsiteX60" fmla="*/ 4827826 w 9517857"/>
              <a:gd name="connsiteY60" fmla="*/ 248852 h 920231"/>
              <a:gd name="connsiteX61" fmla="*/ 4892569 w 9517857"/>
              <a:gd name="connsiteY61" fmla="*/ 251808 h 920231"/>
              <a:gd name="connsiteX62" fmla="*/ 4896611 w 9517857"/>
              <a:gd name="connsiteY62" fmla="*/ 242323 h 920231"/>
              <a:gd name="connsiteX63" fmla="*/ 4917286 w 9517857"/>
              <a:gd name="connsiteY63" fmla="*/ 245534 h 920231"/>
              <a:gd name="connsiteX64" fmla="*/ 4981173 w 9517857"/>
              <a:gd name="connsiteY64" fmla="*/ 248978 h 920231"/>
              <a:gd name="connsiteX65" fmla="*/ 5060397 w 9517857"/>
              <a:gd name="connsiteY65" fmla="*/ 265563 h 920231"/>
              <a:gd name="connsiteX66" fmla="*/ 5252996 w 9517857"/>
              <a:gd name="connsiteY66" fmla="*/ 272530 h 920231"/>
              <a:gd name="connsiteX67" fmla="*/ 5358056 w 9517857"/>
              <a:gd name="connsiteY67" fmla="*/ 249123 h 920231"/>
              <a:gd name="connsiteX68" fmla="*/ 5426496 w 9517857"/>
              <a:gd name="connsiteY68" fmla="*/ 237017 h 920231"/>
              <a:gd name="connsiteX69" fmla="*/ 5497161 w 9517857"/>
              <a:gd name="connsiteY69" fmla="*/ 230683 h 920231"/>
              <a:gd name="connsiteX70" fmla="*/ 5826043 w 9517857"/>
              <a:gd name="connsiteY70" fmla="*/ 149948 h 920231"/>
              <a:gd name="connsiteX71" fmla="*/ 6013415 w 9517857"/>
              <a:gd name="connsiteY71" fmla="*/ 139191 h 920231"/>
              <a:gd name="connsiteX72" fmla="*/ 6080994 w 9517857"/>
              <a:gd name="connsiteY72" fmla="*/ 144813 h 920231"/>
              <a:gd name="connsiteX73" fmla="*/ 6194152 w 9517857"/>
              <a:gd name="connsiteY73" fmla="*/ 153647 h 920231"/>
              <a:gd name="connsiteX74" fmla="*/ 6281379 w 9517857"/>
              <a:gd name="connsiteY74" fmla="*/ 183501 h 920231"/>
              <a:gd name="connsiteX75" fmla="*/ 6374947 w 9517857"/>
              <a:gd name="connsiteY75" fmla="*/ 181674 h 920231"/>
              <a:gd name="connsiteX76" fmla="*/ 6448518 w 9517857"/>
              <a:gd name="connsiteY76" fmla="*/ 166253 h 920231"/>
              <a:gd name="connsiteX77" fmla="*/ 6544700 w 9517857"/>
              <a:gd name="connsiteY77" fmla="*/ 169036 h 920231"/>
              <a:gd name="connsiteX78" fmla="*/ 6648353 w 9517857"/>
              <a:gd name="connsiteY78" fmla="*/ 174125 h 920231"/>
              <a:gd name="connsiteX79" fmla="*/ 6736227 w 9517857"/>
              <a:gd name="connsiteY79" fmla="*/ 175091 h 920231"/>
              <a:gd name="connsiteX80" fmla="*/ 6977218 w 9517857"/>
              <a:gd name="connsiteY80" fmla="*/ 186164 h 920231"/>
              <a:gd name="connsiteX81" fmla="*/ 7065221 w 9517857"/>
              <a:gd name="connsiteY81" fmla="*/ 229406 h 920231"/>
              <a:gd name="connsiteX82" fmla="*/ 7358195 w 9517857"/>
              <a:gd name="connsiteY82" fmla="*/ 253615 h 920231"/>
              <a:gd name="connsiteX83" fmla="*/ 7565449 w 9517857"/>
              <a:gd name="connsiteY83" fmla="*/ 260825 h 920231"/>
              <a:gd name="connsiteX84" fmla="*/ 7599285 w 9517857"/>
              <a:gd name="connsiteY84" fmla="*/ 267896 h 920231"/>
              <a:gd name="connsiteX85" fmla="*/ 7644411 w 9517857"/>
              <a:gd name="connsiteY85" fmla="*/ 260861 h 920231"/>
              <a:gd name="connsiteX86" fmla="*/ 7825110 w 9517857"/>
              <a:gd name="connsiteY86" fmla="*/ 230984 h 920231"/>
              <a:gd name="connsiteX87" fmla="*/ 7965805 w 9517857"/>
              <a:gd name="connsiteY87" fmla="*/ 202230 h 920231"/>
              <a:gd name="connsiteX88" fmla="*/ 8147401 w 9517857"/>
              <a:gd name="connsiteY88" fmla="*/ 207492 h 920231"/>
              <a:gd name="connsiteX89" fmla="*/ 8256033 w 9517857"/>
              <a:gd name="connsiteY89" fmla="*/ 195588 h 920231"/>
              <a:gd name="connsiteX90" fmla="*/ 8410677 w 9517857"/>
              <a:gd name="connsiteY90" fmla="*/ 174042 h 920231"/>
              <a:gd name="connsiteX91" fmla="*/ 8617841 w 9517857"/>
              <a:gd name="connsiteY91" fmla="*/ 157042 h 920231"/>
              <a:gd name="connsiteX92" fmla="*/ 8715976 w 9517857"/>
              <a:gd name="connsiteY92" fmla="*/ 180249 h 920231"/>
              <a:gd name="connsiteX93" fmla="*/ 8778827 w 9517857"/>
              <a:gd name="connsiteY93" fmla="*/ 174811 h 920231"/>
              <a:gd name="connsiteX94" fmla="*/ 8840778 w 9517857"/>
              <a:gd name="connsiteY94" fmla="*/ 145024 h 920231"/>
              <a:gd name="connsiteX95" fmla="*/ 9010380 w 9517857"/>
              <a:gd name="connsiteY95" fmla="*/ 93766 h 920231"/>
              <a:gd name="connsiteX96" fmla="*/ 9110856 w 9517857"/>
              <a:gd name="connsiteY96" fmla="*/ 72872 h 920231"/>
              <a:gd name="connsiteX97" fmla="*/ 9268817 w 9517857"/>
              <a:gd name="connsiteY97" fmla="*/ 54957 h 920231"/>
              <a:gd name="connsiteX98" fmla="*/ 9316667 w 9517857"/>
              <a:gd name="connsiteY98" fmla="*/ 46922 h 920231"/>
              <a:gd name="connsiteX99" fmla="*/ 9428209 w 9517857"/>
              <a:gd name="connsiteY99" fmla="*/ 31798 h 920231"/>
              <a:gd name="connsiteX100" fmla="*/ 9488916 w 9517857"/>
              <a:gd name="connsiteY100"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807816 w 9517857"/>
              <a:gd name="connsiteY57" fmla="*/ 0 h 920231"/>
              <a:gd name="connsiteX58" fmla="*/ 4826683 w 9517857"/>
              <a:gd name="connsiteY58" fmla="*/ 165317 h 920231"/>
              <a:gd name="connsiteX59" fmla="*/ 4827826 w 9517857"/>
              <a:gd name="connsiteY59" fmla="*/ 248852 h 920231"/>
              <a:gd name="connsiteX60" fmla="*/ 4892569 w 9517857"/>
              <a:gd name="connsiteY60" fmla="*/ 251808 h 920231"/>
              <a:gd name="connsiteX61" fmla="*/ 4896611 w 9517857"/>
              <a:gd name="connsiteY61" fmla="*/ 242323 h 920231"/>
              <a:gd name="connsiteX62" fmla="*/ 4917286 w 9517857"/>
              <a:gd name="connsiteY62" fmla="*/ 245534 h 920231"/>
              <a:gd name="connsiteX63" fmla="*/ 4981173 w 9517857"/>
              <a:gd name="connsiteY63" fmla="*/ 248978 h 920231"/>
              <a:gd name="connsiteX64" fmla="*/ 5060397 w 9517857"/>
              <a:gd name="connsiteY64" fmla="*/ 265563 h 920231"/>
              <a:gd name="connsiteX65" fmla="*/ 5252996 w 9517857"/>
              <a:gd name="connsiteY65" fmla="*/ 272530 h 920231"/>
              <a:gd name="connsiteX66" fmla="*/ 5358056 w 9517857"/>
              <a:gd name="connsiteY66" fmla="*/ 249123 h 920231"/>
              <a:gd name="connsiteX67" fmla="*/ 5426496 w 9517857"/>
              <a:gd name="connsiteY67" fmla="*/ 237017 h 920231"/>
              <a:gd name="connsiteX68" fmla="*/ 5497161 w 9517857"/>
              <a:gd name="connsiteY68" fmla="*/ 230683 h 920231"/>
              <a:gd name="connsiteX69" fmla="*/ 5826043 w 9517857"/>
              <a:gd name="connsiteY69" fmla="*/ 149948 h 920231"/>
              <a:gd name="connsiteX70" fmla="*/ 6013415 w 9517857"/>
              <a:gd name="connsiteY70" fmla="*/ 139191 h 920231"/>
              <a:gd name="connsiteX71" fmla="*/ 6080994 w 9517857"/>
              <a:gd name="connsiteY71" fmla="*/ 144813 h 920231"/>
              <a:gd name="connsiteX72" fmla="*/ 6194152 w 9517857"/>
              <a:gd name="connsiteY72" fmla="*/ 153647 h 920231"/>
              <a:gd name="connsiteX73" fmla="*/ 6281379 w 9517857"/>
              <a:gd name="connsiteY73" fmla="*/ 183501 h 920231"/>
              <a:gd name="connsiteX74" fmla="*/ 6374947 w 9517857"/>
              <a:gd name="connsiteY74" fmla="*/ 181674 h 920231"/>
              <a:gd name="connsiteX75" fmla="*/ 6448518 w 9517857"/>
              <a:gd name="connsiteY75" fmla="*/ 166253 h 920231"/>
              <a:gd name="connsiteX76" fmla="*/ 6544700 w 9517857"/>
              <a:gd name="connsiteY76" fmla="*/ 169036 h 920231"/>
              <a:gd name="connsiteX77" fmla="*/ 6648353 w 9517857"/>
              <a:gd name="connsiteY77" fmla="*/ 174125 h 920231"/>
              <a:gd name="connsiteX78" fmla="*/ 6736227 w 9517857"/>
              <a:gd name="connsiteY78" fmla="*/ 175091 h 920231"/>
              <a:gd name="connsiteX79" fmla="*/ 6977218 w 9517857"/>
              <a:gd name="connsiteY79" fmla="*/ 186164 h 920231"/>
              <a:gd name="connsiteX80" fmla="*/ 7065221 w 9517857"/>
              <a:gd name="connsiteY80" fmla="*/ 229406 h 920231"/>
              <a:gd name="connsiteX81" fmla="*/ 7358195 w 9517857"/>
              <a:gd name="connsiteY81" fmla="*/ 253615 h 920231"/>
              <a:gd name="connsiteX82" fmla="*/ 7565449 w 9517857"/>
              <a:gd name="connsiteY82" fmla="*/ 260825 h 920231"/>
              <a:gd name="connsiteX83" fmla="*/ 7599285 w 9517857"/>
              <a:gd name="connsiteY83" fmla="*/ 267896 h 920231"/>
              <a:gd name="connsiteX84" fmla="*/ 7644411 w 9517857"/>
              <a:gd name="connsiteY84" fmla="*/ 260861 h 920231"/>
              <a:gd name="connsiteX85" fmla="*/ 7825110 w 9517857"/>
              <a:gd name="connsiteY85" fmla="*/ 230984 h 920231"/>
              <a:gd name="connsiteX86" fmla="*/ 7965805 w 9517857"/>
              <a:gd name="connsiteY86" fmla="*/ 202230 h 920231"/>
              <a:gd name="connsiteX87" fmla="*/ 8147401 w 9517857"/>
              <a:gd name="connsiteY87" fmla="*/ 207492 h 920231"/>
              <a:gd name="connsiteX88" fmla="*/ 8256033 w 9517857"/>
              <a:gd name="connsiteY88" fmla="*/ 195588 h 920231"/>
              <a:gd name="connsiteX89" fmla="*/ 8410677 w 9517857"/>
              <a:gd name="connsiteY89" fmla="*/ 174042 h 920231"/>
              <a:gd name="connsiteX90" fmla="*/ 8617841 w 9517857"/>
              <a:gd name="connsiteY90" fmla="*/ 157042 h 920231"/>
              <a:gd name="connsiteX91" fmla="*/ 8715976 w 9517857"/>
              <a:gd name="connsiteY91" fmla="*/ 180249 h 920231"/>
              <a:gd name="connsiteX92" fmla="*/ 8778827 w 9517857"/>
              <a:gd name="connsiteY92" fmla="*/ 174811 h 920231"/>
              <a:gd name="connsiteX93" fmla="*/ 8840778 w 9517857"/>
              <a:gd name="connsiteY93" fmla="*/ 145024 h 920231"/>
              <a:gd name="connsiteX94" fmla="*/ 9010380 w 9517857"/>
              <a:gd name="connsiteY94" fmla="*/ 93766 h 920231"/>
              <a:gd name="connsiteX95" fmla="*/ 9110856 w 9517857"/>
              <a:gd name="connsiteY95" fmla="*/ 72872 h 920231"/>
              <a:gd name="connsiteX96" fmla="*/ 9268817 w 9517857"/>
              <a:gd name="connsiteY96" fmla="*/ 54957 h 920231"/>
              <a:gd name="connsiteX97" fmla="*/ 9316667 w 9517857"/>
              <a:gd name="connsiteY97" fmla="*/ 46922 h 920231"/>
              <a:gd name="connsiteX98" fmla="*/ 9428209 w 9517857"/>
              <a:gd name="connsiteY98" fmla="*/ 31798 h 920231"/>
              <a:gd name="connsiteX99" fmla="*/ 9488916 w 9517857"/>
              <a:gd name="connsiteY99"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807816 w 9517857"/>
              <a:gd name="connsiteY56" fmla="*/ 0 h 920231"/>
              <a:gd name="connsiteX57" fmla="*/ 4826683 w 9517857"/>
              <a:gd name="connsiteY57" fmla="*/ 165317 h 920231"/>
              <a:gd name="connsiteX58" fmla="*/ 4827826 w 9517857"/>
              <a:gd name="connsiteY58" fmla="*/ 248852 h 920231"/>
              <a:gd name="connsiteX59" fmla="*/ 4892569 w 9517857"/>
              <a:gd name="connsiteY59" fmla="*/ 251808 h 920231"/>
              <a:gd name="connsiteX60" fmla="*/ 4896611 w 9517857"/>
              <a:gd name="connsiteY60" fmla="*/ 242323 h 920231"/>
              <a:gd name="connsiteX61" fmla="*/ 4917286 w 9517857"/>
              <a:gd name="connsiteY61" fmla="*/ 245534 h 920231"/>
              <a:gd name="connsiteX62" fmla="*/ 4981173 w 9517857"/>
              <a:gd name="connsiteY62" fmla="*/ 248978 h 920231"/>
              <a:gd name="connsiteX63" fmla="*/ 5060397 w 9517857"/>
              <a:gd name="connsiteY63" fmla="*/ 265563 h 920231"/>
              <a:gd name="connsiteX64" fmla="*/ 5252996 w 9517857"/>
              <a:gd name="connsiteY64" fmla="*/ 272530 h 920231"/>
              <a:gd name="connsiteX65" fmla="*/ 5358056 w 9517857"/>
              <a:gd name="connsiteY65" fmla="*/ 249123 h 920231"/>
              <a:gd name="connsiteX66" fmla="*/ 5426496 w 9517857"/>
              <a:gd name="connsiteY66" fmla="*/ 237017 h 920231"/>
              <a:gd name="connsiteX67" fmla="*/ 5497161 w 9517857"/>
              <a:gd name="connsiteY67" fmla="*/ 230683 h 920231"/>
              <a:gd name="connsiteX68" fmla="*/ 5826043 w 9517857"/>
              <a:gd name="connsiteY68" fmla="*/ 149948 h 920231"/>
              <a:gd name="connsiteX69" fmla="*/ 6013415 w 9517857"/>
              <a:gd name="connsiteY69" fmla="*/ 139191 h 920231"/>
              <a:gd name="connsiteX70" fmla="*/ 6080994 w 9517857"/>
              <a:gd name="connsiteY70" fmla="*/ 144813 h 920231"/>
              <a:gd name="connsiteX71" fmla="*/ 6194152 w 9517857"/>
              <a:gd name="connsiteY71" fmla="*/ 153647 h 920231"/>
              <a:gd name="connsiteX72" fmla="*/ 6281379 w 9517857"/>
              <a:gd name="connsiteY72" fmla="*/ 183501 h 920231"/>
              <a:gd name="connsiteX73" fmla="*/ 6374947 w 9517857"/>
              <a:gd name="connsiteY73" fmla="*/ 181674 h 920231"/>
              <a:gd name="connsiteX74" fmla="*/ 6448518 w 9517857"/>
              <a:gd name="connsiteY74" fmla="*/ 166253 h 920231"/>
              <a:gd name="connsiteX75" fmla="*/ 6544700 w 9517857"/>
              <a:gd name="connsiteY75" fmla="*/ 169036 h 920231"/>
              <a:gd name="connsiteX76" fmla="*/ 6648353 w 9517857"/>
              <a:gd name="connsiteY76" fmla="*/ 174125 h 920231"/>
              <a:gd name="connsiteX77" fmla="*/ 6736227 w 9517857"/>
              <a:gd name="connsiteY77" fmla="*/ 175091 h 920231"/>
              <a:gd name="connsiteX78" fmla="*/ 6977218 w 9517857"/>
              <a:gd name="connsiteY78" fmla="*/ 186164 h 920231"/>
              <a:gd name="connsiteX79" fmla="*/ 7065221 w 9517857"/>
              <a:gd name="connsiteY79" fmla="*/ 229406 h 920231"/>
              <a:gd name="connsiteX80" fmla="*/ 7358195 w 9517857"/>
              <a:gd name="connsiteY80" fmla="*/ 253615 h 920231"/>
              <a:gd name="connsiteX81" fmla="*/ 7565449 w 9517857"/>
              <a:gd name="connsiteY81" fmla="*/ 260825 h 920231"/>
              <a:gd name="connsiteX82" fmla="*/ 7599285 w 9517857"/>
              <a:gd name="connsiteY82" fmla="*/ 267896 h 920231"/>
              <a:gd name="connsiteX83" fmla="*/ 7644411 w 9517857"/>
              <a:gd name="connsiteY83" fmla="*/ 260861 h 920231"/>
              <a:gd name="connsiteX84" fmla="*/ 7825110 w 9517857"/>
              <a:gd name="connsiteY84" fmla="*/ 230984 h 920231"/>
              <a:gd name="connsiteX85" fmla="*/ 7965805 w 9517857"/>
              <a:gd name="connsiteY85" fmla="*/ 202230 h 920231"/>
              <a:gd name="connsiteX86" fmla="*/ 8147401 w 9517857"/>
              <a:gd name="connsiteY86" fmla="*/ 207492 h 920231"/>
              <a:gd name="connsiteX87" fmla="*/ 8256033 w 9517857"/>
              <a:gd name="connsiteY87" fmla="*/ 195588 h 920231"/>
              <a:gd name="connsiteX88" fmla="*/ 8410677 w 9517857"/>
              <a:gd name="connsiteY88" fmla="*/ 174042 h 920231"/>
              <a:gd name="connsiteX89" fmla="*/ 8617841 w 9517857"/>
              <a:gd name="connsiteY89" fmla="*/ 157042 h 920231"/>
              <a:gd name="connsiteX90" fmla="*/ 8715976 w 9517857"/>
              <a:gd name="connsiteY90" fmla="*/ 180249 h 920231"/>
              <a:gd name="connsiteX91" fmla="*/ 8778827 w 9517857"/>
              <a:gd name="connsiteY91" fmla="*/ 174811 h 920231"/>
              <a:gd name="connsiteX92" fmla="*/ 8840778 w 9517857"/>
              <a:gd name="connsiteY92" fmla="*/ 145024 h 920231"/>
              <a:gd name="connsiteX93" fmla="*/ 9010380 w 9517857"/>
              <a:gd name="connsiteY93" fmla="*/ 93766 h 920231"/>
              <a:gd name="connsiteX94" fmla="*/ 9110856 w 9517857"/>
              <a:gd name="connsiteY94" fmla="*/ 72872 h 920231"/>
              <a:gd name="connsiteX95" fmla="*/ 9268817 w 9517857"/>
              <a:gd name="connsiteY95" fmla="*/ 54957 h 920231"/>
              <a:gd name="connsiteX96" fmla="*/ 9316667 w 9517857"/>
              <a:gd name="connsiteY96" fmla="*/ 46922 h 920231"/>
              <a:gd name="connsiteX97" fmla="*/ 9428209 w 9517857"/>
              <a:gd name="connsiteY97" fmla="*/ 31798 h 920231"/>
              <a:gd name="connsiteX98" fmla="*/ 9488916 w 9517857"/>
              <a:gd name="connsiteY98"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807816 w 9517857"/>
              <a:gd name="connsiteY55" fmla="*/ 0 h 920231"/>
              <a:gd name="connsiteX56" fmla="*/ 4826683 w 9517857"/>
              <a:gd name="connsiteY56" fmla="*/ 165317 h 920231"/>
              <a:gd name="connsiteX57" fmla="*/ 4827826 w 9517857"/>
              <a:gd name="connsiteY57" fmla="*/ 248852 h 920231"/>
              <a:gd name="connsiteX58" fmla="*/ 4892569 w 9517857"/>
              <a:gd name="connsiteY58" fmla="*/ 251808 h 920231"/>
              <a:gd name="connsiteX59" fmla="*/ 4896611 w 9517857"/>
              <a:gd name="connsiteY59" fmla="*/ 242323 h 920231"/>
              <a:gd name="connsiteX60" fmla="*/ 4917286 w 9517857"/>
              <a:gd name="connsiteY60" fmla="*/ 245534 h 920231"/>
              <a:gd name="connsiteX61" fmla="*/ 4981173 w 9517857"/>
              <a:gd name="connsiteY61" fmla="*/ 248978 h 920231"/>
              <a:gd name="connsiteX62" fmla="*/ 5060397 w 9517857"/>
              <a:gd name="connsiteY62" fmla="*/ 265563 h 920231"/>
              <a:gd name="connsiteX63" fmla="*/ 5252996 w 9517857"/>
              <a:gd name="connsiteY63" fmla="*/ 272530 h 920231"/>
              <a:gd name="connsiteX64" fmla="*/ 5358056 w 9517857"/>
              <a:gd name="connsiteY64" fmla="*/ 249123 h 920231"/>
              <a:gd name="connsiteX65" fmla="*/ 5426496 w 9517857"/>
              <a:gd name="connsiteY65" fmla="*/ 237017 h 920231"/>
              <a:gd name="connsiteX66" fmla="*/ 5497161 w 9517857"/>
              <a:gd name="connsiteY66" fmla="*/ 230683 h 920231"/>
              <a:gd name="connsiteX67" fmla="*/ 5826043 w 9517857"/>
              <a:gd name="connsiteY67" fmla="*/ 149948 h 920231"/>
              <a:gd name="connsiteX68" fmla="*/ 6013415 w 9517857"/>
              <a:gd name="connsiteY68" fmla="*/ 139191 h 920231"/>
              <a:gd name="connsiteX69" fmla="*/ 6080994 w 9517857"/>
              <a:gd name="connsiteY69" fmla="*/ 144813 h 920231"/>
              <a:gd name="connsiteX70" fmla="*/ 6194152 w 9517857"/>
              <a:gd name="connsiteY70" fmla="*/ 153647 h 920231"/>
              <a:gd name="connsiteX71" fmla="*/ 6281379 w 9517857"/>
              <a:gd name="connsiteY71" fmla="*/ 183501 h 920231"/>
              <a:gd name="connsiteX72" fmla="*/ 6374947 w 9517857"/>
              <a:gd name="connsiteY72" fmla="*/ 181674 h 920231"/>
              <a:gd name="connsiteX73" fmla="*/ 6448518 w 9517857"/>
              <a:gd name="connsiteY73" fmla="*/ 166253 h 920231"/>
              <a:gd name="connsiteX74" fmla="*/ 6544700 w 9517857"/>
              <a:gd name="connsiteY74" fmla="*/ 169036 h 920231"/>
              <a:gd name="connsiteX75" fmla="*/ 6648353 w 9517857"/>
              <a:gd name="connsiteY75" fmla="*/ 174125 h 920231"/>
              <a:gd name="connsiteX76" fmla="*/ 6736227 w 9517857"/>
              <a:gd name="connsiteY76" fmla="*/ 175091 h 920231"/>
              <a:gd name="connsiteX77" fmla="*/ 6977218 w 9517857"/>
              <a:gd name="connsiteY77" fmla="*/ 186164 h 920231"/>
              <a:gd name="connsiteX78" fmla="*/ 7065221 w 9517857"/>
              <a:gd name="connsiteY78" fmla="*/ 229406 h 920231"/>
              <a:gd name="connsiteX79" fmla="*/ 7358195 w 9517857"/>
              <a:gd name="connsiteY79" fmla="*/ 253615 h 920231"/>
              <a:gd name="connsiteX80" fmla="*/ 7565449 w 9517857"/>
              <a:gd name="connsiteY80" fmla="*/ 260825 h 920231"/>
              <a:gd name="connsiteX81" fmla="*/ 7599285 w 9517857"/>
              <a:gd name="connsiteY81" fmla="*/ 267896 h 920231"/>
              <a:gd name="connsiteX82" fmla="*/ 7644411 w 9517857"/>
              <a:gd name="connsiteY82" fmla="*/ 260861 h 920231"/>
              <a:gd name="connsiteX83" fmla="*/ 7825110 w 9517857"/>
              <a:gd name="connsiteY83" fmla="*/ 230984 h 920231"/>
              <a:gd name="connsiteX84" fmla="*/ 7965805 w 9517857"/>
              <a:gd name="connsiteY84" fmla="*/ 202230 h 920231"/>
              <a:gd name="connsiteX85" fmla="*/ 8147401 w 9517857"/>
              <a:gd name="connsiteY85" fmla="*/ 207492 h 920231"/>
              <a:gd name="connsiteX86" fmla="*/ 8256033 w 9517857"/>
              <a:gd name="connsiteY86" fmla="*/ 195588 h 920231"/>
              <a:gd name="connsiteX87" fmla="*/ 8410677 w 9517857"/>
              <a:gd name="connsiteY87" fmla="*/ 174042 h 920231"/>
              <a:gd name="connsiteX88" fmla="*/ 8617841 w 9517857"/>
              <a:gd name="connsiteY88" fmla="*/ 157042 h 920231"/>
              <a:gd name="connsiteX89" fmla="*/ 8715976 w 9517857"/>
              <a:gd name="connsiteY89" fmla="*/ 180249 h 920231"/>
              <a:gd name="connsiteX90" fmla="*/ 8778827 w 9517857"/>
              <a:gd name="connsiteY90" fmla="*/ 174811 h 920231"/>
              <a:gd name="connsiteX91" fmla="*/ 8840778 w 9517857"/>
              <a:gd name="connsiteY91" fmla="*/ 145024 h 920231"/>
              <a:gd name="connsiteX92" fmla="*/ 9010380 w 9517857"/>
              <a:gd name="connsiteY92" fmla="*/ 93766 h 920231"/>
              <a:gd name="connsiteX93" fmla="*/ 9110856 w 9517857"/>
              <a:gd name="connsiteY93" fmla="*/ 72872 h 920231"/>
              <a:gd name="connsiteX94" fmla="*/ 9268817 w 9517857"/>
              <a:gd name="connsiteY94" fmla="*/ 54957 h 920231"/>
              <a:gd name="connsiteX95" fmla="*/ 9316667 w 9517857"/>
              <a:gd name="connsiteY95" fmla="*/ 46922 h 920231"/>
              <a:gd name="connsiteX96" fmla="*/ 9428209 w 9517857"/>
              <a:gd name="connsiteY96" fmla="*/ 31798 h 920231"/>
              <a:gd name="connsiteX97" fmla="*/ 9488916 w 9517857"/>
              <a:gd name="connsiteY97"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6423 w 9517857"/>
              <a:gd name="connsiteY4" fmla="*/ 249794 h 920231"/>
              <a:gd name="connsiteX5" fmla="*/ 4686133 w 9517857"/>
              <a:gd name="connsiteY5" fmla="*/ 248602 h 920231"/>
              <a:gd name="connsiteX6" fmla="*/ 4686423 w 9517857"/>
              <a:gd name="connsiteY6" fmla="*/ 249794 h 920231"/>
              <a:gd name="connsiteX7" fmla="*/ 9488916 w 9517857"/>
              <a:gd name="connsiteY7" fmla="*/ 1875 h 920231"/>
              <a:gd name="connsiteX8" fmla="*/ 9517857 w 9517857"/>
              <a:gd name="connsiteY8" fmla="*/ 1887 h 920231"/>
              <a:gd name="connsiteX9" fmla="*/ 9517857 w 9517857"/>
              <a:gd name="connsiteY9" fmla="*/ 920231 h 920231"/>
              <a:gd name="connsiteX10" fmla="*/ 14604 w 9517857"/>
              <a:gd name="connsiteY10" fmla="*/ 920231 h 920231"/>
              <a:gd name="connsiteX11" fmla="*/ 12841 w 9517857"/>
              <a:gd name="connsiteY11" fmla="*/ 919638 h 920231"/>
              <a:gd name="connsiteX12" fmla="*/ 93 w 9517857"/>
              <a:gd name="connsiteY12" fmla="*/ 914346 h 920231"/>
              <a:gd name="connsiteX13" fmla="*/ 58674 w 9517857"/>
              <a:gd name="connsiteY13" fmla="*/ 892197 h 920231"/>
              <a:gd name="connsiteX14" fmla="*/ 275005 w 9517857"/>
              <a:gd name="connsiteY14" fmla="*/ 809104 h 920231"/>
              <a:gd name="connsiteX15" fmla="*/ 587824 w 9517857"/>
              <a:gd name="connsiteY15" fmla="*/ 800070 h 920231"/>
              <a:gd name="connsiteX16" fmla="*/ 727985 w 9517857"/>
              <a:gd name="connsiteY16" fmla="*/ 721701 h 920231"/>
              <a:gd name="connsiteX17" fmla="*/ 778982 w 9517857"/>
              <a:gd name="connsiteY17" fmla="*/ 712017 h 920231"/>
              <a:gd name="connsiteX18" fmla="*/ 849944 w 9517857"/>
              <a:gd name="connsiteY18" fmla="*/ 719862 h 920231"/>
              <a:gd name="connsiteX19" fmla="*/ 901402 w 9517857"/>
              <a:gd name="connsiteY19" fmla="*/ 730920 h 920231"/>
              <a:gd name="connsiteX20" fmla="*/ 930946 w 9517857"/>
              <a:gd name="connsiteY20" fmla="*/ 735921 h 920231"/>
              <a:gd name="connsiteX21" fmla="*/ 986250 w 9517857"/>
              <a:gd name="connsiteY21" fmla="*/ 715405 h 920231"/>
              <a:gd name="connsiteX22" fmla="*/ 1013752 w 9517857"/>
              <a:gd name="connsiteY22" fmla="*/ 715236 h 920231"/>
              <a:gd name="connsiteX23" fmla="*/ 1023734 w 9517857"/>
              <a:gd name="connsiteY23" fmla="*/ 720446 h 920231"/>
              <a:gd name="connsiteX24" fmla="*/ 1063207 w 9517857"/>
              <a:gd name="connsiteY24" fmla="*/ 717526 h 920231"/>
              <a:gd name="connsiteX25" fmla="*/ 1081980 w 9517857"/>
              <a:gd name="connsiteY25" fmla="*/ 740330 h 920231"/>
              <a:gd name="connsiteX26" fmla="*/ 1218120 w 9517857"/>
              <a:gd name="connsiteY26" fmla="*/ 715155 h 920231"/>
              <a:gd name="connsiteX27" fmla="*/ 1397459 w 9517857"/>
              <a:gd name="connsiteY27" fmla="*/ 693065 h 920231"/>
              <a:gd name="connsiteX28" fmla="*/ 1580688 w 9517857"/>
              <a:gd name="connsiteY28" fmla="*/ 695572 h 920231"/>
              <a:gd name="connsiteX29" fmla="*/ 1772334 w 9517857"/>
              <a:gd name="connsiteY29" fmla="*/ 712515 h 920231"/>
              <a:gd name="connsiteX30" fmla="*/ 2002561 w 9517857"/>
              <a:gd name="connsiteY30" fmla="*/ 661792 h 920231"/>
              <a:gd name="connsiteX31" fmla="*/ 2135144 w 9517857"/>
              <a:gd name="connsiteY31" fmla="*/ 638376 h 920231"/>
              <a:gd name="connsiteX32" fmla="*/ 2440292 w 9517857"/>
              <a:gd name="connsiteY32" fmla="*/ 595737 h 920231"/>
              <a:gd name="connsiteX33" fmla="*/ 2547829 w 9517857"/>
              <a:gd name="connsiteY33" fmla="*/ 568025 h 920231"/>
              <a:gd name="connsiteX34" fmla="*/ 2658055 w 9517857"/>
              <a:gd name="connsiteY34" fmla="*/ 580602 h 920231"/>
              <a:gd name="connsiteX35" fmla="*/ 2693698 w 9517857"/>
              <a:gd name="connsiteY35" fmla="*/ 561904 h 920231"/>
              <a:gd name="connsiteX36" fmla="*/ 2699673 w 9517857"/>
              <a:gd name="connsiteY36" fmla="*/ 558275 h 920231"/>
              <a:gd name="connsiteX37" fmla="*/ 2727306 w 9517857"/>
              <a:gd name="connsiteY37" fmla="*/ 552573 h 920231"/>
              <a:gd name="connsiteX38" fmla="*/ 2730451 w 9517857"/>
              <a:gd name="connsiteY38" fmla="*/ 539933 h 920231"/>
              <a:gd name="connsiteX39" fmla="*/ 2768713 w 9517857"/>
              <a:gd name="connsiteY39" fmla="*/ 523450 h 920231"/>
              <a:gd name="connsiteX40" fmla="*/ 2820868 w 9517857"/>
              <a:gd name="connsiteY40" fmla="*/ 516035 h 920231"/>
              <a:gd name="connsiteX41" fmla="*/ 3073635 w 9517857"/>
              <a:gd name="connsiteY41" fmla="*/ 493169 h 920231"/>
              <a:gd name="connsiteX42" fmla="*/ 3222071 w 9517857"/>
              <a:gd name="connsiteY42" fmla="*/ 472434 h 920231"/>
              <a:gd name="connsiteX43" fmla="*/ 3274069 w 9517857"/>
              <a:gd name="connsiteY43" fmla="*/ 453480 h 920231"/>
              <a:gd name="connsiteX44" fmla="*/ 3349632 w 9517857"/>
              <a:gd name="connsiteY44" fmla="*/ 434458 h 920231"/>
              <a:gd name="connsiteX45" fmla="*/ 3479593 w 9517857"/>
              <a:gd name="connsiteY45" fmla="*/ 392312 h 920231"/>
              <a:gd name="connsiteX46" fmla="*/ 3651428 w 9517857"/>
              <a:gd name="connsiteY46" fmla="*/ 363682 h 920231"/>
              <a:gd name="connsiteX47" fmla="*/ 3750023 w 9517857"/>
              <a:gd name="connsiteY47" fmla="*/ 372553 h 920231"/>
              <a:gd name="connsiteX48" fmla="*/ 3844133 w 9517857"/>
              <a:gd name="connsiteY48" fmla="*/ 362523 h 920231"/>
              <a:gd name="connsiteX49" fmla="*/ 3933803 w 9517857"/>
              <a:gd name="connsiteY49" fmla="*/ 359190 h 920231"/>
              <a:gd name="connsiteX50" fmla="*/ 4266740 w 9517857"/>
              <a:gd name="connsiteY50" fmla="*/ 363329 h 920231"/>
              <a:gd name="connsiteX51" fmla="*/ 4430770 w 9517857"/>
              <a:gd name="connsiteY51" fmla="*/ 344518 h 920231"/>
              <a:gd name="connsiteX52" fmla="*/ 4512664 w 9517857"/>
              <a:gd name="connsiteY52" fmla="*/ 321823 h 920231"/>
              <a:gd name="connsiteX53" fmla="*/ 4616423 w 9517857"/>
              <a:gd name="connsiteY53" fmla="*/ 292789 h 920231"/>
              <a:gd name="connsiteX54" fmla="*/ 4807816 w 9517857"/>
              <a:gd name="connsiteY54" fmla="*/ 0 h 920231"/>
              <a:gd name="connsiteX55" fmla="*/ 4826683 w 9517857"/>
              <a:gd name="connsiteY55" fmla="*/ 165317 h 920231"/>
              <a:gd name="connsiteX56" fmla="*/ 4827826 w 9517857"/>
              <a:gd name="connsiteY56" fmla="*/ 248852 h 920231"/>
              <a:gd name="connsiteX57" fmla="*/ 4892569 w 9517857"/>
              <a:gd name="connsiteY57" fmla="*/ 251808 h 920231"/>
              <a:gd name="connsiteX58" fmla="*/ 4896611 w 9517857"/>
              <a:gd name="connsiteY58" fmla="*/ 242323 h 920231"/>
              <a:gd name="connsiteX59" fmla="*/ 4917286 w 9517857"/>
              <a:gd name="connsiteY59" fmla="*/ 245534 h 920231"/>
              <a:gd name="connsiteX60" fmla="*/ 4981173 w 9517857"/>
              <a:gd name="connsiteY60" fmla="*/ 248978 h 920231"/>
              <a:gd name="connsiteX61" fmla="*/ 5060397 w 9517857"/>
              <a:gd name="connsiteY61" fmla="*/ 265563 h 920231"/>
              <a:gd name="connsiteX62" fmla="*/ 5252996 w 9517857"/>
              <a:gd name="connsiteY62" fmla="*/ 272530 h 920231"/>
              <a:gd name="connsiteX63" fmla="*/ 5358056 w 9517857"/>
              <a:gd name="connsiteY63" fmla="*/ 249123 h 920231"/>
              <a:gd name="connsiteX64" fmla="*/ 5426496 w 9517857"/>
              <a:gd name="connsiteY64" fmla="*/ 237017 h 920231"/>
              <a:gd name="connsiteX65" fmla="*/ 5497161 w 9517857"/>
              <a:gd name="connsiteY65" fmla="*/ 230683 h 920231"/>
              <a:gd name="connsiteX66" fmla="*/ 5826043 w 9517857"/>
              <a:gd name="connsiteY66" fmla="*/ 149948 h 920231"/>
              <a:gd name="connsiteX67" fmla="*/ 6013415 w 9517857"/>
              <a:gd name="connsiteY67" fmla="*/ 139191 h 920231"/>
              <a:gd name="connsiteX68" fmla="*/ 6080994 w 9517857"/>
              <a:gd name="connsiteY68" fmla="*/ 144813 h 920231"/>
              <a:gd name="connsiteX69" fmla="*/ 6194152 w 9517857"/>
              <a:gd name="connsiteY69" fmla="*/ 153647 h 920231"/>
              <a:gd name="connsiteX70" fmla="*/ 6281379 w 9517857"/>
              <a:gd name="connsiteY70" fmla="*/ 183501 h 920231"/>
              <a:gd name="connsiteX71" fmla="*/ 6374947 w 9517857"/>
              <a:gd name="connsiteY71" fmla="*/ 181674 h 920231"/>
              <a:gd name="connsiteX72" fmla="*/ 6448518 w 9517857"/>
              <a:gd name="connsiteY72" fmla="*/ 166253 h 920231"/>
              <a:gd name="connsiteX73" fmla="*/ 6544700 w 9517857"/>
              <a:gd name="connsiteY73" fmla="*/ 169036 h 920231"/>
              <a:gd name="connsiteX74" fmla="*/ 6648353 w 9517857"/>
              <a:gd name="connsiteY74" fmla="*/ 174125 h 920231"/>
              <a:gd name="connsiteX75" fmla="*/ 6736227 w 9517857"/>
              <a:gd name="connsiteY75" fmla="*/ 175091 h 920231"/>
              <a:gd name="connsiteX76" fmla="*/ 6977218 w 9517857"/>
              <a:gd name="connsiteY76" fmla="*/ 186164 h 920231"/>
              <a:gd name="connsiteX77" fmla="*/ 7065221 w 9517857"/>
              <a:gd name="connsiteY77" fmla="*/ 229406 h 920231"/>
              <a:gd name="connsiteX78" fmla="*/ 7358195 w 9517857"/>
              <a:gd name="connsiteY78" fmla="*/ 253615 h 920231"/>
              <a:gd name="connsiteX79" fmla="*/ 7565449 w 9517857"/>
              <a:gd name="connsiteY79" fmla="*/ 260825 h 920231"/>
              <a:gd name="connsiteX80" fmla="*/ 7599285 w 9517857"/>
              <a:gd name="connsiteY80" fmla="*/ 267896 h 920231"/>
              <a:gd name="connsiteX81" fmla="*/ 7644411 w 9517857"/>
              <a:gd name="connsiteY81" fmla="*/ 260861 h 920231"/>
              <a:gd name="connsiteX82" fmla="*/ 7825110 w 9517857"/>
              <a:gd name="connsiteY82" fmla="*/ 230984 h 920231"/>
              <a:gd name="connsiteX83" fmla="*/ 7965805 w 9517857"/>
              <a:gd name="connsiteY83" fmla="*/ 202230 h 920231"/>
              <a:gd name="connsiteX84" fmla="*/ 8147401 w 9517857"/>
              <a:gd name="connsiteY84" fmla="*/ 207492 h 920231"/>
              <a:gd name="connsiteX85" fmla="*/ 8256033 w 9517857"/>
              <a:gd name="connsiteY85" fmla="*/ 195588 h 920231"/>
              <a:gd name="connsiteX86" fmla="*/ 8410677 w 9517857"/>
              <a:gd name="connsiteY86" fmla="*/ 174042 h 920231"/>
              <a:gd name="connsiteX87" fmla="*/ 8617841 w 9517857"/>
              <a:gd name="connsiteY87" fmla="*/ 157042 h 920231"/>
              <a:gd name="connsiteX88" fmla="*/ 8715976 w 9517857"/>
              <a:gd name="connsiteY88" fmla="*/ 180249 h 920231"/>
              <a:gd name="connsiteX89" fmla="*/ 8778827 w 9517857"/>
              <a:gd name="connsiteY89" fmla="*/ 174811 h 920231"/>
              <a:gd name="connsiteX90" fmla="*/ 8840778 w 9517857"/>
              <a:gd name="connsiteY90" fmla="*/ 145024 h 920231"/>
              <a:gd name="connsiteX91" fmla="*/ 9010380 w 9517857"/>
              <a:gd name="connsiteY91" fmla="*/ 93766 h 920231"/>
              <a:gd name="connsiteX92" fmla="*/ 9110856 w 9517857"/>
              <a:gd name="connsiteY92" fmla="*/ 72872 h 920231"/>
              <a:gd name="connsiteX93" fmla="*/ 9268817 w 9517857"/>
              <a:gd name="connsiteY93" fmla="*/ 54957 h 920231"/>
              <a:gd name="connsiteX94" fmla="*/ 9316667 w 9517857"/>
              <a:gd name="connsiteY94" fmla="*/ 46922 h 920231"/>
              <a:gd name="connsiteX95" fmla="*/ 9428209 w 9517857"/>
              <a:gd name="connsiteY95" fmla="*/ 31798 h 920231"/>
              <a:gd name="connsiteX96" fmla="*/ 9488916 w 9517857"/>
              <a:gd name="connsiteY96"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9488916 w 9517857"/>
              <a:gd name="connsiteY4" fmla="*/ 1875 h 920231"/>
              <a:gd name="connsiteX5" fmla="*/ 9517857 w 9517857"/>
              <a:gd name="connsiteY5" fmla="*/ 1887 h 920231"/>
              <a:gd name="connsiteX6" fmla="*/ 9517857 w 9517857"/>
              <a:gd name="connsiteY6" fmla="*/ 920231 h 920231"/>
              <a:gd name="connsiteX7" fmla="*/ 14604 w 9517857"/>
              <a:gd name="connsiteY7" fmla="*/ 920231 h 920231"/>
              <a:gd name="connsiteX8" fmla="*/ 12841 w 9517857"/>
              <a:gd name="connsiteY8" fmla="*/ 919638 h 920231"/>
              <a:gd name="connsiteX9" fmla="*/ 93 w 9517857"/>
              <a:gd name="connsiteY9" fmla="*/ 914346 h 920231"/>
              <a:gd name="connsiteX10" fmla="*/ 58674 w 9517857"/>
              <a:gd name="connsiteY10" fmla="*/ 892197 h 920231"/>
              <a:gd name="connsiteX11" fmla="*/ 275005 w 9517857"/>
              <a:gd name="connsiteY11" fmla="*/ 809104 h 920231"/>
              <a:gd name="connsiteX12" fmla="*/ 587824 w 9517857"/>
              <a:gd name="connsiteY12" fmla="*/ 800070 h 920231"/>
              <a:gd name="connsiteX13" fmla="*/ 727985 w 9517857"/>
              <a:gd name="connsiteY13" fmla="*/ 721701 h 920231"/>
              <a:gd name="connsiteX14" fmla="*/ 778982 w 9517857"/>
              <a:gd name="connsiteY14" fmla="*/ 712017 h 920231"/>
              <a:gd name="connsiteX15" fmla="*/ 849944 w 9517857"/>
              <a:gd name="connsiteY15" fmla="*/ 719862 h 920231"/>
              <a:gd name="connsiteX16" fmla="*/ 901402 w 9517857"/>
              <a:gd name="connsiteY16" fmla="*/ 730920 h 920231"/>
              <a:gd name="connsiteX17" fmla="*/ 930946 w 9517857"/>
              <a:gd name="connsiteY17" fmla="*/ 735921 h 920231"/>
              <a:gd name="connsiteX18" fmla="*/ 986250 w 9517857"/>
              <a:gd name="connsiteY18" fmla="*/ 715405 h 920231"/>
              <a:gd name="connsiteX19" fmla="*/ 1013752 w 9517857"/>
              <a:gd name="connsiteY19" fmla="*/ 715236 h 920231"/>
              <a:gd name="connsiteX20" fmla="*/ 1023734 w 9517857"/>
              <a:gd name="connsiteY20" fmla="*/ 720446 h 920231"/>
              <a:gd name="connsiteX21" fmla="*/ 1063207 w 9517857"/>
              <a:gd name="connsiteY21" fmla="*/ 717526 h 920231"/>
              <a:gd name="connsiteX22" fmla="*/ 1081980 w 9517857"/>
              <a:gd name="connsiteY22" fmla="*/ 740330 h 920231"/>
              <a:gd name="connsiteX23" fmla="*/ 1218120 w 9517857"/>
              <a:gd name="connsiteY23" fmla="*/ 715155 h 920231"/>
              <a:gd name="connsiteX24" fmla="*/ 1397459 w 9517857"/>
              <a:gd name="connsiteY24" fmla="*/ 693065 h 920231"/>
              <a:gd name="connsiteX25" fmla="*/ 1580688 w 9517857"/>
              <a:gd name="connsiteY25" fmla="*/ 695572 h 920231"/>
              <a:gd name="connsiteX26" fmla="*/ 1772334 w 9517857"/>
              <a:gd name="connsiteY26" fmla="*/ 712515 h 920231"/>
              <a:gd name="connsiteX27" fmla="*/ 2002561 w 9517857"/>
              <a:gd name="connsiteY27" fmla="*/ 661792 h 920231"/>
              <a:gd name="connsiteX28" fmla="*/ 2135144 w 9517857"/>
              <a:gd name="connsiteY28" fmla="*/ 638376 h 920231"/>
              <a:gd name="connsiteX29" fmla="*/ 2440292 w 9517857"/>
              <a:gd name="connsiteY29" fmla="*/ 595737 h 920231"/>
              <a:gd name="connsiteX30" fmla="*/ 2547829 w 9517857"/>
              <a:gd name="connsiteY30" fmla="*/ 568025 h 920231"/>
              <a:gd name="connsiteX31" fmla="*/ 2658055 w 9517857"/>
              <a:gd name="connsiteY31" fmla="*/ 580602 h 920231"/>
              <a:gd name="connsiteX32" fmla="*/ 2693698 w 9517857"/>
              <a:gd name="connsiteY32" fmla="*/ 561904 h 920231"/>
              <a:gd name="connsiteX33" fmla="*/ 2699673 w 9517857"/>
              <a:gd name="connsiteY33" fmla="*/ 558275 h 920231"/>
              <a:gd name="connsiteX34" fmla="*/ 2727306 w 9517857"/>
              <a:gd name="connsiteY34" fmla="*/ 552573 h 920231"/>
              <a:gd name="connsiteX35" fmla="*/ 2730451 w 9517857"/>
              <a:gd name="connsiteY35" fmla="*/ 539933 h 920231"/>
              <a:gd name="connsiteX36" fmla="*/ 2768713 w 9517857"/>
              <a:gd name="connsiteY36" fmla="*/ 523450 h 920231"/>
              <a:gd name="connsiteX37" fmla="*/ 2820868 w 9517857"/>
              <a:gd name="connsiteY37" fmla="*/ 516035 h 920231"/>
              <a:gd name="connsiteX38" fmla="*/ 3073635 w 9517857"/>
              <a:gd name="connsiteY38" fmla="*/ 493169 h 920231"/>
              <a:gd name="connsiteX39" fmla="*/ 3222071 w 9517857"/>
              <a:gd name="connsiteY39" fmla="*/ 472434 h 920231"/>
              <a:gd name="connsiteX40" fmla="*/ 3274069 w 9517857"/>
              <a:gd name="connsiteY40" fmla="*/ 453480 h 920231"/>
              <a:gd name="connsiteX41" fmla="*/ 3349632 w 9517857"/>
              <a:gd name="connsiteY41" fmla="*/ 434458 h 920231"/>
              <a:gd name="connsiteX42" fmla="*/ 3479593 w 9517857"/>
              <a:gd name="connsiteY42" fmla="*/ 392312 h 920231"/>
              <a:gd name="connsiteX43" fmla="*/ 3651428 w 9517857"/>
              <a:gd name="connsiteY43" fmla="*/ 363682 h 920231"/>
              <a:gd name="connsiteX44" fmla="*/ 3750023 w 9517857"/>
              <a:gd name="connsiteY44" fmla="*/ 372553 h 920231"/>
              <a:gd name="connsiteX45" fmla="*/ 3844133 w 9517857"/>
              <a:gd name="connsiteY45" fmla="*/ 362523 h 920231"/>
              <a:gd name="connsiteX46" fmla="*/ 3933803 w 9517857"/>
              <a:gd name="connsiteY46" fmla="*/ 359190 h 920231"/>
              <a:gd name="connsiteX47" fmla="*/ 4266740 w 9517857"/>
              <a:gd name="connsiteY47" fmla="*/ 363329 h 920231"/>
              <a:gd name="connsiteX48" fmla="*/ 4430770 w 9517857"/>
              <a:gd name="connsiteY48" fmla="*/ 344518 h 920231"/>
              <a:gd name="connsiteX49" fmla="*/ 4512664 w 9517857"/>
              <a:gd name="connsiteY49" fmla="*/ 321823 h 920231"/>
              <a:gd name="connsiteX50" fmla="*/ 4616423 w 9517857"/>
              <a:gd name="connsiteY50" fmla="*/ 292789 h 920231"/>
              <a:gd name="connsiteX51" fmla="*/ 4807816 w 9517857"/>
              <a:gd name="connsiteY51" fmla="*/ 0 h 920231"/>
              <a:gd name="connsiteX52" fmla="*/ 4826683 w 9517857"/>
              <a:gd name="connsiteY52" fmla="*/ 165317 h 920231"/>
              <a:gd name="connsiteX53" fmla="*/ 4827826 w 9517857"/>
              <a:gd name="connsiteY53" fmla="*/ 248852 h 920231"/>
              <a:gd name="connsiteX54" fmla="*/ 4892569 w 9517857"/>
              <a:gd name="connsiteY54" fmla="*/ 251808 h 920231"/>
              <a:gd name="connsiteX55" fmla="*/ 4896611 w 9517857"/>
              <a:gd name="connsiteY55" fmla="*/ 242323 h 920231"/>
              <a:gd name="connsiteX56" fmla="*/ 4917286 w 9517857"/>
              <a:gd name="connsiteY56" fmla="*/ 245534 h 920231"/>
              <a:gd name="connsiteX57" fmla="*/ 4981173 w 9517857"/>
              <a:gd name="connsiteY57" fmla="*/ 248978 h 920231"/>
              <a:gd name="connsiteX58" fmla="*/ 5060397 w 9517857"/>
              <a:gd name="connsiteY58" fmla="*/ 265563 h 920231"/>
              <a:gd name="connsiteX59" fmla="*/ 5252996 w 9517857"/>
              <a:gd name="connsiteY59" fmla="*/ 272530 h 920231"/>
              <a:gd name="connsiteX60" fmla="*/ 5358056 w 9517857"/>
              <a:gd name="connsiteY60" fmla="*/ 249123 h 920231"/>
              <a:gd name="connsiteX61" fmla="*/ 5426496 w 9517857"/>
              <a:gd name="connsiteY61" fmla="*/ 237017 h 920231"/>
              <a:gd name="connsiteX62" fmla="*/ 5497161 w 9517857"/>
              <a:gd name="connsiteY62" fmla="*/ 230683 h 920231"/>
              <a:gd name="connsiteX63" fmla="*/ 5826043 w 9517857"/>
              <a:gd name="connsiteY63" fmla="*/ 149948 h 920231"/>
              <a:gd name="connsiteX64" fmla="*/ 6013415 w 9517857"/>
              <a:gd name="connsiteY64" fmla="*/ 139191 h 920231"/>
              <a:gd name="connsiteX65" fmla="*/ 6080994 w 9517857"/>
              <a:gd name="connsiteY65" fmla="*/ 144813 h 920231"/>
              <a:gd name="connsiteX66" fmla="*/ 6194152 w 9517857"/>
              <a:gd name="connsiteY66" fmla="*/ 153647 h 920231"/>
              <a:gd name="connsiteX67" fmla="*/ 6281379 w 9517857"/>
              <a:gd name="connsiteY67" fmla="*/ 183501 h 920231"/>
              <a:gd name="connsiteX68" fmla="*/ 6374947 w 9517857"/>
              <a:gd name="connsiteY68" fmla="*/ 181674 h 920231"/>
              <a:gd name="connsiteX69" fmla="*/ 6448518 w 9517857"/>
              <a:gd name="connsiteY69" fmla="*/ 166253 h 920231"/>
              <a:gd name="connsiteX70" fmla="*/ 6544700 w 9517857"/>
              <a:gd name="connsiteY70" fmla="*/ 169036 h 920231"/>
              <a:gd name="connsiteX71" fmla="*/ 6648353 w 9517857"/>
              <a:gd name="connsiteY71" fmla="*/ 174125 h 920231"/>
              <a:gd name="connsiteX72" fmla="*/ 6736227 w 9517857"/>
              <a:gd name="connsiteY72" fmla="*/ 175091 h 920231"/>
              <a:gd name="connsiteX73" fmla="*/ 6977218 w 9517857"/>
              <a:gd name="connsiteY73" fmla="*/ 186164 h 920231"/>
              <a:gd name="connsiteX74" fmla="*/ 7065221 w 9517857"/>
              <a:gd name="connsiteY74" fmla="*/ 229406 h 920231"/>
              <a:gd name="connsiteX75" fmla="*/ 7358195 w 9517857"/>
              <a:gd name="connsiteY75" fmla="*/ 253615 h 920231"/>
              <a:gd name="connsiteX76" fmla="*/ 7565449 w 9517857"/>
              <a:gd name="connsiteY76" fmla="*/ 260825 h 920231"/>
              <a:gd name="connsiteX77" fmla="*/ 7599285 w 9517857"/>
              <a:gd name="connsiteY77" fmla="*/ 267896 h 920231"/>
              <a:gd name="connsiteX78" fmla="*/ 7644411 w 9517857"/>
              <a:gd name="connsiteY78" fmla="*/ 260861 h 920231"/>
              <a:gd name="connsiteX79" fmla="*/ 7825110 w 9517857"/>
              <a:gd name="connsiteY79" fmla="*/ 230984 h 920231"/>
              <a:gd name="connsiteX80" fmla="*/ 7965805 w 9517857"/>
              <a:gd name="connsiteY80" fmla="*/ 202230 h 920231"/>
              <a:gd name="connsiteX81" fmla="*/ 8147401 w 9517857"/>
              <a:gd name="connsiteY81" fmla="*/ 207492 h 920231"/>
              <a:gd name="connsiteX82" fmla="*/ 8256033 w 9517857"/>
              <a:gd name="connsiteY82" fmla="*/ 195588 h 920231"/>
              <a:gd name="connsiteX83" fmla="*/ 8410677 w 9517857"/>
              <a:gd name="connsiteY83" fmla="*/ 174042 h 920231"/>
              <a:gd name="connsiteX84" fmla="*/ 8617841 w 9517857"/>
              <a:gd name="connsiteY84" fmla="*/ 157042 h 920231"/>
              <a:gd name="connsiteX85" fmla="*/ 8715976 w 9517857"/>
              <a:gd name="connsiteY85" fmla="*/ 180249 h 920231"/>
              <a:gd name="connsiteX86" fmla="*/ 8778827 w 9517857"/>
              <a:gd name="connsiteY86" fmla="*/ 174811 h 920231"/>
              <a:gd name="connsiteX87" fmla="*/ 8840778 w 9517857"/>
              <a:gd name="connsiteY87" fmla="*/ 145024 h 920231"/>
              <a:gd name="connsiteX88" fmla="*/ 9010380 w 9517857"/>
              <a:gd name="connsiteY88" fmla="*/ 93766 h 920231"/>
              <a:gd name="connsiteX89" fmla="*/ 9110856 w 9517857"/>
              <a:gd name="connsiteY89" fmla="*/ 72872 h 920231"/>
              <a:gd name="connsiteX90" fmla="*/ 9268817 w 9517857"/>
              <a:gd name="connsiteY90" fmla="*/ 54957 h 920231"/>
              <a:gd name="connsiteX91" fmla="*/ 9316667 w 9517857"/>
              <a:gd name="connsiteY91" fmla="*/ 46922 h 920231"/>
              <a:gd name="connsiteX92" fmla="*/ 9428209 w 9517857"/>
              <a:gd name="connsiteY92" fmla="*/ 31798 h 920231"/>
              <a:gd name="connsiteX93" fmla="*/ 9488916 w 9517857"/>
              <a:gd name="connsiteY93" fmla="*/ 1875 h 920231"/>
              <a:gd name="connsiteX0" fmla="*/ 4687244 w 9517857"/>
              <a:gd name="connsiteY0" fmla="*/ 253173 h 920231"/>
              <a:gd name="connsiteX1" fmla="*/ 4689051 w 9517857"/>
              <a:gd name="connsiteY1" fmla="*/ 252843 h 920231"/>
              <a:gd name="connsiteX2" fmla="*/ 4687244 w 9517857"/>
              <a:gd name="connsiteY2" fmla="*/ 253173 h 920231"/>
              <a:gd name="connsiteX3" fmla="*/ 9488916 w 9517857"/>
              <a:gd name="connsiteY3" fmla="*/ 1875 h 920231"/>
              <a:gd name="connsiteX4" fmla="*/ 9517857 w 9517857"/>
              <a:gd name="connsiteY4" fmla="*/ 1887 h 920231"/>
              <a:gd name="connsiteX5" fmla="*/ 9517857 w 9517857"/>
              <a:gd name="connsiteY5" fmla="*/ 920231 h 920231"/>
              <a:gd name="connsiteX6" fmla="*/ 14604 w 9517857"/>
              <a:gd name="connsiteY6" fmla="*/ 920231 h 920231"/>
              <a:gd name="connsiteX7" fmla="*/ 12841 w 9517857"/>
              <a:gd name="connsiteY7" fmla="*/ 919638 h 920231"/>
              <a:gd name="connsiteX8" fmla="*/ 93 w 9517857"/>
              <a:gd name="connsiteY8" fmla="*/ 914346 h 920231"/>
              <a:gd name="connsiteX9" fmla="*/ 58674 w 9517857"/>
              <a:gd name="connsiteY9" fmla="*/ 892197 h 920231"/>
              <a:gd name="connsiteX10" fmla="*/ 275005 w 9517857"/>
              <a:gd name="connsiteY10" fmla="*/ 809104 h 920231"/>
              <a:gd name="connsiteX11" fmla="*/ 587824 w 9517857"/>
              <a:gd name="connsiteY11" fmla="*/ 800070 h 920231"/>
              <a:gd name="connsiteX12" fmla="*/ 727985 w 9517857"/>
              <a:gd name="connsiteY12" fmla="*/ 721701 h 920231"/>
              <a:gd name="connsiteX13" fmla="*/ 778982 w 9517857"/>
              <a:gd name="connsiteY13" fmla="*/ 712017 h 920231"/>
              <a:gd name="connsiteX14" fmla="*/ 849944 w 9517857"/>
              <a:gd name="connsiteY14" fmla="*/ 719862 h 920231"/>
              <a:gd name="connsiteX15" fmla="*/ 901402 w 9517857"/>
              <a:gd name="connsiteY15" fmla="*/ 730920 h 920231"/>
              <a:gd name="connsiteX16" fmla="*/ 930946 w 9517857"/>
              <a:gd name="connsiteY16" fmla="*/ 735921 h 920231"/>
              <a:gd name="connsiteX17" fmla="*/ 986250 w 9517857"/>
              <a:gd name="connsiteY17" fmla="*/ 715405 h 920231"/>
              <a:gd name="connsiteX18" fmla="*/ 1013752 w 9517857"/>
              <a:gd name="connsiteY18" fmla="*/ 715236 h 920231"/>
              <a:gd name="connsiteX19" fmla="*/ 1023734 w 9517857"/>
              <a:gd name="connsiteY19" fmla="*/ 720446 h 920231"/>
              <a:gd name="connsiteX20" fmla="*/ 1063207 w 9517857"/>
              <a:gd name="connsiteY20" fmla="*/ 717526 h 920231"/>
              <a:gd name="connsiteX21" fmla="*/ 1081980 w 9517857"/>
              <a:gd name="connsiteY21" fmla="*/ 740330 h 920231"/>
              <a:gd name="connsiteX22" fmla="*/ 1218120 w 9517857"/>
              <a:gd name="connsiteY22" fmla="*/ 715155 h 920231"/>
              <a:gd name="connsiteX23" fmla="*/ 1397459 w 9517857"/>
              <a:gd name="connsiteY23" fmla="*/ 693065 h 920231"/>
              <a:gd name="connsiteX24" fmla="*/ 1580688 w 9517857"/>
              <a:gd name="connsiteY24" fmla="*/ 695572 h 920231"/>
              <a:gd name="connsiteX25" fmla="*/ 1772334 w 9517857"/>
              <a:gd name="connsiteY25" fmla="*/ 712515 h 920231"/>
              <a:gd name="connsiteX26" fmla="*/ 2002561 w 9517857"/>
              <a:gd name="connsiteY26" fmla="*/ 661792 h 920231"/>
              <a:gd name="connsiteX27" fmla="*/ 2135144 w 9517857"/>
              <a:gd name="connsiteY27" fmla="*/ 638376 h 920231"/>
              <a:gd name="connsiteX28" fmla="*/ 2440292 w 9517857"/>
              <a:gd name="connsiteY28" fmla="*/ 595737 h 920231"/>
              <a:gd name="connsiteX29" fmla="*/ 2547829 w 9517857"/>
              <a:gd name="connsiteY29" fmla="*/ 568025 h 920231"/>
              <a:gd name="connsiteX30" fmla="*/ 2658055 w 9517857"/>
              <a:gd name="connsiteY30" fmla="*/ 580602 h 920231"/>
              <a:gd name="connsiteX31" fmla="*/ 2693698 w 9517857"/>
              <a:gd name="connsiteY31" fmla="*/ 561904 h 920231"/>
              <a:gd name="connsiteX32" fmla="*/ 2699673 w 9517857"/>
              <a:gd name="connsiteY32" fmla="*/ 558275 h 920231"/>
              <a:gd name="connsiteX33" fmla="*/ 2727306 w 9517857"/>
              <a:gd name="connsiteY33" fmla="*/ 552573 h 920231"/>
              <a:gd name="connsiteX34" fmla="*/ 2730451 w 9517857"/>
              <a:gd name="connsiteY34" fmla="*/ 539933 h 920231"/>
              <a:gd name="connsiteX35" fmla="*/ 2768713 w 9517857"/>
              <a:gd name="connsiteY35" fmla="*/ 523450 h 920231"/>
              <a:gd name="connsiteX36" fmla="*/ 2820868 w 9517857"/>
              <a:gd name="connsiteY36" fmla="*/ 516035 h 920231"/>
              <a:gd name="connsiteX37" fmla="*/ 3073635 w 9517857"/>
              <a:gd name="connsiteY37" fmla="*/ 493169 h 920231"/>
              <a:gd name="connsiteX38" fmla="*/ 3222071 w 9517857"/>
              <a:gd name="connsiteY38" fmla="*/ 472434 h 920231"/>
              <a:gd name="connsiteX39" fmla="*/ 3274069 w 9517857"/>
              <a:gd name="connsiteY39" fmla="*/ 453480 h 920231"/>
              <a:gd name="connsiteX40" fmla="*/ 3349632 w 9517857"/>
              <a:gd name="connsiteY40" fmla="*/ 434458 h 920231"/>
              <a:gd name="connsiteX41" fmla="*/ 3479593 w 9517857"/>
              <a:gd name="connsiteY41" fmla="*/ 392312 h 920231"/>
              <a:gd name="connsiteX42" fmla="*/ 3651428 w 9517857"/>
              <a:gd name="connsiteY42" fmla="*/ 363682 h 920231"/>
              <a:gd name="connsiteX43" fmla="*/ 3750023 w 9517857"/>
              <a:gd name="connsiteY43" fmla="*/ 372553 h 920231"/>
              <a:gd name="connsiteX44" fmla="*/ 3844133 w 9517857"/>
              <a:gd name="connsiteY44" fmla="*/ 362523 h 920231"/>
              <a:gd name="connsiteX45" fmla="*/ 3933803 w 9517857"/>
              <a:gd name="connsiteY45" fmla="*/ 359190 h 920231"/>
              <a:gd name="connsiteX46" fmla="*/ 4266740 w 9517857"/>
              <a:gd name="connsiteY46" fmla="*/ 363329 h 920231"/>
              <a:gd name="connsiteX47" fmla="*/ 4430770 w 9517857"/>
              <a:gd name="connsiteY47" fmla="*/ 344518 h 920231"/>
              <a:gd name="connsiteX48" fmla="*/ 4512664 w 9517857"/>
              <a:gd name="connsiteY48" fmla="*/ 321823 h 920231"/>
              <a:gd name="connsiteX49" fmla="*/ 4616423 w 9517857"/>
              <a:gd name="connsiteY49" fmla="*/ 292789 h 920231"/>
              <a:gd name="connsiteX50" fmla="*/ 4807816 w 9517857"/>
              <a:gd name="connsiteY50" fmla="*/ 0 h 920231"/>
              <a:gd name="connsiteX51" fmla="*/ 4826683 w 9517857"/>
              <a:gd name="connsiteY51" fmla="*/ 165317 h 920231"/>
              <a:gd name="connsiteX52" fmla="*/ 4827826 w 9517857"/>
              <a:gd name="connsiteY52" fmla="*/ 248852 h 920231"/>
              <a:gd name="connsiteX53" fmla="*/ 4892569 w 9517857"/>
              <a:gd name="connsiteY53" fmla="*/ 251808 h 920231"/>
              <a:gd name="connsiteX54" fmla="*/ 4896611 w 9517857"/>
              <a:gd name="connsiteY54" fmla="*/ 242323 h 920231"/>
              <a:gd name="connsiteX55" fmla="*/ 4917286 w 9517857"/>
              <a:gd name="connsiteY55" fmla="*/ 245534 h 920231"/>
              <a:gd name="connsiteX56" fmla="*/ 4981173 w 9517857"/>
              <a:gd name="connsiteY56" fmla="*/ 248978 h 920231"/>
              <a:gd name="connsiteX57" fmla="*/ 5060397 w 9517857"/>
              <a:gd name="connsiteY57" fmla="*/ 265563 h 920231"/>
              <a:gd name="connsiteX58" fmla="*/ 5252996 w 9517857"/>
              <a:gd name="connsiteY58" fmla="*/ 272530 h 920231"/>
              <a:gd name="connsiteX59" fmla="*/ 5358056 w 9517857"/>
              <a:gd name="connsiteY59" fmla="*/ 249123 h 920231"/>
              <a:gd name="connsiteX60" fmla="*/ 5426496 w 9517857"/>
              <a:gd name="connsiteY60" fmla="*/ 237017 h 920231"/>
              <a:gd name="connsiteX61" fmla="*/ 5497161 w 9517857"/>
              <a:gd name="connsiteY61" fmla="*/ 230683 h 920231"/>
              <a:gd name="connsiteX62" fmla="*/ 5826043 w 9517857"/>
              <a:gd name="connsiteY62" fmla="*/ 149948 h 920231"/>
              <a:gd name="connsiteX63" fmla="*/ 6013415 w 9517857"/>
              <a:gd name="connsiteY63" fmla="*/ 139191 h 920231"/>
              <a:gd name="connsiteX64" fmla="*/ 6080994 w 9517857"/>
              <a:gd name="connsiteY64" fmla="*/ 144813 h 920231"/>
              <a:gd name="connsiteX65" fmla="*/ 6194152 w 9517857"/>
              <a:gd name="connsiteY65" fmla="*/ 153647 h 920231"/>
              <a:gd name="connsiteX66" fmla="*/ 6281379 w 9517857"/>
              <a:gd name="connsiteY66" fmla="*/ 183501 h 920231"/>
              <a:gd name="connsiteX67" fmla="*/ 6374947 w 9517857"/>
              <a:gd name="connsiteY67" fmla="*/ 181674 h 920231"/>
              <a:gd name="connsiteX68" fmla="*/ 6448518 w 9517857"/>
              <a:gd name="connsiteY68" fmla="*/ 166253 h 920231"/>
              <a:gd name="connsiteX69" fmla="*/ 6544700 w 9517857"/>
              <a:gd name="connsiteY69" fmla="*/ 169036 h 920231"/>
              <a:gd name="connsiteX70" fmla="*/ 6648353 w 9517857"/>
              <a:gd name="connsiteY70" fmla="*/ 174125 h 920231"/>
              <a:gd name="connsiteX71" fmla="*/ 6736227 w 9517857"/>
              <a:gd name="connsiteY71" fmla="*/ 175091 h 920231"/>
              <a:gd name="connsiteX72" fmla="*/ 6977218 w 9517857"/>
              <a:gd name="connsiteY72" fmla="*/ 186164 h 920231"/>
              <a:gd name="connsiteX73" fmla="*/ 7065221 w 9517857"/>
              <a:gd name="connsiteY73" fmla="*/ 229406 h 920231"/>
              <a:gd name="connsiteX74" fmla="*/ 7358195 w 9517857"/>
              <a:gd name="connsiteY74" fmla="*/ 253615 h 920231"/>
              <a:gd name="connsiteX75" fmla="*/ 7565449 w 9517857"/>
              <a:gd name="connsiteY75" fmla="*/ 260825 h 920231"/>
              <a:gd name="connsiteX76" fmla="*/ 7599285 w 9517857"/>
              <a:gd name="connsiteY76" fmla="*/ 267896 h 920231"/>
              <a:gd name="connsiteX77" fmla="*/ 7644411 w 9517857"/>
              <a:gd name="connsiteY77" fmla="*/ 260861 h 920231"/>
              <a:gd name="connsiteX78" fmla="*/ 7825110 w 9517857"/>
              <a:gd name="connsiteY78" fmla="*/ 230984 h 920231"/>
              <a:gd name="connsiteX79" fmla="*/ 7965805 w 9517857"/>
              <a:gd name="connsiteY79" fmla="*/ 202230 h 920231"/>
              <a:gd name="connsiteX80" fmla="*/ 8147401 w 9517857"/>
              <a:gd name="connsiteY80" fmla="*/ 207492 h 920231"/>
              <a:gd name="connsiteX81" fmla="*/ 8256033 w 9517857"/>
              <a:gd name="connsiteY81" fmla="*/ 195588 h 920231"/>
              <a:gd name="connsiteX82" fmla="*/ 8410677 w 9517857"/>
              <a:gd name="connsiteY82" fmla="*/ 174042 h 920231"/>
              <a:gd name="connsiteX83" fmla="*/ 8617841 w 9517857"/>
              <a:gd name="connsiteY83" fmla="*/ 157042 h 920231"/>
              <a:gd name="connsiteX84" fmla="*/ 8715976 w 9517857"/>
              <a:gd name="connsiteY84" fmla="*/ 180249 h 920231"/>
              <a:gd name="connsiteX85" fmla="*/ 8778827 w 9517857"/>
              <a:gd name="connsiteY85" fmla="*/ 174811 h 920231"/>
              <a:gd name="connsiteX86" fmla="*/ 8840778 w 9517857"/>
              <a:gd name="connsiteY86" fmla="*/ 145024 h 920231"/>
              <a:gd name="connsiteX87" fmla="*/ 9010380 w 9517857"/>
              <a:gd name="connsiteY87" fmla="*/ 93766 h 920231"/>
              <a:gd name="connsiteX88" fmla="*/ 9110856 w 9517857"/>
              <a:gd name="connsiteY88" fmla="*/ 72872 h 920231"/>
              <a:gd name="connsiteX89" fmla="*/ 9268817 w 9517857"/>
              <a:gd name="connsiteY89" fmla="*/ 54957 h 920231"/>
              <a:gd name="connsiteX90" fmla="*/ 9316667 w 9517857"/>
              <a:gd name="connsiteY90" fmla="*/ 46922 h 920231"/>
              <a:gd name="connsiteX91" fmla="*/ 9428209 w 9517857"/>
              <a:gd name="connsiteY91" fmla="*/ 31798 h 920231"/>
              <a:gd name="connsiteX92" fmla="*/ 9488916 w 9517857"/>
              <a:gd name="connsiteY92" fmla="*/ 1875 h 920231"/>
              <a:gd name="connsiteX0" fmla="*/ 9488916 w 9517857"/>
              <a:gd name="connsiteY0" fmla="*/ 1875 h 920231"/>
              <a:gd name="connsiteX1" fmla="*/ 9517857 w 9517857"/>
              <a:gd name="connsiteY1" fmla="*/ 1887 h 920231"/>
              <a:gd name="connsiteX2" fmla="*/ 9517857 w 9517857"/>
              <a:gd name="connsiteY2" fmla="*/ 920231 h 920231"/>
              <a:gd name="connsiteX3" fmla="*/ 14604 w 9517857"/>
              <a:gd name="connsiteY3" fmla="*/ 920231 h 920231"/>
              <a:gd name="connsiteX4" fmla="*/ 12841 w 9517857"/>
              <a:gd name="connsiteY4" fmla="*/ 919638 h 920231"/>
              <a:gd name="connsiteX5" fmla="*/ 93 w 9517857"/>
              <a:gd name="connsiteY5" fmla="*/ 914346 h 920231"/>
              <a:gd name="connsiteX6" fmla="*/ 58674 w 9517857"/>
              <a:gd name="connsiteY6" fmla="*/ 892197 h 920231"/>
              <a:gd name="connsiteX7" fmla="*/ 275005 w 9517857"/>
              <a:gd name="connsiteY7" fmla="*/ 809104 h 920231"/>
              <a:gd name="connsiteX8" fmla="*/ 587824 w 9517857"/>
              <a:gd name="connsiteY8" fmla="*/ 800070 h 920231"/>
              <a:gd name="connsiteX9" fmla="*/ 727985 w 9517857"/>
              <a:gd name="connsiteY9" fmla="*/ 721701 h 920231"/>
              <a:gd name="connsiteX10" fmla="*/ 778982 w 9517857"/>
              <a:gd name="connsiteY10" fmla="*/ 712017 h 920231"/>
              <a:gd name="connsiteX11" fmla="*/ 849944 w 9517857"/>
              <a:gd name="connsiteY11" fmla="*/ 719862 h 920231"/>
              <a:gd name="connsiteX12" fmla="*/ 901402 w 9517857"/>
              <a:gd name="connsiteY12" fmla="*/ 730920 h 920231"/>
              <a:gd name="connsiteX13" fmla="*/ 930946 w 9517857"/>
              <a:gd name="connsiteY13" fmla="*/ 735921 h 920231"/>
              <a:gd name="connsiteX14" fmla="*/ 986250 w 9517857"/>
              <a:gd name="connsiteY14" fmla="*/ 715405 h 920231"/>
              <a:gd name="connsiteX15" fmla="*/ 1013752 w 9517857"/>
              <a:gd name="connsiteY15" fmla="*/ 715236 h 920231"/>
              <a:gd name="connsiteX16" fmla="*/ 1023734 w 9517857"/>
              <a:gd name="connsiteY16" fmla="*/ 720446 h 920231"/>
              <a:gd name="connsiteX17" fmla="*/ 1063207 w 9517857"/>
              <a:gd name="connsiteY17" fmla="*/ 717526 h 920231"/>
              <a:gd name="connsiteX18" fmla="*/ 1081980 w 9517857"/>
              <a:gd name="connsiteY18" fmla="*/ 740330 h 920231"/>
              <a:gd name="connsiteX19" fmla="*/ 1218120 w 9517857"/>
              <a:gd name="connsiteY19" fmla="*/ 715155 h 920231"/>
              <a:gd name="connsiteX20" fmla="*/ 1397459 w 9517857"/>
              <a:gd name="connsiteY20" fmla="*/ 693065 h 920231"/>
              <a:gd name="connsiteX21" fmla="*/ 1580688 w 9517857"/>
              <a:gd name="connsiteY21" fmla="*/ 695572 h 920231"/>
              <a:gd name="connsiteX22" fmla="*/ 1772334 w 9517857"/>
              <a:gd name="connsiteY22" fmla="*/ 712515 h 920231"/>
              <a:gd name="connsiteX23" fmla="*/ 2002561 w 9517857"/>
              <a:gd name="connsiteY23" fmla="*/ 661792 h 920231"/>
              <a:gd name="connsiteX24" fmla="*/ 2135144 w 9517857"/>
              <a:gd name="connsiteY24" fmla="*/ 638376 h 920231"/>
              <a:gd name="connsiteX25" fmla="*/ 2440292 w 9517857"/>
              <a:gd name="connsiteY25" fmla="*/ 595737 h 920231"/>
              <a:gd name="connsiteX26" fmla="*/ 2547829 w 9517857"/>
              <a:gd name="connsiteY26" fmla="*/ 568025 h 920231"/>
              <a:gd name="connsiteX27" fmla="*/ 2658055 w 9517857"/>
              <a:gd name="connsiteY27" fmla="*/ 580602 h 920231"/>
              <a:gd name="connsiteX28" fmla="*/ 2693698 w 9517857"/>
              <a:gd name="connsiteY28" fmla="*/ 561904 h 920231"/>
              <a:gd name="connsiteX29" fmla="*/ 2699673 w 9517857"/>
              <a:gd name="connsiteY29" fmla="*/ 558275 h 920231"/>
              <a:gd name="connsiteX30" fmla="*/ 2727306 w 9517857"/>
              <a:gd name="connsiteY30" fmla="*/ 552573 h 920231"/>
              <a:gd name="connsiteX31" fmla="*/ 2730451 w 9517857"/>
              <a:gd name="connsiteY31" fmla="*/ 539933 h 920231"/>
              <a:gd name="connsiteX32" fmla="*/ 2768713 w 9517857"/>
              <a:gd name="connsiteY32" fmla="*/ 523450 h 920231"/>
              <a:gd name="connsiteX33" fmla="*/ 2820868 w 9517857"/>
              <a:gd name="connsiteY33" fmla="*/ 516035 h 920231"/>
              <a:gd name="connsiteX34" fmla="*/ 3073635 w 9517857"/>
              <a:gd name="connsiteY34" fmla="*/ 493169 h 920231"/>
              <a:gd name="connsiteX35" fmla="*/ 3222071 w 9517857"/>
              <a:gd name="connsiteY35" fmla="*/ 472434 h 920231"/>
              <a:gd name="connsiteX36" fmla="*/ 3274069 w 9517857"/>
              <a:gd name="connsiteY36" fmla="*/ 453480 h 920231"/>
              <a:gd name="connsiteX37" fmla="*/ 3349632 w 9517857"/>
              <a:gd name="connsiteY37" fmla="*/ 434458 h 920231"/>
              <a:gd name="connsiteX38" fmla="*/ 3479593 w 9517857"/>
              <a:gd name="connsiteY38" fmla="*/ 392312 h 920231"/>
              <a:gd name="connsiteX39" fmla="*/ 3651428 w 9517857"/>
              <a:gd name="connsiteY39" fmla="*/ 363682 h 920231"/>
              <a:gd name="connsiteX40" fmla="*/ 3750023 w 9517857"/>
              <a:gd name="connsiteY40" fmla="*/ 372553 h 920231"/>
              <a:gd name="connsiteX41" fmla="*/ 3844133 w 9517857"/>
              <a:gd name="connsiteY41" fmla="*/ 362523 h 920231"/>
              <a:gd name="connsiteX42" fmla="*/ 3933803 w 9517857"/>
              <a:gd name="connsiteY42" fmla="*/ 359190 h 920231"/>
              <a:gd name="connsiteX43" fmla="*/ 4266740 w 9517857"/>
              <a:gd name="connsiteY43" fmla="*/ 363329 h 920231"/>
              <a:gd name="connsiteX44" fmla="*/ 4430770 w 9517857"/>
              <a:gd name="connsiteY44" fmla="*/ 344518 h 920231"/>
              <a:gd name="connsiteX45" fmla="*/ 4512664 w 9517857"/>
              <a:gd name="connsiteY45" fmla="*/ 321823 h 920231"/>
              <a:gd name="connsiteX46" fmla="*/ 4616423 w 9517857"/>
              <a:gd name="connsiteY46" fmla="*/ 292789 h 920231"/>
              <a:gd name="connsiteX47" fmla="*/ 4807816 w 9517857"/>
              <a:gd name="connsiteY47" fmla="*/ 0 h 920231"/>
              <a:gd name="connsiteX48" fmla="*/ 4826683 w 9517857"/>
              <a:gd name="connsiteY48" fmla="*/ 165317 h 920231"/>
              <a:gd name="connsiteX49" fmla="*/ 4827826 w 9517857"/>
              <a:gd name="connsiteY49" fmla="*/ 248852 h 920231"/>
              <a:gd name="connsiteX50" fmla="*/ 4892569 w 9517857"/>
              <a:gd name="connsiteY50" fmla="*/ 251808 h 920231"/>
              <a:gd name="connsiteX51" fmla="*/ 4896611 w 9517857"/>
              <a:gd name="connsiteY51" fmla="*/ 242323 h 920231"/>
              <a:gd name="connsiteX52" fmla="*/ 4917286 w 9517857"/>
              <a:gd name="connsiteY52" fmla="*/ 245534 h 920231"/>
              <a:gd name="connsiteX53" fmla="*/ 4981173 w 9517857"/>
              <a:gd name="connsiteY53" fmla="*/ 248978 h 920231"/>
              <a:gd name="connsiteX54" fmla="*/ 5060397 w 9517857"/>
              <a:gd name="connsiteY54" fmla="*/ 265563 h 920231"/>
              <a:gd name="connsiteX55" fmla="*/ 5252996 w 9517857"/>
              <a:gd name="connsiteY55" fmla="*/ 272530 h 920231"/>
              <a:gd name="connsiteX56" fmla="*/ 5358056 w 9517857"/>
              <a:gd name="connsiteY56" fmla="*/ 249123 h 920231"/>
              <a:gd name="connsiteX57" fmla="*/ 5426496 w 9517857"/>
              <a:gd name="connsiteY57" fmla="*/ 237017 h 920231"/>
              <a:gd name="connsiteX58" fmla="*/ 5497161 w 9517857"/>
              <a:gd name="connsiteY58" fmla="*/ 230683 h 920231"/>
              <a:gd name="connsiteX59" fmla="*/ 5826043 w 9517857"/>
              <a:gd name="connsiteY59" fmla="*/ 149948 h 920231"/>
              <a:gd name="connsiteX60" fmla="*/ 6013415 w 9517857"/>
              <a:gd name="connsiteY60" fmla="*/ 139191 h 920231"/>
              <a:gd name="connsiteX61" fmla="*/ 6080994 w 9517857"/>
              <a:gd name="connsiteY61" fmla="*/ 144813 h 920231"/>
              <a:gd name="connsiteX62" fmla="*/ 6194152 w 9517857"/>
              <a:gd name="connsiteY62" fmla="*/ 153647 h 920231"/>
              <a:gd name="connsiteX63" fmla="*/ 6281379 w 9517857"/>
              <a:gd name="connsiteY63" fmla="*/ 183501 h 920231"/>
              <a:gd name="connsiteX64" fmla="*/ 6374947 w 9517857"/>
              <a:gd name="connsiteY64" fmla="*/ 181674 h 920231"/>
              <a:gd name="connsiteX65" fmla="*/ 6448518 w 9517857"/>
              <a:gd name="connsiteY65" fmla="*/ 166253 h 920231"/>
              <a:gd name="connsiteX66" fmla="*/ 6544700 w 9517857"/>
              <a:gd name="connsiteY66" fmla="*/ 169036 h 920231"/>
              <a:gd name="connsiteX67" fmla="*/ 6648353 w 9517857"/>
              <a:gd name="connsiteY67" fmla="*/ 174125 h 920231"/>
              <a:gd name="connsiteX68" fmla="*/ 6736227 w 9517857"/>
              <a:gd name="connsiteY68" fmla="*/ 175091 h 920231"/>
              <a:gd name="connsiteX69" fmla="*/ 6977218 w 9517857"/>
              <a:gd name="connsiteY69" fmla="*/ 186164 h 920231"/>
              <a:gd name="connsiteX70" fmla="*/ 7065221 w 9517857"/>
              <a:gd name="connsiteY70" fmla="*/ 229406 h 920231"/>
              <a:gd name="connsiteX71" fmla="*/ 7358195 w 9517857"/>
              <a:gd name="connsiteY71" fmla="*/ 253615 h 920231"/>
              <a:gd name="connsiteX72" fmla="*/ 7565449 w 9517857"/>
              <a:gd name="connsiteY72" fmla="*/ 260825 h 920231"/>
              <a:gd name="connsiteX73" fmla="*/ 7599285 w 9517857"/>
              <a:gd name="connsiteY73" fmla="*/ 267896 h 920231"/>
              <a:gd name="connsiteX74" fmla="*/ 7644411 w 9517857"/>
              <a:gd name="connsiteY74" fmla="*/ 260861 h 920231"/>
              <a:gd name="connsiteX75" fmla="*/ 7825110 w 9517857"/>
              <a:gd name="connsiteY75" fmla="*/ 230984 h 920231"/>
              <a:gd name="connsiteX76" fmla="*/ 7965805 w 9517857"/>
              <a:gd name="connsiteY76" fmla="*/ 202230 h 920231"/>
              <a:gd name="connsiteX77" fmla="*/ 8147401 w 9517857"/>
              <a:gd name="connsiteY77" fmla="*/ 207492 h 920231"/>
              <a:gd name="connsiteX78" fmla="*/ 8256033 w 9517857"/>
              <a:gd name="connsiteY78" fmla="*/ 195588 h 920231"/>
              <a:gd name="connsiteX79" fmla="*/ 8410677 w 9517857"/>
              <a:gd name="connsiteY79" fmla="*/ 174042 h 920231"/>
              <a:gd name="connsiteX80" fmla="*/ 8617841 w 9517857"/>
              <a:gd name="connsiteY80" fmla="*/ 157042 h 920231"/>
              <a:gd name="connsiteX81" fmla="*/ 8715976 w 9517857"/>
              <a:gd name="connsiteY81" fmla="*/ 180249 h 920231"/>
              <a:gd name="connsiteX82" fmla="*/ 8778827 w 9517857"/>
              <a:gd name="connsiteY82" fmla="*/ 174811 h 920231"/>
              <a:gd name="connsiteX83" fmla="*/ 8840778 w 9517857"/>
              <a:gd name="connsiteY83" fmla="*/ 145024 h 920231"/>
              <a:gd name="connsiteX84" fmla="*/ 9010380 w 9517857"/>
              <a:gd name="connsiteY84" fmla="*/ 93766 h 920231"/>
              <a:gd name="connsiteX85" fmla="*/ 9110856 w 9517857"/>
              <a:gd name="connsiteY85" fmla="*/ 72872 h 920231"/>
              <a:gd name="connsiteX86" fmla="*/ 9268817 w 9517857"/>
              <a:gd name="connsiteY86" fmla="*/ 54957 h 920231"/>
              <a:gd name="connsiteX87" fmla="*/ 9316667 w 9517857"/>
              <a:gd name="connsiteY87" fmla="*/ 46922 h 920231"/>
              <a:gd name="connsiteX88" fmla="*/ 9428209 w 9517857"/>
              <a:gd name="connsiteY88" fmla="*/ 31798 h 920231"/>
              <a:gd name="connsiteX89" fmla="*/ 9488916 w 9517857"/>
              <a:gd name="connsiteY89" fmla="*/ 1875 h 920231"/>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826683 w 9517857"/>
              <a:gd name="connsiteY48" fmla="*/ 163442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48518 w 9517857"/>
              <a:gd name="connsiteY64" fmla="*/ 16437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48518 w 9517857"/>
              <a:gd name="connsiteY64" fmla="*/ 16437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820868 w 9517857"/>
              <a:gd name="connsiteY32" fmla="*/ 514160 h 918356"/>
              <a:gd name="connsiteX33" fmla="*/ 3073635 w 9517857"/>
              <a:gd name="connsiteY33" fmla="*/ 491294 h 918356"/>
              <a:gd name="connsiteX34" fmla="*/ 3222071 w 9517857"/>
              <a:gd name="connsiteY34" fmla="*/ 470559 h 918356"/>
              <a:gd name="connsiteX35" fmla="*/ 3274069 w 9517857"/>
              <a:gd name="connsiteY35" fmla="*/ 451605 h 918356"/>
              <a:gd name="connsiteX36" fmla="*/ 3349632 w 9517857"/>
              <a:gd name="connsiteY36" fmla="*/ 432583 h 918356"/>
              <a:gd name="connsiteX37" fmla="*/ 3479593 w 9517857"/>
              <a:gd name="connsiteY37" fmla="*/ 390437 h 918356"/>
              <a:gd name="connsiteX38" fmla="*/ 3651428 w 9517857"/>
              <a:gd name="connsiteY38" fmla="*/ 361807 h 918356"/>
              <a:gd name="connsiteX39" fmla="*/ 3750023 w 9517857"/>
              <a:gd name="connsiteY39" fmla="*/ 370678 h 918356"/>
              <a:gd name="connsiteX40" fmla="*/ 3844133 w 9517857"/>
              <a:gd name="connsiteY40" fmla="*/ 360648 h 918356"/>
              <a:gd name="connsiteX41" fmla="*/ 3933803 w 9517857"/>
              <a:gd name="connsiteY41" fmla="*/ 357315 h 918356"/>
              <a:gd name="connsiteX42" fmla="*/ 4266740 w 9517857"/>
              <a:gd name="connsiteY42" fmla="*/ 361454 h 918356"/>
              <a:gd name="connsiteX43" fmla="*/ 4430770 w 9517857"/>
              <a:gd name="connsiteY43" fmla="*/ 342643 h 918356"/>
              <a:gd name="connsiteX44" fmla="*/ 4512664 w 9517857"/>
              <a:gd name="connsiteY44" fmla="*/ 319948 h 918356"/>
              <a:gd name="connsiteX45" fmla="*/ 4616423 w 9517857"/>
              <a:gd name="connsiteY45" fmla="*/ 290914 h 918356"/>
              <a:gd name="connsiteX46" fmla="*/ 4689163 w 9517857"/>
              <a:gd name="connsiteY46" fmla="*/ 272812 h 918356"/>
              <a:gd name="connsiteX47" fmla="*/ 4783273 w 9517857"/>
              <a:gd name="connsiteY47" fmla="*/ 248463 h 918356"/>
              <a:gd name="connsiteX48" fmla="*/ 4836507 w 9517857"/>
              <a:gd name="connsiteY48" fmla="*/ 256788 h 918356"/>
              <a:gd name="connsiteX49" fmla="*/ 4892569 w 9517857"/>
              <a:gd name="connsiteY49" fmla="*/ 249933 h 918356"/>
              <a:gd name="connsiteX50" fmla="*/ 4896611 w 9517857"/>
              <a:gd name="connsiteY50" fmla="*/ 240448 h 918356"/>
              <a:gd name="connsiteX51" fmla="*/ 4917286 w 9517857"/>
              <a:gd name="connsiteY51" fmla="*/ 243659 h 918356"/>
              <a:gd name="connsiteX52" fmla="*/ 4981173 w 9517857"/>
              <a:gd name="connsiteY52" fmla="*/ 247103 h 918356"/>
              <a:gd name="connsiteX53" fmla="*/ 5060397 w 9517857"/>
              <a:gd name="connsiteY53" fmla="*/ 263688 h 918356"/>
              <a:gd name="connsiteX54" fmla="*/ 5252996 w 9517857"/>
              <a:gd name="connsiteY54" fmla="*/ 270655 h 918356"/>
              <a:gd name="connsiteX55" fmla="*/ 5358056 w 9517857"/>
              <a:gd name="connsiteY55" fmla="*/ 247248 h 918356"/>
              <a:gd name="connsiteX56" fmla="*/ 5426496 w 9517857"/>
              <a:gd name="connsiteY56" fmla="*/ 235142 h 918356"/>
              <a:gd name="connsiteX57" fmla="*/ 5497161 w 9517857"/>
              <a:gd name="connsiteY57" fmla="*/ 228808 h 918356"/>
              <a:gd name="connsiteX58" fmla="*/ 5826043 w 9517857"/>
              <a:gd name="connsiteY58" fmla="*/ 148073 h 918356"/>
              <a:gd name="connsiteX59" fmla="*/ 6007627 w 9517857"/>
              <a:gd name="connsiteY59" fmla="*/ 147126 h 918356"/>
              <a:gd name="connsiteX60" fmla="*/ 6080994 w 9517857"/>
              <a:gd name="connsiteY60" fmla="*/ 142938 h 918356"/>
              <a:gd name="connsiteX61" fmla="*/ 6194152 w 9517857"/>
              <a:gd name="connsiteY61" fmla="*/ 151772 h 918356"/>
              <a:gd name="connsiteX62" fmla="*/ 6281379 w 9517857"/>
              <a:gd name="connsiteY62" fmla="*/ 181626 h 918356"/>
              <a:gd name="connsiteX63" fmla="*/ 6489033 w 9517857"/>
              <a:gd name="connsiteY63" fmla="*/ 167648 h 918356"/>
              <a:gd name="connsiteX64" fmla="*/ 6544700 w 9517857"/>
              <a:gd name="connsiteY64" fmla="*/ 167161 h 918356"/>
              <a:gd name="connsiteX65" fmla="*/ 6648353 w 9517857"/>
              <a:gd name="connsiteY65" fmla="*/ 172250 h 918356"/>
              <a:gd name="connsiteX66" fmla="*/ 6736227 w 9517857"/>
              <a:gd name="connsiteY66" fmla="*/ 173216 h 918356"/>
              <a:gd name="connsiteX67" fmla="*/ 6977218 w 9517857"/>
              <a:gd name="connsiteY67" fmla="*/ 184289 h 918356"/>
              <a:gd name="connsiteX68" fmla="*/ 7065221 w 9517857"/>
              <a:gd name="connsiteY68" fmla="*/ 227531 h 918356"/>
              <a:gd name="connsiteX69" fmla="*/ 7358195 w 9517857"/>
              <a:gd name="connsiteY69" fmla="*/ 251740 h 918356"/>
              <a:gd name="connsiteX70" fmla="*/ 7565449 w 9517857"/>
              <a:gd name="connsiteY70" fmla="*/ 258950 h 918356"/>
              <a:gd name="connsiteX71" fmla="*/ 7599285 w 9517857"/>
              <a:gd name="connsiteY71" fmla="*/ 266021 h 918356"/>
              <a:gd name="connsiteX72" fmla="*/ 7644411 w 9517857"/>
              <a:gd name="connsiteY72" fmla="*/ 258986 h 918356"/>
              <a:gd name="connsiteX73" fmla="*/ 7825110 w 9517857"/>
              <a:gd name="connsiteY73" fmla="*/ 229109 h 918356"/>
              <a:gd name="connsiteX74" fmla="*/ 7965805 w 9517857"/>
              <a:gd name="connsiteY74" fmla="*/ 200355 h 918356"/>
              <a:gd name="connsiteX75" fmla="*/ 8147401 w 9517857"/>
              <a:gd name="connsiteY75" fmla="*/ 205617 h 918356"/>
              <a:gd name="connsiteX76" fmla="*/ 8256033 w 9517857"/>
              <a:gd name="connsiteY76" fmla="*/ 193713 h 918356"/>
              <a:gd name="connsiteX77" fmla="*/ 8410677 w 9517857"/>
              <a:gd name="connsiteY77" fmla="*/ 172167 h 918356"/>
              <a:gd name="connsiteX78" fmla="*/ 8617841 w 9517857"/>
              <a:gd name="connsiteY78" fmla="*/ 155167 h 918356"/>
              <a:gd name="connsiteX79" fmla="*/ 8715976 w 9517857"/>
              <a:gd name="connsiteY79" fmla="*/ 178374 h 918356"/>
              <a:gd name="connsiteX80" fmla="*/ 8778827 w 9517857"/>
              <a:gd name="connsiteY80" fmla="*/ 172936 h 918356"/>
              <a:gd name="connsiteX81" fmla="*/ 8855248 w 9517857"/>
              <a:gd name="connsiteY81" fmla="*/ 143149 h 918356"/>
              <a:gd name="connsiteX82" fmla="*/ 9010380 w 9517857"/>
              <a:gd name="connsiteY82" fmla="*/ 91891 h 918356"/>
              <a:gd name="connsiteX83" fmla="*/ 9110856 w 9517857"/>
              <a:gd name="connsiteY83" fmla="*/ 70997 h 918356"/>
              <a:gd name="connsiteX84" fmla="*/ 9268817 w 9517857"/>
              <a:gd name="connsiteY84" fmla="*/ 53082 h 918356"/>
              <a:gd name="connsiteX85" fmla="*/ 9316667 w 9517857"/>
              <a:gd name="connsiteY85" fmla="*/ 45047 h 918356"/>
              <a:gd name="connsiteX86" fmla="*/ 9428209 w 9517857"/>
              <a:gd name="connsiteY86" fmla="*/ 29923 h 918356"/>
              <a:gd name="connsiteX87" fmla="*/ 9488916 w 9517857"/>
              <a:gd name="connsiteY8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820868 w 9517857"/>
              <a:gd name="connsiteY32" fmla="*/ 514160 h 918356"/>
              <a:gd name="connsiteX33" fmla="*/ 3073635 w 9517857"/>
              <a:gd name="connsiteY33" fmla="*/ 491294 h 918356"/>
              <a:gd name="connsiteX34" fmla="*/ 3222071 w 9517857"/>
              <a:gd name="connsiteY34" fmla="*/ 470559 h 918356"/>
              <a:gd name="connsiteX35" fmla="*/ 3274069 w 9517857"/>
              <a:gd name="connsiteY35" fmla="*/ 451605 h 918356"/>
              <a:gd name="connsiteX36" fmla="*/ 3349632 w 9517857"/>
              <a:gd name="connsiteY36" fmla="*/ 432583 h 918356"/>
              <a:gd name="connsiteX37" fmla="*/ 3479593 w 9517857"/>
              <a:gd name="connsiteY37" fmla="*/ 390437 h 918356"/>
              <a:gd name="connsiteX38" fmla="*/ 3651428 w 9517857"/>
              <a:gd name="connsiteY38" fmla="*/ 361807 h 918356"/>
              <a:gd name="connsiteX39" fmla="*/ 3844133 w 9517857"/>
              <a:gd name="connsiteY39" fmla="*/ 360648 h 918356"/>
              <a:gd name="connsiteX40" fmla="*/ 3933803 w 9517857"/>
              <a:gd name="connsiteY40" fmla="*/ 357315 h 918356"/>
              <a:gd name="connsiteX41" fmla="*/ 4266740 w 9517857"/>
              <a:gd name="connsiteY41" fmla="*/ 361454 h 918356"/>
              <a:gd name="connsiteX42" fmla="*/ 4430770 w 9517857"/>
              <a:gd name="connsiteY42" fmla="*/ 342643 h 918356"/>
              <a:gd name="connsiteX43" fmla="*/ 4512664 w 9517857"/>
              <a:gd name="connsiteY43" fmla="*/ 319948 h 918356"/>
              <a:gd name="connsiteX44" fmla="*/ 4616423 w 9517857"/>
              <a:gd name="connsiteY44" fmla="*/ 290914 h 918356"/>
              <a:gd name="connsiteX45" fmla="*/ 4689163 w 9517857"/>
              <a:gd name="connsiteY45" fmla="*/ 272812 h 918356"/>
              <a:gd name="connsiteX46" fmla="*/ 4783273 w 9517857"/>
              <a:gd name="connsiteY46" fmla="*/ 248463 h 918356"/>
              <a:gd name="connsiteX47" fmla="*/ 4836507 w 9517857"/>
              <a:gd name="connsiteY47" fmla="*/ 256788 h 918356"/>
              <a:gd name="connsiteX48" fmla="*/ 4892569 w 9517857"/>
              <a:gd name="connsiteY48" fmla="*/ 249933 h 918356"/>
              <a:gd name="connsiteX49" fmla="*/ 4896611 w 9517857"/>
              <a:gd name="connsiteY49" fmla="*/ 240448 h 918356"/>
              <a:gd name="connsiteX50" fmla="*/ 4917286 w 9517857"/>
              <a:gd name="connsiteY50" fmla="*/ 243659 h 918356"/>
              <a:gd name="connsiteX51" fmla="*/ 4981173 w 9517857"/>
              <a:gd name="connsiteY51" fmla="*/ 247103 h 918356"/>
              <a:gd name="connsiteX52" fmla="*/ 5060397 w 9517857"/>
              <a:gd name="connsiteY52" fmla="*/ 263688 h 918356"/>
              <a:gd name="connsiteX53" fmla="*/ 5252996 w 9517857"/>
              <a:gd name="connsiteY53" fmla="*/ 270655 h 918356"/>
              <a:gd name="connsiteX54" fmla="*/ 5358056 w 9517857"/>
              <a:gd name="connsiteY54" fmla="*/ 247248 h 918356"/>
              <a:gd name="connsiteX55" fmla="*/ 5426496 w 9517857"/>
              <a:gd name="connsiteY55" fmla="*/ 235142 h 918356"/>
              <a:gd name="connsiteX56" fmla="*/ 5497161 w 9517857"/>
              <a:gd name="connsiteY56" fmla="*/ 228808 h 918356"/>
              <a:gd name="connsiteX57" fmla="*/ 5826043 w 9517857"/>
              <a:gd name="connsiteY57" fmla="*/ 148073 h 918356"/>
              <a:gd name="connsiteX58" fmla="*/ 6007627 w 9517857"/>
              <a:gd name="connsiteY58" fmla="*/ 147126 h 918356"/>
              <a:gd name="connsiteX59" fmla="*/ 6080994 w 9517857"/>
              <a:gd name="connsiteY59" fmla="*/ 142938 h 918356"/>
              <a:gd name="connsiteX60" fmla="*/ 6194152 w 9517857"/>
              <a:gd name="connsiteY60" fmla="*/ 151772 h 918356"/>
              <a:gd name="connsiteX61" fmla="*/ 6281379 w 9517857"/>
              <a:gd name="connsiteY61" fmla="*/ 181626 h 918356"/>
              <a:gd name="connsiteX62" fmla="*/ 6489033 w 9517857"/>
              <a:gd name="connsiteY62" fmla="*/ 167648 h 918356"/>
              <a:gd name="connsiteX63" fmla="*/ 6544700 w 9517857"/>
              <a:gd name="connsiteY63" fmla="*/ 167161 h 918356"/>
              <a:gd name="connsiteX64" fmla="*/ 6648353 w 9517857"/>
              <a:gd name="connsiteY64" fmla="*/ 172250 h 918356"/>
              <a:gd name="connsiteX65" fmla="*/ 6736227 w 9517857"/>
              <a:gd name="connsiteY65" fmla="*/ 173216 h 918356"/>
              <a:gd name="connsiteX66" fmla="*/ 6977218 w 9517857"/>
              <a:gd name="connsiteY66" fmla="*/ 184289 h 918356"/>
              <a:gd name="connsiteX67" fmla="*/ 7065221 w 9517857"/>
              <a:gd name="connsiteY67" fmla="*/ 227531 h 918356"/>
              <a:gd name="connsiteX68" fmla="*/ 7358195 w 9517857"/>
              <a:gd name="connsiteY68" fmla="*/ 251740 h 918356"/>
              <a:gd name="connsiteX69" fmla="*/ 7565449 w 9517857"/>
              <a:gd name="connsiteY69" fmla="*/ 258950 h 918356"/>
              <a:gd name="connsiteX70" fmla="*/ 7599285 w 9517857"/>
              <a:gd name="connsiteY70" fmla="*/ 266021 h 918356"/>
              <a:gd name="connsiteX71" fmla="*/ 7644411 w 9517857"/>
              <a:gd name="connsiteY71" fmla="*/ 258986 h 918356"/>
              <a:gd name="connsiteX72" fmla="*/ 7825110 w 9517857"/>
              <a:gd name="connsiteY72" fmla="*/ 229109 h 918356"/>
              <a:gd name="connsiteX73" fmla="*/ 7965805 w 9517857"/>
              <a:gd name="connsiteY73" fmla="*/ 200355 h 918356"/>
              <a:gd name="connsiteX74" fmla="*/ 8147401 w 9517857"/>
              <a:gd name="connsiteY74" fmla="*/ 205617 h 918356"/>
              <a:gd name="connsiteX75" fmla="*/ 8256033 w 9517857"/>
              <a:gd name="connsiteY75" fmla="*/ 193713 h 918356"/>
              <a:gd name="connsiteX76" fmla="*/ 8410677 w 9517857"/>
              <a:gd name="connsiteY76" fmla="*/ 172167 h 918356"/>
              <a:gd name="connsiteX77" fmla="*/ 8617841 w 9517857"/>
              <a:gd name="connsiteY77" fmla="*/ 155167 h 918356"/>
              <a:gd name="connsiteX78" fmla="*/ 8715976 w 9517857"/>
              <a:gd name="connsiteY78" fmla="*/ 178374 h 918356"/>
              <a:gd name="connsiteX79" fmla="*/ 8778827 w 9517857"/>
              <a:gd name="connsiteY79" fmla="*/ 172936 h 918356"/>
              <a:gd name="connsiteX80" fmla="*/ 8855248 w 9517857"/>
              <a:gd name="connsiteY80" fmla="*/ 143149 h 918356"/>
              <a:gd name="connsiteX81" fmla="*/ 9010380 w 9517857"/>
              <a:gd name="connsiteY81" fmla="*/ 91891 h 918356"/>
              <a:gd name="connsiteX82" fmla="*/ 9110856 w 9517857"/>
              <a:gd name="connsiteY82" fmla="*/ 70997 h 918356"/>
              <a:gd name="connsiteX83" fmla="*/ 9268817 w 9517857"/>
              <a:gd name="connsiteY83" fmla="*/ 53082 h 918356"/>
              <a:gd name="connsiteX84" fmla="*/ 9316667 w 9517857"/>
              <a:gd name="connsiteY84" fmla="*/ 45047 h 918356"/>
              <a:gd name="connsiteX85" fmla="*/ 9428209 w 9517857"/>
              <a:gd name="connsiteY85" fmla="*/ 29923 h 918356"/>
              <a:gd name="connsiteX86" fmla="*/ 9488916 w 9517857"/>
              <a:gd name="connsiteY8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78982 w 9517857"/>
              <a:gd name="connsiteY9" fmla="*/ 710142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081980 w 9517857"/>
              <a:gd name="connsiteY17" fmla="*/ 738455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081980 w 9517857"/>
              <a:gd name="connsiteY17" fmla="*/ 738455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142754 w 9517857"/>
              <a:gd name="connsiteY17" fmla="*/ 725374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02561 w 9517857"/>
              <a:gd name="connsiteY21" fmla="*/ 659917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4948 w 9517857"/>
              <a:gd name="connsiteY74" fmla="*/ 16824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4948 w 9517857"/>
              <a:gd name="connsiteY74" fmla="*/ 16824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2820868 w 9517857"/>
              <a:gd name="connsiteY28" fmla="*/ 514160 h 918356"/>
              <a:gd name="connsiteX29" fmla="*/ 3073635 w 9517857"/>
              <a:gd name="connsiteY29" fmla="*/ 491294 h 918356"/>
              <a:gd name="connsiteX30" fmla="*/ 3222071 w 9517857"/>
              <a:gd name="connsiteY30" fmla="*/ 470559 h 918356"/>
              <a:gd name="connsiteX31" fmla="*/ 3274069 w 9517857"/>
              <a:gd name="connsiteY31" fmla="*/ 451605 h 918356"/>
              <a:gd name="connsiteX32" fmla="*/ 3349632 w 9517857"/>
              <a:gd name="connsiteY32" fmla="*/ 432583 h 918356"/>
              <a:gd name="connsiteX33" fmla="*/ 3479593 w 9517857"/>
              <a:gd name="connsiteY33" fmla="*/ 390437 h 918356"/>
              <a:gd name="connsiteX34" fmla="*/ 3651428 w 9517857"/>
              <a:gd name="connsiteY34" fmla="*/ 361807 h 918356"/>
              <a:gd name="connsiteX35" fmla="*/ 3844133 w 9517857"/>
              <a:gd name="connsiteY35" fmla="*/ 360648 h 918356"/>
              <a:gd name="connsiteX36" fmla="*/ 3933803 w 9517857"/>
              <a:gd name="connsiteY36" fmla="*/ 357315 h 918356"/>
              <a:gd name="connsiteX37" fmla="*/ 4266740 w 9517857"/>
              <a:gd name="connsiteY37" fmla="*/ 361454 h 918356"/>
              <a:gd name="connsiteX38" fmla="*/ 4430770 w 9517857"/>
              <a:gd name="connsiteY38" fmla="*/ 342643 h 918356"/>
              <a:gd name="connsiteX39" fmla="*/ 4512664 w 9517857"/>
              <a:gd name="connsiteY39" fmla="*/ 319948 h 918356"/>
              <a:gd name="connsiteX40" fmla="*/ 4616423 w 9517857"/>
              <a:gd name="connsiteY40" fmla="*/ 290914 h 918356"/>
              <a:gd name="connsiteX41" fmla="*/ 4689163 w 9517857"/>
              <a:gd name="connsiteY41" fmla="*/ 272812 h 918356"/>
              <a:gd name="connsiteX42" fmla="*/ 4783273 w 9517857"/>
              <a:gd name="connsiteY42" fmla="*/ 248463 h 918356"/>
              <a:gd name="connsiteX43" fmla="*/ 4836507 w 9517857"/>
              <a:gd name="connsiteY43" fmla="*/ 256788 h 918356"/>
              <a:gd name="connsiteX44" fmla="*/ 4892569 w 9517857"/>
              <a:gd name="connsiteY44" fmla="*/ 249933 h 918356"/>
              <a:gd name="connsiteX45" fmla="*/ 4896611 w 9517857"/>
              <a:gd name="connsiteY45" fmla="*/ 240448 h 918356"/>
              <a:gd name="connsiteX46" fmla="*/ 4917286 w 9517857"/>
              <a:gd name="connsiteY46" fmla="*/ 243659 h 918356"/>
              <a:gd name="connsiteX47" fmla="*/ 4981173 w 9517857"/>
              <a:gd name="connsiteY47" fmla="*/ 247103 h 918356"/>
              <a:gd name="connsiteX48" fmla="*/ 5060397 w 9517857"/>
              <a:gd name="connsiteY48" fmla="*/ 263688 h 918356"/>
              <a:gd name="connsiteX49" fmla="*/ 5252996 w 9517857"/>
              <a:gd name="connsiteY49" fmla="*/ 270655 h 918356"/>
              <a:gd name="connsiteX50" fmla="*/ 5358056 w 9517857"/>
              <a:gd name="connsiteY50" fmla="*/ 247248 h 918356"/>
              <a:gd name="connsiteX51" fmla="*/ 5426496 w 9517857"/>
              <a:gd name="connsiteY51" fmla="*/ 235142 h 918356"/>
              <a:gd name="connsiteX52" fmla="*/ 5497161 w 9517857"/>
              <a:gd name="connsiteY52" fmla="*/ 228808 h 918356"/>
              <a:gd name="connsiteX53" fmla="*/ 5826043 w 9517857"/>
              <a:gd name="connsiteY53" fmla="*/ 148073 h 918356"/>
              <a:gd name="connsiteX54" fmla="*/ 6007627 w 9517857"/>
              <a:gd name="connsiteY54" fmla="*/ 147126 h 918356"/>
              <a:gd name="connsiteX55" fmla="*/ 6080994 w 9517857"/>
              <a:gd name="connsiteY55" fmla="*/ 142938 h 918356"/>
              <a:gd name="connsiteX56" fmla="*/ 6194152 w 9517857"/>
              <a:gd name="connsiteY56" fmla="*/ 151772 h 918356"/>
              <a:gd name="connsiteX57" fmla="*/ 6281379 w 9517857"/>
              <a:gd name="connsiteY57" fmla="*/ 181626 h 918356"/>
              <a:gd name="connsiteX58" fmla="*/ 6489033 w 9517857"/>
              <a:gd name="connsiteY58" fmla="*/ 167648 h 918356"/>
              <a:gd name="connsiteX59" fmla="*/ 6544700 w 9517857"/>
              <a:gd name="connsiteY59" fmla="*/ 167161 h 918356"/>
              <a:gd name="connsiteX60" fmla="*/ 6648353 w 9517857"/>
              <a:gd name="connsiteY60" fmla="*/ 172250 h 918356"/>
              <a:gd name="connsiteX61" fmla="*/ 6736227 w 9517857"/>
              <a:gd name="connsiteY61" fmla="*/ 173216 h 918356"/>
              <a:gd name="connsiteX62" fmla="*/ 6977218 w 9517857"/>
              <a:gd name="connsiteY62" fmla="*/ 184289 h 918356"/>
              <a:gd name="connsiteX63" fmla="*/ 7065221 w 9517857"/>
              <a:gd name="connsiteY63" fmla="*/ 227531 h 918356"/>
              <a:gd name="connsiteX64" fmla="*/ 7358195 w 9517857"/>
              <a:gd name="connsiteY64" fmla="*/ 251740 h 918356"/>
              <a:gd name="connsiteX65" fmla="*/ 7565449 w 9517857"/>
              <a:gd name="connsiteY65" fmla="*/ 258950 h 918356"/>
              <a:gd name="connsiteX66" fmla="*/ 7599285 w 9517857"/>
              <a:gd name="connsiteY66" fmla="*/ 266021 h 918356"/>
              <a:gd name="connsiteX67" fmla="*/ 7644411 w 9517857"/>
              <a:gd name="connsiteY67" fmla="*/ 258986 h 918356"/>
              <a:gd name="connsiteX68" fmla="*/ 7825110 w 9517857"/>
              <a:gd name="connsiteY68" fmla="*/ 229109 h 918356"/>
              <a:gd name="connsiteX69" fmla="*/ 7965805 w 9517857"/>
              <a:gd name="connsiteY69" fmla="*/ 200355 h 918356"/>
              <a:gd name="connsiteX70" fmla="*/ 8147401 w 9517857"/>
              <a:gd name="connsiteY70" fmla="*/ 205617 h 918356"/>
              <a:gd name="connsiteX71" fmla="*/ 8256033 w 9517857"/>
              <a:gd name="connsiteY71" fmla="*/ 193713 h 918356"/>
              <a:gd name="connsiteX72" fmla="*/ 8410677 w 9517857"/>
              <a:gd name="connsiteY72" fmla="*/ 172167 h 918356"/>
              <a:gd name="connsiteX73" fmla="*/ 8614948 w 9517857"/>
              <a:gd name="connsiteY73" fmla="*/ 168247 h 918356"/>
              <a:gd name="connsiteX74" fmla="*/ 8715976 w 9517857"/>
              <a:gd name="connsiteY74" fmla="*/ 178374 h 918356"/>
              <a:gd name="connsiteX75" fmla="*/ 8778827 w 9517857"/>
              <a:gd name="connsiteY75" fmla="*/ 172936 h 918356"/>
              <a:gd name="connsiteX76" fmla="*/ 8855248 w 9517857"/>
              <a:gd name="connsiteY76" fmla="*/ 143149 h 918356"/>
              <a:gd name="connsiteX77" fmla="*/ 9010380 w 9517857"/>
              <a:gd name="connsiteY77" fmla="*/ 91891 h 918356"/>
              <a:gd name="connsiteX78" fmla="*/ 9110856 w 9517857"/>
              <a:gd name="connsiteY78" fmla="*/ 70997 h 918356"/>
              <a:gd name="connsiteX79" fmla="*/ 9268817 w 9517857"/>
              <a:gd name="connsiteY79" fmla="*/ 53082 h 918356"/>
              <a:gd name="connsiteX80" fmla="*/ 9316667 w 9517857"/>
              <a:gd name="connsiteY80" fmla="*/ 45047 h 918356"/>
              <a:gd name="connsiteX81" fmla="*/ 9428209 w 9517857"/>
              <a:gd name="connsiteY81" fmla="*/ 29923 h 918356"/>
              <a:gd name="connsiteX82" fmla="*/ 9488916 w 9517857"/>
              <a:gd name="connsiteY8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3073635 w 9517857"/>
              <a:gd name="connsiteY28" fmla="*/ 491294 h 918356"/>
              <a:gd name="connsiteX29" fmla="*/ 3222071 w 9517857"/>
              <a:gd name="connsiteY29" fmla="*/ 470559 h 918356"/>
              <a:gd name="connsiteX30" fmla="*/ 3274069 w 9517857"/>
              <a:gd name="connsiteY30" fmla="*/ 451605 h 918356"/>
              <a:gd name="connsiteX31" fmla="*/ 3349632 w 9517857"/>
              <a:gd name="connsiteY31" fmla="*/ 432583 h 918356"/>
              <a:gd name="connsiteX32" fmla="*/ 3479593 w 9517857"/>
              <a:gd name="connsiteY32" fmla="*/ 390437 h 918356"/>
              <a:gd name="connsiteX33" fmla="*/ 3651428 w 9517857"/>
              <a:gd name="connsiteY33" fmla="*/ 361807 h 918356"/>
              <a:gd name="connsiteX34" fmla="*/ 3844133 w 9517857"/>
              <a:gd name="connsiteY34" fmla="*/ 360648 h 918356"/>
              <a:gd name="connsiteX35" fmla="*/ 3933803 w 9517857"/>
              <a:gd name="connsiteY35" fmla="*/ 357315 h 918356"/>
              <a:gd name="connsiteX36" fmla="*/ 4266740 w 9517857"/>
              <a:gd name="connsiteY36" fmla="*/ 361454 h 918356"/>
              <a:gd name="connsiteX37" fmla="*/ 4430770 w 9517857"/>
              <a:gd name="connsiteY37" fmla="*/ 342643 h 918356"/>
              <a:gd name="connsiteX38" fmla="*/ 4512664 w 9517857"/>
              <a:gd name="connsiteY38" fmla="*/ 319948 h 918356"/>
              <a:gd name="connsiteX39" fmla="*/ 4616423 w 9517857"/>
              <a:gd name="connsiteY39" fmla="*/ 290914 h 918356"/>
              <a:gd name="connsiteX40" fmla="*/ 4689163 w 9517857"/>
              <a:gd name="connsiteY40" fmla="*/ 272812 h 918356"/>
              <a:gd name="connsiteX41" fmla="*/ 4783273 w 9517857"/>
              <a:gd name="connsiteY41" fmla="*/ 248463 h 918356"/>
              <a:gd name="connsiteX42" fmla="*/ 4836507 w 9517857"/>
              <a:gd name="connsiteY42" fmla="*/ 256788 h 918356"/>
              <a:gd name="connsiteX43" fmla="*/ 4892569 w 9517857"/>
              <a:gd name="connsiteY43" fmla="*/ 249933 h 918356"/>
              <a:gd name="connsiteX44" fmla="*/ 4896611 w 9517857"/>
              <a:gd name="connsiteY44" fmla="*/ 240448 h 918356"/>
              <a:gd name="connsiteX45" fmla="*/ 4917286 w 9517857"/>
              <a:gd name="connsiteY45" fmla="*/ 243659 h 918356"/>
              <a:gd name="connsiteX46" fmla="*/ 4981173 w 9517857"/>
              <a:gd name="connsiteY46" fmla="*/ 247103 h 918356"/>
              <a:gd name="connsiteX47" fmla="*/ 5060397 w 9517857"/>
              <a:gd name="connsiteY47" fmla="*/ 263688 h 918356"/>
              <a:gd name="connsiteX48" fmla="*/ 5252996 w 9517857"/>
              <a:gd name="connsiteY48" fmla="*/ 270655 h 918356"/>
              <a:gd name="connsiteX49" fmla="*/ 5358056 w 9517857"/>
              <a:gd name="connsiteY49" fmla="*/ 247248 h 918356"/>
              <a:gd name="connsiteX50" fmla="*/ 5426496 w 9517857"/>
              <a:gd name="connsiteY50" fmla="*/ 235142 h 918356"/>
              <a:gd name="connsiteX51" fmla="*/ 5497161 w 9517857"/>
              <a:gd name="connsiteY51" fmla="*/ 228808 h 918356"/>
              <a:gd name="connsiteX52" fmla="*/ 5826043 w 9517857"/>
              <a:gd name="connsiteY52" fmla="*/ 148073 h 918356"/>
              <a:gd name="connsiteX53" fmla="*/ 6007627 w 9517857"/>
              <a:gd name="connsiteY53" fmla="*/ 147126 h 918356"/>
              <a:gd name="connsiteX54" fmla="*/ 6080994 w 9517857"/>
              <a:gd name="connsiteY54" fmla="*/ 142938 h 918356"/>
              <a:gd name="connsiteX55" fmla="*/ 6194152 w 9517857"/>
              <a:gd name="connsiteY55" fmla="*/ 151772 h 918356"/>
              <a:gd name="connsiteX56" fmla="*/ 6281379 w 9517857"/>
              <a:gd name="connsiteY56" fmla="*/ 181626 h 918356"/>
              <a:gd name="connsiteX57" fmla="*/ 6489033 w 9517857"/>
              <a:gd name="connsiteY57" fmla="*/ 167648 h 918356"/>
              <a:gd name="connsiteX58" fmla="*/ 6544700 w 9517857"/>
              <a:gd name="connsiteY58" fmla="*/ 167161 h 918356"/>
              <a:gd name="connsiteX59" fmla="*/ 6648353 w 9517857"/>
              <a:gd name="connsiteY59" fmla="*/ 172250 h 918356"/>
              <a:gd name="connsiteX60" fmla="*/ 6736227 w 9517857"/>
              <a:gd name="connsiteY60" fmla="*/ 173216 h 918356"/>
              <a:gd name="connsiteX61" fmla="*/ 6977218 w 9517857"/>
              <a:gd name="connsiteY61" fmla="*/ 184289 h 918356"/>
              <a:gd name="connsiteX62" fmla="*/ 7065221 w 9517857"/>
              <a:gd name="connsiteY62" fmla="*/ 227531 h 918356"/>
              <a:gd name="connsiteX63" fmla="*/ 7358195 w 9517857"/>
              <a:gd name="connsiteY63" fmla="*/ 251740 h 918356"/>
              <a:gd name="connsiteX64" fmla="*/ 7565449 w 9517857"/>
              <a:gd name="connsiteY64" fmla="*/ 258950 h 918356"/>
              <a:gd name="connsiteX65" fmla="*/ 7599285 w 9517857"/>
              <a:gd name="connsiteY65" fmla="*/ 266021 h 918356"/>
              <a:gd name="connsiteX66" fmla="*/ 7644411 w 9517857"/>
              <a:gd name="connsiteY66" fmla="*/ 258986 h 918356"/>
              <a:gd name="connsiteX67" fmla="*/ 7825110 w 9517857"/>
              <a:gd name="connsiteY67" fmla="*/ 229109 h 918356"/>
              <a:gd name="connsiteX68" fmla="*/ 7965805 w 9517857"/>
              <a:gd name="connsiteY68" fmla="*/ 200355 h 918356"/>
              <a:gd name="connsiteX69" fmla="*/ 8147401 w 9517857"/>
              <a:gd name="connsiteY69" fmla="*/ 205617 h 918356"/>
              <a:gd name="connsiteX70" fmla="*/ 8256033 w 9517857"/>
              <a:gd name="connsiteY70" fmla="*/ 193713 h 918356"/>
              <a:gd name="connsiteX71" fmla="*/ 8410677 w 9517857"/>
              <a:gd name="connsiteY71" fmla="*/ 172167 h 918356"/>
              <a:gd name="connsiteX72" fmla="*/ 8614948 w 9517857"/>
              <a:gd name="connsiteY72" fmla="*/ 168247 h 918356"/>
              <a:gd name="connsiteX73" fmla="*/ 8715976 w 9517857"/>
              <a:gd name="connsiteY73" fmla="*/ 178374 h 918356"/>
              <a:gd name="connsiteX74" fmla="*/ 8778827 w 9517857"/>
              <a:gd name="connsiteY74" fmla="*/ 172936 h 918356"/>
              <a:gd name="connsiteX75" fmla="*/ 8855248 w 9517857"/>
              <a:gd name="connsiteY75" fmla="*/ 143149 h 918356"/>
              <a:gd name="connsiteX76" fmla="*/ 9010380 w 9517857"/>
              <a:gd name="connsiteY76" fmla="*/ 91891 h 918356"/>
              <a:gd name="connsiteX77" fmla="*/ 9110856 w 9517857"/>
              <a:gd name="connsiteY77" fmla="*/ 70997 h 918356"/>
              <a:gd name="connsiteX78" fmla="*/ 9268817 w 9517857"/>
              <a:gd name="connsiteY78" fmla="*/ 53082 h 918356"/>
              <a:gd name="connsiteX79" fmla="*/ 9316667 w 9517857"/>
              <a:gd name="connsiteY79" fmla="*/ 45047 h 918356"/>
              <a:gd name="connsiteX80" fmla="*/ 9428209 w 9517857"/>
              <a:gd name="connsiteY80" fmla="*/ 29923 h 918356"/>
              <a:gd name="connsiteX81" fmla="*/ 9488916 w 9517857"/>
              <a:gd name="connsiteY8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3073635 w 9517857"/>
              <a:gd name="connsiteY28" fmla="*/ 491294 h 918356"/>
              <a:gd name="connsiteX29" fmla="*/ 3222071 w 9517857"/>
              <a:gd name="connsiteY29" fmla="*/ 470559 h 918356"/>
              <a:gd name="connsiteX30" fmla="*/ 3274069 w 9517857"/>
              <a:gd name="connsiteY30" fmla="*/ 451605 h 918356"/>
              <a:gd name="connsiteX31" fmla="*/ 3349632 w 9517857"/>
              <a:gd name="connsiteY31" fmla="*/ 432583 h 918356"/>
              <a:gd name="connsiteX32" fmla="*/ 3479593 w 9517857"/>
              <a:gd name="connsiteY32" fmla="*/ 390437 h 918356"/>
              <a:gd name="connsiteX33" fmla="*/ 3651428 w 9517857"/>
              <a:gd name="connsiteY33" fmla="*/ 361807 h 918356"/>
              <a:gd name="connsiteX34" fmla="*/ 3844133 w 9517857"/>
              <a:gd name="connsiteY34" fmla="*/ 360648 h 918356"/>
              <a:gd name="connsiteX35" fmla="*/ 3933803 w 9517857"/>
              <a:gd name="connsiteY35" fmla="*/ 357315 h 918356"/>
              <a:gd name="connsiteX36" fmla="*/ 4266740 w 9517857"/>
              <a:gd name="connsiteY36" fmla="*/ 361454 h 918356"/>
              <a:gd name="connsiteX37" fmla="*/ 4430770 w 9517857"/>
              <a:gd name="connsiteY37" fmla="*/ 342643 h 918356"/>
              <a:gd name="connsiteX38" fmla="*/ 4512664 w 9517857"/>
              <a:gd name="connsiteY38" fmla="*/ 319948 h 918356"/>
              <a:gd name="connsiteX39" fmla="*/ 4616423 w 9517857"/>
              <a:gd name="connsiteY39" fmla="*/ 290914 h 918356"/>
              <a:gd name="connsiteX40" fmla="*/ 4689163 w 9517857"/>
              <a:gd name="connsiteY40" fmla="*/ 272812 h 918356"/>
              <a:gd name="connsiteX41" fmla="*/ 4783273 w 9517857"/>
              <a:gd name="connsiteY41" fmla="*/ 248463 h 918356"/>
              <a:gd name="connsiteX42" fmla="*/ 4836507 w 9517857"/>
              <a:gd name="connsiteY42" fmla="*/ 256788 h 918356"/>
              <a:gd name="connsiteX43" fmla="*/ 4892569 w 9517857"/>
              <a:gd name="connsiteY43" fmla="*/ 249933 h 918356"/>
              <a:gd name="connsiteX44" fmla="*/ 4896611 w 9517857"/>
              <a:gd name="connsiteY44" fmla="*/ 240448 h 918356"/>
              <a:gd name="connsiteX45" fmla="*/ 4917286 w 9517857"/>
              <a:gd name="connsiteY45" fmla="*/ 243659 h 918356"/>
              <a:gd name="connsiteX46" fmla="*/ 4981173 w 9517857"/>
              <a:gd name="connsiteY46" fmla="*/ 247103 h 918356"/>
              <a:gd name="connsiteX47" fmla="*/ 5060397 w 9517857"/>
              <a:gd name="connsiteY47" fmla="*/ 263688 h 918356"/>
              <a:gd name="connsiteX48" fmla="*/ 5252996 w 9517857"/>
              <a:gd name="connsiteY48" fmla="*/ 270655 h 918356"/>
              <a:gd name="connsiteX49" fmla="*/ 5358056 w 9517857"/>
              <a:gd name="connsiteY49" fmla="*/ 247248 h 918356"/>
              <a:gd name="connsiteX50" fmla="*/ 5426496 w 9517857"/>
              <a:gd name="connsiteY50" fmla="*/ 235142 h 918356"/>
              <a:gd name="connsiteX51" fmla="*/ 5497161 w 9517857"/>
              <a:gd name="connsiteY51" fmla="*/ 228808 h 918356"/>
              <a:gd name="connsiteX52" fmla="*/ 5826043 w 9517857"/>
              <a:gd name="connsiteY52" fmla="*/ 148073 h 918356"/>
              <a:gd name="connsiteX53" fmla="*/ 6007627 w 9517857"/>
              <a:gd name="connsiteY53" fmla="*/ 147126 h 918356"/>
              <a:gd name="connsiteX54" fmla="*/ 6080994 w 9517857"/>
              <a:gd name="connsiteY54" fmla="*/ 142938 h 918356"/>
              <a:gd name="connsiteX55" fmla="*/ 6194152 w 9517857"/>
              <a:gd name="connsiteY55" fmla="*/ 151772 h 918356"/>
              <a:gd name="connsiteX56" fmla="*/ 6281379 w 9517857"/>
              <a:gd name="connsiteY56" fmla="*/ 181626 h 918356"/>
              <a:gd name="connsiteX57" fmla="*/ 6489033 w 9517857"/>
              <a:gd name="connsiteY57" fmla="*/ 167648 h 918356"/>
              <a:gd name="connsiteX58" fmla="*/ 6544700 w 9517857"/>
              <a:gd name="connsiteY58" fmla="*/ 167161 h 918356"/>
              <a:gd name="connsiteX59" fmla="*/ 6648353 w 9517857"/>
              <a:gd name="connsiteY59" fmla="*/ 172250 h 918356"/>
              <a:gd name="connsiteX60" fmla="*/ 6736227 w 9517857"/>
              <a:gd name="connsiteY60" fmla="*/ 173216 h 918356"/>
              <a:gd name="connsiteX61" fmla="*/ 6977218 w 9517857"/>
              <a:gd name="connsiteY61" fmla="*/ 184289 h 918356"/>
              <a:gd name="connsiteX62" fmla="*/ 7065221 w 9517857"/>
              <a:gd name="connsiteY62" fmla="*/ 227531 h 918356"/>
              <a:gd name="connsiteX63" fmla="*/ 7358195 w 9517857"/>
              <a:gd name="connsiteY63" fmla="*/ 251740 h 918356"/>
              <a:gd name="connsiteX64" fmla="*/ 7565449 w 9517857"/>
              <a:gd name="connsiteY64" fmla="*/ 258950 h 918356"/>
              <a:gd name="connsiteX65" fmla="*/ 7599285 w 9517857"/>
              <a:gd name="connsiteY65" fmla="*/ 266021 h 918356"/>
              <a:gd name="connsiteX66" fmla="*/ 7644411 w 9517857"/>
              <a:gd name="connsiteY66" fmla="*/ 258986 h 918356"/>
              <a:gd name="connsiteX67" fmla="*/ 7825110 w 9517857"/>
              <a:gd name="connsiteY67" fmla="*/ 229109 h 918356"/>
              <a:gd name="connsiteX68" fmla="*/ 7965805 w 9517857"/>
              <a:gd name="connsiteY68" fmla="*/ 200355 h 918356"/>
              <a:gd name="connsiteX69" fmla="*/ 8147401 w 9517857"/>
              <a:gd name="connsiteY69" fmla="*/ 205617 h 918356"/>
              <a:gd name="connsiteX70" fmla="*/ 8256033 w 9517857"/>
              <a:gd name="connsiteY70" fmla="*/ 193713 h 918356"/>
              <a:gd name="connsiteX71" fmla="*/ 8410677 w 9517857"/>
              <a:gd name="connsiteY71" fmla="*/ 172167 h 918356"/>
              <a:gd name="connsiteX72" fmla="*/ 8614948 w 9517857"/>
              <a:gd name="connsiteY72" fmla="*/ 168247 h 918356"/>
              <a:gd name="connsiteX73" fmla="*/ 8715976 w 9517857"/>
              <a:gd name="connsiteY73" fmla="*/ 178374 h 918356"/>
              <a:gd name="connsiteX74" fmla="*/ 8778827 w 9517857"/>
              <a:gd name="connsiteY74" fmla="*/ 172936 h 918356"/>
              <a:gd name="connsiteX75" fmla="*/ 8855248 w 9517857"/>
              <a:gd name="connsiteY75" fmla="*/ 143149 h 918356"/>
              <a:gd name="connsiteX76" fmla="*/ 9010380 w 9517857"/>
              <a:gd name="connsiteY76" fmla="*/ 91891 h 918356"/>
              <a:gd name="connsiteX77" fmla="*/ 9110856 w 9517857"/>
              <a:gd name="connsiteY77" fmla="*/ 70997 h 918356"/>
              <a:gd name="connsiteX78" fmla="*/ 9268817 w 9517857"/>
              <a:gd name="connsiteY78" fmla="*/ 53082 h 918356"/>
              <a:gd name="connsiteX79" fmla="*/ 9316667 w 9517857"/>
              <a:gd name="connsiteY79" fmla="*/ 45047 h 918356"/>
              <a:gd name="connsiteX80" fmla="*/ 9428209 w 9517857"/>
              <a:gd name="connsiteY80" fmla="*/ 29923 h 918356"/>
              <a:gd name="connsiteX81" fmla="*/ 9488916 w 9517857"/>
              <a:gd name="connsiteY8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727306 w 9517857"/>
              <a:gd name="connsiteY26" fmla="*/ 550698 h 918356"/>
              <a:gd name="connsiteX27" fmla="*/ 3073635 w 9517857"/>
              <a:gd name="connsiteY27" fmla="*/ 491294 h 918356"/>
              <a:gd name="connsiteX28" fmla="*/ 3222071 w 9517857"/>
              <a:gd name="connsiteY28" fmla="*/ 470559 h 918356"/>
              <a:gd name="connsiteX29" fmla="*/ 3274069 w 9517857"/>
              <a:gd name="connsiteY29" fmla="*/ 451605 h 918356"/>
              <a:gd name="connsiteX30" fmla="*/ 3349632 w 9517857"/>
              <a:gd name="connsiteY30" fmla="*/ 432583 h 918356"/>
              <a:gd name="connsiteX31" fmla="*/ 3479593 w 9517857"/>
              <a:gd name="connsiteY31" fmla="*/ 390437 h 918356"/>
              <a:gd name="connsiteX32" fmla="*/ 3651428 w 9517857"/>
              <a:gd name="connsiteY32" fmla="*/ 361807 h 918356"/>
              <a:gd name="connsiteX33" fmla="*/ 3844133 w 9517857"/>
              <a:gd name="connsiteY33" fmla="*/ 360648 h 918356"/>
              <a:gd name="connsiteX34" fmla="*/ 3933803 w 9517857"/>
              <a:gd name="connsiteY34" fmla="*/ 357315 h 918356"/>
              <a:gd name="connsiteX35" fmla="*/ 4266740 w 9517857"/>
              <a:gd name="connsiteY35" fmla="*/ 361454 h 918356"/>
              <a:gd name="connsiteX36" fmla="*/ 4430770 w 9517857"/>
              <a:gd name="connsiteY36" fmla="*/ 342643 h 918356"/>
              <a:gd name="connsiteX37" fmla="*/ 4512664 w 9517857"/>
              <a:gd name="connsiteY37" fmla="*/ 319948 h 918356"/>
              <a:gd name="connsiteX38" fmla="*/ 4616423 w 9517857"/>
              <a:gd name="connsiteY38" fmla="*/ 290914 h 918356"/>
              <a:gd name="connsiteX39" fmla="*/ 4689163 w 9517857"/>
              <a:gd name="connsiteY39" fmla="*/ 272812 h 918356"/>
              <a:gd name="connsiteX40" fmla="*/ 4783273 w 9517857"/>
              <a:gd name="connsiteY40" fmla="*/ 248463 h 918356"/>
              <a:gd name="connsiteX41" fmla="*/ 4836507 w 9517857"/>
              <a:gd name="connsiteY41" fmla="*/ 256788 h 918356"/>
              <a:gd name="connsiteX42" fmla="*/ 4892569 w 9517857"/>
              <a:gd name="connsiteY42" fmla="*/ 249933 h 918356"/>
              <a:gd name="connsiteX43" fmla="*/ 4896611 w 9517857"/>
              <a:gd name="connsiteY43" fmla="*/ 240448 h 918356"/>
              <a:gd name="connsiteX44" fmla="*/ 4917286 w 9517857"/>
              <a:gd name="connsiteY44" fmla="*/ 243659 h 918356"/>
              <a:gd name="connsiteX45" fmla="*/ 4981173 w 9517857"/>
              <a:gd name="connsiteY45" fmla="*/ 247103 h 918356"/>
              <a:gd name="connsiteX46" fmla="*/ 5060397 w 9517857"/>
              <a:gd name="connsiteY46" fmla="*/ 263688 h 918356"/>
              <a:gd name="connsiteX47" fmla="*/ 5252996 w 9517857"/>
              <a:gd name="connsiteY47" fmla="*/ 270655 h 918356"/>
              <a:gd name="connsiteX48" fmla="*/ 5358056 w 9517857"/>
              <a:gd name="connsiteY48" fmla="*/ 247248 h 918356"/>
              <a:gd name="connsiteX49" fmla="*/ 5426496 w 9517857"/>
              <a:gd name="connsiteY49" fmla="*/ 235142 h 918356"/>
              <a:gd name="connsiteX50" fmla="*/ 5497161 w 9517857"/>
              <a:gd name="connsiteY50" fmla="*/ 228808 h 918356"/>
              <a:gd name="connsiteX51" fmla="*/ 5826043 w 9517857"/>
              <a:gd name="connsiteY51" fmla="*/ 148073 h 918356"/>
              <a:gd name="connsiteX52" fmla="*/ 6007627 w 9517857"/>
              <a:gd name="connsiteY52" fmla="*/ 147126 h 918356"/>
              <a:gd name="connsiteX53" fmla="*/ 6080994 w 9517857"/>
              <a:gd name="connsiteY53" fmla="*/ 142938 h 918356"/>
              <a:gd name="connsiteX54" fmla="*/ 6194152 w 9517857"/>
              <a:gd name="connsiteY54" fmla="*/ 151772 h 918356"/>
              <a:gd name="connsiteX55" fmla="*/ 6281379 w 9517857"/>
              <a:gd name="connsiteY55" fmla="*/ 181626 h 918356"/>
              <a:gd name="connsiteX56" fmla="*/ 6489033 w 9517857"/>
              <a:gd name="connsiteY56" fmla="*/ 167648 h 918356"/>
              <a:gd name="connsiteX57" fmla="*/ 6544700 w 9517857"/>
              <a:gd name="connsiteY57" fmla="*/ 167161 h 918356"/>
              <a:gd name="connsiteX58" fmla="*/ 6648353 w 9517857"/>
              <a:gd name="connsiteY58" fmla="*/ 172250 h 918356"/>
              <a:gd name="connsiteX59" fmla="*/ 6736227 w 9517857"/>
              <a:gd name="connsiteY59" fmla="*/ 173216 h 918356"/>
              <a:gd name="connsiteX60" fmla="*/ 6977218 w 9517857"/>
              <a:gd name="connsiteY60" fmla="*/ 184289 h 918356"/>
              <a:gd name="connsiteX61" fmla="*/ 7065221 w 9517857"/>
              <a:gd name="connsiteY61" fmla="*/ 227531 h 918356"/>
              <a:gd name="connsiteX62" fmla="*/ 7358195 w 9517857"/>
              <a:gd name="connsiteY62" fmla="*/ 251740 h 918356"/>
              <a:gd name="connsiteX63" fmla="*/ 7565449 w 9517857"/>
              <a:gd name="connsiteY63" fmla="*/ 258950 h 918356"/>
              <a:gd name="connsiteX64" fmla="*/ 7599285 w 9517857"/>
              <a:gd name="connsiteY64" fmla="*/ 266021 h 918356"/>
              <a:gd name="connsiteX65" fmla="*/ 7644411 w 9517857"/>
              <a:gd name="connsiteY65" fmla="*/ 258986 h 918356"/>
              <a:gd name="connsiteX66" fmla="*/ 7825110 w 9517857"/>
              <a:gd name="connsiteY66" fmla="*/ 229109 h 918356"/>
              <a:gd name="connsiteX67" fmla="*/ 7965805 w 9517857"/>
              <a:gd name="connsiteY67" fmla="*/ 200355 h 918356"/>
              <a:gd name="connsiteX68" fmla="*/ 8147401 w 9517857"/>
              <a:gd name="connsiteY68" fmla="*/ 205617 h 918356"/>
              <a:gd name="connsiteX69" fmla="*/ 8256033 w 9517857"/>
              <a:gd name="connsiteY69" fmla="*/ 193713 h 918356"/>
              <a:gd name="connsiteX70" fmla="*/ 8410677 w 9517857"/>
              <a:gd name="connsiteY70" fmla="*/ 172167 h 918356"/>
              <a:gd name="connsiteX71" fmla="*/ 8614948 w 9517857"/>
              <a:gd name="connsiteY71" fmla="*/ 168247 h 918356"/>
              <a:gd name="connsiteX72" fmla="*/ 8715976 w 9517857"/>
              <a:gd name="connsiteY72" fmla="*/ 178374 h 918356"/>
              <a:gd name="connsiteX73" fmla="*/ 8778827 w 9517857"/>
              <a:gd name="connsiteY73" fmla="*/ 172936 h 918356"/>
              <a:gd name="connsiteX74" fmla="*/ 8855248 w 9517857"/>
              <a:gd name="connsiteY74" fmla="*/ 143149 h 918356"/>
              <a:gd name="connsiteX75" fmla="*/ 9010380 w 9517857"/>
              <a:gd name="connsiteY75" fmla="*/ 91891 h 918356"/>
              <a:gd name="connsiteX76" fmla="*/ 9110856 w 9517857"/>
              <a:gd name="connsiteY76" fmla="*/ 70997 h 918356"/>
              <a:gd name="connsiteX77" fmla="*/ 9268817 w 9517857"/>
              <a:gd name="connsiteY77" fmla="*/ 53082 h 918356"/>
              <a:gd name="connsiteX78" fmla="*/ 9316667 w 9517857"/>
              <a:gd name="connsiteY78" fmla="*/ 45047 h 918356"/>
              <a:gd name="connsiteX79" fmla="*/ 9428209 w 9517857"/>
              <a:gd name="connsiteY79" fmla="*/ 29923 h 918356"/>
              <a:gd name="connsiteX80" fmla="*/ 9488916 w 9517857"/>
              <a:gd name="connsiteY8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080994 w 9517857"/>
              <a:gd name="connsiteY52" fmla="*/ 142938 h 918356"/>
              <a:gd name="connsiteX53" fmla="*/ 6194152 w 9517857"/>
              <a:gd name="connsiteY53" fmla="*/ 151772 h 918356"/>
              <a:gd name="connsiteX54" fmla="*/ 6281379 w 9517857"/>
              <a:gd name="connsiteY54" fmla="*/ 181626 h 918356"/>
              <a:gd name="connsiteX55" fmla="*/ 6489033 w 9517857"/>
              <a:gd name="connsiteY55" fmla="*/ 167648 h 918356"/>
              <a:gd name="connsiteX56" fmla="*/ 6544700 w 9517857"/>
              <a:gd name="connsiteY56" fmla="*/ 167161 h 918356"/>
              <a:gd name="connsiteX57" fmla="*/ 6648353 w 9517857"/>
              <a:gd name="connsiteY57" fmla="*/ 172250 h 918356"/>
              <a:gd name="connsiteX58" fmla="*/ 6736227 w 9517857"/>
              <a:gd name="connsiteY58" fmla="*/ 173216 h 918356"/>
              <a:gd name="connsiteX59" fmla="*/ 6977218 w 9517857"/>
              <a:gd name="connsiteY59" fmla="*/ 184289 h 918356"/>
              <a:gd name="connsiteX60" fmla="*/ 7065221 w 9517857"/>
              <a:gd name="connsiteY60" fmla="*/ 227531 h 918356"/>
              <a:gd name="connsiteX61" fmla="*/ 7358195 w 9517857"/>
              <a:gd name="connsiteY61" fmla="*/ 251740 h 918356"/>
              <a:gd name="connsiteX62" fmla="*/ 7565449 w 9517857"/>
              <a:gd name="connsiteY62" fmla="*/ 258950 h 918356"/>
              <a:gd name="connsiteX63" fmla="*/ 7599285 w 9517857"/>
              <a:gd name="connsiteY63" fmla="*/ 266021 h 918356"/>
              <a:gd name="connsiteX64" fmla="*/ 7644411 w 9517857"/>
              <a:gd name="connsiteY64" fmla="*/ 258986 h 918356"/>
              <a:gd name="connsiteX65" fmla="*/ 7825110 w 9517857"/>
              <a:gd name="connsiteY65" fmla="*/ 229109 h 918356"/>
              <a:gd name="connsiteX66" fmla="*/ 7965805 w 9517857"/>
              <a:gd name="connsiteY66" fmla="*/ 200355 h 918356"/>
              <a:gd name="connsiteX67" fmla="*/ 8147401 w 9517857"/>
              <a:gd name="connsiteY67" fmla="*/ 205617 h 918356"/>
              <a:gd name="connsiteX68" fmla="*/ 8256033 w 9517857"/>
              <a:gd name="connsiteY68" fmla="*/ 193713 h 918356"/>
              <a:gd name="connsiteX69" fmla="*/ 8410677 w 9517857"/>
              <a:gd name="connsiteY69" fmla="*/ 172167 h 918356"/>
              <a:gd name="connsiteX70" fmla="*/ 8614948 w 9517857"/>
              <a:gd name="connsiteY70" fmla="*/ 168247 h 918356"/>
              <a:gd name="connsiteX71" fmla="*/ 8715976 w 9517857"/>
              <a:gd name="connsiteY71" fmla="*/ 178374 h 918356"/>
              <a:gd name="connsiteX72" fmla="*/ 8778827 w 9517857"/>
              <a:gd name="connsiteY72" fmla="*/ 172936 h 918356"/>
              <a:gd name="connsiteX73" fmla="*/ 8855248 w 9517857"/>
              <a:gd name="connsiteY73" fmla="*/ 143149 h 918356"/>
              <a:gd name="connsiteX74" fmla="*/ 9010380 w 9517857"/>
              <a:gd name="connsiteY74" fmla="*/ 91891 h 918356"/>
              <a:gd name="connsiteX75" fmla="*/ 9110856 w 9517857"/>
              <a:gd name="connsiteY75" fmla="*/ 70997 h 918356"/>
              <a:gd name="connsiteX76" fmla="*/ 9268817 w 9517857"/>
              <a:gd name="connsiteY76" fmla="*/ 53082 h 918356"/>
              <a:gd name="connsiteX77" fmla="*/ 9316667 w 9517857"/>
              <a:gd name="connsiteY77" fmla="*/ 45047 h 918356"/>
              <a:gd name="connsiteX78" fmla="*/ 9428209 w 9517857"/>
              <a:gd name="connsiteY78" fmla="*/ 29923 h 918356"/>
              <a:gd name="connsiteX79" fmla="*/ 9488916 w 9517857"/>
              <a:gd name="connsiteY7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410677 w 9517857"/>
              <a:gd name="connsiteY68" fmla="*/ 172167 h 918356"/>
              <a:gd name="connsiteX69" fmla="*/ 8614948 w 9517857"/>
              <a:gd name="connsiteY69" fmla="*/ 168247 h 918356"/>
              <a:gd name="connsiteX70" fmla="*/ 8715976 w 9517857"/>
              <a:gd name="connsiteY70" fmla="*/ 178374 h 918356"/>
              <a:gd name="connsiteX71" fmla="*/ 8778827 w 9517857"/>
              <a:gd name="connsiteY71" fmla="*/ 172936 h 918356"/>
              <a:gd name="connsiteX72" fmla="*/ 8855248 w 9517857"/>
              <a:gd name="connsiteY72" fmla="*/ 143149 h 918356"/>
              <a:gd name="connsiteX73" fmla="*/ 9010380 w 9517857"/>
              <a:gd name="connsiteY73" fmla="*/ 91891 h 918356"/>
              <a:gd name="connsiteX74" fmla="*/ 9110856 w 9517857"/>
              <a:gd name="connsiteY74" fmla="*/ 70997 h 918356"/>
              <a:gd name="connsiteX75" fmla="*/ 9268817 w 9517857"/>
              <a:gd name="connsiteY75" fmla="*/ 53082 h 918356"/>
              <a:gd name="connsiteX76" fmla="*/ 9316667 w 9517857"/>
              <a:gd name="connsiteY76" fmla="*/ 45047 h 918356"/>
              <a:gd name="connsiteX77" fmla="*/ 9428209 w 9517857"/>
              <a:gd name="connsiteY77" fmla="*/ 29923 h 918356"/>
              <a:gd name="connsiteX78" fmla="*/ 9488916 w 9517857"/>
              <a:gd name="connsiteY7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614948 w 9517857"/>
              <a:gd name="connsiteY68" fmla="*/ 168247 h 918356"/>
              <a:gd name="connsiteX69" fmla="*/ 8715976 w 9517857"/>
              <a:gd name="connsiteY69" fmla="*/ 178374 h 918356"/>
              <a:gd name="connsiteX70" fmla="*/ 8778827 w 9517857"/>
              <a:gd name="connsiteY70" fmla="*/ 172936 h 918356"/>
              <a:gd name="connsiteX71" fmla="*/ 8855248 w 9517857"/>
              <a:gd name="connsiteY71" fmla="*/ 143149 h 918356"/>
              <a:gd name="connsiteX72" fmla="*/ 9010380 w 9517857"/>
              <a:gd name="connsiteY72" fmla="*/ 91891 h 918356"/>
              <a:gd name="connsiteX73" fmla="*/ 9110856 w 9517857"/>
              <a:gd name="connsiteY73" fmla="*/ 70997 h 918356"/>
              <a:gd name="connsiteX74" fmla="*/ 9268817 w 9517857"/>
              <a:gd name="connsiteY74" fmla="*/ 53082 h 918356"/>
              <a:gd name="connsiteX75" fmla="*/ 9316667 w 9517857"/>
              <a:gd name="connsiteY75" fmla="*/ 45047 h 918356"/>
              <a:gd name="connsiteX76" fmla="*/ 9428209 w 9517857"/>
              <a:gd name="connsiteY76" fmla="*/ 29923 h 918356"/>
              <a:gd name="connsiteX77" fmla="*/ 9488916 w 9517857"/>
              <a:gd name="connsiteY7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614948 w 9517857"/>
              <a:gd name="connsiteY68" fmla="*/ 168247 h 918356"/>
              <a:gd name="connsiteX69" fmla="*/ 8715976 w 9517857"/>
              <a:gd name="connsiteY69" fmla="*/ 178374 h 918356"/>
              <a:gd name="connsiteX70" fmla="*/ 8778827 w 9517857"/>
              <a:gd name="connsiteY70" fmla="*/ 172936 h 918356"/>
              <a:gd name="connsiteX71" fmla="*/ 8855248 w 9517857"/>
              <a:gd name="connsiteY71" fmla="*/ 143149 h 918356"/>
              <a:gd name="connsiteX72" fmla="*/ 9010380 w 9517857"/>
              <a:gd name="connsiteY72" fmla="*/ 91891 h 918356"/>
              <a:gd name="connsiteX73" fmla="*/ 9110856 w 9517857"/>
              <a:gd name="connsiteY73" fmla="*/ 70997 h 918356"/>
              <a:gd name="connsiteX74" fmla="*/ 9268817 w 9517857"/>
              <a:gd name="connsiteY74" fmla="*/ 53082 h 918356"/>
              <a:gd name="connsiteX75" fmla="*/ 9316667 w 9517857"/>
              <a:gd name="connsiteY75" fmla="*/ 45047 h 918356"/>
              <a:gd name="connsiteX76" fmla="*/ 9428209 w 9517857"/>
              <a:gd name="connsiteY76" fmla="*/ 29923 h 918356"/>
              <a:gd name="connsiteX77" fmla="*/ 9488916 w 9517857"/>
              <a:gd name="connsiteY7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965805 w 9517857"/>
              <a:gd name="connsiteY64" fmla="*/ 200355 h 918356"/>
              <a:gd name="connsiteX65" fmla="*/ 8147401 w 9517857"/>
              <a:gd name="connsiteY65" fmla="*/ 205617 h 918356"/>
              <a:gd name="connsiteX66" fmla="*/ 8256033 w 9517857"/>
              <a:gd name="connsiteY66" fmla="*/ 193713 h 918356"/>
              <a:gd name="connsiteX67" fmla="*/ 8614948 w 9517857"/>
              <a:gd name="connsiteY67" fmla="*/ 168247 h 918356"/>
              <a:gd name="connsiteX68" fmla="*/ 8715976 w 9517857"/>
              <a:gd name="connsiteY68" fmla="*/ 178374 h 918356"/>
              <a:gd name="connsiteX69" fmla="*/ 8778827 w 9517857"/>
              <a:gd name="connsiteY69" fmla="*/ 172936 h 918356"/>
              <a:gd name="connsiteX70" fmla="*/ 8855248 w 9517857"/>
              <a:gd name="connsiteY70" fmla="*/ 143149 h 918356"/>
              <a:gd name="connsiteX71" fmla="*/ 9010380 w 9517857"/>
              <a:gd name="connsiteY71" fmla="*/ 91891 h 918356"/>
              <a:gd name="connsiteX72" fmla="*/ 9110856 w 9517857"/>
              <a:gd name="connsiteY72" fmla="*/ 70997 h 918356"/>
              <a:gd name="connsiteX73" fmla="*/ 9268817 w 9517857"/>
              <a:gd name="connsiteY73" fmla="*/ 53082 h 918356"/>
              <a:gd name="connsiteX74" fmla="*/ 9316667 w 9517857"/>
              <a:gd name="connsiteY74" fmla="*/ 45047 h 918356"/>
              <a:gd name="connsiteX75" fmla="*/ 9428209 w 9517857"/>
              <a:gd name="connsiteY75" fmla="*/ 29923 h 918356"/>
              <a:gd name="connsiteX76" fmla="*/ 9488916 w 9517857"/>
              <a:gd name="connsiteY7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965805 w 9517857"/>
              <a:gd name="connsiteY64" fmla="*/ 200355 h 918356"/>
              <a:gd name="connsiteX65" fmla="*/ 8147401 w 9517857"/>
              <a:gd name="connsiteY65" fmla="*/ 205617 h 918356"/>
              <a:gd name="connsiteX66" fmla="*/ 8256033 w 9517857"/>
              <a:gd name="connsiteY66" fmla="*/ 193713 h 918356"/>
              <a:gd name="connsiteX67" fmla="*/ 8614948 w 9517857"/>
              <a:gd name="connsiteY67" fmla="*/ 168247 h 918356"/>
              <a:gd name="connsiteX68" fmla="*/ 8715976 w 9517857"/>
              <a:gd name="connsiteY68" fmla="*/ 178374 h 918356"/>
              <a:gd name="connsiteX69" fmla="*/ 8778827 w 9517857"/>
              <a:gd name="connsiteY69" fmla="*/ 172936 h 918356"/>
              <a:gd name="connsiteX70" fmla="*/ 8855248 w 9517857"/>
              <a:gd name="connsiteY70" fmla="*/ 143149 h 918356"/>
              <a:gd name="connsiteX71" fmla="*/ 9010380 w 9517857"/>
              <a:gd name="connsiteY71" fmla="*/ 91891 h 918356"/>
              <a:gd name="connsiteX72" fmla="*/ 9110856 w 9517857"/>
              <a:gd name="connsiteY72" fmla="*/ 70997 h 918356"/>
              <a:gd name="connsiteX73" fmla="*/ 9268817 w 9517857"/>
              <a:gd name="connsiteY73" fmla="*/ 53082 h 918356"/>
              <a:gd name="connsiteX74" fmla="*/ 9316667 w 9517857"/>
              <a:gd name="connsiteY74" fmla="*/ 45047 h 918356"/>
              <a:gd name="connsiteX75" fmla="*/ 9428209 w 9517857"/>
              <a:gd name="connsiteY75" fmla="*/ 29923 h 918356"/>
              <a:gd name="connsiteX76" fmla="*/ 9488916 w 9517857"/>
              <a:gd name="connsiteY7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36507 w 9517857"/>
              <a:gd name="connsiteY39" fmla="*/ 256788 h 918356"/>
              <a:gd name="connsiteX40" fmla="*/ 4892569 w 9517857"/>
              <a:gd name="connsiteY40" fmla="*/ 249933 h 918356"/>
              <a:gd name="connsiteX41" fmla="*/ 4896611 w 9517857"/>
              <a:gd name="connsiteY41" fmla="*/ 240448 h 918356"/>
              <a:gd name="connsiteX42" fmla="*/ 4917286 w 9517857"/>
              <a:gd name="connsiteY42" fmla="*/ 243659 h 918356"/>
              <a:gd name="connsiteX43" fmla="*/ 4981173 w 9517857"/>
              <a:gd name="connsiteY43" fmla="*/ 247103 h 918356"/>
              <a:gd name="connsiteX44" fmla="*/ 5060397 w 9517857"/>
              <a:gd name="connsiteY44" fmla="*/ 263688 h 918356"/>
              <a:gd name="connsiteX45" fmla="*/ 5252996 w 9517857"/>
              <a:gd name="connsiteY45" fmla="*/ 270655 h 918356"/>
              <a:gd name="connsiteX46" fmla="*/ 5358056 w 9517857"/>
              <a:gd name="connsiteY46" fmla="*/ 247248 h 918356"/>
              <a:gd name="connsiteX47" fmla="*/ 5426496 w 9517857"/>
              <a:gd name="connsiteY47" fmla="*/ 235142 h 918356"/>
              <a:gd name="connsiteX48" fmla="*/ 5497161 w 9517857"/>
              <a:gd name="connsiteY48" fmla="*/ 228808 h 918356"/>
              <a:gd name="connsiteX49" fmla="*/ 5826043 w 9517857"/>
              <a:gd name="connsiteY49" fmla="*/ 148073 h 918356"/>
              <a:gd name="connsiteX50" fmla="*/ 6007627 w 9517857"/>
              <a:gd name="connsiteY50" fmla="*/ 147126 h 918356"/>
              <a:gd name="connsiteX51" fmla="*/ 6194152 w 9517857"/>
              <a:gd name="connsiteY51" fmla="*/ 151772 h 918356"/>
              <a:gd name="connsiteX52" fmla="*/ 6281379 w 9517857"/>
              <a:gd name="connsiteY52" fmla="*/ 181626 h 918356"/>
              <a:gd name="connsiteX53" fmla="*/ 6489033 w 9517857"/>
              <a:gd name="connsiteY53" fmla="*/ 167648 h 918356"/>
              <a:gd name="connsiteX54" fmla="*/ 6544700 w 9517857"/>
              <a:gd name="connsiteY54" fmla="*/ 167161 h 918356"/>
              <a:gd name="connsiteX55" fmla="*/ 6648353 w 9517857"/>
              <a:gd name="connsiteY55" fmla="*/ 172250 h 918356"/>
              <a:gd name="connsiteX56" fmla="*/ 6736227 w 9517857"/>
              <a:gd name="connsiteY56" fmla="*/ 173216 h 918356"/>
              <a:gd name="connsiteX57" fmla="*/ 6977218 w 9517857"/>
              <a:gd name="connsiteY57" fmla="*/ 184289 h 918356"/>
              <a:gd name="connsiteX58" fmla="*/ 7065221 w 9517857"/>
              <a:gd name="connsiteY58" fmla="*/ 227531 h 918356"/>
              <a:gd name="connsiteX59" fmla="*/ 7358195 w 9517857"/>
              <a:gd name="connsiteY59" fmla="*/ 251740 h 918356"/>
              <a:gd name="connsiteX60" fmla="*/ 7565449 w 9517857"/>
              <a:gd name="connsiteY60" fmla="*/ 258950 h 918356"/>
              <a:gd name="connsiteX61" fmla="*/ 7599285 w 9517857"/>
              <a:gd name="connsiteY61" fmla="*/ 266021 h 918356"/>
              <a:gd name="connsiteX62" fmla="*/ 7644411 w 9517857"/>
              <a:gd name="connsiteY62" fmla="*/ 258986 h 918356"/>
              <a:gd name="connsiteX63" fmla="*/ 7965805 w 9517857"/>
              <a:gd name="connsiteY63" fmla="*/ 200355 h 918356"/>
              <a:gd name="connsiteX64" fmla="*/ 8147401 w 9517857"/>
              <a:gd name="connsiteY64" fmla="*/ 205617 h 918356"/>
              <a:gd name="connsiteX65" fmla="*/ 8256033 w 9517857"/>
              <a:gd name="connsiteY65" fmla="*/ 193713 h 918356"/>
              <a:gd name="connsiteX66" fmla="*/ 8614948 w 9517857"/>
              <a:gd name="connsiteY66" fmla="*/ 168247 h 918356"/>
              <a:gd name="connsiteX67" fmla="*/ 8715976 w 9517857"/>
              <a:gd name="connsiteY67" fmla="*/ 178374 h 918356"/>
              <a:gd name="connsiteX68" fmla="*/ 8778827 w 9517857"/>
              <a:gd name="connsiteY68" fmla="*/ 172936 h 918356"/>
              <a:gd name="connsiteX69" fmla="*/ 8855248 w 9517857"/>
              <a:gd name="connsiteY69" fmla="*/ 143149 h 918356"/>
              <a:gd name="connsiteX70" fmla="*/ 9010380 w 9517857"/>
              <a:gd name="connsiteY70" fmla="*/ 91891 h 918356"/>
              <a:gd name="connsiteX71" fmla="*/ 9110856 w 9517857"/>
              <a:gd name="connsiteY71" fmla="*/ 70997 h 918356"/>
              <a:gd name="connsiteX72" fmla="*/ 9268817 w 9517857"/>
              <a:gd name="connsiteY72" fmla="*/ 53082 h 918356"/>
              <a:gd name="connsiteX73" fmla="*/ 9316667 w 9517857"/>
              <a:gd name="connsiteY73" fmla="*/ 45047 h 918356"/>
              <a:gd name="connsiteX74" fmla="*/ 9428209 w 9517857"/>
              <a:gd name="connsiteY74" fmla="*/ 29923 h 918356"/>
              <a:gd name="connsiteX75" fmla="*/ 9488916 w 9517857"/>
              <a:gd name="connsiteY7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36507 w 9517857"/>
              <a:gd name="connsiteY39" fmla="*/ 256788 h 918356"/>
              <a:gd name="connsiteX40" fmla="*/ 4892569 w 9517857"/>
              <a:gd name="connsiteY40" fmla="*/ 249933 h 918356"/>
              <a:gd name="connsiteX41" fmla="*/ 4896611 w 9517857"/>
              <a:gd name="connsiteY41" fmla="*/ 240448 h 918356"/>
              <a:gd name="connsiteX42" fmla="*/ 4917286 w 9517857"/>
              <a:gd name="connsiteY42" fmla="*/ 243659 h 918356"/>
              <a:gd name="connsiteX43" fmla="*/ 4981173 w 9517857"/>
              <a:gd name="connsiteY43" fmla="*/ 247103 h 918356"/>
              <a:gd name="connsiteX44" fmla="*/ 5060397 w 9517857"/>
              <a:gd name="connsiteY44" fmla="*/ 263688 h 918356"/>
              <a:gd name="connsiteX45" fmla="*/ 5252996 w 9517857"/>
              <a:gd name="connsiteY45" fmla="*/ 270655 h 918356"/>
              <a:gd name="connsiteX46" fmla="*/ 5358056 w 9517857"/>
              <a:gd name="connsiteY46" fmla="*/ 247248 h 918356"/>
              <a:gd name="connsiteX47" fmla="*/ 5426496 w 9517857"/>
              <a:gd name="connsiteY47" fmla="*/ 235142 h 918356"/>
              <a:gd name="connsiteX48" fmla="*/ 5497161 w 9517857"/>
              <a:gd name="connsiteY48" fmla="*/ 228808 h 918356"/>
              <a:gd name="connsiteX49" fmla="*/ 5826043 w 9517857"/>
              <a:gd name="connsiteY49" fmla="*/ 148073 h 918356"/>
              <a:gd name="connsiteX50" fmla="*/ 6007627 w 9517857"/>
              <a:gd name="connsiteY50" fmla="*/ 147126 h 918356"/>
              <a:gd name="connsiteX51" fmla="*/ 6194152 w 9517857"/>
              <a:gd name="connsiteY51" fmla="*/ 151772 h 918356"/>
              <a:gd name="connsiteX52" fmla="*/ 6281379 w 9517857"/>
              <a:gd name="connsiteY52" fmla="*/ 181626 h 918356"/>
              <a:gd name="connsiteX53" fmla="*/ 6489033 w 9517857"/>
              <a:gd name="connsiteY53" fmla="*/ 167648 h 918356"/>
              <a:gd name="connsiteX54" fmla="*/ 6544700 w 9517857"/>
              <a:gd name="connsiteY54" fmla="*/ 167161 h 918356"/>
              <a:gd name="connsiteX55" fmla="*/ 6648353 w 9517857"/>
              <a:gd name="connsiteY55" fmla="*/ 172250 h 918356"/>
              <a:gd name="connsiteX56" fmla="*/ 6736227 w 9517857"/>
              <a:gd name="connsiteY56" fmla="*/ 173216 h 918356"/>
              <a:gd name="connsiteX57" fmla="*/ 6977218 w 9517857"/>
              <a:gd name="connsiteY57" fmla="*/ 184289 h 918356"/>
              <a:gd name="connsiteX58" fmla="*/ 7065221 w 9517857"/>
              <a:gd name="connsiteY58" fmla="*/ 227531 h 918356"/>
              <a:gd name="connsiteX59" fmla="*/ 7358195 w 9517857"/>
              <a:gd name="connsiteY59" fmla="*/ 251740 h 918356"/>
              <a:gd name="connsiteX60" fmla="*/ 7565449 w 9517857"/>
              <a:gd name="connsiteY60" fmla="*/ 258950 h 918356"/>
              <a:gd name="connsiteX61" fmla="*/ 7599285 w 9517857"/>
              <a:gd name="connsiteY61" fmla="*/ 266021 h 918356"/>
              <a:gd name="connsiteX62" fmla="*/ 7644411 w 9517857"/>
              <a:gd name="connsiteY62" fmla="*/ 258986 h 918356"/>
              <a:gd name="connsiteX63" fmla="*/ 7965805 w 9517857"/>
              <a:gd name="connsiteY63" fmla="*/ 200355 h 918356"/>
              <a:gd name="connsiteX64" fmla="*/ 8147401 w 9517857"/>
              <a:gd name="connsiteY64" fmla="*/ 205617 h 918356"/>
              <a:gd name="connsiteX65" fmla="*/ 8256033 w 9517857"/>
              <a:gd name="connsiteY65" fmla="*/ 193713 h 918356"/>
              <a:gd name="connsiteX66" fmla="*/ 8614948 w 9517857"/>
              <a:gd name="connsiteY66" fmla="*/ 168247 h 918356"/>
              <a:gd name="connsiteX67" fmla="*/ 8715976 w 9517857"/>
              <a:gd name="connsiteY67" fmla="*/ 178374 h 918356"/>
              <a:gd name="connsiteX68" fmla="*/ 8778827 w 9517857"/>
              <a:gd name="connsiteY68" fmla="*/ 172936 h 918356"/>
              <a:gd name="connsiteX69" fmla="*/ 8855248 w 9517857"/>
              <a:gd name="connsiteY69" fmla="*/ 143149 h 918356"/>
              <a:gd name="connsiteX70" fmla="*/ 9010380 w 9517857"/>
              <a:gd name="connsiteY70" fmla="*/ 91891 h 918356"/>
              <a:gd name="connsiteX71" fmla="*/ 9110856 w 9517857"/>
              <a:gd name="connsiteY71" fmla="*/ 70997 h 918356"/>
              <a:gd name="connsiteX72" fmla="*/ 9268817 w 9517857"/>
              <a:gd name="connsiteY72" fmla="*/ 53082 h 918356"/>
              <a:gd name="connsiteX73" fmla="*/ 9316667 w 9517857"/>
              <a:gd name="connsiteY73" fmla="*/ 45047 h 918356"/>
              <a:gd name="connsiteX74" fmla="*/ 9428209 w 9517857"/>
              <a:gd name="connsiteY74" fmla="*/ 29923 h 918356"/>
              <a:gd name="connsiteX75" fmla="*/ 9488916 w 9517857"/>
              <a:gd name="connsiteY7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92569 w 9517857"/>
              <a:gd name="connsiteY39" fmla="*/ 249933 h 918356"/>
              <a:gd name="connsiteX40" fmla="*/ 4896611 w 9517857"/>
              <a:gd name="connsiteY40" fmla="*/ 240448 h 918356"/>
              <a:gd name="connsiteX41" fmla="*/ 4917286 w 9517857"/>
              <a:gd name="connsiteY41" fmla="*/ 243659 h 918356"/>
              <a:gd name="connsiteX42" fmla="*/ 4981173 w 9517857"/>
              <a:gd name="connsiteY42" fmla="*/ 247103 h 918356"/>
              <a:gd name="connsiteX43" fmla="*/ 5060397 w 9517857"/>
              <a:gd name="connsiteY43" fmla="*/ 263688 h 918356"/>
              <a:gd name="connsiteX44" fmla="*/ 5252996 w 9517857"/>
              <a:gd name="connsiteY44" fmla="*/ 270655 h 918356"/>
              <a:gd name="connsiteX45" fmla="*/ 5358056 w 9517857"/>
              <a:gd name="connsiteY45" fmla="*/ 247248 h 918356"/>
              <a:gd name="connsiteX46" fmla="*/ 5426496 w 9517857"/>
              <a:gd name="connsiteY46" fmla="*/ 235142 h 918356"/>
              <a:gd name="connsiteX47" fmla="*/ 5497161 w 9517857"/>
              <a:gd name="connsiteY47" fmla="*/ 228808 h 918356"/>
              <a:gd name="connsiteX48" fmla="*/ 5826043 w 9517857"/>
              <a:gd name="connsiteY48" fmla="*/ 148073 h 918356"/>
              <a:gd name="connsiteX49" fmla="*/ 6007627 w 9517857"/>
              <a:gd name="connsiteY49" fmla="*/ 147126 h 918356"/>
              <a:gd name="connsiteX50" fmla="*/ 6194152 w 9517857"/>
              <a:gd name="connsiteY50" fmla="*/ 151772 h 918356"/>
              <a:gd name="connsiteX51" fmla="*/ 6281379 w 9517857"/>
              <a:gd name="connsiteY51" fmla="*/ 181626 h 918356"/>
              <a:gd name="connsiteX52" fmla="*/ 6489033 w 9517857"/>
              <a:gd name="connsiteY52" fmla="*/ 167648 h 918356"/>
              <a:gd name="connsiteX53" fmla="*/ 6544700 w 9517857"/>
              <a:gd name="connsiteY53" fmla="*/ 167161 h 918356"/>
              <a:gd name="connsiteX54" fmla="*/ 6648353 w 9517857"/>
              <a:gd name="connsiteY54" fmla="*/ 172250 h 918356"/>
              <a:gd name="connsiteX55" fmla="*/ 6736227 w 9517857"/>
              <a:gd name="connsiteY55" fmla="*/ 173216 h 918356"/>
              <a:gd name="connsiteX56" fmla="*/ 6977218 w 9517857"/>
              <a:gd name="connsiteY56" fmla="*/ 184289 h 918356"/>
              <a:gd name="connsiteX57" fmla="*/ 7065221 w 9517857"/>
              <a:gd name="connsiteY57" fmla="*/ 227531 h 918356"/>
              <a:gd name="connsiteX58" fmla="*/ 7358195 w 9517857"/>
              <a:gd name="connsiteY58" fmla="*/ 251740 h 918356"/>
              <a:gd name="connsiteX59" fmla="*/ 7565449 w 9517857"/>
              <a:gd name="connsiteY59" fmla="*/ 258950 h 918356"/>
              <a:gd name="connsiteX60" fmla="*/ 7599285 w 9517857"/>
              <a:gd name="connsiteY60" fmla="*/ 266021 h 918356"/>
              <a:gd name="connsiteX61" fmla="*/ 7644411 w 9517857"/>
              <a:gd name="connsiteY61" fmla="*/ 258986 h 918356"/>
              <a:gd name="connsiteX62" fmla="*/ 7965805 w 9517857"/>
              <a:gd name="connsiteY62" fmla="*/ 200355 h 918356"/>
              <a:gd name="connsiteX63" fmla="*/ 8147401 w 9517857"/>
              <a:gd name="connsiteY63" fmla="*/ 205617 h 918356"/>
              <a:gd name="connsiteX64" fmla="*/ 8256033 w 9517857"/>
              <a:gd name="connsiteY64" fmla="*/ 193713 h 918356"/>
              <a:gd name="connsiteX65" fmla="*/ 8614948 w 9517857"/>
              <a:gd name="connsiteY65" fmla="*/ 168247 h 918356"/>
              <a:gd name="connsiteX66" fmla="*/ 8715976 w 9517857"/>
              <a:gd name="connsiteY66" fmla="*/ 178374 h 918356"/>
              <a:gd name="connsiteX67" fmla="*/ 8778827 w 9517857"/>
              <a:gd name="connsiteY67" fmla="*/ 172936 h 918356"/>
              <a:gd name="connsiteX68" fmla="*/ 8855248 w 9517857"/>
              <a:gd name="connsiteY68" fmla="*/ 143149 h 918356"/>
              <a:gd name="connsiteX69" fmla="*/ 9010380 w 9517857"/>
              <a:gd name="connsiteY69" fmla="*/ 91891 h 918356"/>
              <a:gd name="connsiteX70" fmla="*/ 9110856 w 9517857"/>
              <a:gd name="connsiteY70" fmla="*/ 70997 h 918356"/>
              <a:gd name="connsiteX71" fmla="*/ 9268817 w 9517857"/>
              <a:gd name="connsiteY71" fmla="*/ 53082 h 918356"/>
              <a:gd name="connsiteX72" fmla="*/ 9316667 w 9517857"/>
              <a:gd name="connsiteY72" fmla="*/ 45047 h 918356"/>
              <a:gd name="connsiteX73" fmla="*/ 9428209 w 9517857"/>
              <a:gd name="connsiteY73" fmla="*/ 29923 h 918356"/>
              <a:gd name="connsiteX74" fmla="*/ 9488916 w 9517857"/>
              <a:gd name="connsiteY7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92569 w 9517857"/>
              <a:gd name="connsiteY39" fmla="*/ 249933 h 918356"/>
              <a:gd name="connsiteX40" fmla="*/ 4917286 w 9517857"/>
              <a:gd name="connsiteY40" fmla="*/ 243659 h 918356"/>
              <a:gd name="connsiteX41" fmla="*/ 4981173 w 9517857"/>
              <a:gd name="connsiteY41" fmla="*/ 247103 h 918356"/>
              <a:gd name="connsiteX42" fmla="*/ 5060397 w 9517857"/>
              <a:gd name="connsiteY42" fmla="*/ 263688 h 918356"/>
              <a:gd name="connsiteX43" fmla="*/ 5252996 w 9517857"/>
              <a:gd name="connsiteY43" fmla="*/ 270655 h 918356"/>
              <a:gd name="connsiteX44" fmla="*/ 5358056 w 9517857"/>
              <a:gd name="connsiteY44" fmla="*/ 247248 h 918356"/>
              <a:gd name="connsiteX45" fmla="*/ 5426496 w 9517857"/>
              <a:gd name="connsiteY45" fmla="*/ 235142 h 918356"/>
              <a:gd name="connsiteX46" fmla="*/ 5497161 w 9517857"/>
              <a:gd name="connsiteY46" fmla="*/ 228808 h 918356"/>
              <a:gd name="connsiteX47" fmla="*/ 5826043 w 9517857"/>
              <a:gd name="connsiteY47" fmla="*/ 148073 h 918356"/>
              <a:gd name="connsiteX48" fmla="*/ 6007627 w 9517857"/>
              <a:gd name="connsiteY48" fmla="*/ 147126 h 918356"/>
              <a:gd name="connsiteX49" fmla="*/ 6194152 w 9517857"/>
              <a:gd name="connsiteY49" fmla="*/ 151772 h 918356"/>
              <a:gd name="connsiteX50" fmla="*/ 6281379 w 9517857"/>
              <a:gd name="connsiteY50" fmla="*/ 181626 h 918356"/>
              <a:gd name="connsiteX51" fmla="*/ 6489033 w 9517857"/>
              <a:gd name="connsiteY51" fmla="*/ 167648 h 918356"/>
              <a:gd name="connsiteX52" fmla="*/ 6544700 w 9517857"/>
              <a:gd name="connsiteY52" fmla="*/ 167161 h 918356"/>
              <a:gd name="connsiteX53" fmla="*/ 6648353 w 9517857"/>
              <a:gd name="connsiteY53" fmla="*/ 172250 h 918356"/>
              <a:gd name="connsiteX54" fmla="*/ 6736227 w 9517857"/>
              <a:gd name="connsiteY54" fmla="*/ 173216 h 918356"/>
              <a:gd name="connsiteX55" fmla="*/ 6977218 w 9517857"/>
              <a:gd name="connsiteY55" fmla="*/ 184289 h 918356"/>
              <a:gd name="connsiteX56" fmla="*/ 7065221 w 9517857"/>
              <a:gd name="connsiteY56" fmla="*/ 227531 h 918356"/>
              <a:gd name="connsiteX57" fmla="*/ 7358195 w 9517857"/>
              <a:gd name="connsiteY57" fmla="*/ 251740 h 918356"/>
              <a:gd name="connsiteX58" fmla="*/ 7565449 w 9517857"/>
              <a:gd name="connsiteY58" fmla="*/ 258950 h 918356"/>
              <a:gd name="connsiteX59" fmla="*/ 7599285 w 9517857"/>
              <a:gd name="connsiteY59" fmla="*/ 266021 h 918356"/>
              <a:gd name="connsiteX60" fmla="*/ 7644411 w 9517857"/>
              <a:gd name="connsiteY60" fmla="*/ 258986 h 918356"/>
              <a:gd name="connsiteX61" fmla="*/ 7965805 w 9517857"/>
              <a:gd name="connsiteY61" fmla="*/ 200355 h 918356"/>
              <a:gd name="connsiteX62" fmla="*/ 8147401 w 9517857"/>
              <a:gd name="connsiteY62" fmla="*/ 205617 h 918356"/>
              <a:gd name="connsiteX63" fmla="*/ 8256033 w 9517857"/>
              <a:gd name="connsiteY63" fmla="*/ 193713 h 918356"/>
              <a:gd name="connsiteX64" fmla="*/ 8614948 w 9517857"/>
              <a:gd name="connsiteY64" fmla="*/ 168247 h 918356"/>
              <a:gd name="connsiteX65" fmla="*/ 8715976 w 9517857"/>
              <a:gd name="connsiteY65" fmla="*/ 178374 h 918356"/>
              <a:gd name="connsiteX66" fmla="*/ 8778827 w 9517857"/>
              <a:gd name="connsiteY66" fmla="*/ 172936 h 918356"/>
              <a:gd name="connsiteX67" fmla="*/ 8855248 w 9517857"/>
              <a:gd name="connsiteY67" fmla="*/ 143149 h 918356"/>
              <a:gd name="connsiteX68" fmla="*/ 9010380 w 9517857"/>
              <a:gd name="connsiteY68" fmla="*/ 91891 h 918356"/>
              <a:gd name="connsiteX69" fmla="*/ 9110856 w 9517857"/>
              <a:gd name="connsiteY69" fmla="*/ 70997 h 918356"/>
              <a:gd name="connsiteX70" fmla="*/ 9268817 w 9517857"/>
              <a:gd name="connsiteY70" fmla="*/ 53082 h 918356"/>
              <a:gd name="connsiteX71" fmla="*/ 9316667 w 9517857"/>
              <a:gd name="connsiteY71" fmla="*/ 45047 h 918356"/>
              <a:gd name="connsiteX72" fmla="*/ 9428209 w 9517857"/>
              <a:gd name="connsiteY72" fmla="*/ 29923 h 918356"/>
              <a:gd name="connsiteX73" fmla="*/ 9488916 w 9517857"/>
              <a:gd name="connsiteY7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917286 w 9517857"/>
              <a:gd name="connsiteY39" fmla="*/ 243659 h 918356"/>
              <a:gd name="connsiteX40" fmla="*/ 4981173 w 9517857"/>
              <a:gd name="connsiteY40" fmla="*/ 247103 h 918356"/>
              <a:gd name="connsiteX41" fmla="*/ 5060397 w 9517857"/>
              <a:gd name="connsiteY41" fmla="*/ 263688 h 918356"/>
              <a:gd name="connsiteX42" fmla="*/ 5252996 w 9517857"/>
              <a:gd name="connsiteY42" fmla="*/ 270655 h 918356"/>
              <a:gd name="connsiteX43" fmla="*/ 5358056 w 9517857"/>
              <a:gd name="connsiteY43" fmla="*/ 247248 h 918356"/>
              <a:gd name="connsiteX44" fmla="*/ 5426496 w 9517857"/>
              <a:gd name="connsiteY44" fmla="*/ 235142 h 918356"/>
              <a:gd name="connsiteX45" fmla="*/ 5497161 w 9517857"/>
              <a:gd name="connsiteY45" fmla="*/ 228808 h 918356"/>
              <a:gd name="connsiteX46" fmla="*/ 5826043 w 9517857"/>
              <a:gd name="connsiteY46" fmla="*/ 148073 h 918356"/>
              <a:gd name="connsiteX47" fmla="*/ 6007627 w 9517857"/>
              <a:gd name="connsiteY47" fmla="*/ 147126 h 918356"/>
              <a:gd name="connsiteX48" fmla="*/ 6194152 w 9517857"/>
              <a:gd name="connsiteY48" fmla="*/ 151772 h 918356"/>
              <a:gd name="connsiteX49" fmla="*/ 6281379 w 9517857"/>
              <a:gd name="connsiteY49" fmla="*/ 181626 h 918356"/>
              <a:gd name="connsiteX50" fmla="*/ 6489033 w 9517857"/>
              <a:gd name="connsiteY50" fmla="*/ 167648 h 918356"/>
              <a:gd name="connsiteX51" fmla="*/ 6544700 w 9517857"/>
              <a:gd name="connsiteY51" fmla="*/ 167161 h 918356"/>
              <a:gd name="connsiteX52" fmla="*/ 6648353 w 9517857"/>
              <a:gd name="connsiteY52" fmla="*/ 172250 h 918356"/>
              <a:gd name="connsiteX53" fmla="*/ 6736227 w 9517857"/>
              <a:gd name="connsiteY53" fmla="*/ 173216 h 918356"/>
              <a:gd name="connsiteX54" fmla="*/ 6977218 w 9517857"/>
              <a:gd name="connsiteY54" fmla="*/ 184289 h 918356"/>
              <a:gd name="connsiteX55" fmla="*/ 7065221 w 9517857"/>
              <a:gd name="connsiteY55" fmla="*/ 227531 h 918356"/>
              <a:gd name="connsiteX56" fmla="*/ 7358195 w 9517857"/>
              <a:gd name="connsiteY56" fmla="*/ 251740 h 918356"/>
              <a:gd name="connsiteX57" fmla="*/ 7565449 w 9517857"/>
              <a:gd name="connsiteY57" fmla="*/ 258950 h 918356"/>
              <a:gd name="connsiteX58" fmla="*/ 7599285 w 9517857"/>
              <a:gd name="connsiteY58" fmla="*/ 266021 h 918356"/>
              <a:gd name="connsiteX59" fmla="*/ 7644411 w 9517857"/>
              <a:gd name="connsiteY59" fmla="*/ 258986 h 918356"/>
              <a:gd name="connsiteX60" fmla="*/ 7965805 w 9517857"/>
              <a:gd name="connsiteY60" fmla="*/ 200355 h 918356"/>
              <a:gd name="connsiteX61" fmla="*/ 8147401 w 9517857"/>
              <a:gd name="connsiteY61" fmla="*/ 205617 h 918356"/>
              <a:gd name="connsiteX62" fmla="*/ 8256033 w 9517857"/>
              <a:gd name="connsiteY62" fmla="*/ 193713 h 918356"/>
              <a:gd name="connsiteX63" fmla="*/ 8614948 w 9517857"/>
              <a:gd name="connsiteY63" fmla="*/ 168247 h 918356"/>
              <a:gd name="connsiteX64" fmla="*/ 8715976 w 9517857"/>
              <a:gd name="connsiteY64" fmla="*/ 178374 h 918356"/>
              <a:gd name="connsiteX65" fmla="*/ 8778827 w 9517857"/>
              <a:gd name="connsiteY65" fmla="*/ 172936 h 918356"/>
              <a:gd name="connsiteX66" fmla="*/ 8855248 w 9517857"/>
              <a:gd name="connsiteY66" fmla="*/ 143149 h 918356"/>
              <a:gd name="connsiteX67" fmla="*/ 9010380 w 9517857"/>
              <a:gd name="connsiteY67" fmla="*/ 91891 h 918356"/>
              <a:gd name="connsiteX68" fmla="*/ 9110856 w 9517857"/>
              <a:gd name="connsiteY68" fmla="*/ 70997 h 918356"/>
              <a:gd name="connsiteX69" fmla="*/ 9268817 w 9517857"/>
              <a:gd name="connsiteY69" fmla="*/ 53082 h 918356"/>
              <a:gd name="connsiteX70" fmla="*/ 9316667 w 9517857"/>
              <a:gd name="connsiteY70" fmla="*/ 45047 h 918356"/>
              <a:gd name="connsiteX71" fmla="*/ 9428209 w 9517857"/>
              <a:gd name="connsiteY71" fmla="*/ 29923 h 918356"/>
              <a:gd name="connsiteX72" fmla="*/ 9488916 w 9517857"/>
              <a:gd name="connsiteY7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908371 w 9517857"/>
              <a:gd name="connsiteY39" fmla="*/ 243659 h 918356"/>
              <a:gd name="connsiteX40" fmla="*/ 4981173 w 9517857"/>
              <a:gd name="connsiteY40" fmla="*/ 247103 h 918356"/>
              <a:gd name="connsiteX41" fmla="*/ 5060397 w 9517857"/>
              <a:gd name="connsiteY41" fmla="*/ 263688 h 918356"/>
              <a:gd name="connsiteX42" fmla="*/ 5252996 w 9517857"/>
              <a:gd name="connsiteY42" fmla="*/ 270655 h 918356"/>
              <a:gd name="connsiteX43" fmla="*/ 5358056 w 9517857"/>
              <a:gd name="connsiteY43" fmla="*/ 247248 h 918356"/>
              <a:gd name="connsiteX44" fmla="*/ 5426496 w 9517857"/>
              <a:gd name="connsiteY44" fmla="*/ 235142 h 918356"/>
              <a:gd name="connsiteX45" fmla="*/ 5497161 w 9517857"/>
              <a:gd name="connsiteY45" fmla="*/ 228808 h 918356"/>
              <a:gd name="connsiteX46" fmla="*/ 5826043 w 9517857"/>
              <a:gd name="connsiteY46" fmla="*/ 148073 h 918356"/>
              <a:gd name="connsiteX47" fmla="*/ 6007627 w 9517857"/>
              <a:gd name="connsiteY47" fmla="*/ 147126 h 918356"/>
              <a:gd name="connsiteX48" fmla="*/ 6194152 w 9517857"/>
              <a:gd name="connsiteY48" fmla="*/ 151772 h 918356"/>
              <a:gd name="connsiteX49" fmla="*/ 6281379 w 9517857"/>
              <a:gd name="connsiteY49" fmla="*/ 181626 h 918356"/>
              <a:gd name="connsiteX50" fmla="*/ 6489033 w 9517857"/>
              <a:gd name="connsiteY50" fmla="*/ 167648 h 918356"/>
              <a:gd name="connsiteX51" fmla="*/ 6544700 w 9517857"/>
              <a:gd name="connsiteY51" fmla="*/ 167161 h 918356"/>
              <a:gd name="connsiteX52" fmla="*/ 6648353 w 9517857"/>
              <a:gd name="connsiteY52" fmla="*/ 172250 h 918356"/>
              <a:gd name="connsiteX53" fmla="*/ 6736227 w 9517857"/>
              <a:gd name="connsiteY53" fmla="*/ 173216 h 918356"/>
              <a:gd name="connsiteX54" fmla="*/ 6977218 w 9517857"/>
              <a:gd name="connsiteY54" fmla="*/ 184289 h 918356"/>
              <a:gd name="connsiteX55" fmla="*/ 7065221 w 9517857"/>
              <a:gd name="connsiteY55" fmla="*/ 227531 h 918356"/>
              <a:gd name="connsiteX56" fmla="*/ 7358195 w 9517857"/>
              <a:gd name="connsiteY56" fmla="*/ 251740 h 918356"/>
              <a:gd name="connsiteX57" fmla="*/ 7565449 w 9517857"/>
              <a:gd name="connsiteY57" fmla="*/ 258950 h 918356"/>
              <a:gd name="connsiteX58" fmla="*/ 7599285 w 9517857"/>
              <a:gd name="connsiteY58" fmla="*/ 266021 h 918356"/>
              <a:gd name="connsiteX59" fmla="*/ 7644411 w 9517857"/>
              <a:gd name="connsiteY59" fmla="*/ 258986 h 918356"/>
              <a:gd name="connsiteX60" fmla="*/ 7965805 w 9517857"/>
              <a:gd name="connsiteY60" fmla="*/ 200355 h 918356"/>
              <a:gd name="connsiteX61" fmla="*/ 8147401 w 9517857"/>
              <a:gd name="connsiteY61" fmla="*/ 205617 h 918356"/>
              <a:gd name="connsiteX62" fmla="*/ 8256033 w 9517857"/>
              <a:gd name="connsiteY62" fmla="*/ 193713 h 918356"/>
              <a:gd name="connsiteX63" fmla="*/ 8614948 w 9517857"/>
              <a:gd name="connsiteY63" fmla="*/ 168247 h 918356"/>
              <a:gd name="connsiteX64" fmla="*/ 8715976 w 9517857"/>
              <a:gd name="connsiteY64" fmla="*/ 178374 h 918356"/>
              <a:gd name="connsiteX65" fmla="*/ 8778827 w 9517857"/>
              <a:gd name="connsiteY65" fmla="*/ 172936 h 918356"/>
              <a:gd name="connsiteX66" fmla="*/ 8855248 w 9517857"/>
              <a:gd name="connsiteY66" fmla="*/ 143149 h 918356"/>
              <a:gd name="connsiteX67" fmla="*/ 9010380 w 9517857"/>
              <a:gd name="connsiteY67" fmla="*/ 91891 h 918356"/>
              <a:gd name="connsiteX68" fmla="*/ 9110856 w 9517857"/>
              <a:gd name="connsiteY68" fmla="*/ 70997 h 918356"/>
              <a:gd name="connsiteX69" fmla="*/ 9268817 w 9517857"/>
              <a:gd name="connsiteY69" fmla="*/ 53082 h 918356"/>
              <a:gd name="connsiteX70" fmla="*/ 9316667 w 9517857"/>
              <a:gd name="connsiteY70" fmla="*/ 45047 h 918356"/>
              <a:gd name="connsiteX71" fmla="*/ 9428209 w 9517857"/>
              <a:gd name="connsiteY71" fmla="*/ 29923 h 918356"/>
              <a:gd name="connsiteX72" fmla="*/ 9488916 w 9517857"/>
              <a:gd name="connsiteY7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349632 w 9517857"/>
              <a:gd name="connsiteY28" fmla="*/ 432583 h 918356"/>
              <a:gd name="connsiteX29" fmla="*/ 3479593 w 9517857"/>
              <a:gd name="connsiteY29" fmla="*/ 390437 h 918356"/>
              <a:gd name="connsiteX30" fmla="*/ 3651428 w 9517857"/>
              <a:gd name="connsiteY30" fmla="*/ 361807 h 918356"/>
              <a:gd name="connsiteX31" fmla="*/ 3844133 w 9517857"/>
              <a:gd name="connsiteY31" fmla="*/ 360648 h 918356"/>
              <a:gd name="connsiteX32" fmla="*/ 3933803 w 9517857"/>
              <a:gd name="connsiteY32" fmla="*/ 357315 h 918356"/>
              <a:gd name="connsiteX33" fmla="*/ 4266740 w 9517857"/>
              <a:gd name="connsiteY33" fmla="*/ 361454 h 918356"/>
              <a:gd name="connsiteX34" fmla="*/ 4512664 w 9517857"/>
              <a:gd name="connsiteY34" fmla="*/ 319948 h 918356"/>
              <a:gd name="connsiteX35" fmla="*/ 4616423 w 9517857"/>
              <a:gd name="connsiteY35" fmla="*/ 290914 h 918356"/>
              <a:gd name="connsiteX36" fmla="*/ 4689163 w 9517857"/>
              <a:gd name="connsiteY36" fmla="*/ 272812 h 918356"/>
              <a:gd name="connsiteX37" fmla="*/ 4783273 w 9517857"/>
              <a:gd name="connsiteY37" fmla="*/ 248463 h 918356"/>
              <a:gd name="connsiteX38" fmla="*/ 4908371 w 9517857"/>
              <a:gd name="connsiteY38" fmla="*/ 243659 h 918356"/>
              <a:gd name="connsiteX39" fmla="*/ 4981173 w 9517857"/>
              <a:gd name="connsiteY39" fmla="*/ 247103 h 918356"/>
              <a:gd name="connsiteX40" fmla="*/ 5060397 w 9517857"/>
              <a:gd name="connsiteY40" fmla="*/ 263688 h 918356"/>
              <a:gd name="connsiteX41" fmla="*/ 5252996 w 9517857"/>
              <a:gd name="connsiteY41" fmla="*/ 270655 h 918356"/>
              <a:gd name="connsiteX42" fmla="*/ 5358056 w 9517857"/>
              <a:gd name="connsiteY42" fmla="*/ 247248 h 918356"/>
              <a:gd name="connsiteX43" fmla="*/ 5426496 w 9517857"/>
              <a:gd name="connsiteY43" fmla="*/ 235142 h 918356"/>
              <a:gd name="connsiteX44" fmla="*/ 5497161 w 9517857"/>
              <a:gd name="connsiteY44" fmla="*/ 228808 h 918356"/>
              <a:gd name="connsiteX45" fmla="*/ 5826043 w 9517857"/>
              <a:gd name="connsiteY45" fmla="*/ 148073 h 918356"/>
              <a:gd name="connsiteX46" fmla="*/ 6007627 w 9517857"/>
              <a:gd name="connsiteY46" fmla="*/ 147126 h 918356"/>
              <a:gd name="connsiteX47" fmla="*/ 6194152 w 9517857"/>
              <a:gd name="connsiteY47" fmla="*/ 151772 h 918356"/>
              <a:gd name="connsiteX48" fmla="*/ 6281379 w 9517857"/>
              <a:gd name="connsiteY48" fmla="*/ 181626 h 918356"/>
              <a:gd name="connsiteX49" fmla="*/ 6489033 w 9517857"/>
              <a:gd name="connsiteY49" fmla="*/ 167648 h 918356"/>
              <a:gd name="connsiteX50" fmla="*/ 6544700 w 9517857"/>
              <a:gd name="connsiteY50" fmla="*/ 167161 h 918356"/>
              <a:gd name="connsiteX51" fmla="*/ 6648353 w 9517857"/>
              <a:gd name="connsiteY51" fmla="*/ 172250 h 918356"/>
              <a:gd name="connsiteX52" fmla="*/ 6736227 w 9517857"/>
              <a:gd name="connsiteY52" fmla="*/ 173216 h 918356"/>
              <a:gd name="connsiteX53" fmla="*/ 6977218 w 9517857"/>
              <a:gd name="connsiteY53" fmla="*/ 184289 h 918356"/>
              <a:gd name="connsiteX54" fmla="*/ 7065221 w 9517857"/>
              <a:gd name="connsiteY54" fmla="*/ 227531 h 918356"/>
              <a:gd name="connsiteX55" fmla="*/ 7358195 w 9517857"/>
              <a:gd name="connsiteY55" fmla="*/ 251740 h 918356"/>
              <a:gd name="connsiteX56" fmla="*/ 7565449 w 9517857"/>
              <a:gd name="connsiteY56" fmla="*/ 258950 h 918356"/>
              <a:gd name="connsiteX57" fmla="*/ 7599285 w 9517857"/>
              <a:gd name="connsiteY57" fmla="*/ 266021 h 918356"/>
              <a:gd name="connsiteX58" fmla="*/ 7644411 w 9517857"/>
              <a:gd name="connsiteY58" fmla="*/ 258986 h 918356"/>
              <a:gd name="connsiteX59" fmla="*/ 7965805 w 9517857"/>
              <a:gd name="connsiteY59" fmla="*/ 200355 h 918356"/>
              <a:gd name="connsiteX60" fmla="*/ 8147401 w 9517857"/>
              <a:gd name="connsiteY60" fmla="*/ 205617 h 918356"/>
              <a:gd name="connsiteX61" fmla="*/ 8256033 w 9517857"/>
              <a:gd name="connsiteY61" fmla="*/ 193713 h 918356"/>
              <a:gd name="connsiteX62" fmla="*/ 8614948 w 9517857"/>
              <a:gd name="connsiteY62" fmla="*/ 168247 h 918356"/>
              <a:gd name="connsiteX63" fmla="*/ 8715976 w 9517857"/>
              <a:gd name="connsiteY63" fmla="*/ 178374 h 918356"/>
              <a:gd name="connsiteX64" fmla="*/ 8778827 w 9517857"/>
              <a:gd name="connsiteY64" fmla="*/ 172936 h 918356"/>
              <a:gd name="connsiteX65" fmla="*/ 8855248 w 9517857"/>
              <a:gd name="connsiteY65" fmla="*/ 143149 h 918356"/>
              <a:gd name="connsiteX66" fmla="*/ 9010380 w 9517857"/>
              <a:gd name="connsiteY66" fmla="*/ 91891 h 918356"/>
              <a:gd name="connsiteX67" fmla="*/ 9110856 w 9517857"/>
              <a:gd name="connsiteY67" fmla="*/ 70997 h 918356"/>
              <a:gd name="connsiteX68" fmla="*/ 9268817 w 9517857"/>
              <a:gd name="connsiteY68" fmla="*/ 53082 h 918356"/>
              <a:gd name="connsiteX69" fmla="*/ 9316667 w 9517857"/>
              <a:gd name="connsiteY69" fmla="*/ 45047 h 918356"/>
              <a:gd name="connsiteX70" fmla="*/ 9428209 w 9517857"/>
              <a:gd name="connsiteY70" fmla="*/ 29923 h 918356"/>
              <a:gd name="connsiteX71" fmla="*/ 9488916 w 9517857"/>
              <a:gd name="connsiteY7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580688 w 9517857"/>
              <a:gd name="connsiteY18" fmla="*/ 693697 h 918356"/>
              <a:gd name="connsiteX19" fmla="*/ 2054652 w 9517857"/>
              <a:gd name="connsiteY19" fmla="*/ 656648 h 918356"/>
              <a:gd name="connsiteX20" fmla="*/ 2135144 w 9517857"/>
              <a:gd name="connsiteY20" fmla="*/ 636501 h 918356"/>
              <a:gd name="connsiteX21" fmla="*/ 2440292 w 9517857"/>
              <a:gd name="connsiteY21" fmla="*/ 593862 h 918356"/>
              <a:gd name="connsiteX22" fmla="*/ 2547829 w 9517857"/>
              <a:gd name="connsiteY22" fmla="*/ 566150 h 918356"/>
              <a:gd name="connsiteX23" fmla="*/ 2693698 w 9517857"/>
              <a:gd name="connsiteY23" fmla="*/ 560029 h 918356"/>
              <a:gd name="connsiteX24" fmla="*/ 2727306 w 9517857"/>
              <a:gd name="connsiteY24" fmla="*/ 550698 h 918356"/>
              <a:gd name="connsiteX25" fmla="*/ 3073635 w 9517857"/>
              <a:gd name="connsiteY25" fmla="*/ 491294 h 918356"/>
              <a:gd name="connsiteX26" fmla="*/ 3222071 w 9517857"/>
              <a:gd name="connsiteY26" fmla="*/ 470559 h 918356"/>
              <a:gd name="connsiteX27" fmla="*/ 3349632 w 9517857"/>
              <a:gd name="connsiteY27" fmla="*/ 432583 h 918356"/>
              <a:gd name="connsiteX28" fmla="*/ 3479593 w 9517857"/>
              <a:gd name="connsiteY28" fmla="*/ 390437 h 918356"/>
              <a:gd name="connsiteX29" fmla="*/ 3651428 w 9517857"/>
              <a:gd name="connsiteY29" fmla="*/ 361807 h 918356"/>
              <a:gd name="connsiteX30" fmla="*/ 3844133 w 9517857"/>
              <a:gd name="connsiteY30" fmla="*/ 360648 h 918356"/>
              <a:gd name="connsiteX31" fmla="*/ 3933803 w 9517857"/>
              <a:gd name="connsiteY31" fmla="*/ 357315 h 918356"/>
              <a:gd name="connsiteX32" fmla="*/ 4266740 w 9517857"/>
              <a:gd name="connsiteY32" fmla="*/ 361454 h 918356"/>
              <a:gd name="connsiteX33" fmla="*/ 4512664 w 9517857"/>
              <a:gd name="connsiteY33" fmla="*/ 319948 h 918356"/>
              <a:gd name="connsiteX34" fmla="*/ 4616423 w 9517857"/>
              <a:gd name="connsiteY34" fmla="*/ 290914 h 918356"/>
              <a:gd name="connsiteX35" fmla="*/ 4689163 w 9517857"/>
              <a:gd name="connsiteY35" fmla="*/ 272812 h 918356"/>
              <a:gd name="connsiteX36" fmla="*/ 4783273 w 9517857"/>
              <a:gd name="connsiteY36" fmla="*/ 248463 h 918356"/>
              <a:gd name="connsiteX37" fmla="*/ 4908371 w 9517857"/>
              <a:gd name="connsiteY37" fmla="*/ 243659 h 918356"/>
              <a:gd name="connsiteX38" fmla="*/ 4981173 w 9517857"/>
              <a:gd name="connsiteY38" fmla="*/ 247103 h 918356"/>
              <a:gd name="connsiteX39" fmla="*/ 5060397 w 9517857"/>
              <a:gd name="connsiteY39" fmla="*/ 263688 h 918356"/>
              <a:gd name="connsiteX40" fmla="*/ 5252996 w 9517857"/>
              <a:gd name="connsiteY40" fmla="*/ 270655 h 918356"/>
              <a:gd name="connsiteX41" fmla="*/ 5358056 w 9517857"/>
              <a:gd name="connsiteY41" fmla="*/ 247248 h 918356"/>
              <a:gd name="connsiteX42" fmla="*/ 5426496 w 9517857"/>
              <a:gd name="connsiteY42" fmla="*/ 235142 h 918356"/>
              <a:gd name="connsiteX43" fmla="*/ 5497161 w 9517857"/>
              <a:gd name="connsiteY43" fmla="*/ 228808 h 918356"/>
              <a:gd name="connsiteX44" fmla="*/ 5826043 w 9517857"/>
              <a:gd name="connsiteY44" fmla="*/ 148073 h 918356"/>
              <a:gd name="connsiteX45" fmla="*/ 6007627 w 9517857"/>
              <a:gd name="connsiteY45" fmla="*/ 147126 h 918356"/>
              <a:gd name="connsiteX46" fmla="*/ 6194152 w 9517857"/>
              <a:gd name="connsiteY46" fmla="*/ 151772 h 918356"/>
              <a:gd name="connsiteX47" fmla="*/ 6281379 w 9517857"/>
              <a:gd name="connsiteY47" fmla="*/ 181626 h 918356"/>
              <a:gd name="connsiteX48" fmla="*/ 6489033 w 9517857"/>
              <a:gd name="connsiteY48" fmla="*/ 167648 h 918356"/>
              <a:gd name="connsiteX49" fmla="*/ 6544700 w 9517857"/>
              <a:gd name="connsiteY49" fmla="*/ 167161 h 918356"/>
              <a:gd name="connsiteX50" fmla="*/ 6648353 w 9517857"/>
              <a:gd name="connsiteY50" fmla="*/ 172250 h 918356"/>
              <a:gd name="connsiteX51" fmla="*/ 6736227 w 9517857"/>
              <a:gd name="connsiteY51" fmla="*/ 173216 h 918356"/>
              <a:gd name="connsiteX52" fmla="*/ 6977218 w 9517857"/>
              <a:gd name="connsiteY52" fmla="*/ 184289 h 918356"/>
              <a:gd name="connsiteX53" fmla="*/ 7065221 w 9517857"/>
              <a:gd name="connsiteY53" fmla="*/ 227531 h 918356"/>
              <a:gd name="connsiteX54" fmla="*/ 7358195 w 9517857"/>
              <a:gd name="connsiteY54" fmla="*/ 251740 h 918356"/>
              <a:gd name="connsiteX55" fmla="*/ 7565449 w 9517857"/>
              <a:gd name="connsiteY55" fmla="*/ 258950 h 918356"/>
              <a:gd name="connsiteX56" fmla="*/ 7599285 w 9517857"/>
              <a:gd name="connsiteY56" fmla="*/ 266021 h 918356"/>
              <a:gd name="connsiteX57" fmla="*/ 7644411 w 9517857"/>
              <a:gd name="connsiteY57" fmla="*/ 258986 h 918356"/>
              <a:gd name="connsiteX58" fmla="*/ 7965805 w 9517857"/>
              <a:gd name="connsiteY58" fmla="*/ 200355 h 918356"/>
              <a:gd name="connsiteX59" fmla="*/ 8147401 w 9517857"/>
              <a:gd name="connsiteY59" fmla="*/ 205617 h 918356"/>
              <a:gd name="connsiteX60" fmla="*/ 8256033 w 9517857"/>
              <a:gd name="connsiteY60" fmla="*/ 193713 h 918356"/>
              <a:gd name="connsiteX61" fmla="*/ 8614948 w 9517857"/>
              <a:gd name="connsiteY61" fmla="*/ 168247 h 918356"/>
              <a:gd name="connsiteX62" fmla="*/ 8715976 w 9517857"/>
              <a:gd name="connsiteY62" fmla="*/ 178374 h 918356"/>
              <a:gd name="connsiteX63" fmla="*/ 8778827 w 9517857"/>
              <a:gd name="connsiteY63" fmla="*/ 172936 h 918356"/>
              <a:gd name="connsiteX64" fmla="*/ 8855248 w 9517857"/>
              <a:gd name="connsiteY64" fmla="*/ 143149 h 918356"/>
              <a:gd name="connsiteX65" fmla="*/ 9010380 w 9517857"/>
              <a:gd name="connsiteY65" fmla="*/ 91891 h 918356"/>
              <a:gd name="connsiteX66" fmla="*/ 9110856 w 9517857"/>
              <a:gd name="connsiteY66" fmla="*/ 70997 h 918356"/>
              <a:gd name="connsiteX67" fmla="*/ 9268817 w 9517857"/>
              <a:gd name="connsiteY67" fmla="*/ 53082 h 918356"/>
              <a:gd name="connsiteX68" fmla="*/ 9316667 w 9517857"/>
              <a:gd name="connsiteY68" fmla="*/ 45047 h 918356"/>
              <a:gd name="connsiteX69" fmla="*/ 9428209 w 9517857"/>
              <a:gd name="connsiteY69" fmla="*/ 29923 h 918356"/>
              <a:gd name="connsiteX70" fmla="*/ 9488916 w 9517857"/>
              <a:gd name="connsiteY7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580688 w 9517857"/>
              <a:gd name="connsiteY18" fmla="*/ 693697 h 918356"/>
              <a:gd name="connsiteX19" fmla="*/ 2054652 w 9517857"/>
              <a:gd name="connsiteY19" fmla="*/ 656648 h 918356"/>
              <a:gd name="connsiteX20" fmla="*/ 2135144 w 9517857"/>
              <a:gd name="connsiteY20" fmla="*/ 636501 h 918356"/>
              <a:gd name="connsiteX21" fmla="*/ 2440292 w 9517857"/>
              <a:gd name="connsiteY21" fmla="*/ 593862 h 918356"/>
              <a:gd name="connsiteX22" fmla="*/ 2547829 w 9517857"/>
              <a:gd name="connsiteY22" fmla="*/ 566150 h 918356"/>
              <a:gd name="connsiteX23" fmla="*/ 2693698 w 9517857"/>
              <a:gd name="connsiteY23" fmla="*/ 560029 h 918356"/>
              <a:gd name="connsiteX24" fmla="*/ 2727306 w 9517857"/>
              <a:gd name="connsiteY24" fmla="*/ 550698 h 918356"/>
              <a:gd name="connsiteX25" fmla="*/ 3073635 w 9517857"/>
              <a:gd name="connsiteY25" fmla="*/ 491294 h 918356"/>
              <a:gd name="connsiteX26" fmla="*/ 3222071 w 9517857"/>
              <a:gd name="connsiteY26" fmla="*/ 470559 h 918356"/>
              <a:gd name="connsiteX27" fmla="*/ 3349632 w 9517857"/>
              <a:gd name="connsiteY27" fmla="*/ 432583 h 918356"/>
              <a:gd name="connsiteX28" fmla="*/ 3479593 w 9517857"/>
              <a:gd name="connsiteY28" fmla="*/ 390437 h 918356"/>
              <a:gd name="connsiteX29" fmla="*/ 3651428 w 9517857"/>
              <a:gd name="connsiteY29" fmla="*/ 361807 h 918356"/>
              <a:gd name="connsiteX30" fmla="*/ 3844133 w 9517857"/>
              <a:gd name="connsiteY30" fmla="*/ 360648 h 918356"/>
              <a:gd name="connsiteX31" fmla="*/ 3933803 w 9517857"/>
              <a:gd name="connsiteY31" fmla="*/ 357315 h 918356"/>
              <a:gd name="connsiteX32" fmla="*/ 4266740 w 9517857"/>
              <a:gd name="connsiteY32" fmla="*/ 361454 h 918356"/>
              <a:gd name="connsiteX33" fmla="*/ 4512664 w 9517857"/>
              <a:gd name="connsiteY33" fmla="*/ 319948 h 918356"/>
              <a:gd name="connsiteX34" fmla="*/ 4616423 w 9517857"/>
              <a:gd name="connsiteY34" fmla="*/ 290914 h 918356"/>
              <a:gd name="connsiteX35" fmla="*/ 4689163 w 9517857"/>
              <a:gd name="connsiteY35" fmla="*/ 272812 h 918356"/>
              <a:gd name="connsiteX36" fmla="*/ 4783273 w 9517857"/>
              <a:gd name="connsiteY36" fmla="*/ 248463 h 918356"/>
              <a:gd name="connsiteX37" fmla="*/ 4908371 w 9517857"/>
              <a:gd name="connsiteY37" fmla="*/ 243659 h 918356"/>
              <a:gd name="connsiteX38" fmla="*/ 4981173 w 9517857"/>
              <a:gd name="connsiteY38" fmla="*/ 247103 h 918356"/>
              <a:gd name="connsiteX39" fmla="*/ 5060397 w 9517857"/>
              <a:gd name="connsiteY39" fmla="*/ 263688 h 918356"/>
              <a:gd name="connsiteX40" fmla="*/ 5252996 w 9517857"/>
              <a:gd name="connsiteY40" fmla="*/ 270655 h 918356"/>
              <a:gd name="connsiteX41" fmla="*/ 5358056 w 9517857"/>
              <a:gd name="connsiteY41" fmla="*/ 247248 h 918356"/>
              <a:gd name="connsiteX42" fmla="*/ 5426496 w 9517857"/>
              <a:gd name="connsiteY42" fmla="*/ 235142 h 918356"/>
              <a:gd name="connsiteX43" fmla="*/ 5497161 w 9517857"/>
              <a:gd name="connsiteY43" fmla="*/ 228808 h 918356"/>
              <a:gd name="connsiteX44" fmla="*/ 5826043 w 9517857"/>
              <a:gd name="connsiteY44" fmla="*/ 148073 h 918356"/>
              <a:gd name="connsiteX45" fmla="*/ 6007627 w 9517857"/>
              <a:gd name="connsiteY45" fmla="*/ 147126 h 918356"/>
              <a:gd name="connsiteX46" fmla="*/ 6194152 w 9517857"/>
              <a:gd name="connsiteY46" fmla="*/ 151772 h 918356"/>
              <a:gd name="connsiteX47" fmla="*/ 6281379 w 9517857"/>
              <a:gd name="connsiteY47" fmla="*/ 181626 h 918356"/>
              <a:gd name="connsiteX48" fmla="*/ 6489033 w 9517857"/>
              <a:gd name="connsiteY48" fmla="*/ 167648 h 918356"/>
              <a:gd name="connsiteX49" fmla="*/ 6544700 w 9517857"/>
              <a:gd name="connsiteY49" fmla="*/ 167161 h 918356"/>
              <a:gd name="connsiteX50" fmla="*/ 6648353 w 9517857"/>
              <a:gd name="connsiteY50" fmla="*/ 172250 h 918356"/>
              <a:gd name="connsiteX51" fmla="*/ 6736227 w 9517857"/>
              <a:gd name="connsiteY51" fmla="*/ 173216 h 918356"/>
              <a:gd name="connsiteX52" fmla="*/ 6977218 w 9517857"/>
              <a:gd name="connsiteY52" fmla="*/ 184289 h 918356"/>
              <a:gd name="connsiteX53" fmla="*/ 7065221 w 9517857"/>
              <a:gd name="connsiteY53" fmla="*/ 227531 h 918356"/>
              <a:gd name="connsiteX54" fmla="*/ 7358195 w 9517857"/>
              <a:gd name="connsiteY54" fmla="*/ 251740 h 918356"/>
              <a:gd name="connsiteX55" fmla="*/ 7565449 w 9517857"/>
              <a:gd name="connsiteY55" fmla="*/ 258950 h 918356"/>
              <a:gd name="connsiteX56" fmla="*/ 7599285 w 9517857"/>
              <a:gd name="connsiteY56" fmla="*/ 266021 h 918356"/>
              <a:gd name="connsiteX57" fmla="*/ 7644411 w 9517857"/>
              <a:gd name="connsiteY57" fmla="*/ 258986 h 918356"/>
              <a:gd name="connsiteX58" fmla="*/ 7965805 w 9517857"/>
              <a:gd name="connsiteY58" fmla="*/ 200355 h 918356"/>
              <a:gd name="connsiteX59" fmla="*/ 8147401 w 9517857"/>
              <a:gd name="connsiteY59" fmla="*/ 205617 h 918356"/>
              <a:gd name="connsiteX60" fmla="*/ 8256033 w 9517857"/>
              <a:gd name="connsiteY60" fmla="*/ 193713 h 918356"/>
              <a:gd name="connsiteX61" fmla="*/ 8614948 w 9517857"/>
              <a:gd name="connsiteY61" fmla="*/ 168247 h 918356"/>
              <a:gd name="connsiteX62" fmla="*/ 8715976 w 9517857"/>
              <a:gd name="connsiteY62" fmla="*/ 178374 h 918356"/>
              <a:gd name="connsiteX63" fmla="*/ 8778827 w 9517857"/>
              <a:gd name="connsiteY63" fmla="*/ 172936 h 918356"/>
              <a:gd name="connsiteX64" fmla="*/ 8855248 w 9517857"/>
              <a:gd name="connsiteY64" fmla="*/ 143149 h 918356"/>
              <a:gd name="connsiteX65" fmla="*/ 9010380 w 9517857"/>
              <a:gd name="connsiteY65" fmla="*/ 91891 h 918356"/>
              <a:gd name="connsiteX66" fmla="*/ 9110856 w 9517857"/>
              <a:gd name="connsiteY66" fmla="*/ 70997 h 918356"/>
              <a:gd name="connsiteX67" fmla="*/ 9268817 w 9517857"/>
              <a:gd name="connsiteY67" fmla="*/ 53082 h 918356"/>
              <a:gd name="connsiteX68" fmla="*/ 9316667 w 9517857"/>
              <a:gd name="connsiteY68" fmla="*/ 45047 h 918356"/>
              <a:gd name="connsiteX69" fmla="*/ 9428209 w 9517857"/>
              <a:gd name="connsiteY69" fmla="*/ 29923 h 918356"/>
              <a:gd name="connsiteX70" fmla="*/ 9488916 w 9517857"/>
              <a:gd name="connsiteY7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142754 w 9517857"/>
              <a:gd name="connsiteY15" fmla="*/ 725374 h 918356"/>
              <a:gd name="connsiteX16" fmla="*/ 1218120 w 9517857"/>
              <a:gd name="connsiteY16" fmla="*/ 713280 h 918356"/>
              <a:gd name="connsiteX17" fmla="*/ 1580688 w 9517857"/>
              <a:gd name="connsiteY17" fmla="*/ 693697 h 918356"/>
              <a:gd name="connsiteX18" fmla="*/ 2054652 w 9517857"/>
              <a:gd name="connsiteY18" fmla="*/ 656648 h 918356"/>
              <a:gd name="connsiteX19" fmla="*/ 2135144 w 9517857"/>
              <a:gd name="connsiteY19" fmla="*/ 636501 h 918356"/>
              <a:gd name="connsiteX20" fmla="*/ 2440292 w 9517857"/>
              <a:gd name="connsiteY20" fmla="*/ 593862 h 918356"/>
              <a:gd name="connsiteX21" fmla="*/ 2547829 w 9517857"/>
              <a:gd name="connsiteY21" fmla="*/ 566150 h 918356"/>
              <a:gd name="connsiteX22" fmla="*/ 2693698 w 9517857"/>
              <a:gd name="connsiteY22" fmla="*/ 560029 h 918356"/>
              <a:gd name="connsiteX23" fmla="*/ 2727306 w 9517857"/>
              <a:gd name="connsiteY23" fmla="*/ 550698 h 918356"/>
              <a:gd name="connsiteX24" fmla="*/ 3073635 w 9517857"/>
              <a:gd name="connsiteY24" fmla="*/ 491294 h 918356"/>
              <a:gd name="connsiteX25" fmla="*/ 3222071 w 9517857"/>
              <a:gd name="connsiteY25" fmla="*/ 470559 h 918356"/>
              <a:gd name="connsiteX26" fmla="*/ 3349632 w 9517857"/>
              <a:gd name="connsiteY26" fmla="*/ 432583 h 918356"/>
              <a:gd name="connsiteX27" fmla="*/ 3479593 w 9517857"/>
              <a:gd name="connsiteY27" fmla="*/ 390437 h 918356"/>
              <a:gd name="connsiteX28" fmla="*/ 3651428 w 9517857"/>
              <a:gd name="connsiteY28" fmla="*/ 361807 h 918356"/>
              <a:gd name="connsiteX29" fmla="*/ 3844133 w 9517857"/>
              <a:gd name="connsiteY29" fmla="*/ 360648 h 918356"/>
              <a:gd name="connsiteX30" fmla="*/ 3933803 w 9517857"/>
              <a:gd name="connsiteY30" fmla="*/ 357315 h 918356"/>
              <a:gd name="connsiteX31" fmla="*/ 4266740 w 9517857"/>
              <a:gd name="connsiteY31" fmla="*/ 361454 h 918356"/>
              <a:gd name="connsiteX32" fmla="*/ 4512664 w 9517857"/>
              <a:gd name="connsiteY32" fmla="*/ 319948 h 918356"/>
              <a:gd name="connsiteX33" fmla="*/ 4616423 w 9517857"/>
              <a:gd name="connsiteY33" fmla="*/ 290914 h 918356"/>
              <a:gd name="connsiteX34" fmla="*/ 4689163 w 9517857"/>
              <a:gd name="connsiteY34" fmla="*/ 272812 h 918356"/>
              <a:gd name="connsiteX35" fmla="*/ 4783273 w 9517857"/>
              <a:gd name="connsiteY35" fmla="*/ 248463 h 918356"/>
              <a:gd name="connsiteX36" fmla="*/ 4908371 w 9517857"/>
              <a:gd name="connsiteY36" fmla="*/ 243659 h 918356"/>
              <a:gd name="connsiteX37" fmla="*/ 4981173 w 9517857"/>
              <a:gd name="connsiteY37" fmla="*/ 247103 h 918356"/>
              <a:gd name="connsiteX38" fmla="*/ 5060397 w 9517857"/>
              <a:gd name="connsiteY38" fmla="*/ 263688 h 918356"/>
              <a:gd name="connsiteX39" fmla="*/ 5252996 w 9517857"/>
              <a:gd name="connsiteY39" fmla="*/ 270655 h 918356"/>
              <a:gd name="connsiteX40" fmla="*/ 5358056 w 9517857"/>
              <a:gd name="connsiteY40" fmla="*/ 247248 h 918356"/>
              <a:gd name="connsiteX41" fmla="*/ 5426496 w 9517857"/>
              <a:gd name="connsiteY41" fmla="*/ 235142 h 918356"/>
              <a:gd name="connsiteX42" fmla="*/ 5497161 w 9517857"/>
              <a:gd name="connsiteY42" fmla="*/ 228808 h 918356"/>
              <a:gd name="connsiteX43" fmla="*/ 5826043 w 9517857"/>
              <a:gd name="connsiteY43" fmla="*/ 148073 h 918356"/>
              <a:gd name="connsiteX44" fmla="*/ 6007627 w 9517857"/>
              <a:gd name="connsiteY44" fmla="*/ 147126 h 918356"/>
              <a:gd name="connsiteX45" fmla="*/ 6194152 w 9517857"/>
              <a:gd name="connsiteY45" fmla="*/ 151772 h 918356"/>
              <a:gd name="connsiteX46" fmla="*/ 6281379 w 9517857"/>
              <a:gd name="connsiteY46" fmla="*/ 181626 h 918356"/>
              <a:gd name="connsiteX47" fmla="*/ 6489033 w 9517857"/>
              <a:gd name="connsiteY47" fmla="*/ 167648 h 918356"/>
              <a:gd name="connsiteX48" fmla="*/ 6544700 w 9517857"/>
              <a:gd name="connsiteY48" fmla="*/ 167161 h 918356"/>
              <a:gd name="connsiteX49" fmla="*/ 6648353 w 9517857"/>
              <a:gd name="connsiteY49" fmla="*/ 172250 h 918356"/>
              <a:gd name="connsiteX50" fmla="*/ 6736227 w 9517857"/>
              <a:gd name="connsiteY50" fmla="*/ 173216 h 918356"/>
              <a:gd name="connsiteX51" fmla="*/ 6977218 w 9517857"/>
              <a:gd name="connsiteY51" fmla="*/ 184289 h 918356"/>
              <a:gd name="connsiteX52" fmla="*/ 7065221 w 9517857"/>
              <a:gd name="connsiteY52" fmla="*/ 227531 h 918356"/>
              <a:gd name="connsiteX53" fmla="*/ 7358195 w 9517857"/>
              <a:gd name="connsiteY53" fmla="*/ 251740 h 918356"/>
              <a:gd name="connsiteX54" fmla="*/ 7565449 w 9517857"/>
              <a:gd name="connsiteY54" fmla="*/ 258950 h 918356"/>
              <a:gd name="connsiteX55" fmla="*/ 7599285 w 9517857"/>
              <a:gd name="connsiteY55" fmla="*/ 266021 h 918356"/>
              <a:gd name="connsiteX56" fmla="*/ 7644411 w 9517857"/>
              <a:gd name="connsiteY56" fmla="*/ 258986 h 918356"/>
              <a:gd name="connsiteX57" fmla="*/ 7965805 w 9517857"/>
              <a:gd name="connsiteY57" fmla="*/ 200355 h 918356"/>
              <a:gd name="connsiteX58" fmla="*/ 8147401 w 9517857"/>
              <a:gd name="connsiteY58" fmla="*/ 205617 h 918356"/>
              <a:gd name="connsiteX59" fmla="*/ 8256033 w 9517857"/>
              <a:gd name="connsiteY59" fmla="*/ 193713 h 918356"/>
              <a:gd name="connsiteX60" fmla="*/ 8614948 w 9517857"/>
              <a:gd name="connsiteY60" fmla="*/ 168247 h 918356"/>
              <a:gd name="connsiteX61" fmla="*/ 8715976 w 9517857"/>
              <a:gd name="connsiteY61" fmla="*/ 178374 h 918356"/>
              <a:gd name="connsiteX62" fmla="*/ 8778827 w 9517857"/>
              <a:gd name="connsiteY62" fmla="*/ 172936 h 918356"/>
              <a:gd name="connsiteX63" fmla="*/ 8855248 w 9517857"/>
              <a:gd name="connsiteY63" fmla="*/ 143149 h 918356"/>
              <a:gd name="connsiteX64" fmla="*/ 9010380 w 9517857"/>
              <a:gd name="connsiteY64" fmla="*/ 91891 h 918356"/>
              <a:gd name="connsiteX65" fmla="*/ 9110856 w 9517857"/>
              <a:gd name="connsiteY65" fmla="*/ 70997 h 918356"/>
              <a:gd name="connsiteX66" fmla="*/ 9268817 w 9517857"/>
              <a:gd name="connsiteY66" fmla="*/ 53082 h 918356"/>
              <a:gd name="connsiteX67" fmla="*/ 9316667 w 9517857"/>
              <a:gd name="connsiteY67" fmla="*/ 45047 h 918356"/>
              <a:gd name="connsiteX68" fmla="*/ 9428209 w 9517857"/>
              <a:gd name="connsiteY68" fmla="*/ 29923 h 918356"/>
              <a:gd name="connsiteX69" fmla="*/ 9488916 w 9517857"/>
              <a:gd name="connsiteY6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142754 w 9517857"/>
              <a:gd name="connsiteY15" fmla="*/ 725374 h 918356"/>
              <a:gd name="connsiteX16" fmla="*/ 1218120 w 9517857"/>
              <a:gd name="connsiteY16" fmla="*/ 713280 h 918356"/>
              <a:gd name="connsiteX17" fmla="*/ 1580688 w 9517857"/>
              <a:gd name="connsiteY17" fmla="*/ 693697 h 918356"/>
              <a:gd name="connsiteX18" fmla="*/ 2054652 w 9517857"/>
              <a:gd name="connsiteY18" fmla="*/ 656648 h 918356"/>
              <a:gd name="connsiteX19" fmla="*/ 2135144 w 9517857"/>
              <a:gd name="connsiteY19" fmla="*/ 636501 h 918356"/>
              <a:gd name="connsiteX20" fmla="*/ 2440292 w 9517857"/>
              <a:gd name="connsiteY20" fmla="*/ 593862 h 918356"/>
              <a:gd name="connsiteX21" fmla="*/ 2547829 w 9517857"/>
              <a:gd name="connsiteY21" fmla="*/ 566150 h 918356"/>
              <a:gd name="connsiteX22" fmla="*/ 2693698 w 9517857"/>
              <a:gd name="connsiteY22" fmla="*/ 560029 h 918356"/>
              <a:gd name="connsiteX23" fmla="*/ 2727306 w 9517857"/>
              <a:gd name="connsiteY23" fmla="*/ 550698 h 918356"/>
              <a:gd name="connsiteX24" fmla="*/ 3073635 w 9517857"/>
              <a:gd name="connsiteY24" fmla="*/ 491294 h 918356"/>
              <a:gd name="connsiteX25" fmla="*/ 3222071 w 9517857"/>
              <a:gd name="connsiteY25" fmla="*/ 470559 h 918356"/>
              <a:gd name="connsiteX26" fmla="*/ 3349632 w 9517857"/>
              <a:gd name="connsiteY26" fmla="*/ 432583 h 918356"/>
              <a:gd name="connsiteX27" fmla="*/ 3479593 w 9517857"/>
              <a:gd name="connsiteY27" fmla="*/ 390437 h 918356"/>
              <a:gd name="connsiteX28" fmla="*/ 3651428 w 9517857"/>
              <a:gd name="connsiteY28" fmla="*/ 361807 h 918356"/>
              <a:gd name="connsiteX29" fmla="*/ 3844133 w 9517857"/>
              <a:gd name="connsiteY29" fmla="*/ 360648 h 918356"/>
              <a:gd name="connsiteX30" fmla="*/ 3933803 w 9517857"/>
              <a:gd name="connsiteY30" fmla="*/ 357315 h 918356"/>
              <a:gd name="connsiteX31" fmla="*/ 4266740 w 9517857"/>
              <a:gd name="connsiteY31" fmla="*/ 361454 h 918356"/>
              <a:gd name="connsiteX32" fmla="*/ 4512664 w 9517857"/>
              <a:gd name="connsiteY32" fmla="*/ 319948 h 918356"/>
              <a:gd name="connsiteX33" fmla="*/ 4616423 w 9517857"/>
              <a:gd name="connsiteY33" fmla="*/ 290914 h 918356"/>
              <a:gd name="connsiteX34" fmla="*/ 4689163 w 9517857"/>
              <a:gd name="connsiteY34" fmla="*/ 272812 h 918356"/>
              <a:gd name="connsiteX35" fmla="*/ 4783273 w 9517857"/>
              <a:gd name="connsiteY35" fmla="*/ 248463 h 918356"/>
              <a:gd name="connsiteX36" fmla="*/ 4908371 w 9517857"/>
              <a:gd name="connsiteY36" fmla="*/ 243659 h 918356"/>
              <a:gd name="connsiteX37" fmla="*/ 4981173 w 9517857"/>
              <a:gd name="connsiteY37" fmla="*/ 247103 h 918356"/>
              <a:gd name="connsiteX38" fmla="*/ 5060397 w 9517857"/>
              <a:gd name="connsiteY38" fmla="*/ 263688 h 918356"/>
              <a:gd name="connsiteX39" fmla="*/ 5252996 w 9517857"/>
              <a:gd name="connsiteY39" fmla="*/ 270655 h 918356"/>
              <a:gd name="connsiteX40" fmla="*/ 5358056 w 9517857"/>
              <a:gd name="connsiteY40" fmla="*/ 247248 h 918356"/>
              <a:gd name="connsiteX41" fmla="*/ 5426496 w 9517857"/>
              <a:gd name="connsiteY41" fmla="*/ 235142 h 918356"/>
              <a:gd name="connsiteX42" fmla="*/ 5497161 w 9517857"/>
              <a:gd name="connsiteY42" fmla="*/ 228808 h 918356"/>
              <a:gd name="connsiteX43" fmla="*/ 5826043 w 9517857"/>
              <a:gd name="connsiteY43" fmla="*/ 148073 h 918356"/>
              <a:gd name="connsiteX44" fmla="*/ 6007627 w 9517857"/>
              <a:gd name="connsiteY44" fmla="*/ 147126 h 918356"/>
              <a:gd name="connsiteX45" fmla="*/ 6194152 w 9517857"/>
              <a:gd name="connsiteY45" fmla="*/ 151772 h 918356"/>
              <a:gd name="connsiteX46" fmla="*/ 6281379 w 9517857"/>
              <a:gd name="connsiteY46" fmla="*/ 181626 h 918356"/>
              <a:gd name="connsiteX47" fmla="*/ 6489033 w 9517857"/>
              <a:gd name="connsiteY47" fmla="*/ 167648 h 918356"/>
              <a:gd name="connsiteX48" fmla="*/ 6544700 w 9517857"/>
              <a:gd name="connsiteY48" fmla="*/ 167161 h 918356"/>
              <a:gd name="connsiteX49" fmla="*/ 6648353 w 9517857"/>
              <a:gd name="connsiteY49" fmla="*/ 172250 h 918356"/>
              <a:gd name="connsiteX50" fmla="*/ 6736227 w 9517857"/>
              <a:gd name="connsiteY50" fmla="*/ 173216 h 918356"/>
              <a:gd name="connsiteX51" fmla="*/ 6977218 w 9517857"/>
              <a:gd name="connsiteY51" fmla="*/ 184289 h 918356"/>
              <a:gd name="connsiteX52" fmla="*/ 7065221 w 9517857"/>
              <a:gd name="connsiteY52" fmla="*/ 227531 h 918356"/>
              <a:gd name="connsiteX53" fmla="*/ 7358195 w 9517857"/>
              <a:gd name="connsiteY53" fmla="*/ 251740 h 918356"/>
              <a:gd name="connsiteX54" fmla="*/ 7565449 w 9517857"/>
              <a:gd name="connsiteY54" fmla="*/ 258950 h 918356"/>
              <a:gd name="connsiteX55" fmla="*/ 7599285 w 9517857"/>
              <a:gd name="connsiteY55" fmla="*/ 266021 h 918356"/>
              <a:gd name="connsiteX56" fmla="*/ 7644411 w 9517857"/>
              <a:gd name="connsiteY56" fmla="*/ 258986 h 918356"/>
              <a:gd name="connsiteX57" fmla="*/ 7965805 w 9517857"/>
              <a:gd name="connsiteY57" fmla="*/ 200355 h 918356"/>
              <a:gd name="connsiteX58" fmla="*/ 8147401 w 9517857"/>
              <a:gd name="connsiteY58" fmla="*/ 205617 h 918356"/>
              <a:gd name="connsiteX59" fmla="*/ 8256033 w 9517857"/>
              <a:gd name="connsiteY59" fmla="*/ 193713 h 918356"/>
              <a:gd name="connsiteX60" fmla="*/ 8614948 w 9517857"/>
              <a:gd name="connsiteY60" fmla="*/ 168247 h 918356"/>
              <a:gd name="connsiteX61" fmla="*/ 8715976 w 9517857"/>
              <a:gd name="connsiteY61" fmla="*/ 178374 h 918356"/>
              <a:gd name="connsiteX62" fmla="*/ 8778827 w 9517857"/>
              <a:gd name="connsiteY62" fmla="*/ 172936 h 918356"/>
              <a:gd name="connsiteX63" fmla="*/ 8855248 w 9517857"/>
              <a:gd name="connsiteY63" fmla="*/ 143149 h 918356"/>
              <a:gd name="connsiteX64" fmla="*/ 9010380 w 9517857"/>
              <a:gd name="connsiteY64" fmla="*/ 91891 h 918356"/>
              <a:gd name="connsiteX65" fmla="*/ 9110856 w 9517857"/>
              <a:gd name="connsiteY65" fmla="*/ 70997 h 918356"/>
              <a:gd name="connsiteX66" fmla="*/ 9268817 w 9517857"/>
              <a:gd name="connsiteY66" fmla="*/ 53082 h 918356"/>
              <a:gd name="connsiteX67" fmla="*/ 9316667 w 9517857"/>
              <a:gd name="connsiteY67" fmla="*/ 45047 h 918356"/>
              <a:gd name="connsiteX68" fmla="*/ 9428209 w 9517857"/>
              <a:gd name="connsiteY68" fmla="*/ 29923 h 918356"/>
              <a:gd name="connsiteX69" fmla="*/ 9488916 w 9517857"/>
              <a:gd name="connsiteY6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5060397 w 9517857"/>
              <a:gd name="connsiteY35" fmla="*/ 263688 h 918356"/>
              <a:gd name="connsiteX36" fmla="*/ 5252996 w 9517857"/>
              <a:gd name="connsiteY36" fmla="*/ 270655 h 918356"/>
              <a:gd name="connsiteX37" fmla="*/ 5358056 w 9517857"/>
              <a:gd name="connsiteY37" fmla="*/ 247248 h 918356"/>
              <a:gd name="connsiteX38" fmla="*/ 5426496 w 9517857"/>
              <a:gd name="connsiteY38" fmla="*/ 235142 h 918356"/>
              <a:gd name="connsiteX39" fmla="*/ 5497161 w 9517857"/>
              <a:gd name="connsiteY39" fmla="*/ 228808 h 918356"/>
              <a:gd name="connsiteX40" fmla="*/ 5826043 w 9517857"/>
              <a:gd name="connsiteY40" fmla="*/ 148073 h 918356"/>
              <a:gd name="connsiteX41" fmla="*/ 6007627 w 9517857"/>
              <a:gd name="connsiteY41" fmla="*/ 147126 h 918356"/>
              <a:gd name="connsiteX42" fmla="*/ 6194152 w 9517857"/>
              <a:gd name="connsiteY42" fmla="*/ 151772 h 918356"/>
              <a:gd name="connsiteX43" fmla="*/ 6281379 w 9517857"/>
              <a:gd name="connsiteY43" fmla="*/ 181626 h 918356"/>
              <a:gd name="connsiteX44" fmla="*/ 6489033 w 9517857"/>
              <a:gd name="connsiteY44" fmla="*/ 167648 h 918356"/>
              <a:gd name="connsiteX45" fmla="*/ 6544700 w 9517857"/>
              <a:gd name="connsiteY45" fmla="*/ 167161 h 918356"/>
              <a:gd name="connsiteX46" fmla="*/ 6648353 w 9517857"/>
              <a:gd name="connsiteY46" fmla="*/ 172250 h 918356"/>
              <a:gd name="connsiteX47" fmla="*/ 6736227 w 9517857"/>
              <a:gd name="connsiteY47" fmla="*/ 173216 h 918356"/>
              <a:gd name="connsiteX48" fmla="*/ 6977218 w 9517857"/>
              <a:gd name="connsiteY48" fmla="*/ 184289 h 918356"/>
              <a:gd name="connsiteX49" fmla="*/ 7065221 w 9517857"/>
              <a:gd name="connsiteY49" fmla="*/ 227531 h 918356"/>
              <a:gd name="connsiteX50" fmla="*/ 7358195 w 9517857"/>
              <a:gd name="connsiteY50" fmla="*/ 251740 h 918356"/>
              <a:gd name="connsiteX51" fmla="*/ 7565449 w 9517857"/>
              <a:gd name="connsiteY51" fmla="*/ 258950 h 918356"/>
              <a:gd name="connsiteX52" fmla="*/ 7599285 w 9517857"/>
              <a:gd name="connsiteY52" fmla="*/ 266021 h 918356"/>
              <a:gd name="connsiteX53" fmla="*/ 7644411 w 9517857"/>
              <a:gd name="connsiteY53" fmla="*/ 258986 h 918356"/>
              <a:gd name="connsiteX54" fmla="*/ 7965805 w 9517857"/>
              <a:gd name="connsiteY54" fmla="*/ 200355 h 918356"/>
              <a:gd name="connsiteX55" fmla="*/ 8147401 w 9517857"/>
              <a:gd name="connsiteY55" fmla="*/ 205617 h 918356"/>
              <a:gd name="connsiteX56" fmla="*/ 8256033 w 9517857"/>
              <a:gd name="connsiteY56" fmla="*/ 193713 h 918356"/>
              <a:gd name="connsiteX57" fmla="*/ 8614948 w 9517857"/>
              <a:gd name="connsiteY57" fmla="*/ 168247 h 918356"/>
              <a:gd name="connsiteX58" fmla="*/ 8715976 w 9517857"/>
              <a:gd name="connsiteY58" fmla="*/ 178374 h 918356"/>
              <a:gd name="connsiteX59" fmla="*/ 8778827 w 9517857"/>
              <a:gd name="connsiteY59" fmla="*/ 172936 h 918356"/>
              <a:gd name="connsiteX60" fmla="*/ 8855248 w 9517857"/>
              <a:gd name="connsiteY60" fmla="*/ 143149 h 918356"/>
              <a:gd name="connsiteX61" fmla="*/ 9010380 w 9517857"/>
              <a:gd name="connsiteY61" fmla="*/ 91891 h 918356"/>
              <a:gd name="connsiteX62" fmla="*/ 9110856 w 9517857"/>
              <a:gd name="connsiteY62" fmla="*/ 70997 h 918356"/>
              <a:gd name="connsiteX63" fmla="*/ 9268817 w 9517857"/>
              <a:gd name="connsiteY63" fmla="*/ 53082 h 918356"/>
              <a:gd name="connsiteX64" fmla="*/ 9316667 w 9517857"/>
              <a:gd name="connsiteY64" fmla="*/ 45047 h 918356"/>
              <a:gd name="connsiteX65" fmla="*/ 9428209 w 9517857"/>
              <a:gd name="connsiteY65" fmla="*/ 29923 h 918356"/>
              <a:gd name="connsiteX66" fmla="*/ 9488916 w 9517857"/>
              <a:gd name="connsiteY6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65449 w 9517857"/>
              <a:gd name="connsiteY50" fmla="*/ 258950 h 918356"/>
              <a:gd name="connsiteX51" fmla="*/ 7599285 w 9517857"/>
              <a:gd name="connsiteY51" fmla="*/ 266021 h 918356"/>
              <a:gd name="connsiteX52" fmla="*/ 7644411 w 9517857"/>
              <a:gd name="connsiteY52" fmla="*/ 258986 h 918356"/>
              <a:gd name="connsiteX53" fmla="*/ 7965805 w 9517857"/>
              <a:gd name="connsiteY53" fmla="*/ 200355 h 918356"/>
              <a:gd name="connsiteX54" fmla="*/ 8147401 w 9517857"/>
              <a:gd name="connsiteY54" fmla="*/ 205617 h 918356"/>
              <a:gd name="connsiteX55" fmla="*/ 8256033 w 9517857"/>
              <a:gd name="connsiteY55" fmla="*/ 193713 h 918356"/>
              <a:gd name="connsiteX56" fmla="*/ 8614948 w 9517857"/>
              <a:gd name="connsiteY56" fmla="*/ 168247 h 918356"/>
              <a:gd name="connsiteX57" fmla="*/ 8715976 w 9517857"/>
              <a:gd name="connsiteY57" fmla="*/ 178374 h 918356"/>
              <a:gd name="connsiteX58" fmla="*/ 8778827 w 9517857"/>
              <a:gd name="connsiteY58" fmla="*/ 172936 h 918356"/>
              <a:gd name="connsiteX59" fmla="*/ 8855248 w 9517857"/>
              <a:gd name="connsiteY59" fmla="*/ 143149 h 918356"/>
              <a:gd name="connsiteX60" fmla="*/ 9010380 w 9517857"/>
              <a:gd name="connsiteY60" fmla="*/ 91891 h 918356"/>
              <a:gd name="connsiteX61" fmla="*/ 9110856 w 9517857"/>
              <a:gd name="connsiteY61" fmla="*/ 70997 h 918356"/>
              <a:gd name="connsiteX62" fmla="*/ 9268817 w 9517857"/>
              <a:gd name="connsiteY62" fmla="*/ 53082 h 918356"/>
              <a:gd name="connsiteX63" fmla="*/ 9316667 w 9517857"/>
              <a:gd name="connsiteY63" fmla="*/ 45047 h 918356"/>
              <a:gd name="connsiteX64" fmla="*/ 9428209 w 9517857"/>
              <a:gd name="connsiteY64" fmla="*/ 29923 h 918356"/>
              <a:gd name="connsiteX65" fmla="*/ 9488916 w 9517857"/>
              <a:gd name="connsiteY6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33497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736227 w 9517857"/>
              <a:gd name="connsiteY45" fmla="*/ 173216 h 918356"/>
              <a:gd name="connsiteX46" fmla="*/ 6977218 w 9517857"/>
              <a:gd name="connsiteY46" fmla="*/ 184289 h 918356"/>
              <a:gd name="connsiteX47" fmla="*/ 7065221 w 9517857"/>
              <a:gd name="connsiteY47" fmla="*/ 227531 h 918356"/>
              <a:gd name="connsiteX48" fmla="*/ 7358195 w 9517857"/>
              <a:gd name="connsiteY48" fmla="*/ 251740 h 918356"/>
              <a:gd name="connsiteX49" fmla="*/ 7599285 w 9517857"/>
              <a:gd name="connsiteY49" fmla="*/ 266021 h 918356"/>
              <a:gd name="connsiteX50" fmla="*/ 7644411 w 9517857"/>
              <a:gd name="connsiteY50" fmla="*/ 258986 h 918356"/>
              <a:gd name="connsiteX51" fmla="*/ 7965805 w 9517857"/>
              <a:gd name="connsiteY51" fmla="*/ 200355 h 918356"/>
              <a:gd name="connsiteX52" fmla="*/ 8147401 w 9517857"/>
              <a:gd name="connsiteY52" fmla="*/ 205617 h 918356"/>
              <a:gd name="connsiteX53" fmla="*/ 8256033 w 9517857"/>
              <a:gd name="connsiteY53" fmla="*/ 193713 h 918356"/>
              <a:gd name="connsiteX54" fmla="*/ 8614948 w 9517857"/>
              <a:gd name="connsiteY54" fmla="*/ 168247 h 918356"/>
              <a:gd name="connsiteX55" fmla="*/ 8715976 w 9517857"/>
              <a:gd name="connsiteY55" fmla="*/ 178374 h 918356"/>
              <a:gd name="connsiteX56" fmla="*/ 8778827 w 9517857"/>
              <a:gd name="connsiteY56" fmla="*/ 172936 h 918356"/>
              <a:gd name="connsiteX57" fmla="*/ 8855248 w 9517857"/>
              <a:gd name="connsiteY57" fmla="*/ 143149 h 918356"/>
              <a:gd name="connsiteX58" fmla="*/ 9010380 w 9517857"/>
              <a:gd name="connsiteY58" fmla="*/ 91891 h 918356"/>
              <a:gd name="connsiteX59" fmla="*/ 9110856 w 9517857"/>
              <a:gd name="connsiteY59" fmla="*/ 70997 h 918356"/>
              <a:gd name="connsiteX60" fmla="*/ 9268817 w 9517857"/>
              <a:gd name="connsiteY60" fmla="*/ 53082 h 918356"/>
              <a:gd name="connsiteX61" fmla="*/ 9316667 w 9517857"/>
              <a:gd name="connsiteY61" fmla="*/ 45047 h 918356"/>
              <a:gd name="connsiteX62" fmla="*/ 9428209 w 9517857"/>
              <a:gd name="connsiteY62" fmla="*/ 29923 h 918356"/>
              <a:gd name="connsiteX63" fmla="*/ 9488916 w 9517857"/>
              <a:gd name="connsiteY6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736227 w 9517857"/>
              <a:gd name="connsiteY45" fmla="*/ 173216 h 918356"/>
              <a:gd name="connsiteX46" fmla="*/ 6977218 w 9517857"/>
              <a:gd name="connsiteY46" fmla="*/ 184289 h 918356"/>
              <a:gd name="connsiteX47" fmla="*/ 7065221 w 9517857"/>
              <a:gd name="connsiteY47" fmla="*/ 227531 h 918356"/>
              <a:gd name="connsiteX48" fmla="*/ 7358195 w 9517857"/>
              <a:gd name="connsiteY48" fmla="*/ 251740 h 918356"/>
              <a:gd name="connsiteX49" fmla="*/ 7599285 w 9517857"/>
              <a:gd name="connsiteY49" fmla="*/ 266021 h 918356"/>
              <a:gd name="connsiteX50" fmla="*/ 7644411 w 9517857"/>
              <a:gd name="connsiteY50" fmla="*/ 258986 h 918356"/>
              <a:gd name="connsiteX51" fmla="*/ 7965805 w 9517857"/>
              <a:gd name="connsiteY51" fmla="*/ 200355 h 918356"/>
              <a:gd name="connsiteX52" fmla="*/ 8147401 w 9517857"/>
              <a:gd name="connsiteY52" fmla="*/ 205617 h 918356"/>
              <a:gd name="connsiteX53" fmla="*/ 8256033 w 9517857"/>
              <a:gd name="connsiteY53" fmla="*/ 193713 h 918356"/>
              <a:gd name="connsiteX54" fmla="*/ 8614948 w 9517857"/>
              <a:gd name="connsiteY54" fmla="*/ 168247 h 918356"/>
              <a:gd name="connsiteX55" fmla="*/ 8715976 w 9517857"/>
              <a:gd name="connsiteY55" fmla="*/ 178374 h 918356"/>
              <a:gd name="connsiteX56" fmla="*/ 8778827 w 9517857"/>
              <a:gd name="connsiteY56" fmla="*/ 172936 h 918356"/>
              <a:gd name="connsiteX57" fmla="*/ 8855248 w 9517857"/>
              <a:gd name="connsiteY57" fmla="*/ 143149 h 918356"/>
              <a:gd name="connsiteX58" fmla="*/ 9010380 w 9517857"/>
              <a:gd name="connsiteY58" fmla="*/ 91891 h 918356"/>
              <a:gd name="connsiteX59" fmla="*/ 9110856 w 9517857"/>
              <a:gd name="connsiteY59" fmla="*/ 70997 h 918356"/>
              <a:gd name="connsiteX60" fmla="*/ 9268817 w 9517857"/>
              <a:gd name="connsiteY60" fmla="*/ 53082 h 918356"/>
              <a:gd name="connsiteX61" fmla="*/ 9316667 w 9517857"/>
              <a:gd name="connsiteY61" fmla="*/ 45047 h 918356"/>
              <a:gd name="connsiteX62" fmla="*/ 9428209 w 9517857"/>
              <a:gd name="connsiteY62" fmla="*/ 29923 h 918356"/>
              <a:gd name="connsiteX63" fmla="*/ 9488916 w 9517857"/>
              <a:gd name="connsiteY6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17857" h="918356">
                <a:moveTo>
                  <a:pt x="9488916" y="0"/>
                </a:moveTo>
                <a:cubicBezTo>
                  <a:pt x="9488916" y="4"/>
                  <a:pt x="9517857" y="8"/>
                  <a:pt x="9517857" y="12"/>
                </a:cubicBezTo>
                <a:lnTo>
                  <a:pt x="9517857" y="918356"/>
                </a:lnTo>
                <a:lnTo>
                  <a:pt x="14604" y="918356"/>
                </a:lnTo>
                <a:lnTo>
                  <a:pt x="12841" y="917763"/>
                </a:lnTo>
                <a:cubicBezTo>
                  <a:pt x="4532" y="914864"/>
                  <a:pt x="-773" y="912807"/>
                  <a:pt x="93" y="912471"/>
                </a:cubicBezTo>
                <a:cubicBezTo>
                  <a:pt x="43787" y="896774"/>
                  <a:pt x="165164" y="876200"/>
                  <a:pt x="275005" y="823579"/>
                </a:cubicBezTo>
                <a:cubicBezTo>
                  <a:pt x="303983" y="822437"/>
                  <a:pt x="463362" y="797521"/>
                  <a:pt x="587824" y="798195"/>
                </a:cubicBezTo>
                <a:cubicBezTo>
                  <a:pt x="671820" y="782014"/>
                  <a:pt x="709249" y="756211"/>
                  <a:pt x="752936" y="742843"/>
                </a:cubicBezTo>
                <a:cubicBezTo>
                  <a:pt x="753143" y="742108"/>
                  <a:pt x="855524" y="731802"/>
                  <a:pt x="855732" y="731068"/>
                </a:cubicBezTo>
                <a:lnTo>
                  <a:pt x="901402" y="729045"/>
                </a:lnTo>
                <a:lnTo>
                  <a:pt x="930946" y="734046"/>
                </a:lnTo>
                <a:lnTo>
                  <a:pt x="986250" y="713530"/>
                </a:lnTo>
                <a:lnTo>
                  <a:pt x="1013752" y="713361"/>
                </a:lnTo>
                <a:lnTo>
                  <a:pt x="1142754" y="725374"/>
                </a:lnTo>
                <a:cubicBezTo>
                  <a:pt x="1161934" y="741488"/>
                  <a:pt x="1192998" y="730741"/>
                  <a:pt x="1218120" y="713280"/>
                </a:cubicBezTo>
                <a:cubicBezTo>
                  <a:pt x="1288137" y="728145"/>
                  <a:pt x="1441266" y="703136"/>
                  <a:pt x="1580688" y="693697"/>
                </a:cubicBezTo>
                <a:cubicBezTo>
                  <a:pt x="1690220" y="687940"/>
                  <a:pt x="1953329" y="686327"/>
                  <a:pt x="2054652" y="656648"/>
                </a:cubicBezTo>
                <a:cubicBezTo>
                  <a:pt x="2197919" y="640009"/>
                  <a:pt x="2242213" y="602231"/>
                  <a:pt x="2440292" y="593862"/>
                </a:cubicBezTo>
                <a:cubicBezTo>
                  <a:pt x="2498054" y="570795"/>
                  <a:pt x="2487814" y="582373"/>
                  <a:pt x="2547829" y="566150"/>
                </a:cubicBezTo>
                <a:cubicBezTo>
                  <a:pt x="2590063" y="560511"/>
                  <a:pt x="2663785" y="562604"/>
                  <a:pt x="2693698" y="560029"/>
                </a:cubicBezTo>
                <a:lnTo>
                  <a:pt x="2727306" y="550698"/>
                </a:lnTo>
                <a:cubicBezTo>
                  <a:pt x="2848692" y="554400"/>
                  <a:pt x="2958192" y="511095"/>
                  <a:pt x="3073635" y="491294"/>
                </a:cubicBezTo>
                <a:cubicBezTo>
                  <a:pt x="3106872" y="496624"/>
                  <a:pt x="3205785" y="487718"/>
                  <a:pt x="3222071" y="470559"/>
                </a:cubicBezTo>
                <a:cubicBezTo>
                  <a:pt x="3268071" y="460774"/>
                  <a:pt x="3306712" y="445937"/>
                  <a:pt x="3349632" y="432583"/>
                </a:cubicBezTo>
                <a:cubicBezTo>
                  <a:pt x="3395846" y="408723"/>
                  <a:pt x="3413121" y="424108"/>
                  <a:pt x="3479593" y="390437"/>
                </a:cubicBezTo>
                <a:cubicBezTo>
                  <a:pt x="3529028" y="395323"/>
                  <a:pt x="3558345" y="374635"/>
                  <a:pt x="3651428" y="361807"/>
                </a:cubicBezTo>
                <a:cubicBezTo>
                  <a:pt x="3712185" y="356842"/>
                  <a:pt x="3797071" y="361397"/>
                  <a:pt x="3844133" y="360648"/>
                </a:cubicBezTo>
                <a:cubicBezTo>
                  <a:pt x="3874763" y="358421"/>
                  <a:pt x="3894424" y="355381"/>
                  <a:pt x="3933803" y="357315"/>
                </a:cubicBezTo>
                <a:cubicBezTo>
                  <a:pt x="4070513" y="389944"/>
                  <a:pt x="4159924" y="363190"/>
                  <a:pt x="4266740" y="361454"/>
                </a:cubicBezTo>
                <a:cubicBezTo>
                  <a:pt x="4363217" y="355226"/>
                  <a:pt x="4418727" y="331705"/>
                  <a:pt x="4512664" y="319948"/>
                </a:cubicBezTo>
                <a:cubicBezTo>
                  <a:pt x="4570011" y="315138"/>
                  <a:pt x="4557768" y="315381"/>
                  <a:pt x="4616423" y="290914"/>
                </a:cubicBezTo>
                <a:cubicBezTo>
                  <a:pt x="4661524" y="279000"/>
                  <a:pt x="4734615" y="256339"/>
                  <a:pt x="4783273" y="248463"/>
                </a:cubicBezTo>
                <a:cubicBezTo>
                  <a:pt x="4821293" y="243604"/>
                  <a:pt x="4827846" y="257317"/>
                  <a:pt x="4908371" y="243659"/>
                </a:cubicBezTo>
                <a:cubicBezTo>
                  <a:pt x="4986658" y="247358"/>
                  <a:pt x="5178049" y="283488"/>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08968" y="179307"/>
                  <a:pt x="5723211" y="165860"/>
                  <a:pt x="5826043" y="148073"/>
                </a:cubicBezTo>
                <a:cubicBezTo>
                  <a:pt x="5943127" y="133166"/>
                  <a:pt x="5887129" y="193078"/>
                  <a:pt x="6007627" y="147126"/>
                </a:cubicBezTo>
                <a:cubicBezTo>
                  <a:pt x="6068978" y="147742"/>
                  <a:pt x="6148527" y="146022"/>
                  <a:pt x="6194152" y="151772"/>
                </a:cubicBezTo>
                <a:cubicBezTo>
                  <a:pt x="6222009" y="167972"/>
                  <a:pt x="6263706" y="156680"/>
                  <a:pt x="6281379" y="181626"/>
                </a:cubicBezTo>
                <a:cubicBezTo>
                  <a:pt x="6323773" y="183727"/>
                  <a:pt x="6445146" y="170059"/>
                  <a:pt x="6489033" y="167648"/>
                </a:cubicBezTo>
                <a:cubicBezTo>
                  <a:pt x="6545473" y="165758"/>
                  <a:pt x="6493438" y="156983"/>
                  <a:pt x="6544700" y="167161"/>
                </a:cubicBezTo>
                <a:cubicBezTo>
                  <a:pt x="6608542" y="169179"/>
                  <a:pt x="6633758" y="161125"/>
                  <a:pt x="6736227" y="173216"/>
                </a:cubicBezTo>
                <a:cubicBezTo>
                  <a:pt x="6813963" y="164284"/>
                  <a:pt x="6888143" y="181296"/>
                  <a:pt x="6977218" y="184289"/>
                </a:cubicBezTo>
                <a:cubicBezTo>
                  <a:pt x="7040424" y="188318"/>
                  <a:pt x="7001725" y="216289"/>
                  <a:pt x="7065221" y="227531"/>
                </a:cubicBezTo>
                <a:cubicBezTo>
                  <a:pt x="7128717" y="238773"/>
                  <a:pt x="7283197" y="241480"/>
                  <a:pt x="7358195" y="251740"/>
                </a:cubicBezTo>
                <a:cubicBezTo>
                  <a:pt x="7482863" y="251440"/>
                  <a:pt x="7483241" y="278242"/>
                  <a:pt x="7599285" y="266021"/>
                </a:cubicBezTo>
                <a:cubicBezTo>
                  <a:pt x="7611616" y="262940"/>
                  <a:pt x="7602325" y="281791"/>
                  <a:pt x="7644411" y="258986"/>
                </a:cubicBezTo>
                <a:cubicBezTo>
                  <a:pt x="7708470" y="261472"/>
                  <a:pt x="7881974" y="209250"/>
                  <a:pt x="7965805" y="200355"/>
                </a:cubicBezTo>
                <a:cubicBezTo>
                  <a:pt x="8039440" y="223688"/>
                  <a:pt x="8063651" y="191475"/>
                  <a:pt x="8147401" y="205617"/>
                </a:cubicBezTo>
                <a:cubicBezTo>
                  <a:pt x="8166453" y="196610"/>
                  <a:pt x="8225048" y="207099"/>
                  <a:pt x="8256033" y="193713"/>
                </a:cubicBezTo>
                <a:cubicBezTo>
                  <a:pt x="8333957" y="187485"/>
                  <a:pt x="8410522" y="174161"/>
                  <a:pt x="8614948" y="168247"/>
                </a:cubicBezTo>
                <a:cubicBezTo>
                  <a:pt x="8643157" y="173528"/>
                  <a:pt x="8664949" y="183631"/>
                  <a:pt x="8715976" y="178374"/>
                </a:cubicBezTo>
                <a:cubicBezTo>
                  <a:pt x="8737194" y="188216"/>
                  <a:pt x="8738009" y="189511"/>
                  <a:pt x="8778827" y="172936"/>
                </a:cubicBezTo>
                <a:cubicBezTo>
                  <a:pt x="8806309" y="165993"/>
                  <a:pt x="8813197" y="165802"/>
                  <a:pt x="8855248" y="143149"/>
                </a:cubicBezTo>
                <a:cubicBezTo>
                  <a:pt x="8915094" y="111285"/>
                  <a:pt x="8990027" y="124198"/>
                  <a:pt x="9010380" y="91891"/>
                </a:cubicBezTo>
                <a:cubicBezTo>
                  <a:pt x="9027103" y="89553"/>
                  <a:pt x="9092266" y="72386"/>
                  <a:pt x="9110856" y="70997"/>
                </a:cubicBezTo>
                <a:cubicBezTo>
                  <a:pt x="9153978" y="71359"/>
                  <a:pt x="9209809" y="53285"/>
                  <a:pt x="9268817" y="53082"/>
                </a:cubicBezTo>
                <a:cubicBezTo>
                  <a:pt x="9279136" y="58888"/>
                  <a:pt x="9292736" y="36520"/>
                  <a:pt x="9316667" y="45047"/>
                </a:cubicBezTo>
                <a:cubicBezTo>
                  <a:pt x="9352186" y="45862"/>
                  <a:pt x="9390008" y="39799"/>
                  <a:pt x="9428209" y="29923"/>
                </a:cubicBezTo>
                <a:lnTo>
                  <a:pt x="9488916" y="0"/>
                </a:lnTo>
                <a:close/>
              </a:path>
            </a:pathLst>
          </a:custGeom>
          <a:blipFill>
            <a:blip r:embed="rId3"/>
            <a:tile tx="0" ty="0" sx="70000" sy="7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49F5A1-D3B4-6EBA-B009-A36D2FD93670}"/>
              </a:ext>
            </a:extLst>
          </p:cNvPr>
          <p:cNvSpPr>
            <a:spLocks noGrp="1"/>
          </p:cNvSpPr>
          <p:nvPr>
            <p:ph type="ctrTitle"/>
          </p:nvPr>
        </p:nvSpPr>
        <p:spPr>
          <a:xfrm>
            <a:off x="518277" y="236118"/>
            <a:ext cx="4560795" cy="767569"/>
          </a:xfrm>
        </p:spPr>
        <p:txBody>
          <a:bodyPr anchor="ctr">
            <a:normAutofit/>
          </a:bodyPr>
          <a:lstStyle/>
          <a:p>
            <a:r>
              <a:rPr lang="en-US" sz="4000" dirty="0"/>
              <a:t>INTRODUCTION</a:t>
            </a:r>
          </a:p>
        </p:txBody>
      </p:sp>
      <p:sp>
        <p:nvSpPr>
          <p:cNvPr id="3" name="Subtitle 2">
            <a:extLst>
              <a:ext uri="{FF2B5EF4-FFF2-40B4-BE49-F238E27FC236}">
                <a16:creationId xmlns:a16="http://schemas.microsoft.com/office/drawing/2014/main" id="{448F9EC4-9D2E-F997-CB7A-B39F0C77FBB2}"/>
              </a:ext>
            </a:extLst>
          </p:cNvPr>
          <p:cNvSpPr>
            <a:spLocks noGrp="1"/>
          </p:cNvSpPr>
          <p:nvPr>
            <p:ph type="subTitle" idx="1"/>
          </p:nvPr>
        </p:nvSpPr>
        <p:spPr>
          <a:xfrm>
            <a:off x="513230" y="1309851"/>
            <a:ext cx="5869095" cy="1022725"/>
          </a:xfrm>
        </p:spPr>
        <p:txBody>
          <a:bodyPr vert="horz" lIns="91440" tIns="45720" rIns="91440" bIns="45720" rtlCol="0" anchor="t">
            <a:normAutofit/>
          </a:bodyPr>
          <a:lstStyle/>
          <a:p>
            <a:pPr algn="just"/>
            <a:r>
              <a:rPr lang="en-US" dirty="0">
                <a:ea typeface="+mn-lt"/>
                <a:cs typeface="+mn-lt"/>
              </a:rPr>
              <a:t>Implant diameter and bone quality are two major factors that influence the biomechanics of an implant-supported prosthesis</a:t>
            </a:r>
            <a:endParaRPr lang="en-US" dirty="0"/>
          </a:p>
        </p:txBody>
      </p:sp>
      <p:sp>
        <p:nvSpPr>
          <p:cNvPr id="6" name="Subtitle 2">
            <a:extLst>
              <a:ext uri="{FF2B5EF4-FFF2-40B4-BE49-F238E27FC236}">
                <a16:creationId xmlns:a16="http://schemas.microsoft.com/office/drawing/2014/main" id="{4ED270CE-C18C-EEAB-E7D2-15F111B1DCAA}"/>
              </a:ext>
            </a:extLst>
          </p:cNvPr>
          <p:cNvSpPr txBox="1">
            <a:spLocks/>
          </p:cNvSpPr>
          <p:nvPr/>
        </p:nvSpPr>
        <p:spPr>
          <a:xfrm>
            <a:off x="519954" y="2403545"/>
            <a:ext cx="5869095" cy="1022725"/>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Consolas" panose="020B0609020204030204" pitchFamily="49"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Consolas" panose="020B0609020204030204" pitchFamily="49"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dirty="0">
                <a:ea typeface="+mn-lt"/>
                <a:cs typeface="+mn-lt"/>
              </a:rPr>
              <a:t>The larger diameter offers greater primary stability, especially in areas with dense bone, such as the posterior mandible</a:t>
            </a:r>
          </a:p>
        </p:txBody>
      </p:sp>
      <p:sp>
        <p:nvSpPr>
          <p:cNvPr id="7" name="Subtitle 2">
            <a:extLst>
              <a:ext uri="{FF2B5EF4-FFF2-40B4-BE49-F238E27FC236}">
                <a16:creationId xmlns:a16="http://schemas.microsoft.com/office/drawing/2014/main" id="{5194222B-CD0C-8707-1E6A-8A0683AF6281}"/>
              </a:ext>
            </a:extLst>
          </p:cNvPr>
          <p:cNvSpPr txBox="1">
            <a:spLocks/>
          </p:cNvSpPr>
          <p:nvPr/>
        </p:nvSpPr>
        <p:spPr>
          <a:xfrm>
            <a:off x="519953" y="3535339"/>
            <a:ext cx="5869095" cy="1022725"/>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Consolas" panose="020B0609020204030204" pitchFamily="49"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Consolas" panose="020B0609020204030204" pitchFamily="49"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a:ea typeface="+mn-lt"/>
                <a:cs typeface="+mn-lt"/>
              </a:rPr>
              <a:t>However, limited studies have been specially planned in this position. Reaction of implant diameter on bone stress distribution and implant stability in this region remain unclear.</a:t>
            </a:r>
            <a:endParaRPr lang="en-US"/>
          </a:p>
        </p:txBody>
      </p:sp>
      <p:sp>
        <p:nvSpPr>
          <p:cNvPr id="8" name="Title 1">
            <a:extLst>
              <a:ext uri="{FF2B5EF4-FFF2-40B4-BE49-F238E27FC236}">
                <a16:creationId xmlns:a16="http://schemas.microsoft.com/office/drawing/2014/main" id="{2BBB368D-A689-135B-FDBE-34377B7BDBA5}"/>
              </a:ext>
            </a:extLst>
          </p:cNvPr>
          <p:cNvSpPr txBox="1">
            <a:spLocks/>
          </p:cNvSpPr>
          <p:nvPr/>
        </p:nvSpPr>
        <p:spPr>
          <a:xfrm>
            <a:off x="424148" y="4893283"/>
            <a:ext cx="4560795" cy="767569"/>
          </a:xfrm>
          <a:prstGeom prst="rect">
            <a:avLst/>
          </a:prstGeom>
        </p:spPr>
        <p:txBody>
          <a:bodyPr vert="horz" lIns="91440" tIns="45720" rIns="91440" bIns="45720" rtlCol="0" anchor="ctr">
            <a:normAutofit/>
          </a:bodyPr>
          <a:lstStyle>
            <a:lvl1pPr algn="l" defTabSz="914400" rtl="0" eaLnBrk="1" latinLnBrk="0" hangingPunct="1">
              <a:lnSpc>
                <a:spcPct val="120000"/>
              </a:lnSpc>
              <a:spcBef>
                <a:spcPct val="0"/>
              </a:spcBef>
              <a:buNone/>
              <a:defRPr sz="5400" i="1" kern="1200">
                <a:solidFill>
                  <a:srgbClr val="000000"/>
                </a:solidFill>
                <a:highlight>
                  <a:srgbClr val="FFFF00"/>
                </a:highlight>
                <a:latin typeface="+mj-lt"/>
                <a:ea typeface="+mj-ea"/>
                <a:cs typeface="+mj-cs"/>
              </a:defRPr>
            </a:lvl1pPr>
          </a:lstStyle>
          <a:p>
            <a:r>
              <a:rPr lang="en-US" sz="4000" dirty="0"/>
              <a:t>OBJECTIVE</a:t>
            </a:r>
          </a:p>
        </p:txBody>
      </p:sp>
      <p:sp>
        <p:nvSpPr>
          <p:cNvPr id="9" name="Subtitle 2">
            <a:extLst>
              <a:ext uri="{FF2B5EF4-FFF2-40B4-BE49-F238E27FC236}">
                <a16:creationId xmlns:a16="http://schemas.microsoft.com/office/drawing/2014/main" id="{2293F0DD-8427-A75B-D4DC-8B989BF41741}"/>
              </a:ext>
            </a:extLst>
          </p:cNvPr>
          <p:cNvSpPr txBox="1">
            <a:spLocks/>
          </p:cNvSpPr>
          <p:nvPr/>
        </p:nvSpPr>
        <p:spPr>
          <a:xfrm>
            <a:off x="419100" y="5653250"/>
            <a:ext cx="5869095" cy="1022725"/>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Consolas" panose="020B0609020204030204" pitchFamily="49"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Consolas" panose="020B0609020204030204" pitchFamily="49"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dirty="0">
                <a:ea typeface="+mn-lt"/>
                <a:cs typeface="+mn-lt"/>
              </a:rPr>
              <a:t>To identify the von misses stress distribution on trabecular bone and cortical bone at mandibular bone after react with single prostheses supported implants using the Finite Element Analysis (FEA) method.</a:t>
            </a:r>
          </a:p>
        </p:txBody>
      </p:sp>
    </p:spTree>
    <p:extLst>
      <p:ext uri="{BB962C8B-B14F-4D97-AF65-F5344CB8AC3E}">
        <p14:creationId xmlns:p14="http://schemas.microsoft.com/office/powerpoint/2010/main" val="2813979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utment Images – Browse 17,573 Stock Photos, Vectors, and Video | Adobe  Stock">
            <a:extLst>
              <a:ext uri="{FF2B5EF4-FFF2-40B4-BE49-F238E27FC236}">
                <a16:creationId xmlns:a16="http://schemas.microsoft.com/office/drawing/2014/main" id="{AA70D0AE-A019-28DB-5EC3-E289177542F7}"/>
              </a:ext>
            </a:extLst>
          </p:cNvPr>
          <p:cNvPicPr>
            <a:picLocks noChangeAspect="1"/>
          </p:cNvPicPr>
          <p:nvPr/>
        </p:nvPicPr>
        <p:blipFill>
          <a:blip r:embed="rId2">
            <a:alphaModFix amt="50000"/>
          </a:blip>
          <a:stretch>
            <a:fillRect/>
          </a:stretch>
        </p:blipFill>
        <p:spPr>
          <a:xfrm flipH="1">
            <a:off x="6090765" y="2380"/>
            <a:ext cx="6101049" cy="6860102"/>
          </a:xfrm>
          <a:prstGeom prst="rect">
            <a:avLst/>
          </a:prstGeom>
        </p:spPr>
      </p:pic>
      <p:sp useBgFill="1">
        <p:nvSpPr>
          <p:cNvPr id="16" name="Rectangle 15" hidden="1">
            <a:extLst>
              <a:ext uri="{FF2B5EF4-FFF2-40B4-BE49-F238E27FC236}">
                <a16:creationId xmlns:a16="http://schemas.microsoft.com/office/drawing/2014/main" id="{0D62E216-74AA-4F99-82B7-C38E49015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hidden="1">
            <a:extLst>
              <a:ext uri="{FF2B5EF4-FFF2-40B4-BE49-F238E27FC236}">
                <a16:creationId xmlns:a16="http://schemas.microsoft.com/office/drawing/2014/main" id="{013A83A9-D622-44F4-98DB-A8E46D83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2"/>
            <a:ext cx="9961850" cy="1766326"/>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366876 w 9517857"/>
              <a:gd name="connsiteY86" fmla="*/ 248468 h 918356"/>
              <a:gd name="connsiteX87" fmla="*/ 7565449 w 9517857"/>
              <a:gd name="connsiteY87" fmla="*/ 258950 h 918356"/>
              <a:gd name="connsiteX88" fmla="*/ 7599285 w 9517857"/>
              <a:gd name="connsiteY88" fmla="*/ 266021 h 918356"/>
              <a:gd name="connsiteX89" fmla="*/ 7644411 w 9517857"/>
              <a:gd name="connsiteY89" fmla="*/ 258986 h 918356"/>
              <a:gd name="connsiteX90" fmla="*/ 7825110 w 9517857"/>
              <a:gd name="connsiteY90" fmla="*/ 229109 h 918356"/>
              <a:gd name="connsiteX91" fmla="*/ 7965804 w 9517857"/>
              <a:gd name="connsiteY91" fmla="*/ 190545 h 918356"/>
              <a:gd name="connsiteX92" fmla="*/ 8147401 w 9517857"/>
              <a:gd name="connsiteY92" fmla="*/ 205617 h 918356"/>
              <a:gd name="connsiteX93" fmla="*/ 8256033 w 9517857"/>
              <a:gd name="connsiteY93" fmla="*/ 193713 h 918356"/>
              <a:gd name="connsiteX94" fmla="*/ 8410677 w 9517857"/>
              <a:gd name="connsiteY94" fmla="*/ 172167 h 918356"/>
              <a:gd name="connsiteX95" fmla="*/ 8617841 w 9517857"/>
              <a:gd name="connsiteY95" fmla="*/ 155167 h 918356"/>
              <a:gd name="connsiteX96" fmla="*/ 8715976 w 9517857"/>
              <a:gd name="connsiteY96" fmla="*/ 178374 h 918356"/>
              <a:gd name="connsiteX97" fmla="*/ 8778827 w 9517857"/>
              <a:gd name="connsiteY97" fmla="*/ 172936 h 918356"/>
              <a:gd name="connsiteX98" fmla="*/ 8840778 w 9517857"/>
              <a:gd name="connsiteY98" fmla="*/ 143149 h 918356"/>
              <a:gd name="connsiteX99" fmla="*/ 9010380 w 9517857"/>
              <a:gd name="connsiteY99" fmla="*/ 91891 h 918356"/>
              <a:gd name="connsiteX100" fmla="*/ 9110856 w 9517857"/>
              <a:gd name="connsiteY100" fmla="*/ 70997 h 918356"/>
              <a:gd name="connsiteX101" fmla="*/ 9268817 w 9517857"/>
              <a:gd name="connsiteY101" fmla="*/ 53082 h 918356"/>
              <a:gd name="connsiteX102" fmla="*/ 9316667 w 9517857"/>
              <a:gd name="connsiteY102" fmla="*/ 45047 h 918356"/>
              <a:gd name="connsiteX103" fmla="*/ 9428209 w 9517857"/>
              <a:gd name="connsiteY103" fmla="*/ 29923 h 918356"/>
              <a:gd name="connsiteX104" fmla="*/ 9517856 w 9517857"/>
              <a:gd name="connsiteY104"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01402 w 9517857"/>
              <a:gd name="connsiteY21" fmla="*/ 72904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366876 w 9517857"/>
              <a:gd name="connsiteY86" fmla="*/ 248468 h 918356"/>
              <a:gd name="connsiteX87" fmla="*/ 7565449 w 9517857"/>
              <a:gd name="connsiteY87" fmla="*/ 258950 h 918356"/>
              <a:gd name="connsiteX88" fmla="*/ 7599285 w 9517857"/>
              <a:gd name="connsiteY88" fmla="*/ 266021 h 918356"/>
              <a:gd name="connsiteX89" fmla="*/ 7644411 w 9517857"/>
              <a:gd name="connsiteY89" fmla="*/ 258986 h 918356"/>
              <a:gd name="connsiteX90" fmla="*/ 7825110 w 9517857"/>
              <a:gd name="connsiteY90" fmla="*/ 229109 h 918356"/>
              <a:gd name="connsiteX91" fmla="*/ 7965804 w 9517857"/>
              <a:gd name="connsiteY91" fmla="*/ 190545 h 918356"/>
              <a:gd name="connsiteX92" fmla="*/ 8147401 w 9517857"/>
              <a:gd name="connsiteY92" fmla="*/ 205617 h 918356"/>
              <a:gd name="connsiteX93" fmla="*/ 8256033 w 9517857"/>
              <a:gd name="connsiteY93" fmla="*/ 193713 h 918356"/>
              <a:gd name="connsiteX94" fmla="*/ 8410677 w 9517857"/>
              <a:gd name="connsiteY94" fmla="*/ 172167 h 918356"/>
              <a:gd name="connsiteX95" fmla="*/ 8617841 w 9517857"/>
              <a:gd name="connsiteY95" fmla="*/ 155167 h 918356"/>
              <a:gd name="connsiteX96" fmla="*/ 8715976 w 9517857"/>
              <a:gd name="connsiteY96" fmla="*/ 178374 h 918356"/>
              <a:gd name="connsiteX97" fmla="*/ 8778827 w 9517857"/>
              <a:gd name="connsiteY97" fmla="*/ 172936 h 918356"/>
              <a:gd name="connsiteX98" fmla="*/ 8840778 w 9517857"/>
              <a:gd name="connsiteY98" fmla="*/ 143149 h 918356"/>
              <a:gd name="connsiteX99" fmla="*/ 9010380 w 9517857"/>
              <a:gd name="connsiteY99" fmla="*/ 91891 h 918356"/>
              <a:gd name="connsiteX100" fmla="*/ 9110856 w 9517857"/>
              <a:gd name="connsiteY100" fmla="*/ 70997 h 918356"/>
              <a:gd name="connsiteX101" fmla="*/ 9268817 w 9517857"/>
              <a:gd name="connsiteY101" fmla="*/ 53082 h 918356"/>
              <a:gd name="connsiteX102" fmla="*/ 9316667 w 9517857"/>
              <a:gd name="connsiteY102" fmla="*/ 45047 h 918356"/>
              <a:gd name="connsiteX103" fmla="*/ 9428209 w 9517857"/>
              <a:gd name="connsiteY103" fmla="*/ 29923 h 918356"/>
              <a:gd name="connsiteX104" fmla="*/ 9517856 w 9517857"/>
              <a:gd name="connsiteY104"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326401 h 996838"/>
              <a:gd name="connsiteX1" fmla="*/ 4689051 w 9517857"/>
              <a:gd name="connsiteY1" fmla="*/ 329450 h 996838"/>
              <a:gd name="connsiteX2" fmla="*/ 4687244 w 9517857"/>
              <a:gd name="connsiteY2" fmla="*/ 329780 h 996838"/>
              <a:gd name="connsiteX3" fmla="*/ 4686423 w 9517857"/>
              <a:gd name="connsiteY3" fmla="*/ 326401 h 996838"/>
              <a:gd name="connsiteX4" fmla="*/ 4685225 w 9517857"/>
              <a:gd name="connsiteY4" fmla="*/ 325012 h 996838"/>
              <a:gd name="connsiteX5" fmla="*/ 4686133 w 9517857"/>
              <a:gd name="connsiteY5" fmla="*/ 325209 h 996838"/>
              <a:gd name="connsiteX6" fmla="*/ 4686423 w 9517857"/>
              <a:gd name="connsiteY6" fmla="*/ 326401 h 996838"/>
              <a:gd name="connsiteX7" fmla="*/ 4685225 w 9517857"/>
              <a:gd name="connsiteY7" fmla="*/ 325012 h 996838"/>
              <a:gd name="connsiteX8" fmla="*/ 9517856 w 9517857"/>
              <a:gd name="connsiteY8" fmla="*/ 0 h 996838"/>
              <a:gd name="connsiteX9" fmla="*/ 9517857 w 9517857"/>
              <a:gd name="connsiteY9" fmla="*/ 78494 h 996838"/>
              <a:gd name="connsiteX10" fmla="*/ 9517857 w 9517857"/>
              <a:gd name="connsiteY10" fmla="*/ 996838 h 996838"/>
              <a:gd name="connsiteX11" fmla="*/ 14604 w 9517857"/>
              <a:gd name="connsiteY11" fmla="*/ 996838 h 996838"/>
              <a:gd name="connsiteX12" fmla="*/ 12841 w 9517857"/>
              <a:gd name="connsiteY12" fmla="*/ 996245 h 996838"/>
              <a:gd name="connsiteX13" fmla="*/ 93 w 9517857"/>
              <a:gd name="connsiteY13" fmla="*/ 990953 h 996838"/>
              <a:gd name="connsiteX14" fmla="*/ 58674 w 9517857"/>
              <a:gd name="connsiteY14" fmla="*/ 968804 h 996838"/>
              <a:gd name="connsiteX15" fmla="*/ 275005 w 9517857"/>
              <a:gd name="connsiteY15" fmla="*/ 885711 h 996838"/>
              <a:gd name="connsiteX16" fmla="*/ 587824 w 9517857"/>
              <a:gd name="connsiteY16" fmla="*/ 876677 h 996838"/>
              <a:gd name="connsiteX17" fmla="*/ 727985 w 9517857"/>
              <a:gd name="connsiteY17" fmla="*/ 798308 h 996838"/>
              <a:gd name="connsiteX18" fmla="*/ 778982 w 9517857"/>
              <a:gd name="connsiteY18" fmla="*/ 788624 h 996838"/>
              <a:gd name="connsiteX19" fmla="*/ 849944 w 9517857"/>
              <a:gd name="connsiteY19" fmla="*/ 796469 h 996838"/>
              <a:gd name="connsiteX20" fmla="*/ 901402 w 9517857"/>
              <a:gd name="connsiteY20" fmla="*/ 807527 h 996838"/>
              <a:gd name="connsiteX21" fmla="*/ 930946 w 9517857"/>
              <a:gd name="connsiteY21" fmla="*/ 812528 h 996838"/>
              <a:gd name="connsiteX22" fmla="*/ 986250 w 9517857"/>
              <a:gd name="connsiteY22" fmla="*/ 792012 h 996838"/>
              <a:gd name="connsiteX23" fmla="*/ 1013752 w 9517857"/>
              <a:gd name="connsiteY23" fmla="*/ 791843 h 996838"/>
              <a:gd name="connsiteX24" fmla="*/ 1023734 w 9517857"/>
              <a:gd name="connsiteY24" fmla="*/ 797053 h 996838"/>
              <a:gd name="connsiteX25" fmla="*/ 1063207 w 9517857"/>
              <a:gd name="connsiteY25" fmla="*/ 794133 h 996838"/>
              <a:gd name="connsiteX26" fmla="*/ 1081980 w 9517857"/>
              <a:gd name="connsiteY26" fmla="*/ 816937 h 996838"/>
              <a:gd name="connsiteX27" fmla="*/ 1218120 w 9517857"/>
              <a:gd name="connsiteY27" fmla="*/ 791762 h 996838"/>
              <a:gd name="connsiteX28" fmla="*/ 1397459 w 9517857"/>
              <a:gd name="connsiteY28" fmla="*/ 769672 h 996838"/>
              <a:gd name="connsiteX29" fmla="*/ 1580688 w 9517857"/>
              <a:gd name="connsiteY29" fmla="*/ 772179 h 996838"/>
              <a:gd name="connsiteX30" fmla="*/ 1772334 w 9517857"/>
              <a:gd name="connsiteY30" fmla="*/ 789122 h 996838"/>
              <a:gd name="connsiteX31" fmla="*/ 2002561 w 9517857"/>
              <a:gd name="connsiteY31" fmla="*/ 738399 h 996838"/>
              <a:gd name="connsiteX32" fmla="*/ 2135144 w 9517857"/>
              <a:gd name="connsiteY32" fmla="*/ 714983 h 996838"/>
              <a:gd name="connsiteX33" fmla="*/ 2440292 w 9517857"/>
              <a:gd name="connsiteY33" fmla="*/ 672344 h 996838"/>
              <a:gd name="connsiteX34" fmla="*/ 2547829 w 9517857"/>
              <a:gd name="connsiteY34" fmla="*/ 644632 h 996838"/>
              <a:gd name="connsiteX35" fmla="*/ 2658055 w 9517857"/>
              <a:gd name="connsiteY35" fmla="*/ 657209 h 996838"/>
              <a:gd name="connsiteX36" fmla="*/ 2693698 w 9517857"/>
              <a:gd name="connsiteY36" fmla="*/ 638511 h 996838"/>
              <a:gd name="connsiteX37" fmla="*/ 2699673 w 9517857"/>
              <a:gd name="connsiteY37" fmla="*/ 634882 h 996838"/>
              <a:gd name="connsiteX38" fmla="*/ 2727306 w 9517857"/>
              <a:gd name="connsiteY38" fmla="*/ 629180 h 996838"/>
              <a:gd name="connsiteX39" fmla="*/ 2730451 w 9517857"/>
              <a:gd name="connsiteY39" fmla="*/ 616540 h 996838"/>
              <a:gd name="connsiteX40" fmla="*/ 2768713 w 9517857"/>
              <a:gd name="connsiteY40" fmla="*/ 600057 h 996838"/>
              <a:gd name="connsiteX41" fmla="*/ 2820868 w 9517857"/>
              <a:gd name="connsiteY41" fmla="*/ 592642 h 996838"/>
              <a:gd name="connsiteX42" fmla="*/ 3073635 w 9517857"/>
              <a:gd name="connsiteY42" fmla="*/ 569776 h 996838"/>
              <a:gd name="connsiteX43" fmla="*/ 3222071 w 9517857"/>
              <a:gd name="connsiteY43" fmla="*/ 549041 h 996838"/>
              <a:gd name="connsiteX44" fmla="*/ 3274069 w 9517857"/>
              <a:gd name="connsiteY44" fmla="*/ 530087 h 996838"/>
              <a:gd name="connsiteX45" fmla="*/ 3349632 w 9517857"/>
              <a:gd name="connsiteY45" fmla="*/ 511065 h 996838"/>
              <a:gd name="connsiteX46" fmla="*/ 3479593 w 9517857"/>
              <a:gd name="connsiteY46" fmla="*/ 468919 h 996838"/>
              <a:gd name="connsiteX47" fmla="*/ 3651428 w 9517857"/>
              <a:gd name="connsiteY47" fmla="*/ 440289 h 996838"/>
              <a:gd name="connsiteX48" fmla="*/ 3750023 w 9517857"/>
              <a:gd name="connsiteY48" fmla="*/ 449160 h 996838"/>
              <a:gd name="connsiteX49" fmla="*/ 3844133 w 9517857"/>
              <a:gd name="connsiteY49" fmla="*/ 439130 h 996838"/>
              <a:gd name="connsiteX50" fmla="*/ 3933803 w 9517857"/>
              <a:gd name="connsiteY50" fmla="*/ 435797 h 996838"/>
              <a:gd name="connsiteX51" fmla="*/ 4266740 w 9517857"/>
              <a:gd name="connsiteY51" fmla="*/ 439936 h 996838"/>
              <a:gd name="connsiteX52" fmla="*/ 4430770 w 9517857"/>
              <a:gd name="connsiteY52" fmla="*/ 421125 h 996838"/>
              <a:gd name="connsiteX53" fmla="*/ 4512664 w 9517857"/>
              <a:gd name="connsiteY53" fmla="*/ 398430 h 996838"/>
              <a:gd name="connsiteX54" fmla="*/ 4616423 w 9517857"/>
              <a:gd name="connsiteY54" fmla="*/ 369396 h 996838"/>
              <a:gd name="connsiteX55" fmla="*/ 4691675 w 9517857"/>
              <a:gd name="connsiteY55" fmla="*/ 332493 h 996838"/>
              <a:gd name="connsiteX56" fmla="*/ 4689051 w 9517857"/>
              <a:gd name="connsiteY56" fmla="*/ 329450 h 996838"/>
              <a:gd name="connsiteX57" fmla="*/ 4719994 w 9517857"/>
              <a:gd name="connsiteY57" fmla="*/ 323789 h 996838"/>
              <a:gd name="connsiteX58" fmla="*/ 4752894 w 9517857"/>
              <a:gd name="connsiteY58" fmla="*/ 318357 h 996838"/>
              <a:gd name="connsiteX59" fmla="*/ 4769329 w 9517857"/>
              <a:gd name="connsiteY59" fmla="*/ 312067 h 996838"/>
              <a:gd name="connsiteX60" fmla="*/ 4775634 w 9517857"/>
              <a:gd name="connsiteY60" fmla="*/ 312545 h 996838"/>
              <a:gd name="connsiteX61" fmla="*/ 4790452 w 9517857"/>
              <a:gd name="connsiteY61" fmla="*/ 312054 h 996838"/>
              <a:gd name="connsiteX62" fmla="*/ 4789062 w 9517857"/>
              <a:gd name="connsiteY62" fmla="*/ 320406 h 996838"/>
              <a:gd name="connsiteX63" fmla="*/ 4827826 w 9517857"/>
              <a:gd name="connsiteY63" fmla="*/ 325459 h 996838"/>
              <a:gd name="connsiteX64" fmla="*/ 4892569 w 9517857"/>
              <a:gd name="connsiteY64" fmla="*/ 328415 h 996838"/>
              <a:gd name="connsiteX65" fmla="*/ 4896611 w 9517857"/>
              <a:gd name="connsiteY65" fmla="*/ 318930 h 996838"/>
              <a:gd name="connsiteX66" fmla="*/ 4917286 w 9517857"/>
              <a:gd name="connsiteY66" fmla="*/ 322141 h 996838"/>
              <a:gd name="connsiteX67" fmla="*/ 4981173 w 9517857"/>
              <a:gd name="connsiteY67" fmla="*/ 325585 h 996838"/>
              <a:gd name="connsiteX68" fmla="*/ 5060397 w 9517857"/>
              <a:gd name="connsiteY68" fmla="*/ 342170 h 996838"/>
              <a:gd name="connsiteX69" fmla="*/ 5252996 w 9517857"/>
              <a:gd name="connsiteY69" fmla="*/ 349137 h 996838"/>
              <a:gd name="connsiteX70" fmla="*/ 5358056 w 9517857"/>
              <a:gd name="connsiteY70" fmla="*/ 325730 h 996838"/>
              <a:gd name="connsiteX71" fmla="*/ 5426496 w 9517857"/>
              <a:gd name="connsiteY71" fmla="*/ 313624 h 996838"/>
              <a:gd name="connsiteX72" fmla="*/ 5497161 w 9517857"/>
              <a:gd name="connsiteY72" fmla="*/ 307290 h 996838"/>
              <a:gd name="connsiteX73" fmla="*/ 5826043 w 9517857"/>
              <a:gd name="connsiteY73" fmla="*/ 226555 h 996838"/>
              <a:gd name="connsiteX74" fmla="*/ 6013415 w 9517857"/>
              <a:gd name="connsiteY74" fmla="*/ 215798 h 996838"/>
              <a:gd name="connsiteX75" fmla="*/ 6080994 w 9517857"/>
              <a:gd name="connsiteY75" fmla="*/ 221420 h 996838"/>
              <a:gd name="connsiteX76" fmla="*/ 6194152 w 9517857"/>
              <a:gd name="connsiteY76" fmla="*/ 230254 h 996838"/>
              <a:gd name="connsiteX77" fmla="*/ 6281379 w 9517857"/>
              <a:gd name="connsiteY77" fmla="*/ 260108 h 996838"/>
              <a:gd name="connsiteX78" fmla="*/ 6374947 w 9517857"/>
              <a:gd name="connsiteY78" fmla="*/ 258281 h 996838"/>
              <a:gd name="connsiteX79" fmla="*/ 6448518 w 9517857"/>
              <a:gd name="connsiteY79" fmla="*/ 242860 h 996838"/>
              <a:gd name="connsiteX80" fmla="*/ 6544700 w 9517857"/>
              <a:gd name="connsiteY80" fmla="*/ 245643 h 996838"/>
              <a:gd name="connsiteX81" fmla="*/ 6648353 w 9517857"/>
              <a:gd name="connsiteY81" fmla="*/ 250732 h 996838"/>
              <a:gd name="connsiteX82" fmla="*/ 6736227 w 9517857"/>
              <a:gd name="connsiteY82" fmla="*/ 251698 h 996838"/>
              <a:gd name="connsiteX83" fmla="*/ 6977218 w 9517857"/>
              <a:gd name="connsiteY83" fmla="*/ 262771 h 996838"/>
              <a:gd name="connsiteX84" fmla="*/ 7065221 w 9517857"/>
              <a:gd name="connsiteY84" fmla="*/ 306013 h 996838"/>
              <a:gd name="connsiteX85" fmla="*/ 7358195 w 9517857"/>
              <a:gd name="connsiteY85" fmla="*/ 330222 h 996838"/>
              <a:gd name="connsiteX86" fmla="*/ 7565449 w 9517857"/>
              <a:gd name="connsiteY86" fmla="*/ 337432 h 996838"/>
              <a:gd name="connsiteX87" fmla="*/ 7599285 w 9517857"/>
              <a:gd name="connsiteY87" fmla="*/ 344503 h 996838"/>
              <a:gd name="connsiteX88" fmla="*/ 7644411 w 9517857"/>
              <a:gd name="connsiteY88" fmla="*/ 337468 h 996838"/>
              <a:gd name="connsiteX89" fmla="*/ 7825110 w 9517857"/>
              <a:gd name="connsiteY89" fmla="*/ 307591 h 996838"/>
              <a:gd name="connsiteX90" fmla="*/ 7965805 w 9517857"/>
              <a:gd name="connsiteY90" fmla="*/ 278837 h 996838"/>
              <a:gd name="connsiteX91" fmla="*/ 8147401 w 9517857"/>
              <a:gd name="connsiteY91" fmla="*/ 284099 h 996838"/>
              <a:gd name="connsiteX92" fmla="*/ 8256033 w 9517857"/>
              <a:gd name="connsiteY92" fmla="*/ 272195 h 996838"/>
              <a:gd name="connsiteX93" fmla="*/ 8410677 w 9517857"/>
              <a:gd name="connsiteY93" fmla="*/ 250649 h 996838"/>
              <a:gd name="connsiteX94" fmla="*/ 8617841 w 9517857"/>
              <a:gd name="connsiteY94" fmla="*/ 233649 h 996838"/>
              <a:gd name="connsiteX95" fmla="*/ 8715976 w 9517857"/>
              <a:gd name="connsiteY95" fmla="*/ 256856 h 996838"/>
              <a:gd name="connsiteX96" fmla="*/ 8778827 w 9517857"/>
              <a:gd name="connsiteY96" fmla="*/ 251418 h 996838"/>
              <a:gd name="connsiteX97" fmla="*/ 8840778 w 9517857"/>
              <a:gd name="connsiteY97" fmla="*/ 221631 h 996838"/>
              <a:gd name="connsiteX98" fmla="*/ 9010380 w 9517857"/>
              <a:gd name="connsiteY98" fmla="*/ 170373 h 996838"/>
              <a:gd name="connsiteX99" fmla="*/ 9110856 w 9517857"/>
              <a:gd name="connsiteY99" fmla="*/ 149479 h 996838"/>
              <a:gd name="connsiteX100" fmla="*/ 9268817 w 9517857"/>
              <a:gd name="connsiteY100" fmla="*/ 131564 h 996838"/>
              <a:gd name="connsiteX101" fmla="*/ 9316667 w 9517857"/>
              <a:gd name="connsiteY101" fmla="*/ 123529 h 996838"/>
              <a:gd name="connsiteX102" fmla="*/ 9428209 w 9517857"/>
              <a:gd name="connsiteY102" fmla="*/ 108405 h 996838"/>
              <a:gd name="connsiteX103" fmla="*/ 9517856 w 9517857"/>
              <a:gd name="connsiteY103" fmla="*/ 0 h 996838"/>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48891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48891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48891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826683 w 9517857"/>
              <a:gd name="connsiteY62" fmla="*/ 163442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488916 w 9517857"/>
              <a:gd name="connsiteY103" fmla="*/ 0 h 918356"/>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769329 w 9517857"/>
              <a:gd name="connsiteY59" fmla="*/ 235460 h 920231"/>
              <a:gd name="connsiteX60" fmla="*/ 4775634 w 9517857"/>
              <a:gd name="connsiteY60" fmla="*/ 235938 h 920231"/>
              <a:gd name="connsiteX61" fmla="*/ 4807816 w 9517857"/>
              <a:gd name="connsiteY61" fmla="*/ 0 h 920231"/>
              <a:gd name="connsiteX62" fmla="*/ 4826683 w 9517857"/>
              <a:gd name="connsiteY62" fmla="*/ 165317 h 920231"/>
              <a:gd name="connsiteX63" fmla="*/ 4827826 w 9517857"/>
              <a:gd name="connsiteY63" fmla="*/ 248852 h 920231"/>
              <a:gd name="connsiteX64" fmla="*/ 4892569 w 9517857"/>
              <a:gd name="connsiteY64" fmla="*/ 251808 h 920231"/>
              <a:gd name="connsiteX65" fmla="*/ 4896611 w 9517857"/>
              <a:gd name="connsiteY65" fmla="*/ 242323 h 920231"/>
              <a:gd name="connsiteX66" fmla="*/ 4917286 w 9517857"/>
              <a:gd name="connsiteY66" fmla="*/ 245534 h 920231"/>
              <a:gd name="connsiteX67" fmla="*/ 4981173 w 9517857"/>
              <a:gd name="connsiteY67" fmla="*/ 248978 h 920231"/>
              <a:gd name="connsiteX68" fmla="*/ 5060397 w 9517857"/>
              <a:gd name="connsiteY68" fmla="*/ 265563 h 920231"/>
              <a:gd name="connsiteX69" fmla="*/ 5252996 w 9517857"/>
              <a:gd name="connsiteY69" fmla="*/ 272530 h 920231"/>
              <a:gd name="connsiteX70" fmla="*/ 5358056 w 9517857"/>
              <a:gd name="connsiteY70" fmla="*/ 249123 h 920231"/>
              <a:gd name="connsiteX71" fmla="*/ 5426496 w 9517857"/>
              <a:gd name="connsiteY71" fmla="*/ 237017 h 920231"/>
              <a:gd name="connsiteX72" fmla="*/ 5497161 w 9517857"/>
              <a:gd name="connsiteY72" fmla="*/ 230683 h 920231"/>
              <a:gd name="connsiteX73" fmla="*/ 5826043 w 9517857"/>
              <a:gd name="connsiteY73" fmla="*/ 149948 h 920231"/>
              <a:gd name="connsiteX74" fmla="*/ 6013415 w 9517857"/>
              <a:gd name="connsiteY74" fmla="*/ 139191 h 920231"/>
              <a:gd name="connsiteX75" fmla="*/ 6080994 w 9517857"/>
              <a:gd name="connsiteY75" fmla="*/ 144813 h 920231"/>
              <a:gd name="connsiteX76" fmla="*/ 6194152 w 9517857"/>
              <a:gd name="connsiteY76" fmla="*/ 153647 h 920231"/>
              <a:gd name="connsiteX77" fmla="*/ 6281379 w 9517857"/>
              <a:gd name="connsiteY77" fmla="*/ 183501 h 920231"/>
              <a:gd name="connsiteX78" fmla="*/ 6374947 w 9517857"/>
              <a:gd name="connsiteY78" fmla="*/ 181674 h 920231"/>
              <a:gd name="connsiteX79" fmla="*/ 6448518 w 9517857"/>
              <a:gd name="connsiteY79" fmla="*/ 166253 h 920231"/>
              <a:gd name="connsiteX80" fmla="*/ 6544700 w 9517857"/>
              <a:gd name="connsiteY80" fmla="*/ 169036 h 920231"/>
              <a:gd name="connsiteX81" fmla="*/ 6648353 w 9517857"/>
              <a:gd name="connsiteY81" fmla="*/ 174125 h 920231"/>
              <a:gd name="connsiteX82" fmla="*/ 6736227 w 9517857"/>
              <a:gd name="connsiteY82" fmla="*/ 175091 h 920231"/>
              <a:gd name="connsiteX83" fmla="*/ 6977218 w 9517857"/>
              <a:gd name="connsiteY83" fmla="*/ 186164 h 920231"/>
              <a:gd name="connsiteX84" fmla="*/ 7065221 w 9517857"/>
              <a:gd name="connsiteY84" fmla="*/ 229406 h 920231"/>
              <a:gd name="connsiteX85" fmla="*/ 7358195 w 9517857"/>
              <a:gd name="connsiteY85" fmla="*/ 253615 h 920231"/>
              <a:gd name="connsiteX86" fmla="*/ 7565449 w 9517857"/>
              <a:gd name="connsiteY86" fmla="*/ 260825 h 920231"/>
              <a:gd name="connsiteX87" fmla="*/ 7599285 w 9517857"/>
              <a:gd name="connsiteY87" fmla="*/ 267896 h 920231"/>
              <a:gd name="connsiteX88" fmla="*/ 7644411 w 9517857"/>
              <a:gd name="connsiteY88" fmla="*/ 260861 h 920231"/>
              <a:gd name="connsiteX89" fmla="*/ 7825110 w 9517857"/>
              <a:gd name="connsiteY89" fmla="*/ 230984 h 920231"/>
              <a:gd name="connsiteX90" fmla="*/ 7965805 w 9517857"/>
              <a:gd name="connsiteY90" fmla="*/ 202230 h 920231"/>
              <a:gd name="connsiteX91" fmla="*/ 8147401 w 9517857"/>
              <a:gd name="connsiteY91" fmla="*/ 207492 h 920231"/>
              <a:gd name="connsiteX92" fmla="*/ 8256033 w 9517857"/>
              <a:gd name="connsiteY92" fmla="*/ 195588 h 920231"/>
              <a:gd name="connsiteX93" fmla="*/ 8410677 w 9517857"/>
              <a:gd name="connsiteY93" fmla="*/ 174042 h 920231"/>
              <a:gd name="connsiteX94" fmla="*/ 8617841 w 9517857"/>
              <a:gd name="connsiteY94" fmla="*/ 157042 h 920231"/>
              <a:gd name="connsiteX95" fmla="*/ 8715976 w 9517857"/>
              <a:gd name="connsiteY95" fmla="*/ 180249 h 920231"/>
              <a:gd name="connsiteX96" fmla="*/ 8778827 w 9517857"/>
              <a:gd name="connsiteY96" fmla="*/ 174811 h 920231"/>
              <a:gd name="connsiteX97" fmla="*/ 8840778 w 9517857"/>
              <a:gd name="connsiteY97" fmla="*/ 145024 h 920231"/>
              <a:gd name="connsiteX98" fmla="*/ 9010380 w 9517857"/>
              <a:gd name="connsiteY98" fmla="*/ 93766 h 920231"/>
              <a:gd name="connsiteX99" fmla="*/ 9110856 w 9517857"/>
              <a:gd name="connsiteY99" fmla="*/ 72872 h 920231"/>
              <a:gd name="connsiteX100" fmla="*/ 9268817 w 9517857"/>
              <a:gd name="connsiteY100" fmla="*/ 54957 h 920231"/>
              <a:gd name="connsiteX101" fmla="*/ 9316667 w 9517857"/>
              <a:gd name="connsiteY101" fmla="*/ 46922 h 920231"/>
              <a:gd name="connsiteX102" fmla="*/ 9428209 w 9517857"/>
              <a:gd name="connsiteY102" fmla="*/ 31798 h 920231"/>
              <a:gd name="connsiteX103" fmla="*/ 9488916 w 9517857"/>
              <a:gd name="connsiteY103"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769329 w 9517857"/>
              <a:gd name="connsiteY59" fmla="*/ 235460 h 920231"/>
              <a:gd name="connsiteX60" fmla="*/ 4807816 w 9517857"/>
              <a:gd name="connsiteY60" fmla="*/ 0 h 920231"/>
              <a:gd name="connsiteX61" fmla="*/ 4826683 w 9517857"/>
              <a:gd name="connsiteY61" fmla="*/ 165317 h 920231"/>
              <a:gd name="connsiteX62" fmla="*/ 4827826 w 9517857"/>
              <a:gd name="connsiteY62" fmla="*/ 248852 h 920231"/>
              <a:gd name="connsiteX63" fmla="*/ 4892569 w 9517857"/>
              <a:gd name="connsiteY63" fmla="*/ 251808 h 920231"/>
              <a:gd name="connsiteX64" fmla="*/ 4896611 w 9517857"/>
              <a:gd name="connsiteY64" fmla="*/ 242323 h 920231"/>
              <a:gd name="connsiteX65" fmla="*/ 4917286 w 9517857"/>
              <a:gd name="connsiteY65" fmla="*/ 245534 h 920231"/>
              <a:gd name="connsiteX66" fmla="*/ 4981173 w 9517857"/>
              <a:gd name="connsiteY66" fmla="*/ 248978 h 920231"/>
              <a:gd name="connsiteX67" fmla="*/ 5060397 w 9517857"/>
              <a:gd name="connsiteY67" fmla="*/ 265563 h 920231"/>
              <a:gd name="connsiteX68" fmla="*/ 5252996 w 9517857"/>
              <a:gd name="connsiteY68" fmla="*/ 272530 h 920231"/>
              <a:gd name="connsiteX69" fmla="*/ 5358056 w 9517857"/>
              <a:gd name="connsiteY69" fmla="*/ 249123 h 920231"/>
              <a:gd name="connsiteX70" fmla="*/ 5426496 w 9517857"/>
              <a:gd name="connsiteY70" fmla="*/ 237017 h 920231"/>
              <a:gd name="connsiteX71" fmla="*/ 5497161 w 9517857"/>
              <a:gd name="connsiteY71" fmla="*/ 230683 h 920231"/>
              <a:gd name="connsiteX72" fmla="*/ 5826043 w 9517857"/>
              <a:gd name="connsiteY72" fmla="*/ 149948 h 920231"/>
              <a:gd name="connsiteX73" fmla="*/ 6013415 w 9517857"/>
              <a:gd name="connsiteY73" fmla="*/ 139191 h 920231"/>
              <a:gd name="connsiteX74" fmla="*/ 6080994 w 9517857"/>
              <a:gd name="connsiteY74" fmla="*/ 144813 h 920231"/>
              <a:gd name="connsiteX75" fmla="*/ 6194152 w 9517857"/>
              <a:gd name="connsiteY75" fmla="*/ 153647 h 920231"/>
              <a:gd name="connsiteX76" fmla="*/ 6281379 w 9517857"/>
              <a:gd name="connsiteY76" fmla="*/ 183501 h 920231"/>
              <a:gd name="connsiteX77" fmla="*/ 6374947 w 9517857"/>
              <a:gd name="connsiteY77" fmla="*/ 181674 h 920231"/>
              <a:gd name="connsiteX78" fmla="*/ 6448518 w 9517857"/>
              <a:gd name="connsiteY78" fmla="*/ 166253 h 920231"/>
              <a:gd name="connsiteX79" fmla="*/ 6544700 w 9517857"/>
              <a:gd name="connsiteY79" fmla="*/ 169036 h 920231"/>
              <a:gd name="connsiteX80" fmla="*/ 6648353 w 9517857"/>
              <a:gd name="connsiteY80" fmla="*/ 174125 h 920231"/>
              <a:gd name="connsiteX81" fmla="*/ 6736227 w 9517857"/>
              <a:gd name="connsiteY81" fmla="*/ 175091 h 920231"/>
              <a:gd name="connsiteX82" fmla="*/ 6977218 w 9517857"/>
              <a:gd name="connsiteY82" fmla="*/ 186164 h 920231"/>
              <a:gd name="connsiteX83" fmla="*/ 7065221 w 9517857"/>
              <a:gd name="connsiteY83" fmla="*/ 229406 h 920231"/>
              <a:gd name="connsiteX84" fmla="*/ 7358195 w 9517857"/>
              <a:gd name="connsiteY84" fmla="*/ 253615 h 920231"/>
              <a:gd name="connsiteX85" fmla="*/ 7565449 w 9517857"/>
              <a:gd name="connsiteY85" fmla="*/ 260825 h 920231"/>
              <a:gd name="connsiteX86" fmla="*/ 7599285 w 9517857"/>
              <a:gd name="connsiteY86" fmla="*/ 267896 h 920231"/>
              <a:gd name="connsiteX87" fmla="*/ 7644411 w 9517857"/>
              <a:gd name="connsiteY87" fmla="*/ 260861 h 920231"/>
              <a:gd name="connsiteX88" fmla="*/ 7825110 w 9517857"/>
              <a:gd name="connsiteY88" fmla="*/ 230984 h 920231"/>
              <a:gd name="connsiteX89" fmla="*/ 7965805 w 9517857"/>
              <a:gd name="connsiteY89" fmla="*/ 202230 h 920231"/>
              <a:gd name="connsiteX90" fmla="*/ 8147401 w 9517857"/>
              <a:gd name="connsiteY90" fmla="*/ 207492 h 920231"/>
              <a:gd name="connsiteX91" fmla="*/ 8256033 w 9517857"/>
              <a:gd name="connsiteY91" fmla="*/ 195588 h 920231"/>
              <a:gd name="connsiteX92" fmla="*/ 8410677 w 9517857"/>
              <a:gd name="connsiteY92" fmla="*/ 174042 h 920231"/>
              <a:gd name="connsiteX93" fmla="*/ 8617841 w 9517857"/>
              <a:gd name="connsiteY93" fmla="*/ 157042 h 920231"/>
              <a:gd name="connsiteX94" fmla="*/ 8715976 w 9517857"/>
              <a:gd name="connsiteY94" fmla="*/ 180249 h 920231"/>
              <a:gd name="connsiteX95" fmla="*/ 8778827 w 9517857"/>
              <a:gd name="connsiteY95" fmla="*/ 174811 h 920231"/>
              <a:gd name="connsiteX96" fmla="*/ 8840778 w 9517857"/>
              <a:gd name="connsiteY96" fmla="*/ 145024 h 920231"/>
              <a:gd name="connsiteX97" fmla="*/ 9010380 w 9517857"/>
              <a:gd name="connsiteY97" fmla="*/ 93766 h 920231"/>
              <a:gd name="connsiteX98" fmla="*/ 9110856 w 9517857"/>
              <a:gd name="connsiteY98" fmla="*/ 72872 h 920231"/>
              <a:gd name="connsiteX99" fmla="*/ 9268817 w 9517857"/>
              <a:gd name="connsiteY99" fmla="*/ 54957 h 920231"/>
              <a:gd name="connsiteX100" fmla="*/ 9316667 w 9517857"/>
              <a:gd name="connsiteY100" fmla="*/ 46922 h 920231"/>
              <a:gd name="connsiteX101" fmla="*/ 9428209 w 9517857"/>
              <a:gd name="connsiteY101" fmla="*/ 31798 h 920231"/>
              <a:gd name="connsiteX102" fmla="*/ 9488916 w 9517857"/>
              <a:gd name="connsiteY102"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807816 w 9517857"/>
              <a:gd name="connsiteY59" fmla="*/ 0 h 920231"/>
              <a:gd name="connsiteX60" fmla="*/ 4826683 w 9517857"/>
              <a:gd name="connsiteY60" fmla="*/ 165317 h 920231"/>
              <a:gd name="connsiteX61" fmla="*/ 4827826 w 9517857"/>
              <a:gd name="connsiteY61" fmla="*/ 248852 h 920231"/>
              <a:gd name="connsiteX62" fmla="*/ 4892569 w 9517857"/>
              <a:gd name="connsiteY62" fmla="*/ 251808 h 920231"/>
              <a:gd name="connsiteX63" fmla="*/ 4896611 w 9517857"/>
              <a:gd name="connsiteY63" fmla="*/ 242323 h 920231"/>
              <a:gd name="connsiteX64" fmla="*/ 4917286 w 9517857"/>
              <a:gd name="connsiteY64" fmla="*/ 245534 h 920231"/>
              <a:gd name="connsiteX65" fmla="*/ 4981173 w 9517857"/>
              <a:gd name="connsiteY65" fmla="*/ 248978 h 920231"/>
              <a:gd name="connsiteX66" fmla="*/ 5060397 w 9517857"/>
              <a:gd name="connsiteY66" fmla="*/ 265563 h 920231"/>
              <a:gd name="connsiteX67" fmla="*/ 5252996 w 9517857"/>
              <a:gd name="connsiteY67" fmla="*/ 272530 h 920231"/>
              <a:gd name="connsiteX68" fmla="*/ 5358056 w 9517857"/>
              <a:gd name="connsiteY68" fmla="*/ 249123 h 920231"/>
              <a:gd name="connsiteX69" fmla="*/ 5426496 w 9517857"/>
              <a:gd name="connsiteY69" fmla="*/ 237017 h 920231"/>
              <a:gd name="connsiteX70" fmla="*/ 5497161 w 9517857"/>
              <a:gd name="connsiteY70" fmla="*/ 230683 h 920231"/>
              <a:gd name="connsiteX71" fmla="*/ 5826043 w 9517857"/>
              <a:gd name="connsiteY71" fmla="*/ 149948 h 920231"/>
              <a:gd name="connsiteX72" fmla="*/ 6013415 w 9517857"/>
              <a:gd name="connsiteY72" fmla="*/ 139191 h 920231"/>
              <a:gd name="connsiteX73" fmla="*/ 6080994 w 9517857"/>
              <a:gd name="connsiteY73" fmla="*/ 144813 h 920231"/>
              <a:gd name="connsiteX74" fmla="*/ 6194152 w 9517857"/>
              <a:gd name="connsiteY74" fmla="*/ 153647 h 920231"/>
              <a:gd name="connsiteX75" fmla="*/ 6281379 w 9517857"/>
              <a:gd name="connsiteY75" fmla="*/ 183501 h 920231"/>
              <a:gd name="connsiteX76" fmla="*/ 6374947 w 9517857"/>
              <a:gd name="connsiteY76" fmla="*/ 181674 h 920231"/>
              <a:gd name="connsiteX77" fmla="*/ 6448518 w 9517857"/>
              <a:gd name="connsiteY77" fmla="*/ 166253 h 920231"/>
              <a:gd name="connsiteX78" fmla="*/ 6544700 w 9517857"/>
              <a:gd name="connsiteY78" fmla="*/ 169036 h 920231"/>
              <a:gd name="connsiteX79" fmla="*/ 6648353 w 9517857"/>
              <a:gd name="connsiteY79" fmla="*/ 174125 h 920231"/>
              <a:gd name="connsiteX80" fmla="*/ 6736227 w 9517857"/>
              <a:gd name="connsiteY80" fmla="*/ 175091 h 920231"/>
              <a:gd name="connsiteX81" fmla="*/ 6977218 w 9517857"/>
              <a:gd name="connsiteY81" fmla="*/ 186164 h 920231"/>
              <a:gd name="connsiteX82" fmla="*/ 7065221 w 9517857"/>
              <a:gd name="connsiteY82" fmla="*/ 229406 h 920231"/>
              <a:gd name="connsiteX83" fmla="*/ 7358195 w 9517857"/>
              <a:gd name="connsiteY83" fmla="*/ 253615 h 920231"/>
              <a:gd name="connsiteX84" fmla="*/ 7565449 w 9517857"/>
              <a:gd name="connsiteY84" fmla="*/ 260825 h 920231"/>
              <a:gd name="connsiteX85" fmla="*/ 7599285 w 9517857"/>
              <a:gd name="connsiteY85" fmla="*/ 267896 h 920231"/>
              <a:gd name="connsiteX86" fmla="*/ 7644411 w 9517857"/>
              <a:gd name="connsiteY86" fmla="*/ 260861 h 920231"/>
              <a:gd name="connsiteX87" fmla="*/ 7825110 w 9517857"/>
              <a:gd name="connsiteY87" fmla="*/ 230984 h 920231"/>
              <a:gd name="connsiteX88" fmla="*/ 7965805 w 9517857"/>
              <a:gd name="connsiteY88" fmla="*/ 202230 h 920231"/>
              <a:gd name="connsiteX89" fmla="*/ 8147401 w 9517857"/>
              <a:gd name="connsiteY89" fmla="*/ 207492 h 920231"/>
              <a:gd name="connsiteX90" fmla="*/ 8256033 w 9517857"/>
              <a:gd name="connsiteY90" fmla="*/ 195588 h 920231"/>
              <a:gd name="connsiteX91" fmla="*/ 8410677 w 9517857"/>
              <a:gd name="connsiteY91" fmla="*/ 174042 h 920231"/>
              <a:gd name="connsiteX92" fmla="*/ 8617841 w 9517857"/>
              <a:gd name="connsiteY92" fmla="*/ 157042 h 920231"/>
              <a:gd name="connsiteX93" fmla="*/ 8715976 w 9517857"/>
              <a:gd name="connsiteY93" fmla="*/ 180249 h 920231"/>
              <a:gd name="connsiteX94" fmla="*/ 8778827 w 9517857"/>
              <a:gd name="connsiteY94" fmla="*/ 174811 h 920231"/>
              <a:gd name="connsiteX95" fmla="*/ 8840778 w 9517857"/>
              <a:gd name="connsiteY95" fmla="*/ 145024 h 920231"/>
              <a:gd name="connsiteX96" fmla="*/ 9010380 w 9517857"/>
              <a:gd name="connsiteY96" fmla="*/ 93766 h 920231"/>
              <a:gd name="connsiteX97" fmla="*/ 9110856 w 9517857"/>
              <a:gd name="connsiteY97" fmla="*/ 72872 h 920231"/>
              <a:gd name="connsiteX98" fmla="*/ 9268817 w 9517857"/>
              <a:gd name="connsiteY98" fmla="*/ 54957 h 920231"/>
              <a:gd name="connsiteX99" fmla="*/ 9316667 w 9517857"/>
              <a:gd name="connsiteY99" fmla="*/ 46922 h 920231"/>
              <a:gd name="connsiteX100" fmla="*/ 9428209 w 9517857"/>
              <a:gd name="connsiteY100" fmla="*/ 31798 h 920231"/>
              <a:gd name="connsiteX101" fmla="*/ 9488916 w 9517857"/>
              <a:gd name="connsiteY101"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807816 w 9517857"/>
              <a:gd name="connsiteY58" fmla="*/ 0 h 920231"/>
              <a:gd name="connsiteX59" fmla="*/ 4826683 w 9517857"/>
              <a:gd name="connsiteY59" fmla="*/ 165317 h 920231"/>
              <a:gd name="connsiteX60" fmla="*/ 4827826 w 9517857"/>
              <a:gd name="connsiteY60" fmla="*/ 248852 h 920231"/>
              <a:gd name="connsiteX61" fmla="*/ 4892569 w 9517857"/>
              <a:gd name="connsiteY61" fmla="*/ 251808 h 920231"/>
              <a:gd name="connsiteX62" fmla="*/ 4896611 w 9517857"/>
              <a:gd name="connsiteY62" fmla="*/ 242323 h 920231"/>
              <a:gd name="connsiteX63" fmla="*/ 4917286 w 9517857"/>
              <a:gd name="connsiteY63" fmla="*/ 245534 h 920231"/>
              <a:gd name="connsiteX64" fmla="*/ 4981173 w 9517857"/>
              <a:gd name="connsiteY64" fmla="*/ 248978 h 920231"/>
              <a:gd name="connsiteX65" fmla="*/ 5060397 w 9517857"/>
              <a:gd name="connsiteY65" fmla="*/ 265563 h 920231"/>
              <a:gd name="connsiteX66" fmla="*/ 5252996 w 9517857"/>
              <a:gd name="connsiteY66" fmla="*/ 272530 h 920231"/>
              <a:gd name="connsiteX67" fmla="*/ 5358056 w 9517857"/>
              <a:gd name="connsiteY67" fmla="*/ 249123 h 920231"/>
              <a:gd name="connsiteX68" fmla="*/ 5426496 w 9517857"/>
              <a:gd name="connsiteY68" fmla="*/ 237017 h 920231"/>
              <a:gd name="connsiteX69" fmla="*/ 5497161 w 9517857"/>
              <a:gd name="connsiteY69" fmla="*/ 230683 h 920231"/>
              <a:gd name="connsiteX70" fmla="*/ 5826043 w 9517857"/>
              <a:gd name="connsiteY70" fmla="*/ 149948 h 920231"/>
              <a:gd name="connsiteX71" fmla="*/ 6013415 w 9517857"/>
              <a:gd name="connsiteY71" fmla="*/ 139191 h 920231"/>
              <a:gd name="connsiteX72" fmla="*/ 6080994 w 9517857"/>
              <a:gd name="connsiteY72" fmla="*/ 144813 h 920231"/>
              <a:gd name="connsiteX73" fmla="*/ 6194152 w 9517857"/>
              <a:gd name="connsiteY73" fmla="*/ 153647 h 920231"/>
              <a:gd name="connsiteX74" fmla="*/ 6281379 w 9517857"/>
              <a:gd name="connsiteY74" fmla="*/ 183501 h 920231"/>
              <a:gd name="connsiteX75" fmla="*/ 6374947 w 9517857"/>
              <a:gd name="connsiteY75" fmla="*/ 181674 h 920231"/>
              <a:gd name="connsiteX76" fmla="*/ 6448518 w 9517857"/>
              <a:gd name="connsiteY76" fmla="*/ 166253 h 920231"/>
              <a:gd name="connsiteX77" fmla="*/ 6544700 w 9517857"/>
              <a:gd name="connsiteY77" fmla="*/ 169036 h 920231"/>
              <a:gd name="connsiteX78" fmla="*/ 6648353 w 9517857"/>
              <a:gd name="connsiteY78" fmla="*/ 174125 h 920231"/>
              <a:gd name="connsiteX79" fmla="*/ 6736227 w 9517857"/>
              <a:gd name="connsiteY79" fmla="*/ 175091 h 920231"/>
              <a:gd name="connsiteX80" fmla="*/ 6977218 w 9517857"/>
              <a:gd name="connsiteY80" fmla="*/ 186164 h 920231"/>
              <a:gd name="connsiteX81" fmla="*/ 7065221 w 9517857"/>
              <a:gd name="connsiteY81" fmla="*/ 229406 h 920231"/>
              <a:gd name="connsiteX82" fmla="*/ 7358195 w 9517857"/>
              <a:gd name="connsiteY82" fmla="*/ 253615 h 920231"/>
              <a:gd name="connsiteX83" fmla="*/ 7565449 w 9517857"/>
              <a:gd name="connsiteY83" fmla="*/ 260825 h 920231"/>
              <a:gd name="connsiteX84" fmla="*/ 7599285 w 9517857"/>
              <a:gd name="connsiteY84" fmla="*/ 267896 h 920231"/>
              <a:gd name="connsiteX85" fmla="*/ 7644411 w 9517857"/>
              <a:gd name="connsiteY85" fmla="*/ 260861 h 920231"/>
              <a:gd name="connsiteX86" fmla="*/ 7825110 w 9517857"/>
              <a:gd name="connsiteY86" fmla="*/ 230984 h 920231"/>
              <a:gd name="connsiteX87" fmla="*/ 7965805 w 9517857"/>
              <a:gd name="connsiteY87" fmla="*/ 202230 h 920231"/>
              <a:gd name="connsiteX88" fmla="*/ 8147401 w 9517857"/>
              <a:gd name="connsiteY88" fmla="*/ 207492 h 920231"/>
              <a:gd name="connsiteX89" fmla="*/ 8256033 w 9517857"/>
              <a:gd name="connsiteY89" fmla="*/ 195588 h 920231"/>
              <a:gd name="connsiteX90" fmla="*/ 8410677 w 9517857"/>
              <a:gd name="connsiteY90" fmla="*/ 174042 h 920231"/>
              <a:gd name="connsiteX91" fmla="*/ 8617841 w 9517857"/>
              <a:gd name="connsiteY91" fmla="*/ 157042 h 920231"/>
              <a:gd name="connsiteX92" fmla="*/ 8715976 w 9517857"/>
              <a:gd name="connsiteY92" fmla="*/ 180249 h 920231"/>
              <a:gd name="connsiteX93" fmla="*/ 8778827 w 9517857"/>
              <a:gd name="connsiteY93" fmla="*/ 174811 h 920231"/>
              <a:gd name="connsiteX94" fmla="*/ 8840778 w 9517857"/>
              <a:gd name="connsiteY94" fmla="*/ 145024 h 920231"/>
              <a:gd name="connsiteX95" fmla="*/ 9010380 w 9517857"/>
              <a:gd name="connsiteY95" fmla="*/ 93766 h 920231"/>
              <a:gd name="connsiteX96" fmla="*/ 9110856 w 9517857"/>
              <a:gd name="connsiteY96" fmla="*/ 72872 h 920231"/>
              <a:gd name="connsiteX97" fmla="*/ 9268817 w 9517857"/>
              <a:gd name="connsiteY97" fmla="*/ 54957 h 920231"/>
              <a:gd name="connsiteX98" fmla="*/ 9316667 w 9517857"/>
              <a:gd name="connsiteY98" fmla="*/ 46922 h 920231"/>
              <a:gd name="connsiteX99" fmla="*/ 9428209 w 9517857"/>
              <a:gd name="connsiteY99" fmla="*/ 31798 h 920231"/>
              <a:gd name="connsiteX100" fmla="*/ 9488916 w 9517857"/>
              <a:gd name="connsiteY100"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807816 w 9517857"/>
              <a:gd name="connsiteY57" fmla="*/ 0 h 920231"/>
              <a:gd name="connsiteX58" fmla="*/ 4826683 w 9517857"/>
              <a:gd name="connsiteY58" fmla="*/ 165317 h 920231"/>
              <a:gd name="connsiteX59" fmla="*/ 4827826 w 9517857"/>
              <a:gd name="connsiteY59" fmla="*/ 248852 h 920231"/>
              <a:gd name="connsiteX60" fmla="*/ 4892569 w 9517857"/>
              <a:gd name="connsiteY60" fmla="*/ 251808 h 920231"/>
              <a:gd name="connsiteX61" fmla="*/ 4896611 w 9517857"/>
              <a:gd name="connsiteY61" fmla="*/ 242323 h 920231"/>
              <a:gd name="connsiteX62" fmla="*/ 4917286 w 9517857"/>
              <a:gd name="connsiteY62" fmla="*/ 245534 h 920231"/>
              <a:gd name="connsiteX63" fmla="*/ 4981173 w 9517857"/>
              <a:gd name="connsiteY63" fmla="*/ 248978 h 920231"/>
              <a:gd name="connsiteX64" fmla="*/ 5060397 w 9517857"/>
              <a:gd name="connsiteY64" fmla="*/ 265563 h 920231"/>
              <a:gd name="connsiteX65" fmla="*/ 5252996 w 9517857"/>
              <a:gd name="connsiteY65" fmla="*/ 272530 h 920231"/>
              <a:gd name="connsiteX66" fmla="*/ 5358056 w 9517857"/>
              <a:gd name="connsiteY66" fmla="*/ 249123 h 920231"/>
              <a:gd name="connsiteX67" fmla="*/ 5426496 w 9517857"/>
              <a:gd name="connsiteY67" fmla="*/ 237017 h 920231"/>
              <a:gd name="connsiteX68" fmla="*/ 5497161 w 9517857"/>
              <a:gd name="connsiteY68" fmla="*/ 230683 h 920231"/>
              <a:gd name="connsiteX69" fmla="*/ 5826043 w 9517857"/>
              <a:gd name="connsiteY69" fmla="*/ 149948 h 920231"/>
              <a:gd name="connsiteX70" fmla="*/ 6013415 w 9517857"/>
              <a:gd name="connsiteY70" fmla="*/ 139191 h 920231"/>
              <a:gd name="connsiteX71" fmla="*/ 6080994 w 9517857"/>
              <a:gd name="connsiteY71" fmla="*/ 144813 h 920231"/>
              <a:gd name="connsiteX72" fmla="*/ 6194152 w 9517857"/>
              <a:gd name="connsiteY72" fmla="*/ 153647 h 920231"/>
              <a:gd name="connsiteX73" fmla="*/ 6281379 w 9517857"/>
              <a:gd name="connsiteY73" fmla="*/ 183501 h 920231"/>
              <a:gd name="connsiteX74" fmla="*/ 6374947 w 9517857"/>
              <a:gd name="connsiteY74" fmla="*/ 181674 h 920231"/>
              <a:gd name="connsiteX75" fmla="*/ 6448518 w 9517857"/>
              <a:gd name="connsiteY75" fmla="*/ 166253 h 920231"/>
              <a:gd name="connsiteX76" fmla="*/ 6544700 w 9517857"/>
              <a:gd name="connsiteY76" fmla="*/ 169036 h 920231"/>
              <a:gd name="connsiteX77" fmla="*/ 6648353 w 9517857"/>
              <a:gd name="connsiteY77" fmla="*/ 174125 h 920231"/>
              <a:gd name="connsiteX78" fmla="*/ 6736227 w 9517857"/>
              <a:gd name="connsiteY78" fmla="*/ 175091 h 920231"/>
              <a:gd name="connsiteX79" fmla="*/ 6977218 w 9517857"/>
              <a:gd name="connsiteY79" fmla="*/ 186164 h 920231"/>
              <a:gd name="connsiteX80" fmla="*/ 7065221 w 9517857"/>
              <a:gd name="connsiteY80" fmla="*/ 229406 h 920231"/>
              <a:gd name="connsiteX81" fmla="*/ 7358195 w 9517857"/>
              <a:gd name="connsiteY81" fmla="*/ 253615 h 920231"/>
              <a:gd name="connsiteX82" fmla="*/ 7565449 w 9517857"/>
              <a:gd name="connsiteY82" fmla="*/ 260825 h 920231"/>
              <a:gd name="connsiteX83" fmla="*/ 7599285 w 9517857"/>
              <a:gd name="connsiteY83" fmla="*/ 267896 h 920231"/>
              <a:gd name="connsiteX84" fmla="*/ 7644411 w 9517857"/>
              <a:gd name="connsiteY84" fmla="*/ 260861 h 920231"/>
              <a:gd name="connsiteX85" fmla="*/ 7825110 w 9517857"/>
              <a:gd name="connsiteY85" fmla="*/ 230984 h 920231"/>
              <a:gd name="connsiteX86" fmla="*/ 7965805 w 9517857"/>
              <a:gd name="connsiteY86" fmla="*/ 202230 h 920231"/>
              <a:gd name="connsiteX87" fmla="*/ 8147401 w 9517857"/>
              <a:gd name="connsiteY87" fmla="*/ 207492 h 920231"/>
              <a:gd name="connsiteX88" fmla="*/ 8256033 w 9517857"/>
              <a:gd name="connsiteY88" fmla="*/ 195588 h 920231"/>
              <a:gd name="connsiteX89" fmla="*/ 8410677 w 9517857"/>
              <a:gd name="connsiteY89" fmla="*/ 174042 h 920231"/>
              <a:gd name="connsiteX90" fmla="*/ 8617841 w 9517857"/>
              <a:gd name="connsiteY90" fmla="*/ 157042 h 920231"/>
              <a:gd name="connsiteX91" fmla="*/ 8715976 w 9517857"/>
              <a:gd name="connsiteY91" fmla="*/ 180249 h 920231"/>
              <a:gd name="connsiteX92" fmla="*/ 8778827 w 9517857"/>
              <a:gd name="connsiteY92" fmla="*/ 174811 h 920231"/>
              <a:gd name="connsiteX93" fmla="*/ 8840778 w 9517857"/>
              <a:gd name="connsiteY93" fmla="*/ 145024 h 920231"/>
              <a:gd name="connsiteX94" fmla="*/ 9010380 w 9517857"/>
              <a:gd name="connsiteY94" fmla="*/ 93766 h 920231"/>
              <a:gd name="connsiteX95" fmla="*/ 9110856 w 9517857"/>
              <a:gd name="connsiteY95" fmla="*/ 72872 h 920231"/>
              <a:gd name="connsiteX96" fmla="*/ 9268817 w 9517857"/>
              <a:gd name="connsiteY96" fmla="*/ 54957 h 920231"/>
              <a:gd name="connsiteX97" fmla="*/ 9316667 w 9517857"/>
              <a:gd name="connsiteY97" fmla="*/ 46922 h 920231"/>
              <a:gd name="connsiteX98" fmla="*/ 9428209 w 9517857"/>
              <a:gd name="connsiteY98" fmla="*/ 31798 h 920231"/>
              <a:gd name="connsiteX99" fmla="*/ 9488916 w 9517857"/>
              <a:gd name="connsiteY99"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807816 w 9517857"/>
              <a:gd name="connsiteY56" fmla="*/ 0 h 920231"/>
              <a:gd name="connsiteX57" fmla="*/ 4826683 w 9517857"/>
              <a:gd name="connsiteY57" fmla="*/ 165317 h 920231"/>
              <a:gd name="connsiteX58" fmla="*/ 4827826 w 9517857"/>
              <a:gd name="connsiteY58" fmla="*/ 248852 h 920231"/>
              <a:gd name="connsiteX59" fmla="*/ 4892569 w 9517857"/>
              <a:gd name="connsiteY59" fmla="*/ 251808 h 920231"/>
              <a:gd name="connsiteX60" fmla="*/ 4896611 w 9517857"/>
              <a:gd name="connsiteY60" fmla="*/ 242323 h 920231"/>
              <a:gd name="connsiteX61" fmla="*/ 4917286 w 9517857"/>
              <a:gd name="connsiteY61" fmla="*/ 245534 h 920231"/>
              <a:gd name="connsiteX62" fmla="*/ 4981173 w 9517857"/>
              <a:gd name="connsiteY62" fmla="*/ 248978 h 920231"/>
              <a:gd name="connsiteX63" fmla="*/ 5060397 w 9517857"/>
              <a:gd name="connsiteY63" fmla="*/ 265563 h 920231"/>
              <a:gd name="connsiteX64" fmla="*/ 5252996 w 9517857"/>
              <a:gd name="connsiteY64" fmla="*/ 272530 h 920231"/>
              <a:gd name="connsiteX65" fmla="*/ 5358056 w 9517857"/>
              <a:gd name="connsiteY65" fmla="*/ 249123 h 920231"/>
              <a:gd name="connsiteX66" fmla="*/ 5426496 w 9517857"/>
              <a:gd name="connsiteY66" fmla="*/ 237017 h 920231"/>
              <a:gd name="connsiteX67" fmla="*/ 5497161 w 9517857"/>
              <a:gd name="connsiteY67" fmla="*/ 230683 h 920231"/>
              <a:gd name="connsiteX68" fmla="*/ 5826043 w 9517857"/>
              <a:gd name="connsiteY68" fmla="*/ 149948 h 920231"/>
              <a:gd name="connsiteX69" fmla="*/ 6013415 w 9517857"/>
              <a:gd name="connsiteY69" fmla="*/ 139191 h 920231"/>
              <a:gd name="connsiteX70" fmla="*/ 6080994 w 9517857"/>
              <a:gd name="connsiteY70" fmla="*/ 144813 h 920231"/>
              <a:gd name="connsiteX71" fmla="*/ 6194152 w 9517857"/>
              <a:gd name="connsiteY71" fmla="*/ 153647 h 920231"/>
              <a:gd name="connsiteX72" fmla="*/ 6281379 w 9517857"/>
              <a:gd name="connsiteY72" fmla="*/ 183501 h 920231"/>
              <a:gd name="connsiteX73" fmla="*/ 6374947 w 9517857"/>
              <a:gd name="connsiteY73" fmla="*/ 181674 h 920231"/>
              <a:gd name="connsiteX74" fmla="*/ 6448518 w 9517857"/>
              <a:gd name="connsiteY74" fmla="*/ 166253 h 920231"/>
              <a:gd name="connsiteX75" fmla="*/ 6544700 w 9517857"/>
              <a:gd name="connsiteY75" fmla="*/ 169036 h 920231"/>
              <a:gd name="connsiteX76" fmla="*/ 6648353 w 9517857"/>
              <a:gd name="connsiteY76" fmla="*/ 174125 h 920231"/>
              <a:gd name="connsiteX77" fmla="*/ 6736227 w 9517857"/>
              <a:gd name="connsiteY77" fmla="*/ 175091 h 920231"/>
              <a:gd name="connsiteX78" fmla="*/ 6977218 w 9517857"/>
              <a:gd name="connsiteY78" fmla="*/ 186164 h 920231"/>
              <a:gd name="connsiteX79" fmla="*/ 7065221 w 9517857"/>
              <a:gd name="connsiteY79" fmla="*/ 229406 h 920231"/>
              <a:gd name="connsiteX80" fmla="*/ 7358195 w 9517857"/>
              <a:gd name="connsiteY80" fmla="*/ 253615 h 920231"/>
              <a:gd name="connsiteX81" fmla="*/ 7565449 w 9517857"/>
              <a:gd name="connsiteY81" fmla="*/ 260825 h 920231"/>
              <a:gd name="connsiteX82" fmla="*/ 7599285 w 9517857"/>
              <a:gd name="connsiteY82" fmla="*/ 267896 h 920231"/>
              <a:gd name="connsiteX83" fmla="*/ 7644411 w 9517857"/>
              <a:gd name="connsiteY83" fmla="*/ 260861 h 920231"/>
              <a:gd name="connsiteX84" fmla="*/ 7825110 w 9517857"/>
              <a:gd name="connsiteY84" fmla="*/ 230984 h 920231"/>
              <a:gd name="connsiteX85" fmla="*/ 7965805 w 9517857"/>
              <a:gd name="connsiteY85" fmla="*/ 202230 h 920231"/>
              <a:gd name="connsiteX86" fmla="*/ 8147401 w 9517857"/>
              <a:gd name="connsiteY86" fmla="*/ 207492 h 920231"/>
              <a:gd name="connsiteX87" fmla="*/ 8256033 w 9517857"/>
              <a:gd name="connsiteY87" fmla="*/ 195588 h 920231"/>
              <a:gd name="connsiteX88" fmla="*/ 8410677 w 9517857"/>
              <a:gd name="connsiteY88" fmla="*/ 174042 h 920231"/>
              <a:gd name="connsiteX89" fmla="*/ 8617841 w 9517857"/>
              <a:gd name="connsiteY89" fmla="*/ 157042 h 920231"/>
              <a:gd name="connsiteX90" fmla="*/ 8715976 w 9517857"/>
              <a:gd name="connsiteY90" fmla="*/ 180249 h 920231"/>
              <a:gd name="connsiteX91" fmla="*/ 8778827 w 9517857"/>
              <a:gd name="connsiteY91" fmla="*/ 174811 h 920231"/>
              <a:gd name="connsiteX92" fmla="*/ 8840778 w 9517857"/>
              <a:gd name="connsiteY92" fmla="*/ 145024 h 920231"/>
              <a:gd name="connsiteX93" fmla="*/ 9010380 w 9517857"/>
              <a:gd name="connsiteY93" fmla="*/ 93766 h 920231"/>
              <a:gd name="connsiteX94" fmla="*/ 9110856 w 9517857"/>
              <a:gd name="connsiteY94" fmla="*/ 72872 h 920231"/>
              <a:gd name="connsiteX95" fmla="*/ 9268817 w 9517857"/>
              <a:gd name="connsiteY95" fmla="*/ 54957 h 920231"/>
              <a:gd name="connsiteX96" fmla="*/ 9316667 w 9517857"/>
              <a:gd name="connsiteY96" fmla="*/ 46922 h 920231"/>
              <a:gd name="connsiteX97" fmla="*/ 9428209 w 9517857"/>
              <a:gd name="connsiteY97" fmla="*/ 31798 h 920231"/>
              <a:gd name="connsiteX98" fmla="*/ 9488916 w 9517857"/>
              <a:gd name="connsiteY98"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807816 w 9517857"/>
              <a:gd name="connsiteY55" fmla="*/ 0 h 920231"/>
              <a:gd name="connsiteX56" fmla="*/ 4826683 w 9517857"/>
              <a:gd name="connsiteY56" fmla="*/ 165317 h 920231"/>
              <a:gd name="connsiteX57" fmla="*/ 4827826 w 9517857"/>
              <a:gd name="connsiteY57" fmla="*/ 248852 h 920231"/>
              <a:gd name="connsiteX58" fmla="*/ 4892569 w 9517857"/>
              <a:gd name="connsiteY58" fmla="*/ 251808 h 920231"/>
              <a:gd name="connsiteX59" fmla="*/ 4896611 w 9517857"/>
              <a:gd name="connsiteY59" fmla="*/ 242323 h 920231"/>
              <a:gd name="connsiteX60" fmla="*/ 4917286 w 9517857"/>
              <a:gd name="connsiteY60" fmla="*/ 245534 h 920231"/>
              <a:gd name="connsiteX61" fmla="*/ 4981173 w 9517857"/>
              <a:gd name="connsiteY61" fmla="*/ 248978 h 920231"/>
              <a:gd name="connsiteX62" fmla="*/ 5060397 w 9517857"/>
              <a:gd name="connsiteY62" fmla="*/ 265563 h 920231"/>
              <a:gd name="connsiteX63" fmla="*/ 5252996 w 9517857"/>
              <a:gd name="connsiteY63" fmla="*/ 272530 h 920231"/>
              <a:gd name="connsiteX64" fmla="*/ 5358056 w 9517857"/>
              <a:gd name="connsiteY64" fmla="*/ 249123 h 920231"/>
              <a:gd name="connsiteX65" fmla="*/ 5426496 w 9517857"/>
              <a:gd name="connsiteY65" fmla="*/ 237017 h 920231"/>
              <a:gd name="connsiteX66" fmla="*/ 5497161 w 9517857"/>
              <a:gd name="connsiteY66" fmla="*/ 230683 h 920231"/>
              <a:gd name="connsiteX67" fmla="*/ 5826043 w 9517857"/>
              <a:gd name="connsiteY67" fmla="*/ 149948 h 920231"/>
              <a:gd name="connsiteX68" fmla="*/ 6013415 w 9517857"/>
              <a:gd name="connsiteY68" fmla="*/ 139191 h 920231"/>
              <a:gd name="connsiteX69" fmla="*/ 6080994 w 9517857"/>
              <a:gd name="connsiteY69" fmla="*/ 144813 h 920231"/>
              <a:gd name="connsiteX70" fmla="*/ 6194152 w 9517857"/>
              <a:gd name="connsiteY70" fmla="*/ 153647 h 920231"/>
              <a:gd name="connsiteX71" fmla="*/ 6281379 w 9517857"/>
              <a:gd name="connsiteY71" fmla="*/ 183501 h 920231"/>
              <a:gd name="connsiteX72" fmla="*/ 6374947 w 9517857"/>
              <a:gd name="connsiteY72" fmla="*/ 181674 h 920231"/>
              <a:gd name="connsiteX73" fmla="*/ 6448518 w 9517857"/>
              <a:gd name="connsiteY73" fmla="*/ 166253 h 920231"/>
              <a:gd name="connsiteX74" fmla="*/ 6544700 w 9517857"/>
              <a:gd name="connsiteY74" fmla="*/ 169036 h 920231"/>
              <a:gd name="connsiteX75" fmla="*/ 6648353 w 9517857"/>
              <a:gd name="connsiteY75" fmla="*/ 174125 h 920231"/>
              <a:gd name="connsiteX76" fmla="*/ 6736227 w 9517857"/>
              <a:gd name="connsiteY76" fmla="*/ 175091 h 920231"/>
              <a:gd name="connsiteX77" fmla="*/ 6977218 w 9517857"/>
              <a:gd name="connsiteY77" fmla="*/ 186164 h 920231"/>
              <a:gd name="connsiteX78" fmla="*/ 7065221 w 9517857"/>
              <a:gd name="connsiteY78" fmla="*/ 229406 h 920231"/>
              <a:gd name="connsiteX79" fmla="*/ 7358195 w 9517857"/>
              <a:gd name="connsiteY79" fmla="*/ 253615 h 920231"/>
              <a:gd name="connsiteX80" fmla="*/ 7565449 w 9517857"/>
              <a:gd name="connsiteY80" fmla="*/ 260825 h 920231"/>
              <a:gd name="connsiteX81" fmla="*/ 7599285 w 9517857"/>
              <a:gd name="connsiteY81" fmla="*/ 267896 h 920231"/>
              <a:gd name="connsiteX82" fmla="*/ 7644411 w 9517857"/>
              <a:gd name="connsiteY82" fmla="*/ 260861 h 920231"/>
              <a:gd name="connsiteX83" fmla="*/ 7825110 w 9517857"/>
              <a:gd name="connsiteY83" fmla="*/ 230984 h 920231"/>
              <a:gd name="connsiteX84" fmla="*/ 7965805 w 9517857"/>
              <a:gd name="connsiteY84" fmla="*/ 202230 h 920231"/>
              <a:gd name="connsiteX85" fmla="*/ 8147401 w 9517857"/>
              <a:gd name="connsiteY85" fmla="*/ 207492 h 920231"/>
              <a:gd name="connsiteX86" fmla="*/ 8256033 w 9517857"/>
              <a:gd name="connsiteY86" fmla="*/ 195588 h 920231"/>
              <a:gd name="connsiteX87" fmla="*/ 8410677 w 9517857"/>
              <a:gd name="connsiteY87" fmla="*/ 174042 h 920231"/>
              <a:gd name="connsiteX88" fmla="*/ 8617841 w 9517857"/>
              <a:gd name="connsiteY88" fmla="*/ 157042 h 920231"/>
              <a:gd name="connsiteX89" fmla="*/ 8715976 w 9517857"/>
              <a:gd name="connsiteY89" fmla="*/ 180249 h 920231"/>
              <a:gd name="connsiteX90" fmla="*/ 8778827 w 9517857"/>
              <a:gd name="connsiteY90" fmla="*/ 174811 h 920231"/>
              <a:gd name="connsiteX91" fmla="*/ 8840778 w 9517857"/>
              <a:gd name="connsiteY91" fmla="*/ 145024 h 920231"/>
              <a:gd name="connsiteX92" fmla="*/ 9010380 w 9517857"/>
              <a:gd name="connsiteY92" fmla="*/ 93766 h 920231"/>
              <a:gd name="connsiteX93" fmla="*/ 9110856 w 9517857"/>
              <a:gd name="connsiteY93" fmla="*/ 72872 h 920231"/>
              <a:gd name="connsiteX94" fmla="*/ 9268817 w 9517857"/>
              <a:gd name="connsiteY94" fmla="*/ 54957 h 920231"/>
              <a:gd name="connsiteX95" fmla="*/ 9316667 w 9517857"/>
              <a:gd name="connsiteY95" fmla="*/ 46922 h 920231"/>
              <a:gd name="connsiteX96" fmla="*/ 9428209 w 9517857"/>
              <a:gd name="connsiteY96" fmla="*/ 31798 h 920231"/>
              <a:gd name="connsiteX97" fmla="*/ 9488916 w 9517857"/>
              <a:gd name="connsiteY97"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6423 w 9517857"/>
              <a:gd name="connsiteY4" fmla="*/ 249794 h 920231"/>
              <a:gd name="connsiteX5" fmla="*/ 4686133 w 9517857"/>
              <a:gd name="connsiteY5" fmla="*/ 248602 h 920231"/>
              <a:gd name="connsiteX6" fmla="*/ 4686423 w 9517857"/>
              <a:gd name="connsiteY6" fmla="*/ 249794 h 920231"/>
              <a:gd name="connsiteX7" fmla="*/ 9488916 w 9517857"/>
              <a:gd name="connsiteY7" fmla="*/ 1875 h 920231"/>
              <a:gd name="connsiteX8" fmla="*/ 9517857 w 9517857"/>
              <a:gd name="connsiteY8" fmla="*/ 1887 h 920231"/>
              <a:gd name="connsiteX9" fmla="*/ 9517857 w 9517857"/>
              <a:gd name="connsiteY9" fmla="*/ 920231 h 920231"/>
              <a:gd name="connsiteX10" fmla="*/ 14604 w 9517857"/>
              <a:gd name="connsiteY10" fmla="*/ 920231 h 920231"/>
              <a:gd name="connsiteX11" fmla="*/ 12841 w 9517857"/>
              <a:gd name="connsiteY11" fmla="*/ 919638 h 920231"/>
              <a:gd name="connsiteX12" fmla="*/ 93 w 9517857"/>
              <a:gd name="connsiteY12" fmla="*/ 914346 h 920231"/>
              <a:gd name="connsiteX13" fmla="*/ 58674 w 9517857"/>
              <a:gd name="connsiteY13" fmla="*/ 892197 h 920231"/>
              <a:gd name="connsiteX14" fmla="*/ 275005 w 9517857"/>
              <a:gd name="connsiteY14" fmla="*/ 809104 h 920231"/>
              <a:gd name="connsiteX15" fmla="*/ 587824 w 9517857"/>
              <a:gd name="connsiteY15" fmla="*/ 800070 h 920231"/>
              <a:gd name="connsiteX16" fmla="*/ 727985 w 9517857"/>
              <a:gd name="connsiteY16" fmla="*/ 721701 h 920231"/>
              <a:gd name="connsiteX17" fmla="*/ 778982 w 9517857"/>
              <a:gd name="connsiteY17" fmla="*/ 712017 h 920231"/>
              <a:gd name="connsiteX18" fmla="*/ 849944 w 9517857"/>
              <a:gd name="connsiteY18" fmla="*/ 719862 h 920231"/>
              <a:gd name="connsiteX19" fmla="*/ 901402 w 9517857"/>
              <a:gd name="connsiteY19" fmla="*/ 730920 h 920231"/>
              <a:gd name="connsiteX20" fmla="*/ 930946 w 9517857"/>
              <a:gd name="connsiteY20" fmla="*/ 735921 h 920231"/>
              <a:gd name="connsiteX21" fmla="*/ 986250 w 9517857"/>
              <a:gd name="connsiteY21" fmla="*/ 715405 h 920231"/>
              <a:gd name="connsiteX22" fmla="*/ 1013752 w 9517857"/>
              <a:gd name="connsiteY22" fmla="*/ 715236 h 920231"/>
              <a:gd name="connsiteX23" fmla="*/ 1023734 w 9517857"/>
              <a:gd name="connsiteY23" fmla="*/ 720446 h 920231"/>
              <a:gd name="connsiteX24" fmla="*/ 1063207 w 9517857"/>
              <a:gd name="connsiteY24" fmla="*/ 717526 h 920231"/>
              <a:gd name="connsiteX25" fmla="*/ 1081980 w 9517857"/>
              <a:gd name="connsiteY25" fmla="*/ 740330 h 920231"/>
              <a:gd name="connsiteX26" fmla="*/ 1218120 w 9517857"/>
              <a:gd name="connsiteY26" fmla="*/ 715155 h 920231"/>
              <a:gd name="connsiteX27" fmla="*/ 1397459 w 9517857"/>
              <a:gd name="connsiteY27" fmla="*/ 693065 h 920231"/>
              <a:gd name="connsiteX28" fmla="*/ 1580688 w 9517857"/>
              <a:gd name="connsiteY28" fmla="*/ 695572 h 920231"/>
              <a:gd name="connsiteX29" fmla="*/ 1772334 w 9517857"/>
              <a:gd name="connsiteY29" fmla="*/ 712515 h 920231"/>
              <a:gd name="connsiteX30" fmla="*/ 2002561 w 9517857"/>
              <a:gd name="connsiteY30" fmla="*/ 661792 h 920231"/>
              <a:gd name="connsiteX31" fmla="*/ 2135144 w 9517857"/>
              <a:gd name="connsiteY31" fmla="*/ 638376 h 920231"/>
              <a:gd name="connsiteX32" fmla="*/ 2440292 w 9517857"/>
              <a:gd name="connsiteY32" fmla="*/ 595737 h 920231"/>
              <a:gd name="connsiteX33" fmla="*/ 2547829 w 9517857"/>
              <a:gd name="connsiteY33" fmla="*/ 568025 h 920231"/>
              <a:gd name="connsiteX34" fmla="*/ 2658055 w 9517857"/>
              <a:gd name="connsiteY34" fmla="*/ 580602 h 920231"/>
              <a:gd name="connsiteX35" fmla="*/ 2693698 w 9517857"/>
              <a:gd name="connsiteY35" fmla="*/ 561904 h 920231"/>
              <a:gd name="connsiteX36" fmla="*/ 2699673 w 9517857"/>
              <a:gd name="connsiteY36" fmla="*/ 558275 h 920231"/>
              <a:gd name="connsiteX37" fmla="*/ 2727306 w 9517857"/>
              <a:gd name="connsiteY37" fmla="*/ 552573 h 920231"/>
              <a:gd name="connsiteX38" fmla="*/ 2730451 w 9517857"/>
              <a:gd name="connsiteY38" fmla="*/ 539933 h 920231"/>
              <a:gd name="connsiteX39" fmla="*/ 2768713 w 9517857"/>
              <a:gd name="connsiteY39" fmla="*/ 523450 h 920231"/>
              <a:gd name="connsiteX40" fmla="*/ 2820868 w 9517857"/>
              <a:gd name="connsiteY40" fmla="*/ 516035 h 920231"/>
              <a:gd name="connsiteX41" fmla="*/ 3073635 w 9517857"/>
              <a:gd name="connsiteY41" fmla="*/ 493169 h 920231"/>
              <a:gd name="connsiteX42" fmla="*/ 3222071 w 9517857"/>
              <a:gd name="connsiteY42" fmla="*/ 472434 h 920231"/>
              <a:gd name="connsiteX43" fmla="*/ 3274069 w 9517857"/>
              <a:gd name="connsiteY43" fmla="*/ 453480 h 920231"/>
              <a:gd name="connsiteX44" fmla="*/ 3349632 w 9517857"/>
              <a:gd name="connsiteY44" fmla="*/ 434458 h 920231"/>
              <a:gd name="connsiteX45" fmla="*/ 3479593 w 9517857"/>
              <a:gd name="connsiteY45" fmla="*/ 392312 h 920231"/>
              <a:gd name="connsiteX46" fmla="*/ 3651428 w 9517857"/>
              <a:gd name="connsiteY46" fmla="*/ 363682 h 920231"/>
              <a:gd name="connsiteX47" fmla="*/ 3750023 w 9517857"/>
              <a:gd name="connsiteY47" fmla="*/ 372553 h 920231"/>
              <a:gd name="connsiteX48" fmla="*/ 3844133 w 9517857"/>
              <a:gd name="connsiteY48" fmla="*/ 362523 h 920231"/>
              <a:gd name="connsiteX49" fmla="*/ 3933803 w 9517857"/>
              <a:gd name="connsiteY49" fmla="*/ 359190 h 920231"/>
              <a:gd name="connsiteX50" fmla="*/ 4266740 w 9517857"/>
              <a:gd name="connsiteY50" fmla="*/ 363329 h 920231"/>
              <a:gd name="connsiteX51" fmla="*/ 4430770 w 9517857"/>
              <a:gd name="connsiteY51" fmla="*/ 344518 h 920231"/>
              <a:gd name="connsiteX52" fmla="*/ 4512664 w 9517857"/>
              <a:gd name="connsiteY52" fmla="*/ 321823 h 920231"/>
              <a:gd name="connsiteX53" fmla="*/ 4616423 w 9517857"/>
              <a:gd name="connsiteY53" fmla="*/ 292789 h 920231"/>
              <a:gd name="connsiteX54" fmla="*/ 4807816 w 9517857"/>
              <a:gd name="connsiteY54" fmla="*/ 0 h 920231"/>
              <a:gd name="connsiteX55" fmla="*/ 4826683 w 9517857"/>
              <a:gd name="connsiteY55" fmla="*/ 165317 h 920231"/>
              <a:gd name="connsiteX56" fmla="*/ 4827826 w 9517857"/>
              <a:gd name="connsiteY56" fmla="*/ 248852 h 920231"/>
              <a:gd name="connsiteX57" fmla="*/ 4892569 w 9517857"/>
              <a:gd name="connsiteY57" fmla="*/ 251808 h 920231"/>
              <a:gd name="connsiteX58" fmla="*/ 4896611 w 9517857"/>
              <a:gd name="connsiteY58" fmla="*/ 242323 h 920231"/>
              <a:gd name="connsiteX59" fmla="*/ 4917286 w 9517857"/>
              <a:gd name="connsiteY59" fmla="*/ 245534 h 920231"/>
              <a:gd name="connsiteX60" fmla="*/ 4981173 w 9517857"/>
              <a:gd name="connsiteY60" fmla="*/ 248978 h 920231"/>
              <a:gd name="connsiteX61" fmla="*/ 5060397 w 9517857"/>
              <a:gd name="connsiteY61" fmla="*/ 265563 h 920231"/>
              <a:gd name="connsiteX62" fmla="*/ 5252996 w 9517857"/>
              <a:gd name="connsiteY62" fmla="*/ 272530 h 920231"/>
              <a:gd name="connsiteX63" fmla="*/ 5358056 w 9517857"/>
              <a:gd name="connsiteY63" fmla="*/ 249123 h 920231"/>
              <a:gd name="connsiteX64" fmla="*/ 5426496 w 9517857"/>
              <a:gd name="connsiteY64" fmla="*/ 237017 h 920231"/>
              <a:gd name="connsiteX65" fmla="*/ 5497161 w 9517857"/>
              <a:gd name="connsiteY65" fmla="*/ 230683 h 920231"/>
              <a:gd name="connsiteX66" fmla="*/ 5826043 w 9517857"/>
              <a:gd name="connsiteY66" fmla="*/ 149948 h 920231"/>
              <a:gd name="connsiteX67" fmla="*/ 6013415 w 9517857"/>
              <a:gd name="connsiteY67" fmla="*/ 139191 h 920231"/>
              <a:gd name="connsiteX68" fmla="*/ 6080994 w 9517857"/>
              <a:gd name="connsiteY68" fmla="*/ 144813 h 920231"/>
              <a:gd name="connsiteX69" fmla="*/ 6194152 w 9517857"/>
              <a:gd name="connsiteY69" fmla="*/ 153647 h 920231"/>
              <a:gd name="connsiteX70" fmla="*/ 6281379 w 9517857"/>
              <a:gd name="connsiteY70" fmla="*/ 183501 h 920231"/>
              <a:gd name="connsiteX71" fmla="*/ 6374947 w 9517857"/>
              <a:gd name="connsiteY71" fmla="*/ 181674 h 920231"/>
              <a:gd name="connsiteX72" fmla="*/ 6448518 w 9517857"/>
              <a:gd name="connsiteY72" fmla="*/ 166253 h 920231"/>
              <a:gd name="connsiteX73" fmla="*/ 6544700 w 9517857"/>
              <a:gd name="connsiteY73" fmla="*/ 169036 h 920231"/>
              <a:gd name="connsiteX74" fmla="*/ 6648353 w 9517857"/>
              <a:gd name="connsiteY74" fmla="*/ 174125 h 920231"/>
              <a:gd name="connsiteX75" fmla="*/ 6736227 w 9517857"/>
              <a:gd name="connsiteY75" fmla="*/ 175091 h 920231"/>
              <a:gd name="connsiteX76" fmla="*/ 6977218 w 9517857"/>
              <a:gd name="connsiteY76" fmla="*/ 186164 h 920231"/>
              <a:gd name="connsiteX77" fmla="*/ 7065221 w 9517857"/>
              <a:gd name="connsiteY77" fmla="*/ 229406 h 920231"/>
              <a:gd name="connsiteX78" fmla="*/ 7358195 w 9517857"/>
              <a:gd name="connsiteY78" fmla="*/ 253615 h 920231"/>
              <a:gd name="connsiteX79" fmla="*/ 7565449 w 9517857"/>
              <a:gd name="connsiteY79" fmla="*/ 260825 h 920231"/>
              <a:gd name="connsiteX80" fmla="*/ 7599285 w 9517857"/>
              <a:gd name="connsiteY80" fmla="*/ 267896 h 920231"/>
              <a:gd name="connsiteX81" fmla="*/ 7644411 w 9517857"/>
              <a:gd name="connsiteY81" fmla="*/ 260861 h 920231"/>
              <a:gd name="connsiteX82" fmla="*/ 7825110 w 9517857"/>
              <a:gd name="connsiteY82" fmla="*/ 230984 h 920231"/>
              <a:gd name="connsiteX83" fmla="*/ 7965805 w 9517857"/>
              <a:gd name="connsiteY83" fmla="*/ 202230 h 920231"/>
              <a:gd name="connsiteX84" fmla="*/ 8147401 w 9517857"/>
              <a:gd name="connsiteY84" fmla="*/ 207492 h 920231"/>
              <a:gd name="connsiteX85" fmla="*/ 8256033 w 9517857"/>
              <a:gd name="connsiteY85" fmla="*/ 195588 h 920231"/>
              <a:gd name="connsiteX86" fmla="*/ 8410677 w 9517857"/>
              <a:gd name="connsiteY86" fmla="*/ 174042 h 920231"/>
              <a:gd name="connsiteX87" fmla="*/ 8617841 w 9517857"/>
              <a:gd name="connsiteY87" fmla="*/ 157042 h 920231"/>
              <a:gd name="connsiteX88" fmla="*/ 8715976 w 9517857"/>
              <a:gd name="connsiteY88" fmla="*/ 180249 h 920231"/>
              <a:gd name="connsiteX89" fmla="*/ 8778827 w 9517857"/>
              <a:gd name="connsiteY89" fmla="*/ 174811 h 920231"/>
              <a:gd name="connsiteX90" fmla="*/ 8840778 w 9517857"/>
              <a:gd name="connsiteY90" fmla="*/ 145024 h 920231"/>
              <a:gd name="connsiteX91" fmla="*/ 9010380 w 9517857"/>
              <a:gd name="connsiteY91" fmla="*/ 93766 h 920231"/>
              <a:gd name="connsiteX92" fmla="*/ 9110856 w 9517857"/>
              <a:gd name="connsiteY92" fmla="*/ 72872 h 920231"/>
              <a:gd name="connsiteX93" fmla="*/ 9268817 w 9517857"/>
              <a:gd name="connsiteY93" fmla="*/ 54957 h 920231"/>
              <a:gd name="connsiteX94" fmla="*/ 9316667 w 9517857"/>
              <a:gd name="connsiteY94" fmla="*/ 46922 h 920231"/>
              <a:gd name="connsiteX95" fmla="*/ 9428209 w 9517857"/>
              <a:gd name="connsiteY95" fmla="*/ 31798 h 920231"/>
              <a:gd name="connsiteX96" fmla="*/ 9488916 w 9517857"/>
              <a:gd name="connsiteY96"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9488916 w 9517857"/>
              <a:gd name="connsiteY4" fmla="*/ 1875 h 920231"/>
              <a:gd name="connsiteX5" fmla="*/ 9517857 w 9517857"/>
              <a:gd name="connsiteY5" fmla="*/ 1887 h 920231"/>
              <a:gd name="connsiteX6" fmla="*/ 9517857 w 9517857"/>
              <a:gd name="connsiteY6" fmla="*/ 920231 h 920231"/>
              <a:gd name="connsiteX7" fmla="*/ 14604 w 9517857"/>
              <a:gd name="connsiteY7" fmla="*/ 920231 h 920231"/>
              <a:gd name="connsiteX8" fmla="*/ 12841 w 9517857"/>
              <a:gd name="connsiteY8" fmla="*/ 919638 h 920231"/>
              <a:gd name="connsiteX9" fmla="*/ 93 w 9517857"/>
              <a:gd name="connsiteY9" fmla="*/ 914346 h 920231"/>
              <a:gd name="connsiteX10" fmla="*/ 58674 w 9517857"/>
              <a:gd name="connsiteY10" fmla="*/ 892197 h 920231"/>
              <a:gd name="connsiteX11" fmla="*/ 275005 w 9517857"/>
              <a:gd name="connsiteY11" fmla="*/ 809104 h 920231"/>
              <a:gd name="connsiteX12" fmla="*/ 587824 w 9517857"/>
              <a:gd name="connsiteY12" fmla="*/ 800070 h 920231"/>
              <a:gd name="connsiteX13" fmla="*/ 727985 w 9517857"/>
              <a:gd name="connsiteY13" fmla="*/ 721701 h 920231"/>
              <a:gd name="connsiteX14" fmla="*/ 778982 w 9517857"/>
              <a:gd name="connsiteY14" fmla="*/ 712017 h 920231"/>
              <a:gd name="connsiteX15" fmla="*/ 849944 w 9517857"/>
              <a:gd name="connsiteY15" fmla="*/ 719862 h 920231"/>
              <a:gd name="connsiteX16" fmla="*/ 901402 w 9517857"/>
              <a:gd name="connsiteY16" fmla="*/ 730920 h 920231"/>
              <a:gd name="connsiteX17" fmla="*/ 930946 w 9517857"/>
              <a:gd name="connsiteY17" fmla="*/ 735921 h 920231"/>
              <a:gd name="connsiteX18" fmla="*/ 986250 w 9517857"/>
              <a:gd name="connsiteY18" fmla="*/ 715405 h 920231"/>
              <a:gd name="connsiteX19" fmla="*/ 1013752 w 9517857"/>
              <a:gd name="connsiteY19" fmla="*/ 715236 h 920231"/>
              <a:gd name="connsiteX20" fmla="*/ 1023734 w 9517857"/>
              <a:gd name="connsiteY20" fmla="*/ 720446 h 920231"/>
              <a:gd name="connsiteX21" fmla="*/ 1063207 w 9517857"/>
              <a:gd name="connsiteY21" fmla="*/ 717526 h 920231"/>
              <a:gd name="connsiteX22" fmla="*/ 1081980 w 9517857"/>
              <a:gd name="connsiteY22" fmla="*/ 740330 h 920231"/>
              <a:gd name="connsiteX23" fmla="*/ 1218120 w 9517857"/>
              <a:gd name="connsiteY23" fmla="*/ 715155 h 920231"/>
              <a:gd name="connsiteX24" fmla="*/ 1397459 w 9517857"/>
              <a:gd name="connsiteY24" fmla="*/ 693065 h 920231"/>
              <a:gd name="connsiteX25" fmla="*/ 1580688 w 9517857"/>
              <a:gd name="connsiteY25" fmla="*/ 695572 h 920231"/>
              <a:gd name="connsiteX26" fmla="*/ 1772334 w 9517857"/>
              <a:gd name="connsiteY26" fmla="*/ 712515 h 920231"/>
              <a:gd name="connsiteX27" fmla="*/ 2002561 w 9517857"/>
              <a:gd name="connsiteY27" fmla="*/ 661792 h 920231"/>
              <a:gd name="connsiteX28" fmla="*/ 2135144 w 9517857"/>
              <a:gd name="connsiteY28" fmla="*/ 638376 h 920231"/>
              <a:gd name="connsiteX29" fmla="*/ 2440292 w 9517857"/>
              <a:gd name="connsiteY29" fmla="*/ 595737 h 920231"/>
              <a:gd name="connsiteX30" fmla="*/ 2547829 w 9517857"/>
              <a:gd name="connsiteY30" fmla="*/ 568025 h 920231"/>
              <a:gd name="connsiteX31" fmla="*/ 2658055 w 9517857"/>
              <a:gd name="connsiteY31" fmla="*/ 580602 h 920231"/>
              <a:gd name="connsiteX32" fmla="*/ 2693698 w 9517857"/>
              <a:gd name="connsiteY32" fmla="*/ 561904 h 920231"/>
              <a:gd name="connsiteX33" fmla="*/ 2699673 w 9517857"/>
              <a:gd name="connsiteY33" fmla="*/ 558275 h 920231"/>
              <a:gd name="connsiteX34" fmla="*/ 2727306 w 9517857"/>
              <a:gd name="connsiteY34" fmla="*/ 552573 h 920231"/>
              <a:gd name="connsiteX35" fmla="*/ 2730451 w 9517857"/>
              <a:gd name="connsiteY35" fmla="*/ 539933 h 920231"/>
              <a:gd name="connsiteX36" fmla="*/ 2768713 w 9517857"/>
              <a:gd name="connsiteY36" fmla="*/ 523450 h 920231"/>
              <a:gd name="connsiteX37" fmla="*/ 2820868 w 9517857"/>
              <a:gd name="connsiteY37" fmla="*/ 516035 h 920231"/>
              <a:gd name="connsiteX38" fmla="*/ 3073635 w 9517857"/>
              <a:gd name="connsiteY38" fmla="*/ 493169 h 920231"/>
              <a:gd name="connsiteX39" fmla="*/ 3222071 w 9517857"/>
              <a:gd name="connsiteY39" fmla="*/ 472434 h 920231"/>
              <a:gd name="connsiteX40" fmla="*/ 3274069 w 9517857"/>
              <a:gd name="connsiteY40" fmla="*/ 453480 h 920231"/>
              <a:gd name="connsiteX41" fmla="*/ 3349632 w 9517857"/>
              <a:gd name="connsiteY41" fmla="*/ 434458 h 920231"/>
              <a:gd name="connsiteX42" fmla="*/ 3479593 w 9517857"/>
              <a:gd name="connsiteY42" fmla="*/ 392312 h 920231"/>
              <a:gd name="connsiteX43" fmla="*/ 3651428 w 9517857"/>
              <a:gd name="connsiteY43" fmla="*/ 363682 h 920231"/>
              <a:gd name="connsiteX44" fmla="*/ 3750023 w 9517857"/>
              <a:gd name="connsiteY44" fmla="*/ 372553 h 920231"/>
              <a:gd name="connsiteX45" fmla="*/ 3844133 w 9517857"/>
              <a:gd name="connsiteY45" fmla="*/ 362523 h 920231"/>
              <a:gd name="connsiteX46" fmla="*/ 3933803 w 9517857"/>
              <a:gd name="connsiteY46" fmla="*/ 359190 h 920231"/>
              <a:gd name="connsiteX47" fmla="*/ 4266740 w 9517857"/>
              <a:gd name="connsiteY47" fmla="*/ 363329 h 920231"/>
              <a:gd name="connsiteX48" fmla="*/ 4430770 w 9517857"/>
              <a:gd name="connsiteY48" fmla="*/ 344518 h 920231"/>
              <a:gd name="connsiteX49" fmla="*/ 4512664 w 9517857"/>
              <a:gd name="connsiteY49" fmla="*/ 321823 h 920231"/>
              <a:gd name="connsiteX50" fmla="*/ 4616423 w 9517857"/>
              <a:gd name="connsiteY50" fmla="*/ 292789 h 920231"/>
              <a:gd name="connsiteX51" fmla="*/ 4807816 w 9517857"/>
              <a:gd name="connsiteY51" fmla="*/ 0 h 920231"/>
              <a:gd name="connsiteX52" fmla="*/ 4826683 w 9517857"/>
              <a:gd name="connsiteY52" fmla="*/ 165317 h 920231"/>
              <a:gd name="connsiteX53" fmla="*/ 4827826 w 9517857"/>
              <a:gd name="connsiteY53" fmla="*/ 248852 h 920231"/>
              <a:gd name="connsiteX54" fmla="*/ 4892569 w 9517857"/>
              <a:gd name="connsiteY54" fmla="*/ 251808 h 920231"/>
              <a:gd name="connsiteX55" fmla="*/ 4896611 w 9517857"/>
              <a:gd name="connsiteY55" fmla="*/ 242323 h 920231"/>
              <a:gd name="connsiteX56" fmla="*/ 4917286 w 9517857"/>
              <a:gd name="connsiteY56" fmla="*/ 245534 h 920231"/>
              <a:gd name="connsiteX57" fmla="*/ 4981173 w 9517857"/>
              <a:gd name="connsiteY57" fmla="*/ 248978 h 920231"/>
              <a:gd name="connsiteX58" fmla="*/ 5060397 w 9517857"/>
              <a:gd name="connsiteY58" fmla="*/ 265563 h 920231"/>
              <a:gd name="connsiteX59" fmla="*/ 5252996 w 9517857"/>
              <a:gd name="connsiteY59" fmla="*/ 272530 h 920231"/>
              <a:gd name="connsiteX60" fmla="*/ 5358056 w 9517857"/>
              <a:gd name="connsiteY60" fmla="*/ 249123 h 920231"/>
              <a:gd name="connsiteX61" fmla="*/ 5426496 w 9517857"/>
              <a:gd name="connsiteY61" fmla="*/ 237017 h 920231"/>
              <a:gd name="connsiteX62" fmla="*/ 5497161 w 9517857"/>
              <a:gd name="connsiteY62" fmla="*/ 230683 h 920231"/>
              <a:gd name="connsiteX63" fmla="*/ 5826043 w 9517857"/>
              <a:gd name="connsiteY63" fmla="*/ 149948 h 920231"/>
              <a:gd name="connsiteX64" fmla="*/ 6013415 w 9517857"/>
              <a:gd name="connsiteY64" fmla="*/ 139191 h 920231"/>
              <a:gd name="connsiteX65" fmla="*/ 6080994 w 9517857"/>
              <a:gd name="connsiteY65" fmla="*/ 144813 h 920231"/>
              <a:gd name="connsiteX66" fmla="*/ 6194152 w 9517857"/>
              <a:gd name="connsiteY66" fmla="*/ 153647 h 920231"/>
              <a:gd name="connsiteX67" fmla="*/ 6281379 w 9517857"/>
              <a:gd name="connsiteY67" fmla="*/ 183501 h 920231"/>
              <a:gd name="connsiteX68" fmla="*/ 6374947 w 9517857"/>
              <a:gd name="connsiteY68" fmla="*/ 181674 h 920231"/>
              <a:gd name="connsiteX69" fmla="*/ 6448518 w 9517857"/>
              <a:gd name="connsiteY69" fmla="*/ 166253 h 920231"/>
              <a:gd name="connsiteX70" fmla="*/ 6544700 w 9517857"/>
              <a:gd name="connsiteY70" fmla="*/ 169036 h 920231"/>
              <a:gd name="connsiteX71" fmla="*/ 6648353 w 9517857"/>
              <a:gd name="connsiteY71" fmla="*/ 174125 h 920231"/>
              <a:gd name="connsiteX72" fmla="*/ 6736227 w 9517857"/>
              <a:gd name="connsiteY72" fmla="*/ 175091 h 920231"/>
              <a:gd name="connsiteX73" fmla="*/ 6977218 w 9517857"/>
              <a:gd name="connsiteY73" fmla="*/ 186164 h 920231"/>
              <a:gd name="connsiteX74" fmla="*/ 7065221 w 9517857"/>
              <a:gd name="connsiteY74" fmla="*/ 229406 h 920231"/>
              <a:gd name="connsiteX75" fmla="*/ 7358195 w 9517857"/>
              <a:gd name="connsiteY75" fmla="*/ 253615 h 920231"/>
              <a:gd name="connsiteX76" fmla="*/ 7565449 w 9517857"/>
              <a:gd name="connsiteY76" fmla="*/ 260825 h 920231"/>
              <a:gd name="connsiteX77" fmla="*/ 7599285 w 9517857"/>
              <a:gd name="connsiteY77" fmla="*/ 267896 h 920231"/>
              <a:gd name="connsiteX78" fmla="*/ 7644411 w 9517857"/>
              <a:gd name="connsiteY78" fmla="*/ 260861 h 920231"/>
              <a:gd name="connsiteX79" fmla="*/ 7825110 w 9517857"/>
              <a:gd name="connsiteY79" fmla="*/ 230984 h 920231"/>
              <a:gd name="connsiteX80" fmla="*/ 7965805 w 9517857"/>
              <a:gd name="connsiteY80" fmla="*/ 202230 h 920231"/>
              <a:gd name="connsiteX81" fmla="*/ 8147401 w 9517857"/>
              <a:gd name="connsiteY81" fmla="*/ 207492 h 920231"/>
              <a:gd name="connsiteX82" fmla="*/ 8256033 w 9517857"/>
              <a:gd name="connsiteY82" fmla="*/ 195588 h 920231"/>
              <a:gd name="connsiteX83" fmla="*/ 8410677 w 9517857"/>
              <a:gd name="connsiteY83" fmla="*/ 174042 h 920231"/>
              <a:gd name="connsiteX84" fmla="*/ 8617841 w 9517857"/>
              <a:gd name="connsiteY84" fmla="*/ 157042 h 920231"/>
              <a:gd name="connsiteX85" fmla="*/ 8715976 w 9517857"/>
              <a:gd name="connsiteY85" fmla="*/ 180249 h 920231"/>
              <a:gd name="connsiteX86" fmla="*/ 8778827 w 9517857"/>
              <a:gd name="connsiteY86" fmla="*/ 174811 h 920231"/>
              <a:gd name="connsiteX87" fmla="*/ 8840778 w 9517857"/>
              <a:gd name="connsiteY87" fmla="*/ 145024 h 920231"/>
              <a:gd name="connsiteX88" fmla="*/ 9010380 w 9517857"/>
              <a:gd name="connsiteY88" fmla="*/ 93766 h 920231"/>
              <a:gd name="connsiteX89" fmla="*/ 9110856 w 9517857"/>
              <a:gd name="connsiteY89" fmla="*/ 72872 h 920231"/>
              <a:gd name="connsiteX90" fmla="*/ 9268817 w 9517857"/>
              <a:gd name="connsiteY90" fmla="*/ 54957 h 920231"/>
              <a:gd name="connsiteX91" fmla="*/ 9316667 w 9517857"/>
              <a:gd name="connsiteY91" fmla="*/ 46922 h 920231"/>
              <a:gd name="connsiteX92" fmla="*/ 9428209 w 9517857"/>
              <a:gd name="connsiteY92" fmla="*/ 31798 h 920231"/>
              <a:gd name="connsiteX93" fmla="*/ 9488916 w 9517857"/>
              <a:gd name="connsiteY93" fmla="*/ 1875 h 920231"/>
              <a:gd name="connsiteX0" fmla="*/ 4687244 w 9517857"/>
              <a:gd name="connsiteY0" fmla="*/ 253173 h 920231"/>
              <a:gd name="connsiteX1" fmla="*/ 4689051 w 9517857"/>
              <a:gd name="connsiteY1" fmla="*/ 252843 h 920231"/>
              <a:gd name="connsiteX2" fmla="*/ 4687244 w 9517857"/>
              <a:gd name="connsiteY2" fmla="*/ 253173 h 920231"/>
              <a:gd name="connsiteX3" fmla="*/ 9488916 w 9517857"/>
              <a:gd name="connsiteY3" fmla="*/ 1875 h 920231"/>
              <a:gd name="connsiteX4" fmla="*/ 9517857 w 9517857"/>
              <a:gd name="connsiteY4" fmla="*/ 1887 h 920231"/>
              <a:gd name="connsiteX5" fmla="*/ 9517857 w 9517857"/>
              <a:gd name="connsiteY5" fmla="*/ 920231 h 920231"/>
              <a:gd name="connsiteX6" fmla="*/ 14604 w 9517857"/>
              <a:gd name="connsiteY6" fmla="*/ 920231 h 920231"/>
              <a:gd name="connsiteX7" fmla="*/ 12841 w 9517857"/>
              <a:gd name="connsiteY7" fmla="*/ 919638 h 920231"/>
              <a:gd name="connsiteX8" fmla="*/ 93 w 9517857"/>
              <a:gd name="connsiteY8" fmla="*/ 914346 h 920231"/>
              <a:gd name="connsiteX9" fmla="*/ 58674 w 9517857"/>
              <a:gd name="connsiteY9" fmla="*/ 892197 h 920231"/>
              <a:gd name="connsiteX10" fmla="*/ 275005 w 9517857"/>
              <a:gd name="connsiteY10" fmla="*/ 809104 h 920231"/>
              <a:gd name="connsiteX11" fmla="*/ 587824 w 9517857"/>
              <a:gd name="connsiteY11" fmla="*/ 800070 h 920231"/>
              <a:gd name="connsiteX12" fmla="*/ 727985 w 9517857"/>
              <a:gd name="connsiteY12" fmla="*/ 721701 h 920231"/>
              <a:gd name="connsiteX13" fmla="*/ 778982 w 9517857"/>
              <a:gd name="connsiteY13" fmla="*/ 712017 h 920231"/>
              <a:gd name="connsiteX14" fmla="*/ 849944 w 9517857"/>
              <a:gd name="connsiteY14" fmla="*/ 719862 h 920231"/>
              <a:gd name="connsiteX15" fmla="*/ 901402 w 9517857"/>
              <a:gd name="connsiteY15" fmla="*/ 730920 h 920231"/>
              <a:gd name="connsiteX16" fmla="*/ 930946 w 9517857"/>
              <a:gd name="connsiteY16" fmla="*/ 735921 h 920231"/>
              <a:gd name="connsiteX17" fmla="*/ 986250 w 9517857"/>
              <a:gd name="connsiteY17" fmla="*/ 715405 h 920231"/>
              <a:gd name="connsiteX18" fmla="*/ 1013752 w 9517857"/>
              <a:gd name="connsiteY18" fmla="*/ 715236 h 920231"/>
              <a:gd name="connsiteX19" fmla="*/ 1023734 w 9517857"/>
              <a:gd name="connsiteY19" fmla="*/ 720446 h 920231"/>
              <a:gd name="connsiteX20" fmla="*/ 1063207 w 9517857"/>
              <a:gd name="connsiteY20" fmla="*/ 717526 h 920231"/>
              <a:gd name="connsiteX21" fmla="*/ 1081980 w 9517857"/>
              <a:gd name="connsiteY21" fmla="*/ 740330 h 920231"/>
              <a:gd name="connsiteX22" fmla="*/ 1218120 w 9517857"/>
              <a:gd name="connsiteY22" fmla="*/ 715155 h 920231"/>
              <a:gd name="connsiteX23" fmla="*/ 1397459 w 9517857"/>
              <a:gd name="connsiteY23" fmla="*/ 693065 h 920231"/>
              <a:gd name="connsiteX24" fmla="*/ 1580688 w 9517857"/>
              <a:gd name="connsiteY24" fmla="*/ 695572 h 920231"/>
              <a:gd name="connsiteX25" fmla="*/ 1772334 w 9517857"/>
              <a:gd name="connsiteY25" fmla="*/ 712515 h 920231"/>
              <a:gd name="connsiteX26" fmla="*/ 2002561 w 9517857"/>
              <a:gd name="connsiteY26" fmla="*/ 661792 h 920231"/>
              <a:gd name="connsiteX27" fmla="*/ 2135144 w 9517857"/>
              <a:gd name="connsiteY27" fmla="*/ 638376 h 920231"/>
              <a:gd name="connsiteX28" fmla="*/ 2440292 w 9517857"/>
              <a:gd name="connsiteY28" fmla="*/ 595737 h 920231"/>
              <a:gd name="connsiteX29" fmla="*/ 2547829 w 9517857"/>
              <a:gd name="connsiteY29" fmla="*/ 568025 h 920231"/>
              <a:gd name="connsiteX30" fmla="*/ 2658055 w 9517857"/>
              <a:gd name="connsiteY30" fmla="*/ 580602 h 920231"/>
              <a:gd name="connsiteX31" fmla="*/ 2693698 w 9517857"/>
              <a:gd name="connsiteY31" fmla="*/ 561904 h 920231"/>
              <a:gd name="connsiteX32" fmla="*/ 2699673 w 9517857"/>
              <a:gd name="connsiteY32" fmla="*/ 558275 h 920231"/>
              <a:gd name="connsiteX33" fmla="*/ 2727306 w 9517857"/>
              <a:gd name="connsiteY33" fmla="*/ 552573 h 920231"/>
              <a:gd name="connsiteX34" fmla="*/ 2730451 w 9517857"/>
              <a:gd name="connsiteY34" fmla="*/ 539933 h 920231"/>
              <a:gd name="connsiteX35" fmla="*/ 2768713 w 9517857"/>
              <a:gd name="connsiteY35" fmla="*/ 523450 h 920231"/>
              <a:gd name="connsiteX36" fmla="*/ 2820868 w 9517857"/>
              <a:gd name="connsiteY36" fmla="*/ 516035 h 920231"/>
              <a:gd name="connsiteX37" fmla="*/ 3073635 w 9517857"/>
              <a:gd name="connsiteY37" fmla="*/ 493169 h 920231"/>
              <a:gd name="connsiteX38" fmla="*/ 3222071 w 9517857"/>
              <a:gd name="connsiteY38" fmla="*/ 472434 h 920231"/>
              <a:gd name="connsiteX39" fmla="*/ 3274069 w 9517857"/>
              <a:gd name="connsiteY39" fmla="*/ 453480 h 920231"/>
              <a:gd name="connsiteX40" fmla="*/ 3349632 w 9517857"/>
              <a:gd name="connsiteY40" fmla="*/ 434458 h 920231"/>
              <a:gd name="connsiteX41" fmla="*/ 3479593 w 9517857"/>
              <a:gd name="connsiteY41" fmla="*/ 392312 h 920231"/>
              <a:gd name="connsiteX42" fmla="*/ 3651428 w 9517857"/>
              <a:gd name="connsiteY42" fmla="*/ 363682 h 920231"/>
              <a:gd name="connsiteX43" fmla="*/ 3750023 w 9517857"/>
              <a:gd name="connsiteY43" fmla="*/ 372553 h 920231"/>
              <a:gd name="connsiteX44" fmla="*/ 3844133 w 9517857"/>
              <a:gd name="connsiteY44" fmla="*/ 362523 h 920231"/>
              <a:gd name="connsiteX45" fmla="*/ 3933803 w 9517857"/>
              <a:gd name="connsiteY45" fmla="*/ 359190 h 920231"/>
              <a:gd name="connsiteX46" fmla="*/ 4266740 w 9517857"/>
              <a:gd name="connsiteY46" fmla="*/ 363329 h 920231"/>
              <a:gd name="connsiteX47" fmla="*/ 4430770 w 9517857"/>
              <a:gd name="connsiteY47" fmla="*/ 344518 h 920231"/>
              <a:gd name="connsiteX48" fmla="*/ 4512664 w 9517857"/>
              <a:gd name="connsiteY48" fmla="*/ 321823 h 920231"/>
              <a:gd name="connsiteX49" fmla="*/ 4616423 w 9517857"/>
              <a:gd name="connsiteY49" fmla="*/ 292789 h 920231"/>
              <a:gd name="connsiteX50" fmla="*/ 4807816 w 9517857"/>
              <a:gd name="connsiteY50" fmla="*/ 0 h 920231"/>
              <a:gd name="connsiteX51" fmla="*/ 4826683 w 9517857"/>
              <a:gd name="connsiteY51" fmla="*/ 165317 h 920231"/>
              <a:gd name="connsiteX52" fmla="*/ 4827826 w 9517857"/>
              <a:gd name="connsiteY52" fmla="*/ 248852 h 920231"/>
              <a:gd name="connsiteX53" fmla="*/ 4892569 w 9517857"/>
              <a:gd name="connsiteY53" fmla="*/ 251808 h 920231"/>
              <a:gd name="connsiteX54" fmla="*/ 4896611 w 9517857"/>
              <a:gd name="connsiteY54" fmla="*/ 242323 h 920231"/>
              <a:gd name="connsiteX55" fmla="*/ 4917286 w 9517857"/>
              <a:gd name="connsiteY55" fmla="*/ 245534 h 920231"/>
              <a:gd name="connsiteX56" fmla="*/ 4981173 w 9517857"/>
              <a:gd name="connsiteY56" fmla="*/ 248978 h 920231"/>
              <a:gd name="connsiteX57" fmla="*/ 5060397 w 9517857"/>
              <a:gd name="connsiteY57" fmla="*/ 265563 h 920231"/>
              <a:gd name="connsiteX58" fmla="*/ 5252996 w 9517857"/>
              <a:gd name="connsiteY58" fmla="*/ 272530 h 920231"/>
              <a:gd name="connsiteX59" fmla="*/ 5358056 w 9517857"/>
              <a:gd name="connsiteY59" fmla="*/ 249123 h 920231"/>
              <a:gd name="connsiteX60" fmla="*/ 5426496 w 9517857"/>
              <a:gd name="connsiteY60" fmla="*/ 237017 h 920231"/>
              <a:gd name="connsiteX61" fmla="*/ 5497161 w 9517857"/>
              <a:gd name="connsiteY61" fmla="*/ 230683 h 920231"/>
              <a:gd name="connsiteX62" fmla="*/ 5826043 w 9517857"/>
              <a:gd name="connsiteY62" fmla="*/ 149948 h 920231"/>
              <a:gd name="connsiteX63" fmla="*/ 6013415 w 9517857"/>
              <a:gd name="connsiteY63" fmla="*/ 139191 h 920231"/>
              <a:gd name="connsiteX64" fmla="*/ 6080994 w 9517857"/>
              <a:gd name="connsiteY64" fmla="*/ 144813 h 920231"/>
              <a:gd name="connsiteX65" fmla="*/ 6194152 w 9517857"/>
              <a:gd name="connsiteY65" fmla="*/ 153647 h 920231"/>
              <a:gd name="connsiteX66" fmla="*/ 6281379 w 9517857"/>
              <a:gd name="connsiteY66" fmla="*/ 183501 h 920231"/>
              <a:gd name="connsiteX67" fmla="*/ 6374947 w 9517857"/>
              <a:gd name="connsiteY67" fmla="*/ 181674 h 920231"/>
              <a:gd name="connsiteX68" fmla="*/ 6448518 w 9517857"/>
              <a:gd name="connsiteY68" fmla="*/ 166253 h 920231"/>
              <a:gd name="connsiteX69" fmla="*/ 6544700 w 9517857"/>
              <a:gd name="connsiteY69" fmla="*/ 169036 h 920231"/>
              <a:gd name="connsiteX70" fmla="*/ 6648353 w 9517857"/>
              <a:gd name="connsiteY70" fmla="*/ 174125 h 920231"/>
              <a:gd name="connsiteX71" fmla="*/ 6736227 w 9517857"/>
              <a:gd name="connsiteY71" fmla="*/ 175091 h 920231"/>
              <a:gd name="connsiteX72" fmla="*/ 6977218 w 9517857"/>
              <a:gd name="connsiteY72" fmla="*/ 186164 h 920231"/>
              <a:gd name="connsiteX73" fmla="*/ 7065221 w 9517857"/>
              <a:gd name="connsiteY73" fmla="*/ 229406 h 920231"/>
              <a:gd name="connsiteX74" fmla="*/ 7358195 w 9517857"/>
              <a:gd name="connsiteY74" fmla="*/ 253615 h 920231"/>
              <a:gd name="connsiteX75" fmla="*/ 7565449 w 9517857"/>
              <a:gd name="connsiteY75" fmla="*/ 260825 h 920231"/>
              <a:gd name="connsiteX76" fmla="*/ 7599285 w 9517857"/>
              <a:gd name="connsiteY76" fmla="*/ 267896 h 920231"/>
              <a:gd name="connsiteX77" fmla="*/ 7644411 w 9517857"/>
              <a:gd name="connsiteY77" fmla="*/ 260861 h 920231"/>
              <a:gd name="connsiteX78" fmla="*/ 7825110 w 9517857"/>
              <a:gd name="connsiteY78" fmla="*/ 230984 h 920231"/>
              <a:gd name="connsiteX79" fmla="*/ 7965805 w 9517857"/>
              <a:gd name="connsiteY79" fmla="*/ 202230 h 920231"/>
              <a:gd name="connsiteX80" fmla="*/ 8147401 w 9517857"/>
              <a:gd name="connsiteY80" fmla="*/ 207492 h 920231"/>
              <a:gd name="connsiteX81" fmla="*/ 8256033 w 9517857"/>
              <a:gd name="connsiteY81" fmla="*/ 195588 h 920231"/>
              <a:gd name="connsiteX82" fmla="*/ 8410677 w 9517857"/>
              <a:gd name="connsiteY82" fmla="*/ 174042 h 920231"/>
              <a:gd name="connsiteX83" fmla="*/ 8617841 w 9517857"/>
              <a:gd name="connsiteY83" fmla="*/ 157042 h 920231"/>
              <a:gd name="connsiteX84" fmla="*/ 8715976 w 9517857"/>
              <a:gd name="connsiteY84" fmla="*/ 180249 h 920231"/>
              <a:gd name="connsiteX85" fmla="*/ 8778827 w 9517857"/>
              <a:gd name="connsiteY85" fmla="*/ 174811 h 920231"/>
              <a:gd name="connsiteX86" fmla="*/ 8840778 w 9517857"/>
              <a:gd name="connsiteY86" fmla="*/ 145024 h 920231"/>
              <a:gd name="connsiteX87" fmla="*/ 9010380 w 9517857"/>
              <a:gd name="connsiteY87" fmla="*/ 93766 h 920231"/>
              <a:gd name="connsiteX88" fmla="*/ 9110856 w 9517857"/>
              <a:gd name="connsiteY88" fmla="*/ 72872 h 920231"/>
              <a:gd name="connsiteX89" fmla="*/ 9268817 w 9517857"/>
              <a:gd name="connsiteY89" fmla="*/ 54957 h 920231"/>
              <a:gd name="connsiteX90" fmla="*/ 9316667 w 9517857"/>
              <a:gd name="connsiteY90" fmla="*/ 46922 h 920231"/>
              <a:gd name="connsiteX91" fmla="*/ 9428209 w 9517857"/>
              <a:gd name="connsiteY91" fmla="*/ 31798 h 920231"/>
              <a:gd name="connsiteX92" fmla="*/ 9488916 w 9517857"/>
              <a:gd name="connsiteY92" fmla="*/ 1875 h 920231"/>
              <a:gd name="connsiteX0" fmla="*/ 9488916 w 9517857"/>
              <a:gd name="connsiteY0" fmla="*/ 1875 h 920231"/>
              <a:gd name="connsiteX1" fmla="*/ 9517857 w 9517857"/>
              <a:gd name="connsiteY1" fmla="*/ 1887 h 920231"/>
              <a:gd name="connsiteX2" fmla="*/ 9517857 w 9517857"/>
              <a:gd name="connsiteY2" fmla="*/ 920231 h 920231"/>
              <a:gd name="connsiteX3" fmla="*/ 14604 w 9517857"/>
              <a:gd name="connsiteY3" fmla="*/ 920231 h 920231"/>
              <a:gd name="connsiteX4" fmla="*/ 12841 w 9517857"/>
              <a:gd name="connsiteY4" fmla="*/ 919638 h 920231"/>
              <a:gd name="connsiteX5" fmla="*/ 93 w 9517857"/>
              <a:gd name="connsiteY5" fmla="*/ 914346 h 920231"/>
              <a:gd name="connsiteX6" fmla="*/ 58674 w 9517857"/>
              <a:gd name="connsiteY6" fmla="*/ 892197 h 920231"/>
              <a:gd name="connsiteX7" fmla="*/ 275005 w 9517857"/>
              <a:gd name="connsiteY7" fmla="*/ 809104 h 920231"/>
              <a:gd name="connsiteX8" fmla="*/ 587824 w 9517857"/>
              <a:gd name="connsiteY8" fmla="*/ 800070 h 920231"/>
              <a:gd name="connsiteX9" fmla="*/ 727985 w 9517857"/>
              <a:gd name="connsiteY9" fmla="*/ 721701 h 920231"/>
              <a:gd name="connsiteX10" fmla="*/ 778982 w 9517857"/>
              <a:gd name="connsiteY10" fmla="*/ 712017 h 920231"/>
              <a:gd name="connsiteX11" fmla="*/ 849944 w 9517857"/>
              <a:gd name="connsiteY11" fmla="*/ 719862 h 920231"/>
              <a:gd name="connsiteX12" fmla="*/ 901402 w 9517857"/>
              <a:gd name="connsiteY12" fmla="*/ 730920 h 920231"/>
              <a:gd name="connsiteX13" fmla="*/ 930946 w 9517857"/>
              <a:gd name="connsiteY13" fmla="*/ 735921 h 920231"/>
              <a:gd name="connsiteX14" fmla="*/ 986250 w 9517857"/>
              <a:gd name="connsiteY14" fmla="*/ 715405 h 920231"/>
              <a:gd name="connsiteX15" fmla="*/ 1013752 w 9517857"/>
              <a:gd name="connsiteY15" fmla="*/ 715236 h 920231"/>
              <a:gd name="connsiteX16" fmla="*/ 1023734 w 9517857"/>
              <a:gd name="connsiteY16" fmla="*/ 720446 h 920231"/>
              <a:gd name="connsiteX17" fmla="*/ 1063207 w 9517857"/>
              <a:gd name="connsiteY17" fmla="*/ 717526 h 920231"/>
              <a:gd name="connsiteX18" fmla="*/ 1081980 w 9517857"/>
              <a:gd name="connsiteY18" fmla="*/ 740330 h 920231"/>
              <a:gd name="connsiteX19" fmla="*/ 1218120 w 9517857"/>
              <a:gd name="connsiteY19" fmla="*/ 715155 h 920231"/>
              <a:gd name="connsiteX20" fmla="*/ 1397459 w 9517857"/>
              <a:gd name="connsiteY20" fmla="*/ 693065 h 920231"/>
              <a:gd name="connsiteX21" fmla="*/ 1580688 w 9517857"/>
              <a:gd name="connsiteY21" fmla="*/ 695572 h 920231"/>
              <a:gd name="connsiteX22" fmla="*/ 1772334 w 9517857"/>
              <a:gd name="connsiteY22" fmla="*/ 712515 h 920231"/>
              <a:gd name="connsiteX23" fmla="*/ 2002561 w 9517857"/>
              <a:gd name="connsiteY23" fmla="*/ 661792 h 920231"/>
              <a:gd name="connsiteX24" fmla="*/ 2135144 w 9517857"/>
              <a:gd name="connsiteY24" fmla="*/ 638376 h 920231"/>
              <a:gd name="connsiteX25" fmla="*/ 2440292 w 9517857"/>
              <a:gd name="connsiteY25" fmla="*/ 595737 h 920231"/>
              <a:gd name="connsiteX26" fmla="*/ 2547829 w 9517857"/>
              <a:gd name="connsiteY26" fmla="*/ 568025 h 920231"/>
              <a:gd name="connsiteX27" fmla="*/ 2658055 w 9517857"/>
              <a:gd name="connsiteY27" fmla="*/ 580602 h 920231"/>
              <a:gd name="connsiteX28" fmla="*/ 2693698 w 9517857"/>
              <a:gd name="connsiteY28" fmla="*/ 561904 h 920231"/>
              <a:gd name="connsiteX29" fmla="*/ 2699673 w 9517857"/>
              <a:gd name="connsiteY29" fmla="*/ 558275 h 920231"/>
              <a:gd name="connsiteX30" fmla="*/ 2727306 w 9517857"/>
              <a:gd name="connsiteY30" fmla="*/ 552573 h 920231"/>
              <a:gd name="connsiteX31" fmla="*/ 2730451 w 9517857"/>
              <a:gd name="connsiteY31" fmla="*/ 539933 h 920231"/>
              <a:gd name="connsiteX32" fmla="*/ 2768713 w 9517857"/>
              <a:gd name="connsiteY32" fmla="*/ 523450 h 920231"/>
              <a:gd name="connsiteX33" fmla="*/ 2820868 w 9517857"/>
              <a:gd name="connsiteY33" fmla="*/ 516035 h 920231"/>
              <a:gd name="connsiteX34" fmla="*/ 3073635 w 9517857"/>
              <a:gd name="connsiteY34" fmla="*/ 493169 h 920231"/>
              <a:gd name="connsiteX35" fmla="*/ 3222071 w 9517857"/>
              <a:gd name="connsiteY35" fmla="*/ 472434 h 920231"/>
              <a:gd name="connsiteX36" fmla="*/ 3274069 w 9517857"/>
              <a:gd name="connsiteY36" fmla="*/ 453480 h 920231"/>
              <a:gd name="connsiteX37" fmla="*/ 3349632 w 9517857"/>
              <a:gd name="connsiteY37" fmla="*/ 434458 h 920231"/>
              <a:gd name="connsiteX38" fmla="*/ 3479593 w 9517857"/>
              <a:gd name="connsiteY38" fmla="*/ 392312 h 920231"/>
              <a:gd name="connsiteX39" fmla="*/ 3651428 w 9517857"/>
              <a:gd name="connsiteY39" fmla="*/ 363682 h 920231"/>
              <a:gd name="connsiteX40" fmla="*/ 3750023 w 9517857"/>
              <a:gd name="connsiteY40" fmla="*/ 372553 h 920231"/>
              <a:gd name="connsiteX41" fmla="*/ 3844133 w 9517857"/>
              <a:gd name="connsiteY41" fmla="*/ 362523 h 920231"/>
              <a:gd name="connsiteX42" fmla="*/ 3933803 w 9517857"/>
              <a:gd name="connsiteY42" fmla="*/ 359190 h 920231"/>
              <a:gd name="connsiteX43" fmla="*/ 4266740 w 9517857"/>
              <a:gd name="connsiteY43" fmla="*/ 363329 h 920231"/>
              <a:gd name="connsiteX44" fmla="*/ 4430770 w 9517857"/>
              <a:gd name="connsiteY44" fmla="*/ 344518 h 920231"/>
              <a:gd name="connsiteX45" fmla="*/ 4512664 w 9517857"/>
              <a:gd name="connsiteY45" fmla="*/ 321823 h 920231"/>
              <a:gd name="connsiteX46" fmla="*/ 4616423 w 9517857"/>
              <a:gd name="connsiteY46" fmla="*/ 292789 h 920231"/>
              <a:gd name="connsiteX47" fmla="*/ 4807816 w 9517857"/>
              <a:gd name="connsiteY47" fmla="*/ 0 h 920231"/>
              <a:gd name="connsiteX48" fmla="*/ 4826683 w 9517857"/>
              <a:gd name="connsiteY48" fmla="*/ 165317 h 920231"/>
              <a:gd name="connsiteX49" fmla="*/ 4827826 w 9517857"/>
              <a:gd name="connsiteY49" fmla="*/ 248852 h 920231"/>
              <a:gd name="connsiteX50" fmla="*/ 4892569 w 9517857"/>
              <a:gd name="connsiteY50" fmla="*/ 251808 h 920231"/>
              <a:gd name="connsiteX51" fmla="*/ 4896611 w 9517857"/>
              <a:gd name="connsiteY51" fmla="*/ 242323 h 920231"/>
              <a:gd name="connsiteX52" fmla="*/ 4917286 w 9517857"/>
              <a:gd name="connsiteY52" fmla="*/ 245534 h 920231"/>
              <a:gd name="connsiteX53" fmla="*/ 4981173 w 9517857"/>
              <a:gd name="connsiteY53" fmla="*/ 248978 h 920231"/>
              <a:gd name="connsiteX54" fmla="*/ 5060397 w 9517857"/>
              <a:gd name="connsiteY54" fmla="*/ 265563 h 920231"/>
              <a:gd name="connsiteX55" fmla="*/ 5252996 w 9517857"/>
              <a:gd name="connsiteY55" fmla="*/ 272530 h 920231"/>
              <a:gd name="connsiteX56" fmla="*/ 5358056 w 9517857"/>
              <a:gd name="connsiteY56" fmla="*/ 249123 h 920231"/>
              <a:gd name="connsiteX57" fmla="*/ 5426496 w 9517857"/>
              <a:gd name="connsiteY57" fmla="*/ 237017 h 920231"/>
              <a:gd name="connsiteX58" fmla="*/ 5497161 w 9517857"/>
              <a:gd name="connsiteY58" fmla="*/ 230683 h 920231"/>
              <a:gd name="connsiteX59" fmla="*/ 5826043 w 9517857"/>
              <a:gd name="connsiteY59" fmla="*/ 149948 h 920231"/>
              <a:gd name="connsiteX60" fmla="*/ 6013415 w 9517857"/>
              <a:gd name="connsiteY60" fmla="*/ 139191 h 920231"/>
              <a:gd name="connsiteX61" fmla="*/ 6080994 w 9517857"/>
              <a:gd name="connsiteY61" fmla="*/ 144813 h 920231"/>
              <a:gd name="connsiteX62" fmla="*/ 6194152 w 9517857"/>
              <a:gd name="connsiteY62" fmla="*/ 153647 h 920231"/>
              <a:gd name="connsiteX63" fmla="*/ 6281379 w 9517857"/>
              <a:gd name="connsiteY63" fmla="*/ 183501 h 920231"/>
              <a:gd name="connsiteX64" fmla="*/ 6374947 w 9517857"/>
              <a:gd name="connsiteY64" fmla="*/ 181674 h 920231"/>
              <a:gd name="connsiteX65" fmla="*/ 6448518 w 9517857"/>
              <a:gd name="connsiteY65" fmla="*/ 166253 h 920231"/>
              <a:gd name="connsiteX66" fmla="*/ 6544700 w 9517857"/>
              <a:gd name="connsiteY66" fmla="*/ 169036 h 920231"/>
              <a:gd name="connsiteX67" fmla="*/ 6648353 w 9517857"/>
              <a:gd name="connsiteY67" fmla="*/ 174125 h 920231"/>
              <a:gd name="connsiteX68" fmla="*/ 6736227 w 9517857"/>
              <a:gd name="connsiteY68" fmla="*/ 175091 h 920231"/>
              <a:gd name="connsiteX69" fmla="*/ 6977218 w 9517857"/>
              <a:gd name="connsiteY69" fmla="*/ 186164 h 920231"/>
              <a:gd name="connsiteX70" fmla="*/ 7065221 w 9517857"/>
              <a:gd name="connsiteY70" fmla="*/ 229406 h 920231"/>
              <a:gd name="connsiteX71" fmla="*/ 7358195 w 9517857"/>
              <a:gd name="connsiteY71" fmla="*/ 253615 h 920231"/>
              <a:gd name="connsiteX72" fmla="*/ 7565449 w 9517857"/>
              <a:gd name="connsiteY72" fmla="*/ 260825 h 920231"/>
              <a:gd name="connsiteX73" fmla="*/ 7599285 w 9517857"/>
              <a:gd name="connsiteY73" fmla="*/ 267896 h 920231"/>
              <a:gd name="connsiteX74" fmla="*/ 7644411 w 9517857"/>
              <a:gd name="connsiteY74" fmla="*/ 260861 h 920231"/>
              <a:gd name="connsiteX75" fmla="*/ 7825110 w 9517857"/>
              <a:gd name="connsiteY75" fmla="*/ 230984 h 920231"/>
              <a:gd name="connsiteX76" fmla="*/ 7965805 w 9517857"/>
              <a:gd name="connsiteY76" fmla="*/ 202230 h 920231"/>
              <a:gd name="connsiteX77" fmla="*/ 8147401 w 9517857"/>
              <a:gd name="connsiteY77" fmla="*/ 207492 h 920231"/>
              <a:gd name="connsiteX78" fmla="*/ 8256033 w 9517857"/>
              <a:gd name="connsiteY78" fmla="*/ 195588 h 920231"/>
              <a:gd name="connsiteX79" fmla="*/ 8410677 w 9517857"/>
              <a:gd name="connsiteY79" fmla="*/ 174042 h 920231"/>
              <a:gd name="connsiteX80" fmla="*/ 8617841 w 9517857"/>
              <a:gd name="connsiteY80" fmla="*/ 157042 h 920231"/>
              <a:gd name="connsiteX81" fmla="*/ 8715976 w 9517857"/>
              <a:gd name="connsiteY81" fmla="*/ 180249 h 920231"/>
              <a:gd name="connsiteX82" fmla="*/ 8778827 w 9517857"/>
              <a:gd name="connsiteY82" fmla="*/ 174811 h 920231"/>
              <a:gd name="connsiteX83" fmla="*/ 8840778 w 9517857"/>
              <a:gd name="connsiteY83" fmla="*/ 145024 h 920231"/>
              <a:gd name="connsiteX84" fmla="*/ 9010380 w 9517857"/>
              <a:gd name="connsiteY84" fmla="*/ 93766 h 920231"/>
              <a:gd name="connsiteX85" fmla="*/ 9110856 w 9517857"/>
              <a:gd name="connsiteY85" fmla="*/ 72872 h 920231"/>
              <a:gd name="connsiteX86" fmla="*/ 9268817 w 9517857"/>
              <a:gd name="connsiteY86" fmla="*/ 54957 h 920231"/>
              <a:gd name="connsiteX87" fmla="*/ 9316667 w 9517857"/>
              <a:gd name="connsiteY87" fmla="*/ 46922 h 920231"/>
              <a:gd name="connsiteX88" fmla="*/ 9428209 w 9517857"/>
              <a:gd name="connsiteY88" fmla="*/ 31798 h 920231"/>
              <a:gd name="connsiteX89" fmla="*/ 9488916 w 9517857"/>
              <a:gd name="connsiteY89" fmla="*/ 1875 h 920231"/>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826683 w 9517857"/>
              <a:gd name="connsiteY48" fmla="*/ 163442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48518 w 9517857"/>
              <a:gd name="connsiteY64" fmla="*/ 16437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48518 w 9517857"/>
              <a:gd name="connsiteY64" fmla="*/ 16437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820868 w 9517857"/>
              <a:gd name="connsiteY32" fmla="*/ 514160 h 918356"/>
              <a:gd name="connsiteX33" fmla="*/ 3073635 w 9517857"/>
              <a:gd name="connsiteY33" fmla="*/ 491294 h 918356"/>
              <a:gd name="connsiteX34" fmla="*/ 3222071 w 9517857"/>
              <a:gd name="connsiteY34" fmla="*/ 470559 h 918356"/>
              <a:gd name="connsiteX35" fmla="*/ 3274069 w 9517857"/>
              <a:gd name="connsiteY35" fmla="*/ 451605 h 918356"/>
              <a:gd name="connsiteX36" fmla="*/ 3349632 w 9517857"/>
              <a:gd name="connsiteY36" fmla="*/ 432583 h 918356"/>
              <a:gd name="connsiteX37" fmla="*/ 3479593 w 9517857"/>
              <a:gd name="connsiteY37" fmla="*/ 390437 h 918356"/>
              <a:gd name="connsiteX38" fmla="*/ 3651428 w 9517857"/>
              <a:gd name="connsiteY38" fmla="*/ 361807 h 918356"/>
              <a:gd name="connsiteX39" fmla="*/ 3750023 w 9517857"/>
              <a:gd name="connsiteY39" fmla="*/ 370678 h 918356"/>
              <a:gd name="connsiteX40" fmla="*/ 3844133 w 9517857"/>
              <a:gd name="connsiteY40" fmla="*/ 360648 h 918356"/>
              <a:gd name="connsiteX41" fmla="*/ 3933803 w 9517857"/>
              <a:gd name="connsiteY41" fmla="*/ 357315 h 918356"/>
              <a:gd name="connsiteX42" fmla="*/ 4266740 w 9517857"/>
              <a:gd name="connsiteY42" fmla="*/ 361454 h 918356"/>
              <a:gd name="connsiteX43" fmla="*/ 4430770 w 9517857"/>
              <a:gd name="connsiteY43" fmla="*/ 342643 h 918356"/>
              <a:gd name="connsiteX44" fmla="*/ 4512664 w 9517857"/>
              <a:gd name="connsiteY44" fmla="*/ 319948 h 918356"/>
              <a:gd name="connsiteX45" fmla="*/ 4616423 w 9517857"/>
              <a:gd name="connsiteY45" fmla="*/ 290914 h 918356"/>
              <a:gd name="connsiteX46" fmla="*/ 4689163 w 9517857"/>
              <a:gd name="connsiteY46" fmla="*/ 272812 h 918356"/>
              <a:gd name="connsiteX47" fmla="*/ 4783273 w 9517857"/>
              <a:gd name="connsiteY47" fmla="*/ 248463 h 918356"/>
              <a:gd name="connsiteX48" fmla="*/ 4836507 w 9517857"/>
              <a:gd name="connsiteY48" fmla="*/ 256788 h 918356"/>
              <a:gd name="connsiteX49" fmla="*/ 4892569 w 9517857"/>
              <a:gd name="connsiteY49" fmla="*/ 249933 h 918356"/>
              <a:gd name="connsiteX50" fmla="*/ 4896611 w 9517857"/>
              <a:gd name="connsiteY50" fmla="*/ 240448 h 918356"/>
              <a:gd name="connsiteX51" fmla="*/ 4917286 w 9517857"/>
              <a:gd name="connsiteY51" fmla="*/ 243659 h 918356"/>
              <a:gd name="connsiteX52" fmla="*/ 4981173 w 9517857"/>
              <a:gd name="connsiteY52" fmla="*/ 247103 h 918356"/>
              <a:gd name="connsiteX53" fmla="*/ 5060397 w 9517857"/>
              <a:gd name="connsiteY53" fmla="*/ 263688 h 918356"/>
              <a:gd name="connsiteX54" fmla="*/ 5252996 w 9517857"/>
              <a:gd name="connsiteY54" fmla="*/ 270655 h 918356"/>
              <a:gd name="connsiteX55" fmla="*/ 5358056 w 9517857"/>
              <a:gd name="connsiteY55" fmla="*/ 247248 h 918356"/>
              <a:gd name="connsiteX56" fmla="*/ 5426496 w 9517857"/>
              <a:gd name="connsiteY56" fmla="*/ 235142 h 918356"/>
              <a:gd name="connsiteX57" fmla="*/ 5497161 w 9517857"/>
              <a:gd name="connsiteY57" fmla="*/ 228808 h 918356"/>
              <a:gd name="connsiteX58" fmla="*/ 5826043 w 9517857"/>
              <a:gd name="connsiteY58" fmla="*/ 148073 h 918356"/>
              <a:gd name="connsiteX59" fmla="*/ 6007627 w 9517857"/>
              <a:gd name="connsiteY59" fmla="*/ 147126 h 918356"/>
              <a:gd name="connsiteX60" fmla="*/ 6080994 w 9517857"/>
              <a:gd name="connsiteY60" fmla="*/ 142938 h 918356"/>
              <a:gd name="connsiteX61" fmla="*/ 6194152 w 9517857"/>
              <a:gd name="connsiteY61" fmla="*/ 151772 h 918356"/>
              <a:gd name="connsiteX62" fmla="*/ 6281379 w 9517857"/>
              <a:gd name="connsiteY62" fmla="*/ 181626 h 918356"/>
              <a:gd name="connsiteX63" fmla="*/ 6489033 w 9517857"/>
              <a:gd name="connsiteY63" fmla="*/ 167648 h 918356"/>
              <a:gd name="connsiteX64" fmla="*/ 6544700 w 9517857"/>
              <a:gd name="connsiteY64" fmla="*/ 167161 h 918356"/>
              <a:gd name="connsiteX65" fmla="*/ 6648353 w 9517857"/>
              <a:gd name="connsiteY65" fmla="*/ 172250 h 918356"/>
              <a:gd name="connsiteX66" fmla="*/ 6736227 w 9517857"/>
              <a:gd name="connsiteY66" fmla="*/ 173216 h 918356"/>
              <a:gd name="connsiteX67" fmla="*/ 6977218 w 9517857"/>
              <a:gd name="connsiteY67" fmla="*/ 184289 h 918356"/>
              <a:gd name="connsiteX68" fmla="*/ 7065221 w 9517857"/>
              <a:gd name="connsiteY68" fmla="*/ 227531 h 918356"/>
              <a:gd name="connsiteX69" fmla="*/ 7358195 w 9517857"/>
              <a:gd name="connsiteY69" fmla="*/ 251740 h 918356"/>
              <a:gd name="connsiteX70" fmla="*/ 7565449 w 9517857"/>
              <a:gd name="connsiteY70" fmla="*/ 258950 h 918356"/>
              <a:gd name="connsiteX71" fmla="*/ 7599285 w 9517857"/>
              <a:gd name="connsiteY71" fmla="*/ 266021 h 918356"/>
              <a:gd name="connsiteX72" fmla="*/ 7644411 w 9517857"/>
              <a:gd name="connsiteY72" fmla="*/ 258986 h 918356"/>
              <a:gd name="connsiteX73" fmla="*/ 7825110 w 9517857"/>
              <a:gd name="connsiteY73" fmla="*/ 229109 h 918356"/>
              <a:gd name="connsiteX74" fmla="*/ 7965805 w 9517857"/>
              <a:gd name="connsiteY74" fmla="*/ 200355 h 918356"/>
              <a:gd name="connsiteX75" fmla="*/ 8147401 w 9517857"/>
              <a:gd name="connsiteY75" fmla="*/ 205617 h 918356"/>
              <a:gd name="connsiteX76" fmla="*/ 8256033 w 9517857"/>
              <a:gd name="connsiteY76" fmla="*/ 193713 h 918356"/>
              <a:gd name="connsiteX77" fmla="*/ 8410677 w 9517857"/>
              <a:gd name="connsiteY77" fmla="*/ 172167 h 918356"/>
              <a:gd name="connsiteX78" fmla="*/ 8617841 w 9517857"/>
              <a:gd name="connsiteY78" fmla="*/ 155167 h 918356"/>
              <a:gd name="connsiteX79" fmla="*/ 8715976 w 9517857"/>
              <a:gd name="connsiteY79" fmla="*/ 178374 h 918356"/>
              <a:gd name="connsiteX80" fmla="*/ 8778827 w 9517857"/>
              <a:gd name="connsiteY80" fmla="*/ 172936 h 918356"/>
              <a:gd name="connsiteX81" fmla="*/ 8855248 w 9517857"/>
              <a:gd name="connsiteY81" fmla="*/ 143149 h 918356"/>
              <a:gd name="connsiteX82" fmla="*/ 9010380 w 9517857"/>
              <a:gd name="connsiteY82" fmla="*/ 91891 h 918356"/>
              <a:gd name="connsiteX83" fmla="*/ 9110856 w 9517857"/>
              <a:gd name="connsiteY83" fmla="*/ 70997 h 918356"/>
              <a:gd name="connsiteX84" fmla="*/ 9268817 w 9517857"/>
              <a:gd name="connsiteY84" fmla="*/ 53082 h 918356"/>
              <a:gd name="connsiteX85" fmla="*/ 9316667 w 9517857"/>
              <a:gd name="connsiteY85" fmla="*/ 45047 h 918356"/>
              <a:gd name="connsiteX86" fmla="*/ 9428209 w 9517857"/>
              <a:gd name="connsiteY86" fmla="*/ 29923 h 918356"/>
              <a:gd name="connsiteX87" fmla="*/ 9488916 w 9517857"/>
              <a:gd name="connsiteY8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820868 w 9517857"/>
              <a:gd name="connsiteY32" fmla="*/ 514160 h 918356"/>
              <a:gd name="connsiteX33" fmla="*/ 3073635 w 9517857"/>
              <a:gd name="connsiteY33" fmla="*/ 491294 h 918356"/>
              <a:gd name="connsiteX34" fmla="*/ 3222071 w 9517857"/>
              <a:gd name="connsiteY34" fmla="*/ 470559 h 918356"/>
              <a:gd name="connsiteX35" fmla="*/ 3274069 w 9517857"/>
              <a:gd name="connsiteY35" fmla="*/ 451605 h 918356"/>
              <a:gd name="connsiteX36" fmla="*/ 3349632 w 9517857"/>
              <a:gd name="connsiteY36" fmla="*/ 432583 h 918356"/>
              <a:gd name="connsiteX37" fmla="*/ 3479593 w 9517857"/>
              <a:gd name="connsiteY37" fmla="*/ 390437 h 918356"/>
              <a:gd name="connsiteX38" fmla="*/ 3651428 w 9517857"/>
              <a:gd name="connsiteY38" fmla="*/ 361807 h 918356"/>
              <a:gd name="connsiteX39" fmla="*/ 3844133 w 9517857"/>
              <a:gd name="connsiteY39" fmla="*/ 360648 h 918356"/>
              <a:gd name="connsiteX40" fmla="*/ 3933803 w 9517857"/>
              <a:gd name="connsiteY40" fmla="*/ 357315 h 918356"/>
              <a:gd name="connsiteX41" fmla="*/ 4266740 w 9517857"/>
              <a:gd name="connsiteY41" fmla="*/ 361454 h 918356"/>
              <a:gd name="connsiteX42" fmla="*/ 4430770 w 9517857"/>
              <a:gd name="connsiteY42" fmla="*/ 342643 h 918356"/>
              <a:gd name="connsiteX43" fmla="*/ 4512664 w 9517857"/>
              <a:gd name="connsiteY43" fmla="*/ 319948 h 918356"/>
              <a:gd name="connsiteX44" fmla="*/ 4616423 w 9517857"/>
              <a:gd name="connsiteY44" fmla="*/ 290914 h 918356"/>
              <a:gd name="connsiteX45" fmla="*/ 4689163 w 9517857"/>
              <a:gd name="connsiteY45" fmla="*/ 272812 h 918356"/>
              <a:gd name="connsiteX46" fmla="*/ 4783273 w 9517857"/>
              <a:gd name="connsiteY46" fmla="*/ 248463 h 918356"/>
              <a:gd name="connsiteX47" fmla="*/ 4836507 w 9517857"/>
              <a:gd name="connsiteY47" fmla="*/ 256788 h 918356"/>
              <a:gd name="connsiteX48" fmla="*/ 4892569 w 9517857"/>
              <a:gd name="connsiteY48" fmla="*/ 249933 h 918356"/>
              <a:gd name="connsiteX49" fmla="*/ 4896611 w 9517857"/>
              <a:gd name="connsiteY49" fmla="*/ 240448 h 918356"/>
              <a:gd name="connsiteX50" fmla="*/ 4917286 w 9517857"/>
              <a:gd name="connsiteY50" fmla="*/ 243659 h 918356"/>
              <a:gd name="connsiteX51" fmla="*/ 4981173 w 9517857"/>
              <a:gd name="connsiteY51" fmla="*/ 247103 h 918356"/>
              <a:gd name="connsiteX52" fmla="*/ 5060397 w 9517857"/>
              <a:gd name="connsiteY52" fmla="*/ 263688 h 918356"/>
              <a:gd name="connsiteX53" fmla="*/ 5252996 w 9517857"/>
              <a:gd name="connsiteY53" fmla="*/ 270655 h 918356"/>
              <a:gd name="connsiteX54" fmla="*/ 5358056 w 9517857"/>
              <a:gd name="connsiteY54" fmla="*/ 247248 h 918356"/>
              <a:gd name="connsiteX55" fmla="*/ 5426496 w 9517857"/>
              <a:gd name="connsiteY55" fmla="*/ 235142 h 918356"/>
              <a:gd name="connsiteX56" fmla="*/ 5497161 w 9517857"/>
              <a:gd name="connsiteY56" fmla="*/ 228808 h 918356"/>
              <a:gd name="connsiteX57" fmla="*/ 5826043 w 9517857"/>
              <a:gd name="connsiteY57" fmla="*/ 148073 h 918356"/>
              <a:gd name="connsiteX58" fmla="*/ 6007627 w 9517857"/>
              <a:gd name="connsiteY58" fmla="*/ 147126 h 918356"/>
              <a:gd name="connsiteX59" fmla="*/ 6080994 w 9517857"/>
              <a:gd name="connsiteY59" fmla="*/ 142938 h 918356"/>
              <a:gd name="connsiteX60" fmla="*/ 6194152 w 9517857"/>
              <a:gd name="connsiteY60" fmla="*/ 151772 h 918356"/>
              <a:gd name="connsiteX61" fmla="*/ 6281379 w 9517857"/>
              <a:gd name="connsiteY61" fmla="*/ 181626 h 918356"/>
              <a:gd name="connsiteX62" fmla="*/ 6489033 w 9517857"/>
              <a:gd name="connsiteY62" fmla="*/ 167648 h 918356"/>
              <a:gd name="connsiteX63" fmla="*/ 6544700 w 9517857"/>
              <a:gd name="connsiteY63" fmla="*/ 167161 h 918356"/>
              <a:gd name="connsiteX64" fmla="*/ 6648353 w 9517857"/>
              <a:gd name="connsiteY64" fmla="*/ 172250 h 918356"/>
              <a:gd name="connsiteX65" fmla="*/ 6736227 w 9517857"/>
              <a:gd name="connsiteY65" fmla="*/ 173216 h 918356"/>
              <a:gd name="connsiteX66" fmla="*/ 6977218 w 9517857"/>
              <a:gd name="connsiteY66" fmla="*/ 184289 h 918356"/>
              <a:gd name="connsiteX67" fmla="*/ 7065221 w 9517857"/>
              <a:gd name="connsiteY67" fmla="*/ 227531 h 918356"/>
              <a:gd name="connsiteX68" fmla="*/ 7358195 w 9517857"/>
              <a:gd name="connsiteY68" fmla="*/ 251740 h 918356"/>
              <a:gd name="connsiteX69" fmla="*/ 7565449 w 9517857"/>
              <a:gd name="connsiteY69" fmla="*/ 258950 h 918356"/>
              <a:gd name="connsiteX70" fmla="*/ 7599285 w 9517857"/>
              <a:gd name="connsiteY70" fmla="*/ 266021 h 918356"/>
              <a:gd name="connsiteX71" fmla="*/ 7644411 w 9517857"/>
              <a:gd name="connsiteY71" fmla="*/ 258986 h 918356"/>
              <a:gd name="connsiteX72" fmla="*/ 7825110 w 9517857"/>
              <a:gd name="connsiteY72" fmla="*/ 229109 h 918356"/>
              <a:gd name="connsiteX73" fmla="*/ 7965805 w 9517857"/>
              <a:gd name="connsiteY73" fmla="*/ 200355 h 918356"/>
              <a:gd name="connsiteX74" fmla="*/ 8147401 w 9517857"/>
              <a:gd name="connsiteY74" fmla="*/ 205617 h 918356"/>
              <a:gd name="connsiteX75" fmla="*/ 8256033 w 9517857"/>
              <a:gd name="connsiteY75" fmla="*/ 193713 h 918356"/>
              <a:gd name="connsiteX76" fmla="*/ 8410677 w 9517857"/>
              <a:gd name="connsiteY76" fmla="*/ 172167 h 918356"/>
              <a:gd name="connsiteX77" fmla="*/ 8617841 w 9517857"/>
              <a:gd name="connsiteY77" fmla="*/ 155167 h 918356"/>
              <a:gd name="connsiteX78" fmla="*/ 8715976 w 9517857"/>
              <a:gd name="connsiteY78" fmla="*/ 178374 h 918356"/>
              <a:gd name="connsiteX79" fmla="*/ 8778827 w 9517857"/>
              <a:gd name="connsiteY79" fmla="*/ 172936 h 918356"/>
              <a:gd name="connsiteX80" fmla="*/ 8855248 w 9517857"/>
              <a:gd name="connsiteY80" fmla="*/ 143149 h 918356"/>
              <a:gd name="connsiteX81" fmla="*/ 9010380 w 9517857"/>
              <a:gd name="connsiteY81" fmla="*/ 91891 h 918356"/>
              <a:gd name="connsiteX82" fmla="*/ 9110856 w 9517857"/>
              <a:gd name="connsiteY82" fmla="*/ 70997 h 918356"/>
              <a:gd name="connsiteX83" fmla="*/ 9268817 w 9517857"/>
              <a:gd name="connsiteY83" fmla="*/ 53082 h 918356"/>
              <a:gd name="connsiteX84" fmla="*/ 9316667 w 9517857"/>
              <a:gd name="connsiteY84" fmla="*/ 45047 h 918356"/>
              <a:gd name="connsiteX85" fmla="*/ 9428209 w 9517857"/>
              <a:gd name="connsiteY85" fmla="*/ 29923 h 918356"/>
              <a:gd name="connsiteX86" fmla="*/ 9488916 w 9517857"/>
              <a:gd name="connsiteY8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78982 w 9517857"/>
              <a:gd name="connsiteY9" fmla="*/ 710142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081980 w 9517857"/>
              <a:gd name="connsiteY17" fmla="*/ 738455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081980 w 9517857"/>
              <a:gd name="connsiteY17" fmla="*/ 738455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142754 w 9517857"/>
              <a:gd name="connsiteY17" fmla="*/ 725374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02561 w 9517857"/>
              <a:gd name="connsiteY21" fmla="*/ 659917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4948 w 9517857"/>
              <a:gd name="connsiteY74" fmla="*/ 16824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4948 w 9517857"/>
              <a:gd name="connsiteY74" fmla="*/ 16824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2820868 w 9517857"/>
              <a:gd name="connsiteY28" fmla="*/ 514160 h 918356"/>
              <a:gd name="connsiteX29" fmla="*/ 3073635 w 9517857"/>
              <a:gd name="connsiteY29" fmla="*/ 491294 h 918356"/>
              <a:gd name="connsiteX30" fmla="*/ 3222071 w 9517857"/>
              <a:gd name="connsiteY30" fmla="*/ 470559 h 918356"/>
              <a:gd name="connsiteX31" fmla="*/ 3274069 w 9517857"/>
              <a:gd name="connsiteY31" fmla="*/ 451605 h 918356"/>
              <a:gd name="connsiteX32" fmla="*/ 3349632 w 9517857"/>
              <a:gd name="connsiteY32" fmla="*/ 432583 h 918356"/>
              <a:gd name="connsiteX33" fmla="*/ 3479593 w 9517857"/>
              <a:gd name="connsiteY33" fmla="*/ 390437 h 918356"/>
              <a:gd name="connsiteX34" fmla="*/ 3651428 w 9517857"/>
              <a:gd name="connsiteY34" fmla="*/ 361807 h 918356"/>
              <a:gd name="connsiteX35" fmla="*/ 3844133 w 9517857"/>
              <a:gd name="connsiteY35" fmla="*/ 360648 h 918356"/>
              <a:gd name="connsiteX36" fmla="*/ 3933803 w 9517857"/>
              <a:gd name="connsiteY36" fmla="*/ 357315 h 918356"/>
              <a:gd name="connsiteX37" fmla="*/ 4266740 w 9517857"/>
              <a:gd name="connsiteY37" fmla="*/ 361454 h 918356"/>
              <a:gd name="connsiteX38" fmla="*/ 4430770 w 9517857"/>
              <a:gd name="connsiteY38" fmla="*/ 342643 h 918356"/>
              <a:gd name="connsiteX39" fmla="*/ 4512664 w 9517857"/>
              <a:gd name="connsiteY39" fmla="*/ 319948 h 918356"/>
              <a:gd name="connsiteX40" fmla="*/ 4616423 w 9517857"/>
              <a:gd name="connsiteY40" fmla="*/ 290914 h 918356"/>
              <a:gd name="connsiteX41" fmla="*/ 4689163 w 9517857"/>
              <a:gd name="connsiteY41" fmla="*/ 272812 h 918356"/>
              <a:gd name="connsiteX42" fmla="*/ 4783273 w 9517857"/>
              <a:gd name="connsiteY42" fmla="*/ 248463 h 918356"/>
              <a:gd name="connsiteX43" fmla="*/ 4836507 w 9517857"/>
              <a:gd name="connsiteY43" fmla="*/ 256788 h 918356"/>
              <a:gd name="connsiteX44" fmla="*/ 4892569 w 9517857"/>
              <a:gd name="connsiteY44" fmla="*/ 249933 h 918356"/>
              <a:gd name="connsiteX45" fmla="*/ 4896611 w 9517857"/>
              <a:gd name="connsiteY45" fmla="*/ 240448 h 918356"/>
              <a:gd name="connsiteX46" fmla="*/ 4917286 w 9517857"/>
              <a:gd name="connsiteY46" fmla="*/ 243659 h 918356"/>
              <a:gd name="connsiteX47" fmla="*/ 4981173 w 9517857"/>
              <a:gd name="connsiteY47" fmla="*/ 247103 h 918356"/>
              <a:gd name="connsiteX48" fmla="*/ 5060397 w 9517857"/>
              <a:gd name="connsiteY48" fmla="*/ 263688 h 918356"/>
              <a:gd name="connsiteX49" fmla="*/ 5252996 w 9517857"/>
              <a:gd name="connsiteY49" fmla="*/ 270655 h 918356"/>
              <a:gd name="connsiteX50" fmla="*/ 5358056 w 9517857"/>
              <a:gd name="connsiteY50" fmla="*/ 247248 h 918356"/>
              <a:gd name="connsiteX51" fmla="*/ 5426496 w 9517857"/>
              <a:gd name="connsiteY51" fmla="*/ 235142 h 918356"/>
              <a:gd name="connsiteX52" fmla="*/ 5497161 w 9517857"/>
              <a:gd name="connsiteY52" fmla="*/ 228808 h 918356"/>
              <a:gd name="connsiteX53" fmla="*/ 5826043 w 9517857"/>
              <a:gd name="connsiteY53" fmla="*/ 148073 h 918356"/>
              <a:gd name="connsiteX54" fmla="*/ 6007627 w 9517857"/>
              <a:gd name="connsiteY54" fmla="*/ 147126 h 918356"/>
              <a:gd name="connsiteX55" fmla="*/ 6080994 w 9517857"/>
              <a:gd name="connsiteY55" fmla="*/ 142938 h 918356"/>
              <a:gd name="connsiteX56" fmla="*/ 6194152 w 9517857"/>
              <a:gd name="connsiteY56" fmla="*/ 151772 h 918356"/>
              <a:gd name="connsiteX57" fmla="*/ 6281379 w 9517857"/>
              <a:gd name="connsiteY57" fmla="*/ 181626 h 918356"/>
              <a:gd name="connsiteX58" fmla="*/ 6489033 w 9517857"/>
              <a:gd name="connsiteY58" fmla="*/ 167648 h 918356"/>
              <a:gd name="connsiteX59" fmla="*/ 6544700 w 9517857"/>
              <a:gd name="connsiteY59" fmla="*/ 167161 h 918356"/>
              <a:gd name="connsiteX60" fmla="*/ 6648353 w 9517857"/>
              <a:gd name="connsiteY60" fmla="*/ 172250 h 918356"/>
              <a:gd name="connsiteX61" fmla="*/ 6736227 w 9517857"/>
              <a:gd name="connsiteY61" fmla="*/ 173216 h 918356"/>
              <a:gd name="connsiteX62" fmla="*/ 6977218 w 9517857"/>
              <a:gd name="connsiteY62" fmla="*/ 184289 h 918356"/>
              <a:gd name="connsiteX63" fmla="*/ 7065221 w 9517857"/>
              <a:gd name="connsiteY63" fmla="*/ 227531 h 918356"/>
              <a:gd name="connsiteX64" fmla="*/ 7358195 w 9517857"/>
              <a:gd name="connsiteY64" fmla="*/ 251740 h 918356"/>
              <a:gd name="connsiteX65" fmla="*/ 7565449 w 9517857"/>
              <a:gd name="connsiteY65" fmla="*/ 258950 h 918356"/>
              <a:gd name="connsiteX66" fmla="*/ 7599285 w 9517857"/>
              <a:gd name="connsiteY66" fmla="*/ 266021 h 918356"/>
              <a:gd name="connsiteX67" fmla="*/ 7644411 w 9517857"/>
              <a:gd name="connsiteY67" fmla="*/ 258986 h 918356"/>
              <a:gd name="connsiteX68" fmla="*/ 7825110 w 9517857"/>
              <a:gd name="connsiteY68" fmla="*/ 229109 h 918356"/>
              <a:gd name="connsiteX69" fmla="*/ 7965805 w 9517857"/>
              <a:gd name="connsiteY69" fmla="*/ 200355 h 918356"/>
              <a:gd name="connsiteX70" fmla="*/ 8147401 w 9517857"/>
              <a:gd name="connsiteY70" fmla="*/ 205617 h 918356"/>
              <a:gd name="connsiteX71" fmla="*/ 8256033 w 9517857"/>
              <a:gd name="connsiteY71" fmla="*/ 193713 h 918356"/>
              <a:gd name="connsiteX72" fmla="*/ 8410677 w 9517857"/>
              <a:gd name="connsiteY72" fmla="*/ 172167 h 918356"/>
              <a:gd name="connsiteX73" fmla="*/ 8614948 w 9517857"/>
              <a:gd name="connsiteY73" fmla="*/ 168247 h 918356"/>
              <a:gd name="connsiteX74" fmla="*/ 8715976 w 9517857"/>
              <a:gd name="connsiteY74" fmla="*/ 178374 h 918356"/>
              <a:gd name="connsiteX75" fmla="*/ 8778827 w 9517857"/>
              <a:gd name="connsiteY75" fmla="*/ 172936 h 918356"/>
              <a:gd name="connsiteX76" fmla="*/ 8855248 w 9517857"/>
              <a:gd name="connsiteY76" fmla="*/ 143149 h 918356"/>
              <a:gd name="connsiteX77" fmla="*/ 9010380 w 9517857"/>
              <a:gd name="connsiteY77" fmla="*/ 91891 h 918356"/>
              <a:gd name="connsiteX78" fmla="*/ 9110856 w 9517857"/>
              <a:gd name="connsiteY78" fmla="*/ 70997 h 918356"/>
              <a:gd name="connsiteX79" fmla="*/ 9268817 w 9517857"/>
              <a:gd name="connsiteY79" fmla="*/ 53082 h 918356"/>
              <a:gd name="connsiteX80" fmla="*/ 9316667 w 9517857"/>
              <a:gd name="connsiteY80" fmla="*/ 45047 h 918356"/>
              <a:gd name="connsiteX81" fmla="*/ 9428209 w 9517857"/>
              <a:gd name="connsiteY81" fmla="*/ 29923 h 918356"/>
              <a:gd name="connsiteX82" fmla="*/ 9488916 w 9517857"/>
              <a:gd name="connsiteY8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3073635 w 9517857"/>
              <a:gd name="connsiteY28" fmla="*/ 491294 h 918356"/>
              <a:gd name="connsiteX29" fmla="*/ 3222071 w 9517857"/>
              <a:gd name="connsiteY29" fmla="*/ 470559 h 918356"/>
              <a:gd name="connsiteX30" fmla="*/ 3274069 w 9517857"/>
              <a:gd name="connsiteY30" fmla="*/ 451605 h 918356"/>
              <a:gd name="connsiteX31" fmla="*/ 3349632 w 9517857"/>
              <a:gd name="connsiteY31" fmla="*/ 432583 h 918356"/>
              <a:gd name="connsiteX32" fmla="*/ 3479593 w 9517857"/>
              <a:gd name="connsiteY32" fmla="*/ 390437 h 918356"/>
              <a:gd name="connsiteX33" fmla="*/ 3651428 w 9517857"/>
              <a:gd name="connsiteY33" fmla="*/ 361807 h 918356"/>
              <a:gd name="connsiteX34" fmla="*/ 3844133 w 9517857"/>
              <a:gd name="connsiteY34" fmla="*/ 360648 h 918356"/>
              <a:gd name="connsiteX35" fmla="*/ 3933803 w 9517857"/>
              <a:gd name="connsiteY35" fmla="*/ 357315 h 918356"/>
              <a:gd name="connsiteX36" fmla="*/ 4266740 w 9517857"/>
              <a:gd name="connsiteY36" fmla="*/ 361454 h 918356"/>
              <a:gd name="connsiteX37" fmla="*/ 4430770 w 9517857"/>
              <a:gd name="connsiteY37" fmla="*/ 342643 h 918356"/>
              <a:gd name="connsiteX38" fmla="*/ 4512664 w 9517857"/>
              <a:gd name="connsiteY38" fmla="*/ 319948 h 918356"/>
              <a:gd name="connsiteX39" fmla="*/ 4616423 w 9517857"/>
              <a:gd name="connsiteY39" fmla="*/ 290914 h 918356"/>
              <a:gd name="connsiteX40" fmla="*/ 4689163 w 9517857"/>
              <a:gd name="connsiteY40" fmla="*/ 272812 h 918356"/>
              <a:gd name="connsiteX41" fmla="*/ 4783273 w 9517857"/>
              <a:gd name="connsiteY41" fmla="*/ 248463 h 918356"/>
              <a:gd name="connsiteX42" fmla="*/ 4836507 w 9517857"/>
              <a:gd name="connsiteY42" fmla="*/ 256788 h 918356"/>
              <a:gd name="connsiteX43" fmla="*/ 4892569 w 9517857"/>
              <a:gd name="connsiteY43" fmla="*/ 249933 h 918356"/>
              <a:gd name="connsiteX44" fmla="*/ 4896611 w 9517857"/>
              <a:gd name="connsiteY44" fmla="*/ 240448 h 918356"/>
              <a:gd name="connsiteX45" fmla="*/ 4917286 w 9517857"/>
              <a:gd name="connsiteY45" fmla="*/ 243659 h 918356"/>
              <a:gd name="connsiteX46" fmla="*/ 4981173 w 9517857"/>
              <a:gd name="connsiteY46" fmla="*/ 247103 h 918356"/>
              <a:gd name="connsiteX47" fmla="*/ 5060397 w 9517857"/>
              <a:gd name="connsiteY47" fmla="*/ 263688 h 918356"/>
              <a:gd name="connsiteX48" fmla="*/ 5252996 w 9517857"/>
              <a:gd name="connsiteY48" fmla="*/ 270655 h 918356"/>
              <a:gd name="connsiteX49" fmla="*/ 5358056 w 9517857"/>
              <a:gd name="connsiteY49" fmla="*/ 247248 h 918356"/>
              <a:gd name="connsiteX50" fmla="*/ 5426496 w 9517857"/>
              <a:gd name="connsiteY50" fmla="*/ 235142 h 918356"/>
              <a:gd name="connsiteX51" fmla="*/ 5497161 w 9517857"/>
              <a:gd name="connsiteY51" fmla="*/ 228808 h 918356"/>
              <a:gd name="connsiteX52" fmla="*/ 5826043 w 9517857"/>
              <a:gd name="connsiteY52" fmla="*/ 148073 h 918356"/>
              <a:gd name="connsiteX53" fmla="*/ 6007627 w 9517857"/>
              <a:gd name="connsiteY53" fmla="*/ 147126 h 918356"/>
              <a:gd name="connsiteX54" fmla="*/ 6080994 w 9517857"/>
              <a:gd name="connsiteY54" fmla="*/ 142938 h 918356"/>
              <a:gd name="connsiteX55" fmla="*/ 6194152 w 9517857"/>
              <a:gd name="connsiteY55" fmla="*/ 151772 h 918356"/>
              <a:gd name="connsiteX56" fmla="*/ 6281379 w 9517857"/>
              <a:gd name="connsiteY56" fmla="*/ 181626 h 918356"/>
              <a:gd name="connsiteX57" fmla="*/ 6489033 w 9517857"/>
              <a:gd name="connsiteY57" fmla="*/ 167648 h 918356"/>
              <a:gd name="connsiteX58" fmla="*/ 6544700 w 9517857"/>
              <a:gd name="connsiteY58" fmla="*/ 167161 h 918356"/>
              <a:gd name="connsiteX59" fmla="*/ 6648353 w 9517857"/>
              <a:gd name="connsiteY59" fmla="*/ 172250 h 918356"/>
              <a:gd name="connsiteX60" fmla="*/ 6736227 w 9517857"/>
              <a:gd name="connsiteY60" fmla="*/ 173216 h 918356"/>
              <a:gd name="connsiteX61" fmla="*/ 6977218 w 9517857"/>
              <a:gd name="connsiteY61" fmla="*/ 184289 h 918356"/>
              <a:gd name="connsiteX62" fmla="*/ 7065221 w 9517857"/>
              <a:gd name="connsiteY62" fmla="*/ 227531 h 918356"/>
              <a:gd name="connsiteX63" fmla="*/ 7358195 w 9517857"/>
              <a:gd name="connsiteY63" fmla="*/ 251740 h 918356"/>
              <a:gd name="connsiteX64" fmla="*/ 7565449 w 9517857"/>
              <a:gd name="connsiteY64" fmla="*/ 258950 h 918356"/>
              <a:gd name="connsiteX65" fmla="*/ 7599285 w 9517857"/>
              <a:gd name="connsiteY65" fmla="*/ 266021 h 918356"/>
              <a:gd name="connsiteX66" fmla="*/ 7644411 w 9517857"/>
              <a:gd name="connsiteY66" fmla="*/ 258986 h 918356"/>
              <a:gd name="connsiteX67" fmla="*/ 7825110 w 9517857"/>
              <a:gd name="connsiteY67" fmla="*/ 229109 h 918356"/>
              <a:gd name="connsiteX68" fmla="*/ 7965805 w 9517857"/>
              <a:gd name="connsiteY68" fmla="*/ 200355 h 918356"/>
              <a:gd name="connsiteX69" fmla="*/ 8147401 w 9517857"/>
              <a:gd name="connsiteY69" fmla="*/ 205617 h 918356"/>
              <a:gd name="connsiteX70" fmla="*/ 8256033 w 9517857"/>
              <a:gd name="connsiteY70" fmla="*/ 193713 h 918356"/>
              <a:gd name="connsiteX71" fmla="*/ 8410677 w 9517857"/>
              <a:gd name="connsiteY71" fmla="*/ 172167 h 918356"/>
              <a:gd name="connsiteX72" fmla="*/ 8614948 w 9517857"/>
              <a:gd name="connsiteY72" fmla="*/ 168247 h 918356"/>
              <a:gd name="connsiteX73" fmla="*/ 8715976 w 9517857"/>
              <a:gd name="connsiteY73" fmla="*/ 178374 h 918356"/>
              <a:gd name="connsiteX74" fmla="*/ 8778827 w 9517857"/>
              <a:gd name="connsiteY74" fmla="*/ 172936 h 918356"/>
              <a:gd name="connsiteX75" fmla="*/ 8855248 w 9517857"/>
              <a:gd name="connsiteY75" fmla="*/ 143149 h 918356"/>
              <a:gd name="connsiteX76" fmla="*/ 9010380 w 9517857"/>
              <a:gd name="connsiteY76" fmla="*/ 91891 h 918356"/>
              <a:gd name="connsiteX77" fmla="*/ 9110856 w 9517857"/>
              <a:gd name="connsiteY77" fmla="*/ 70997 h 918356"/>
              <a:gd name="connsiteX78" fmla="*/ 9268817 w 9517857"/>
              <a:gd name="connsiteY78" fmla="*/ 53082 h 918356"/>
              <a:gd name="connsiteX79" fmla="*/ 9316667 w 9517857"/>
              <a:gd name="connsiteY79" fmla="*/ 45047 h 918356"/>
              <a:gd name="connsiteX80" fmla="*/ 9428209 w 9517857"/>
              <a:gd name="connsiteY80" fmla="*/ 29923 h 918356"/>
              <a:gd name="connsiteX81" fmla="*/ 9488916 w 9517857"/>
              <a:gd name="connsiteY8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3073635 w 9517857"/>
              <a:gd name="connsiteY28" fmla="*/ 491294 h 918356"/>
              <a:gd name="connsiteX29" fmla="*/ 3222071 w 9517857"/>
              <a:gd name="connsiteY29" fmla="*/ 470559 h 918356"/>
              <a:gd name="connsiteX30" fmla="*/ 3274069 w 9517857"/>
              <a:gd name="connsiteY30" fmla="*/ 451605 h 918356"/>
              <a:gd name="connsiteX31" fmla="*/ 3349632 w 9517857"/>
              <a:gd name="connsiteY31" fmla="*/ 432583 h 918356"/>
              <a:gd name="connsiteX32" fmla="*/ 3479593 w 9517857"/>
              <a:gd name="connsiteY32" fmla="*/ 390437 h 918356"/>
              <a:gd name="connsiteX33" fmla="*/ 3651428 w 9517857"/>
              <a:gd name="connsiteY33" fmla="*/ 361807 h 918356"/>
              <a:gd name="connsiteX34" fmla="*/ 3844133 w 9517857"/>
              <a:gd name="connsiteY34" fmla="*/ 360648 h 918356"/>
              <a:gd name="connsiteX35" fmla="*/ 3933803 w 9517857"/>
              <a:gd name="connsiteY35" fmla="*/ 357315 h 918356"/>
              <a:gd name="connsiteX36" fmla="*/ 4266740 w 9517857"/>
              <a:gd name="connsiteY36" fmla="*/ 361454 h 918356"/>
              <a:gd name="connsiteX37" fmla="*/ 4430770 w 9517857"/>
              <a:gd name="connsiteY37" fmla="*/ 342643 h 918356"/>
              <a:gd name="connsiteX38" fmla="*/ 4512664 w 9517857"/>
              <a:gd name="connsiteY38" fmla="*/ 319948 h 918356"/>
              <a:gd name="connsiteX39" fmla="*/ 4616423 w 9517857"/>
              <a:gd name="connsiteY39" fmla="*/ 290914 h 918356"/>
              <a:gd name="connsiteX40" fmla="*/ 4689163 w 9517857"/>
              <a:gd name="connsiteY40" fmla="*/ 272812 h 918356"/>
              <a:gd name="connsiteX41" fmla="*/ 4783273 w 9517857"/>
              <a:gd name="connsiteY41" fmla="*/ 248463 h 918356"/>
              <a:gd name="connsiteX42" fmla="*/ 4836507 w 9517857"/>
              <a:gd name="connsiteY42" fmla="*/ 256788 h 918356"/>
              <a:gd name="connsiteX43" fmla="*/ 4892569 w 9517857"/>
              <a:gd name="connsiteY43" fmla="*/ 249933 h 918356"/>
              <a:gd name="connsiteX44" fmla="*/ 4896611 w 9517857"/>
              <a:gd name="connsiteY44" fmla="*/ 240448 h 918356"/>
              <a:gd name="connsiteX45" fmla="*/ 4917286 w 9517857"/>
              <a:gd name="connsiteY45" fmla="*/ 243659 h 918356"/>
              <a:gd name="connsiteX46" fmla="*/ 4981173 w 9517857"/>
              <a:gd name="connsiteY46" fmla="*/ 247103 h 918356"/>
              <a:gd name="connsiteX47" fmla="*/ 5060397 w 9517857"/>
              <a:gd name="connsiteY47" fmla="*/ 263688 h 918356"/>
              <a:gd name="connsiteX48" fmla="*/ 5252996 w 9517857"/>
              <a:gd name="connsiteY48" fmla="*/ 270655 h 918356"/>
              <a:gd name="connsiteX49" fmla="*/ 5358056 w 9517857"/>
              <a:gd name="connsiteY49" fmla="*/ 247248 h 918356"/>
              <a:gd name="connsiteX50" fmla="*/ 5426496 w 9517857"/>
              <a:gd name="connsiteY50" fmla="*/ 235142 h 918356"/>
              <a:gd name="connsiteX51" fmla="*/ 5497161 w 9517857"/>
              <a:gd name="connsiteY51" fmla="*/ 228808 h 918356"/>
              <a:gd name="connsiteX52" fmla="*/ 5826043 w 9517857"/>
              <a:gd name="connsiteY52" fmla="*/ 148073 h 918356"/>
              <a:gd name="connsiteX53" fmla="*/ 6007627 w 9517857"/>
              <a:gd name="connsiteY53" fmla="*/ 147126 h 918356"/>
              <a:gd name="connsiteX54" fmla="*/ 6080994 w 9517857"/>
              <a:gd name="connsiteY54" fmla="*/ 142938 h 918356"/>
              <a:gd name="connsiteX55" fmla="*/ 6194152 w 9517857"/>
              <a:gd name="connsiteY55" fmla="*/ 151772 h 918356"/>
              <a:gd name="connsiteX56" fmla="*/ 6281379 w 9517857"/>
              <a:gd name="connsiteY56" fmla="*/ 181626 h 918356"/>
              <a:gd name="connsiteX57" fmla="*/ 6489033 w 9517857"/>
              <a:gd name="connsiteY57" fmla="*/ 167648 h 918356"/>
              <a:gd name="connsiteX58" fmla="*/ 6544700 w 9517857"/>
              <a:gd name="connsiteY58" fmla="*/ 167161 h 918356"/>
              <a:gd name="connsiteX59" fmla="*/ 6648353 w 9517857"/>
              <a:gd name="connsiteY59" fmla="*/ 172250 h 918356"/>
              <a:gd name="connsiteX60" fmla="*/ 6736227 w 9517857"/>
              <a:gd name="connsiteY60" fmla="*/ 173216 h 918356"/>
              <a:gd name="connsiteX61" fmla="*/ 6977218 w 9517857"/>
              <a:gd name="connsiteY61" fmla="*/ 184289 h 918356"/>
              <a:gd name="connsiteX62" fmla="*/ 7065221 w 9517857"/>
              <a:gd name="connsiteY62" fmla="*/ 227531 h 918356"/>
              <a:gd name="connsiteX63" fmla="*/ 7358195 w 9517857"/>
              <a:gd name="connsiteY63" fmla="*/ 251740 h 918356"/>
              <a:gd name="connsiteX64" fmla="*/ 7565449 w 9517857"/>
              <a:gd name="connsiteY64" fmla="*/ 258950 h 918356"/>
              <a:gd name="connsiteX65" fmla="*/ 7599285 w 9517857"/>
              <a:gd name="connsiteY65" fmla="*/ 266021 h 918356"/>
              <a:gd name="connsiteX66" fmla="*/ 7644411 w 9517857"/>
              <a:gd name="connsiteY66" fmla="*/ 258986 h 918356"/>
              <a:gd name="connsiteX67" fmla="*/ 7825110 w 9517857"/>
              <a:gd name="connsiteY67" fmla="*/ 229109 h 918356"/>
              <a:gd name="connsiteX68" fmla="*/ 7965805 w 9517857"/>
              <a:gd name="connsiteY68" fmla="*/ 200355 h 918356"/>
              <a:gd name="connsiteX69" fmla="*/ 8147401 w 9517857"/>
              <a:gd name="connsiteY69" fmla="*/ 205617 h 918356"/>
              <a:gd name="connsiteX70" fmla="*/ 8256033 w 9517857"/>
              <a:gd name="connsiteY70" fmla="*/ 193713 h 918356"/>
              <a:gd name="connsiteX71" fmla="*/ 8410677 w 9517857"/>
              <a:gd name="connsiteY71" fmla="*/ 172167 h 918356"/>
              <a:gd name="connsiteX72" fmla="*/ 8614948 w 9517857"/>
              <a:gd name="connsiteY72" fmla="*/ 168247 h 918356"/>
              <a:gd name="connsiteX73" fmla="*/ 8715976 w 9517857"/>
              <a:gd name="connsiteY73" fmla="*/ 178374 h 918356"/>
              <a:gd name="connsiteX74" fmla="*/ 8778827 w 9517857"/>
              <a:gd name="connsiteY74" fmla="*/ 172936 h 918356"/>
              <a:gd name="connsiteX75" fmla="*/ 8855248 w 9517857"/>
              <a:gd name="connsiteY75" fmla="*/ 143149 h 918356"/>
              <a:gd name="connsiteX76" fmla="*/ 9010380 w 9517857"/>
              <a:gd name="connsiteY76" fmla="*/ 91891 h 918356"/>
              <a:gd name="connsiteX77" fmla="*/ 9110856 w 9517857"/>
              <a:gd name="connsiteY77" fmla="*/ 70997 h 918356"/>
              <a:gd name="connsiteX78" fmla="*/ 9268817 w 9517857"/>
              <a:gd name="connsiteY78" fmla="*/ 53082 h 918356"/>
              <a:gd name="connsiteX79" fmla="*/ 9316667 w 9517857"/>
              <a:gd name="connsiteY79" fmla="*/ 45047 h 918356"/>
              <a:gd name="connsiteX80" fmla="*/ 9428209 w 9517857"/>
              <a:gd name="connsiteY80" fmla="*/ 29923 h 918356"/>
              <a:gd name="connsiteX81" fmla="*/ 9488916 w 9517857"/>
              <a:gd name="connsiteY8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727306 w 9517857"/>
              <a:gd name="connsiteY26" fmla="*/ 550698 h 918356"/>
              <a:gd name="connsiteX27" fmla="*/ 3073635 w 9517857"/>
              <a:gd name="connsiteY27" fmla="*/ 491294 h 918356"/>
              <a:gd name="connsiteX28" fmla="*/ 3222071 w 9517857"/>
              <a:gd name="connsiteY28" fmla="*/ 470559 h 918356"/>
              <a:gd name="connsiteX29" fmla="*/ 3274069 w 9517857"/>
              <a:gd name="connsiteY29" fmla="*/ 451605 h 918356"/>
              <a:gd name="connsiteX30" fmla="*/ 3349632 w 9517857"/>
              <a:gd name="connsiteY30" fmla="*/ 432583 h 918356"/>
              <a:gd name="connsiteX31" fmla="*/ 3479593 w 9517857"/>
              <a:gd name="connsiteY31" fmla="*/ 390437 h 918356"/>
              <a:gd name="connsiteX32" fmla="*/ 3651428 w 9517857"/>
              <a:gd name="connsiteY32" fmla="*/ 361807 h 918356"/>
              <a:gd name="connsiteX33" fmla="*/ 3844133 w 9517857"/>
              <a:gd name="connsiteY33" fmla="*/ 360648 h 918356"/>
              <a:gd name="connsiteX34" fmla="*/ 3933803 w 9517857"/>
              <a:gd name="connsiteY34" fmla="*/ 357315 h 918356"/>
              <a:gd name="connsiteX35" fmla="*/ 4266740 w 9517857"/>
              <a:gd name="connsiteY35" fmla="*/ 361454 h 918356"/>
              <a:gd name="connsiteX36" fmla="*/ 4430770 w 9517857"/>
              <a:gd name="connsiteY36" fmla="*/ 342643 h 918356"/>
              <a:gd name="connsiteX37" fmla="*/ 4512664 w 9517857"/>
              <a:gd name="connsiteY37" fmla="*/ 319948 h 918356"/>
              <a:gd name="connsiteX38" fmla="*/ 4616423 w 9517857"/>
              <a:gd name="connsiteY38" fmla="*/ 290914 h 918356"/>
              <a:gd name="connsiteX39" fmla="*/ 4689163 w 9517857"/>
              <a:gd name="connsiteY39" fmla="*/ 272812 h 918356"/>
              <a:gd name="connsiteX40" fmla="*/ 4783273 w 9517857"/>
              <a:gd name="connsiteY40" fmla="*/ 248463 h 918356"/>
              <a:gd name="connsiteX41" fmla="*/ 4836507 w 9517857"/>
              <a:gd name="connsiteY41" fmla="*/ 256788 h 918356"/>
              <a:gd name="connsiteX42" fmla="*/ 4892569 w 9517857"/>
              <a:gd name="connsiteY42" fmla="*/ 249933 h 918356"/>
              <a:gd name="connsiteX43" fmla="*/ 4896611 w 9517857"/>
              <a:gd name="connsiteY43" fmla="*/ 240448 h 918356"/>
              <a:gd name="connsiteX44" fmla="*/ 4917286 w 9517857"/>
              <a:gd name="connsiteY44" fmla="*/ 243659 h 918356"/>
              <a:gd name="connsiteX45" fmla="*/ 4981173 w 9517857"/>
              <a:gd name="connsiteY45" fmla="*/ 247103 h 918356"/>
              <a:gd name="connsiteX46" fmla="*/ 5060397 w 9517857"/>
              <a:gd name="connsiteY46" fmla="*/ 263688 h 918356"/>
              <a:gd name="connsiteX47" fmla="*/ 5252996 w 9517857"/>
              <a:gd name="connsiteY47" fmla="*/ 270655 h 918356"/>
              <a:gd name="connsiteX48" fmla="*/ 5358056 w 9517857"/>
              <a:gd name="connsiteY48" fmla="*/ 247248 h 918356"/>
              <a:gd name="connsiteX49" fmla="*/ 5426496 w 9517857"/>
              <a:gd name="connsiteY49" fmla="*/ 235142 h 918356"/>
              <a:gd name="connsiteX50" fmla="*/ 5497161 w 9517857"/>
              <a:gd name="connsiteY50" fmla="*/ 228808 h 918356"/>
              <a:gd name="connsiteX51" fmla="*/ 5826043 w 9517857"/>
              <a:gd name="connsiteY51" fmla="*/ 148073 h 918356"/>
              <a:gd name="connsiteX52" fmla="*/ 6007627 w 9517857"/>
              <a:gd name="connsiteY52" fmla="*/ 147126 h 918356"/>
              <a:gd name="connsiteX53" fmla="*/ 6080994 w 9517857"/>
              <a:gd name="connsiteY53" fmla="*/ 142938 h 918356"/>
              <a:gd name="connsiteX54" fmla="*/ 6194152 w 9517857"/>
              <a:gd name="connsiteY54" fmla="*/ 151772 h 918356"/>
              <a:gd name="connsiteX55" fmla="*/ 6281379 w 9517857"/>
              <a:gd name="connsiteY55" fmla="*/ 181626 h 918356"/>
              <a:gd name="connsiteX56" fmla="*/ 6489033 w 9517857"/>
              <a:gd name="connsiteY56" fmla="*/ 167648 h 918356"/>
              <a:gd name="connsiteX57" fmla="*/ 6544700 w 9517857"/>
              <a:gd name="connsiteY57" fmla="*/ 167161 h 918356"/>
              <a:gd name="connsiteX58" fmla="*/ 6648353 w 9517857"/>
              <a:gd name="connsiteY58" fmla="*/ 172250 h 918356"/>
              <a:gd name="connsiteX59" fmla="*/ 6736227 w 9517857"/>
              <a:gd name="connsiteY59" fmla="*/ 173216 h 918356"/>
              <a:gd name="connsiteX60" fmla="*/ 6977218 w 9517857"/>
              <a:gd name="connsiteY60" fmla="*/ 184289 h 918356"/>
              <a:gd name="connsiteX61" fmla="*/ 7065221 w 9517857"/>
              <a:gd name="connsiteY61" fmla="*/ 227531 h 918356"/>
              <a:gd name="connsiteX62" fmla="*/ 7358195 w 9517857"/>
              <a:gd name="connsiteY62" fmla="*/ 251740 h 918356"/>
              <a:gd name="connsiteX63" fmla="*/ 7565449 w 9517857"/>
              <a:gd name="connsiteY63" fmla="*/ 258950 h 918356"/>
              <a:gd name="connsiteX64" fmla="*/ 7599285 w 9517857"/>
              <a:gd name="connsiteY64" fmla="*/ 266021 h 918356"/>
              <a:gd name="connsiteX65" fmla="*/ 7644411 w 9517857"/>
              <a:gd name="connsiteY65" fmla="*/ 258986 h 918356"/>
              <a:gd name="connsiteX66" fmla="*/ 7825110 w 9517857"/>
              <a:gd name="connsiteY66" fmla="*/ 229109 h 918356"/>
              <a:gd name="connsiteX67" fmla="*/ 7965805 w 9517857"/>
              <a:gd name="connsiteY67" fmla="*/ 200355 h 918356"/>
              <a:gd name="connsiteX68" fmla="*/ 8147401 w 9517857"/>
              <a:gd name="connsiteY68" fmla="*/ 205617 h 918356"/>
              <a:gd name="connsiteX69" fmla="*/ 8256033 w 9517857"/>
              <a:gd name="connsiteY69" fmla="*/ 193713 h 918356"/>
              <a:gd name="connsiteX70" fmla="*/ 8410677 w 9517857"/>
              <a:gd name="connsiteY70" fmla="*/ 172167 h 918356"/>
              <a:gd name="connsiteX71" fmla="*/ 8614948 w 9517857"/>
              <a:gd name="connsiteY71" fmla="*/ 168247 h 918356"/>
              <a:gd name="connsiteX72" fmla="*/ 8715976 w 9517857"/>
              <a:gd name="connsiteY72" fmla="*/ 178374 h 918356"/>
              <a:gd name="connsiteX73" fmla="*/ 8778827 w 9517857"/>
              <a:gd name="connsiteY73" fmla="*/ 172936 h 918356"/>
              <a:gd name="connsiteX74" fmla="*/ 8855248 w 9517857"/>
              <a:gd name="connsiteY74" fmla="*/ 143149 h 918356"/>
              <a:gd name="connsiteX75" fmla="*/ 9010380 w 9517857"/>
              <a:gd name="connsiteY75" fmla="*/ 91891 h 918356"/>
              <a:gd name="connsiteX76" fmla="*/ 9110856 w 9517857"/>
              <a:gd name="connsiteY76" fmla="*/ 70997 h 918356"/>
              <a:gd name="connsiteX77" fmla="*/ 9268817 w 9517857"/>
              <a:gd name="connsiteY77" fmla="*/ 53082 h 918356"/>
              <a:gd name="connsiteX78" fmla="*/ 9316667 w 9517857"/>
              <a:gd name="connsiteY78" fmla="*/ 45047 h 918356"/>
              <a:gd name="connsiteX79" fmla="*/ 9428209 w 9517857"/>
              <a:gd name="connsiteY79" fmla="*/ 29923 h 918356"/>
              <a:gd name="connsiteX80" fmla="*/ 9488916 w 9517857"/>
              <a:gd name="connsiteY8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080994 w 9517857"/>
              <a:gd name="connsiteY52" fmla="*/ 142938 h 918356"/>
              <a:gd name="connsiteX53" fmla="*/ 6194152 w 9517857"/>
              <a:gd name="connsiteY53" fmla="*/ 151772 h 918356"/>
              <a:gd name="connsiteX54" fmla="*/ 6281379 w 9517857"/>
              <a:gd name="connsiteY54" fmla="*/ 181626 h 918356"/>
              <a:gd name="connsiteX55" fmla="*/ 6489033 w 9517857"/>
              <a:gd name="connsiteY55" fmla="*/ 167648 h 918356"/>
              <a:gd name="connsiteX56" fmla="*/ 6544700 w 9517857"/>
              <a:gd name="connsiteY56" fmla="*/ 167161 h 918356"/>
              <a:gd name="connsiteX57" fmla="*/ 6648353 w 9517857"/>
              <a:gd name="connsiteY57" fmla="*/ 172250 h 918356"/>
              <a:gd name="connsiteX58" fmla="*/ 6736227 w 9517857"/>
              <a:gd name="connsiteY58" fmla="*/ 173216 h 918356"/>
              <a:gd name="connsiteX59" fmla="*/ 6977218 w 9517857"/>
              <a:gd name="connsiteY59" fmla="*/ 184289 h 918356"/>
              <a:gd name="connsiteX60" fmla="*/ 7065221 w 9517857"/>
              <a:gd name="connsiteY60" fmla="*/ 227531 h 918356"/>
              <a:gd name="connsiteX61" fmla="*/ 7358195 w 9517857"/>
              <a:gd name="connsiteY61" fmla="*/ 251740 h 918356"/>
              <a:gd name="connsiteX62" fmla="*/ 7565449 w 9517857"/>
              <a:gd name="connsiteY62" fmla="*/ 258950 h 918356"/>
              <a:gd name="connsiteX63" fmla="*/ 7599285 w 9517857"/>
              <a:gd name="connsiteY63" fmla="*/ 266021 h 918356"/>
              <a:gd name="connsiteX64" fmla="*/ 7644411 w 9517857"/>
              <a:gd name="connsiteY64" fmla="*/ 258986 h 918356"/>
              <a:gd name="connsiteX65" fmla="*/ 7825110 w 9517857"/>
              <a:gd name="connsiteY65" fmla="*/ 229109 h 918356"/>
              <a:gd name="connsiteX66" fmla="*/ 7965805 w 9517857"/>
              <a:gd name="connsiteY66" fmla="*/ 200355 h 918356"/>
              <a:gd name="connsiteX67" fmla="*/ 8147401 w 9517857"/>
              <a:gd name="connsiteY67" fmla="*/ 205617 h 918356"/>
              <a:gd name="connsiteX68" fmla="*/ 8256033 w 9517857"/>
              <a:gd name="connsiteY68" fmla="*/ 193713 h 918356"/>
              <a:gd name="connsiteX69" fmla="*/ 8410677 w 9517857"/>
              <a:gd name="connsiteY69" fmla="*/ 172167 h 918356"/>
              <a:gd name="connsiteX70" fmla="*/ 8614948 w 9517857"/>
              <a:gd name="connsiteY70" fmla="*/ 168247 h 918356"/>
              <a:gd name="connsiteX71" fmla="*/ 8715976 w 9517857"/>
              <a:gd name="connsiteY71" fmla="*/ 178374 h 918356"/>
              <a:gd name="connsiteX72" fmla="*/ 8778827 w 9517857"/>
              <a:gd name="connsiteY72" fmla="*/ 172936 h 918356"/>
              <a:gd name="connsiteX73" fmla="*/ 8855248 w 9517857"/>
              <a:gd name="connsiteY73" fmla="*/ 143149 h 918356"/>
              <a:gd name="connsiteX74" fmla="*/ 9010380 w 9517857"/>
              <a:gd name="connsiteY74" fmla="*/ 91891 h 918356"/>
              <a:gd name="connsiteX75" fmla="*/ 9110856 w 9517857"/>
              <a:gd name="connsiteY75" fmla="*/ 70997 h 918356"/>
              <a:gd name="connsiteX76" fmla="*/ 9268817 w 9517857"/>
              <a:gd name="connsiteY76" fmla="*/ 53082 h 918356"/>
              <a:gd name="connsiteX77" fmla="*/ 9316667 w 9517857"/>
              <a:gd name="connsiteY77" fmla="*/ 45047 h 918356"/>
              <a:gd name="connsiteX78" fmla="*/ 9428209 w 9517857"/>
              <a:gd name="connsiteY78" fmla="*/ 29923 h 918356"/>
              <a:gd name="connsiteX79" fmla="*/ 9488916 w 9517857"/>
              <a:gd name="connsiteY7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410677 w 9517857"/>
              <a:gd name="connsiteY68" fmla="*/ 172167 h 918356"/>
              <a:gd name="connsiteX69" fmla="*/ 8614948 w 9517857"/>
              <a:gd name="connsiteY69" fmla="*/ 168247 h 918356"/>
              <a:gd name="connsiteX70" fmla="*/ 8715976 w 9517857"/>
              <a:gd name="connsiteY70" fmla="*/ 178374 h 918356"/>
              <a:gd name="connsiteX71" fmla="*/ 8778827 w 9517857"/>
              <a:gd name="connsiteY71" fmla="*/ 172936 h 918356"/>
              <a:gd name="connsiteX72" fmla="*/ 8855248 w 9517857"/>
              <a:gd name="connsiteY72" fmla="*/ 143149 h 918356"/>
              <a:gd name="connsiteX73" fmla="*/ 9010380 w 9517857"/>
              <a:gd name="connsiteY73" fmla="*/ 91891 h 918356"/>
              <a:gd name="connsiteX74" fmla="*/ 9110856 w 9517857"/>
              <a:gd name="connsiteY74" fmla="*/ 70997 h 918356"/>
              <a:gd name="connsiteX75" fmla="*/ 9268817 w 9517857"/>
              <a:gd name="connsiteY75" fmla="*/ 53082 h 918356"/>
              <a:gd name="connsiteX76" fmla="*/ 9316667 w 9517857"/>
              <a:gd name="connsiteY76" fmla="*/ 45047 h 918356"/>
              <a:gd name="connsiteX77" fmla="*/ 9428209 w 9517857"/>
              <a:gd name="connsiteY77" fmla="*/ 29923 h 918356"/>
              <a:gd name="connsiteX78" fmla="*/ 9488916 w 9517857"/>
              <a:gd name="connsiteY7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614948 w 9517857"/>
              <a:gd name="connsiteY68" fmla="*/ 168247 h 918356"/>
              <a:gd name="connsiteX69" fmla="*/ 8715976 w 9517857"/>
              <a:gd name="connsiteY69" fmla="*/ 178374 h 918356"/>
              <a:gd name="connsiteX70" fmla="*/ 8778827 w 9517857"/>
              <a:gd name="connsiteY70" fmla="*/ 172936 h 918356"/>
              <a:gd name="connsiteX71" fmla="*/ 8855248 w 9517857"/>
              <a:gd name="connsiteY71" fmla="*/ 143149 h 918356"/>
              <a:gd name="connsiteX72" fmla="*/ 9010380 w 9517857"/>
              <a:gd name="connsiteY72" fmla="*/ 91891 h 918356"/>
              <a:gd name="connsiteX73" fmla="*/ 9110856 w 9517857"/>
              <a:gd name="connsiteY73" fmla="*/ 70997 h 918356"/>
              <a:gd name="connsiteX74" fmla="*/ 9268817 w 9517857"/>
              <a:gd name="connsiteY74" fmla="*/ 53082 h 918356"/>
              <a:gd name="connsiteX75" fmla="*/ 9316667 w 9517857"/>
              <a:gd name="connsiteY75" fmla="*/ 45047 h 918356"/>
              <a:gd name="connsiteX76" fmla="*/ 9428209 w 9517857"/>
              <a:gd name="connsiteY76" fmla="*/ 29923 h 918356"/>
              <a:gd name="connsiteX77" fmla="*/ 9488916 w 9517857"/>
              <a:gd name="connsiteY7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614948 w 9517857"/>
              <a:gd name="connsiteY68" fmla="*/ 168247 h 918356"/>
              <a:gd name="connsiteX69" fmla="*/ 8715976 w 9517857"/>
              <a:gd name="connsiteY69" fmla="*/ 178374 h 918356"/>
              <a:gd name="connsiteX70" fmla="*/ 8778827 w 9517857"/>
              <a:gd name="connsiteY70" fmla="*/ 172936 h 918356"/>
              <a:gd name="connsiteX71" fmla="*/ 8855248 w 9517857"/>
              <a:gd name="connsiteY71" fmla="*/ 143149 h 918356"/>
              <a:gd name="connsiteX72" fmla="*/ 9010380 w 9517857"/>
              <a:gd name="connsiteY72" fmla="*/ 91891 h 918356"/>
              <a:gd name="connsiteX73" fmla="*/ 9110856 w 9517857"/>
              <a:gd name="connsiteY73" fmla="*/ 70997 h 918356"/>
              <a:gd name="connsiteX74" fmla="*/ 9268817 w 9517857"/>
              <a:gd name="connsiteY74" fmla="*/ 53082 h 918356"/>
              <a:gd name="connsiteX75" fmla="*/ 9316667 w 9517857"/>
              <a:gd name="connsiteY75" fmla="*/ 45047 h 918356"/>
              <a:gd name="connsiteX76" fmla="*/ 9428209 w 9517857"/>
              <a:gd name="connsiteY76" fmla="*/ 29923 h 918356"/>
              <a:gd name="connsiteX77" fmla="*/ 9488916 w 9517857"/>
              <a:gd name="connsiteY7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965805 w 9517857"/>
              <a:gd name="connsiteY64" fmla="*/ 200355 h 918356"/>
              <a:gd name="connsiteX65" fmla="*/ 8147401 w 9517857"/>
              <a:gd name="connsiteY65" fmla="*/ 205617 h 918356"/>
              <a:gd name="connsiteX66" fmla="*/ 8256033 w 9517857"/>
              <a:gd name="connsiteY66" fmla="*/ 193713 h 918356"/>
              <a:gd name="connsiteX67" fmla="*/ 8614948 w 9517857"/>
              <a:gd name="connsiteY67" fmla="*/ 168247 h 918356"/>
              <a:gd name="connsiteX68" fmla="*/ 8715976 w 9517857"/>
              <a:gd name="connsiteY68" fmla="*/ 178374 h 918356"/>
              <a:gd name="connsiteX69" fmla="*/ 8778827 w 9517857"/>
              <a:gd name="connsiteY69" fmla="*/ 172936 h 918356"/>
              <a:gd name="connsiteX70" fmla="*/ 8855248 w 9517857"/>
              <a:gd name="connsiteY70" fmla="*/ 143149 h 918356"/>
              <a:gd name="connsiteX71" fmla="*/ 9010380 w 9517857"/>
              <a:gd name="connsiteY71" fmla="*/ 91891 h 918356"/>
              <a:gd name="connsiteX72" fmla="*/ 9110856 w 9517857"/>
              <a:gd name="connsiteY72" fmla="*/ 70997 h 918356"/>
              <a:gd name="connsiteX73" fmla="*/ 9268817 w 9517857"/>
              <a:gd name="connsiteY73" fmla="*/ 53082 h 918356"/>
              <a:gd name="connsiteX74" fmla="*/ 9316667 w 9517857"/>
              <a:gd name="connsiteY74" fmla="*/ 45047 h 918356"/>
              <a:gd name="connsiteX75" fmla="*/ 9428209 w 9517857"/>
              <a:gd name="connsiteY75" fmla="*/ 29923 h 918356"/>
              <a:gd name="connsiteX76" fmla="*/ 9488916 w 9517857"/>
              <a:gd name="connsiteY7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965805 w 9517857"/>
              <a:gd name="connsiteY64" fmla="*/ 200355 h 918356"/>
              <a:gd name="connsiteX65" fmla="*/ 8147401 w 9517857"/>
              <a:gd name="connsiteY65" fmla="*/ 205617 h 918356"/>
              <a:gd name="connsiteX66" fmla="*/ 8256033 w 9517857"/>
              <a:gd name="connsiteY66" fmla="*/ 193713 h 918356"/>
              <a:gd name="connsiteX67" fmla="*/ 8614948 w 9517857"/>
              <a:gd name="connsiteY67" fmla="*/ 168247 h 918356"/>
              <a:gd name="connsiteX68" fmla="*/ 8715976 w 9517857"/>
              <a:gd name="connsiteY68" fmla="*/ 178374 h 918356"/>
              <a:gd name="connsiteX69" fmla="*/ 8778827 w 9517857"/>
              <a:gd name="connsiteY69" fmla="*/ 172936 h 918356"/>
              <a:gd name="connsiteX70" fmla="*/ 8855248 w 9517857"/>
              <a:gd name="connsiteY70" fmla="*/ 143149 h 918356"/>
              <a:gd name="connsiteX71" fmla="*/ 9010380 w 9517857"/>
              <a:gd name="connsiteY71" fmla="*/ 91891 h 918356"/>
              <a:gd name="connsiteX72" fmla="*/ 9110856 w 9517857"/>
              <a:gd name="connsiteY72" fmla="*/ 70997 h 918356"/>
              <a:gd name="connsiteX73" fmla="*/ 9268817 w 9517857"/>
              <a:gd name="connsiteY73" fmla="*/ 53082 h 918356"/>
              <a:gd name="connsiteX74" fmla="*/ 9316667 w 9517857"/>
              <a:gd name="connsiteY74" fmla="*/ 45047 h 918356"/>
              <a:gd name="connsiteX75" fmla="*/ 9428209 w 9517857"/>
              <a:gd name="connsiteY75" fmla="*/ 29923 h 918356"/>
              <a:gd name="connsiteX76" fmla="*/ 9488916 w 9517857"/>
              <a:gd name="connsiteY7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36507 w 9517857"/>
              <a:gd name="connsiteY39" fmla="*/ 256788 h 918356"/>
              <a:gd name="connsiteX40" fmla="*/ 4892569 w 9517857"/>
              <a:gd name="connsiteY40" fmla="*/ 249933 h 918356"/>
              <a:gd name="connsiteX41" fmla="*/ 4896611 w 9517857"/>
              <a:gd name="connsiteY41" fmla="*/ 240448 h 918356"/>
              <a:gd name="connsiteX42" fmla="*/ 4917286 w 9517857"/>
              <a:gd name="connsiteY42" fmla="*/ 243659 h 918356"/>
              <a:gd name="connsiteX43" fmla="*/ 4981173 w 9517857"/>
              <a:gd name="connsiteY43" fmla="*/ 247103 h 918356"/>
              <a:gd name="connsiteX44" fmla="*/ 5060397 w 9517857"/>
              <a:gd name="connsiteY44" fmla="*/ 263688 h 918356"/>
              <a:gd name="connsiteX45" fmla="*/ 5252996 w 9517857"/>
              <a:gd name="connsiteY45" fmla="*/ 270655 h 918356"/>
              <a:gd name="connsiteX46" fmla="*/ 5358056 w 9517857"/>
              <a:gd name="connsiteY46" fmla="*/ 247248 h 918356"/>
              <a:gd name="connsiteX47" fmla="*/ 5426496 w 9517857"/>
              <a:gd name="connsiteY47" fmla="*/ 235142 h 918356"/>
              <a:gd name="connsiteX48" fmla="*/ 5497161 w 9517857"/>
              <a:gd name="connsiteY48" fmla="*/ 228808 h 918356"/>
              <a:gd name="connsiteX49" fmla="*/ 5826043 w 9517857"/>
              <a:gd name="connsiteY49" fmla="*/ 148073 h 918356"/>
              <a:gd name="connsiteX50" fmla="*/ 6007627 w 9517857"/>
              <a:gd name="connsiteY50" fmla="*/ 147126 h 918356"/>
              <a:gd name="connsiteX51" fmla="*/ 6194152 w 9517857"/>
              <a:gd name="connsiteY51" fmla="*/ 151772 h 918356"/>
              <a:gd name="connsiteX52" fmla="*/ 6281379 w 9517857"/>
              <a:gd name="connsiteY52" fmla="*/ 181626 h 918356"/>
              <a:gd name="connsiteX53" fmla="*/ 6489033 w 9517857"/>
              <a:gd name="connsiteY53" fmla="*/ 167648 h 918356"/>
              <a:gd name="connsiteX54" fmla="*/ 6544700 w 9517857"/>
              <a:gd name="connsiteY54" fmla="*/ 167161 h 918356"/>
              <a:gd name="connsiteX55" fmla="*/ 6648353 w 9517857"/>
              <a:gd name="connsiteY55" fmla="*/ 172250 h 918356"/>
              <a:gd name="connsiteX56" fmla="*/ 6736227 w 9517857"/>
              <a:gd name="connsiteY56" fmla="*/ 173216 h 918356"/>
              <a:gd name="connsiteX57" fmla="*/ 6977218 w 9517857"/>
              <a:gd name="connsiteY57" fmla="*/ 184289 h 918356"/>
              <a:gd name="connsiteX58" fmla="*/ 7065221 w 9517857"/>
              <a:gd name="connsiteY58" fmla="*/ 227531 h 918356"/>
              <a:gd name="connsiteX59" fmla="*/ 7358195 w 9517857"/>
              <a:gd name="connsiteY59" fmla="*/ 251740 h 918356"/>
              <a:gd name="connsiteX60" fmla="*/ 7565449 w 9517857"/>
              <a:gd name="connsiteY60" fmla="*/ 258950 h 918356"/>
              <a:gd name="connsiteX61" fmla="*/ 7599285 w 9517857"/>
              <a:gd name="connsiteY61" fmla="*/ 266021 h 918356"/>
              <a:gd name="connsiteX62" fmla="*/ 7644411 w 9517857"/>
              <a:gd name="connsiteY62" fmla="*/ 258986 h 918356"/>
              <a:gd name="connsiteX63" fmla="*/ 7965805 w 9517857"/>
              <a:gd name="connsiteY63" fmla="*/ 200355 h 918356"/>
              <a:gd name="connsiteX64" fmla="*/ 8147401 w 9517857"/>
              <a:gd name="connsiteY64" fmla="*/ 205617 h 918356"/>
              <a:gd name="connsiteX65" fmla="*/ 8256033 w 9517857"/>
              <a:gd name="connsiteY65" fmla="*/ 193713 h 918356"/>
              <a:gd name="connsiteX66" fmla="*/ 8614948 w 9517857"/>
              <a:gd name="connsiteY66" fmla="*/ 168247 h 918356"/>
              <a:gd name="connsiteX67" fmla="*/ 8715976 w 9517857"/>
              <a:gd name="connsiteY67" fmla="*/ 178374 h 918356"/>
              <a:gd name="connsiteX68" fmla="*/ 8778827 w 9517857"/>
              <a:gd name="connsiteY68" fmla="*/ 172936 h 918356"/>
              <a:gd name="connsiteX69" fmla="*/ 8855248 w 9517857"/>
              <a:gd name="connsiteY69" fmla="*/ 143149 h 918356"/>
              <a:gd name="connsiteX70" fmla="*/ 9010380 w 9517857"/>
              <a:gd name="connsiteY70" fmla="*/ 91891 h 918356"/>
              <a:gd name="connsiteX71" fmla="*/ 9110856 w 9517857"/>
              <a:gd name="connsiteY71" fmla="*/ 70997 h 918356"/>
              <a:gd name="connsiteX72" fmla="*/ 9268817 w 9517857"/>
              <a:gd name="connsiteY72" fmla="*/ 53082 h 918356"/>
              <a:gd name="connsiteX73" fmla="*/ 9316667 w 9517857"/>
              <a:gd name="connsiteY73" fmla="*/ 45047 h 918356"/>
              <a:gd name="connsiteX74" fmla="*/ 9428209 w 9517857"/>
              <a:gd name="connsiteY74" fmla="*/ 29923 h 918356"/>
              <a:gd name="connsiteX75" fmla="*/ 9488916 w 9517857"/>
              <a:gd name="connsiteY7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36507 w 9517857"/>
              <a:gd name="connsiteY39" fmla="*/ 256788 h 918356"/>
              <a:gd name="connsiteX40" fmla="*/ 4892569 w 9517857"/>
              <a:gd name="connsiteY40" fmla="*/ 249933 h 918356"/>
              <a:gd name="connsiteX41" fmla="*/ 4896611 w 9517857"/>
              <a:gd name="connsiteY41" fmla="*/ 240448 h 918356"/>
              <a:gd name="connsiteX42" fmla="*/ 4917286 w 9517857"/>
              <a:gd name="connsiteY42" fmla="*/ 243659 h 918356"/>
              <a:gd name="connsiteX43" fmla="*/ 4981173 w 9517857"/>
              <a:gd name="connsiteY43" fmla="*/ 247103 h 918356"/>
              <a:gd name="connsiteX44" fmla="*/ 5060397 w 9517857"/>
              <a:gd name="connsiteY44" fmla="*/ 263688 h 918356"/>
              <a:gd name="connsiteX45" fmla="*/ 5252996 w 9517857"/>
              <a:gd name="connsiteY45" fmla="*/ 270655 h 918356"/>
              <a:gd name="connsiteX46" fmla="*/ 5358056 w 9517857"/>
              <a:gd name="connsiteY46" fmla="*/ 247248 h 918356"/>
              <a:gd name="connsiteX47" fmla="*/ 5426496 w 9517857"/>
              <a:gd name="connsiteY47" fmla="*/ 235142 h 918356"/>
              <a:gd name="connsiteX48" fmla="*/ 5497161 w 9517857"/>
              <a:gd name="connsiteY48" fmla="*/ 228808 h 918356"/>
              <a:gd name="connsiteX49" fmla="*/ 5826043 w 9517857"/>
              <a:gd name="connsiteY49" fmla="*/ 148073 h 918356"/>
              <a:gd name="connsiteX50" fmla="*/ 6007627 w 9517857"/>
              <a:gd name="connsiteY50" fmla="*/ 147126 h 918356"/>
              <a:gd name="connsiteX51" fmla="*/ 6194152 w 9517857"/>
              <a:gd name="connsiteY51" fmla="*/ 151772 h 918356"/>
              <a:gd name="connsiteX52" fmla="*/ 6281379 w 9517857"/>
              <a:gd name="connsiteY52" fmla="*/ 181626 h 918356"/>
              <a:gd name="connsiteX53" fmla="*/ 6489033 w 9517857"/>
              <a:gd name="connsiteY53" fmla="*/ 167648 h 918356"/>
              <a:gd name="connsiteX54" fmla="*/ 6544700 w 9517857"/>
              <a:gd name="connsiteY54" fmla="*/ 167161 h 918356"/>
              <a:gd name="connsiteX55" fmla="*/ 6648353 w 9517857"/>
              <a:gd name="connsiteY55" fmla="*/ 172250 h 918356"/>
              <a:gd name="connsiteX56" fmla="*/ 6736227 w 9517857"/>
              <a:gd name="connsiteY56" fmla="*/ 173216 h 918356"/>
              <a:gd name="connsiteX57" fmla="*/ 6977218 w 9517857"/>
              <a:gd name="connsiteY57" fmla="*/ 184289 h 918356"/>
              <a:gd name="connsiteX58" fmla="*/ 7065221 w 9517857"/>
              <a:gd name="connsiteY58" fmla="*/ 227531 h 918356"/>
              <a:gd name="connsiteX59" fmla="*/ 7358195 w 9517857"/>
              <a:gd name="connsiteY59" fmla="*/ 251740 h 918356"/>
              <a:gd name="connsiteX60" fmla="*/ 7565449 w 9517857"/>
              <a:gd name="connsiteY60" fmla="*/ 258950 h 918356"/>
              <a:gd name="connsiteX61" fmla="*/ 7599285 w 9517857"/>
              <a:gd name="connsiteY61" fmla="*/ 266021 h 918356"/>
              <a:gd name="connsiteX62" fmla="*/ 7644411 w 9517857"/>
              <a:gd name="connsiteY62" fmla="*/ 258986 h 918356"/>
              <a:gd name="connsiteX63" fmla="*/ 7965805 w 9517857"/>
              <a:gd name="connsiteY63" fmla="*/ 200355 h 918356"/>
              <a:gd name="connsiteX64" fmla="*/ 8147401 w 9517857"/>
              <a:gd name="connsiteY64" fmla="*/ 205617 h 918356"/>
              <a:gd name="connsiteX65" fmla="*/ 8256033 w 9517857"/>
              <a:gd name="connsiteY65" fmla="*/ 193713 h 918356"/>
              <a:gd name="connsiteX66" fmla="*/ 8614948 w 9517857"/>
              <a:gd name="connsiteY66" fmla="*/ 168247 h 918356"/>
              <a:gd name="connsiteX67" fmla="*/ 8715976 w 9517857"/>
              <a:gd name="connsiteY67" fmla="*/ 178374 h 918356"/>
              <a:gd name="connsiteX68" fmla="*/ 8778827 w 9517857"/>
              <a:gd name="connsiteY68" fmla="*/ 172936 h 918356"/>
              <a:gd name="connsiteX69" fmla="*/ 8855248 w 9517857"/>
              <a:gd name="connsiteY69" fmla="*/ 143149 h 918356"/>
              <a:gd name="connsiteX70" fmla="*/ 9010380 w 9517857"/>
              <a:gd name="connsiteY70" fmla="*/ 91891 h 918356"/>
              <a:gd name="connsiteX71" fmla="*/ 9110856 w 9517857"/>
              <a:gd name="connsiteY71" fmla="*/ 70997 h 918356"/>
              <a:gd name="connsiteX72" fmla="*/ 9268817 w 9517857"/>
              <a:gd name="connsiteY72" fmla="*/ 53082 h 918356"/>
              <a:gd name="connsiteX73" fmla="*/ 9316667 w 9517857"/>
              <a:gd name="connsiteY73" fmla="*/ 45047 h 918356"/>
              <a:gd name="connsiteX74" fmla="*/ 9428209 w 9517857"/>
              <a:gd name="connsiteY74" fmla="*/ 29923 h 918356"/>
              <a:gd name="connsiteX75" fmla="*/ 9488916 w 9517857"/>
              <a:gd name="connsiteY7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92569 w 9517857"/>
              <a:gd name="connsiteY39" fmla="*/ 249933 h 918356"/>
              <a:gd name="connsiteX40" fmla="*/ 4896611 w 9517857"/>
              <a:gd name="connsiteY40" fmla="*/ 240448 h 918356"/>
              <a:gd name="connsiteX41" fmla="*/ 4917286 w 9517857"/>
              <a:gd name="connsiteY41" fmla="*/ 243659 h 918356"/>
              <a:gd name="connsiteX42" fmla="*/ 4981173 w 9517857"/>
              <a:gd name="connsiteY42" fmla="*/ 247103 h 918356"/>
              <a:gd name="connsiteX43" fmla="*/ 5060397 w 9517857"/>
              <a:gd name="connsiteY43" fmla="*/ 263688 h 918356"/>
              <a:gd name="connsiteX44" fmla="*/ 5252996 w 9517857"/>
              <a:gd name="connsiteY44" fmla="*/ 270655 h 918356"/>
              <a:gd name="connsiteX45" fmla="*/ 5358056 w 9517857"/>
              <a:gd name="connsiteY45" fmla="*/ 247248 h 918356"/>
              <a:gd name="connsiteX46" fmla="*/ 5426496 w 9517857"/>
              <a:gd name="connsiteY46" fmla="*/ 235142 h 918356"/>
              <a:gd name="connsiteX47" fmla="*/ 5497161 w 9517857"/>
              <a:gd name="connsiteY47" fmla="*/ 228808 h 918356"/>
              <a:gd name="connsiteX48" fmla="*/ 5826043 w 9517857"/>
              <a:gd name="connsiteY48" fmla="*/ 148073 h 918356"/>
              <a:gd name="connsiteX49" fmla="*/ 6007627 w 9517857"/>
              <a:gd name="connsiteY49" fmla="*/ 147126 h 918356"/>
              <a:gd name="connsiteX50" fmla="*/ 6194152 w 9517857"/>
              <a:gd name="connsiteY50" fmla="*/ 151772 h 918356"/>
              <a:gd name="connsiteX51" fmla="*/ 6281379 w 9517857"/>
              <a:gd name="connsiteY51" fmla="*/ 181626 h 918356"/>
              <a:gd name="connsiteX52" fmla="*/ 6489033 w 9517857"/>
              <a:gd name="connsiteY52" fmla="*/ 167648 h 918356"/>
              <a:gd name="connsiteX53" fmla="*/ 6544700 w 9517857"/>
              <a:gd name="connsiteY53" fmla="*/ 167161 h 918356"/>
              <a:gd name="connsiteX54" fmla="*/ 6648353 w 9517857"/>
              <a:gd name="connsiteY54" fmla="*/ 172250 h 918356"/>
              <a:gd name="connsiteX55" fmla="*/ 6736227 w 9517857"/>
              <a:gd name="connsiteY55" fmla="*/ 173216 h 918356"/>
              <a:gd name="connsiteX56" fmla="*/ 6977218 w 9517857"/>
              <a:gd name="connsiteY56" fmla="*/ 184289 h 918356"/>
              <a:gd name="connsiteX57" fmla="*/ 7065221 w 9517857"/>
              <a:gd name="connsiteY57" fmla="*/ 227531 h 918356"/>
              <a:gd name="connsiteX58" fmla="*/ 7358195 w 9517857"/>
              <a:gd name="connsiteY58" fmla="*/ 251740 h 918356"/>
              <a:gd name="connsiteX59" fmla="*/ 7565449 w 9517857"/>
              <a:gd name="connsiteY59" fmla="*/ 258950 h 918356"/>
              <a:gd name="connsiteX60" fmla="*/ 7599285 w 9517857"/>
              <a:gd name="connsiteY60" fmla="*/ 266021 h 918356"/>
              <a:gd name="connsiteX61" fmla="*/ 7644411 w 9517857"/>
              <a:gd name="connsiteY61" fmla="*/ 258986 h 918356"/>
              <a:gd name="connsiteX62" fmla="*/ 7965805 w 9517857"/>
              <a:gd name="connsiteY62" fmla="*/ 200355 h 918356"/>
              <a:gd name="connsiteX63" fmla="*/ 8147401 w 9517857"/>
              <a:gd name="connsiteY63" fmla="*/ 205617 h 918356"/>
              <a:gd name="connsiteX64" fmla="*/ 8256033 w 9517857"/>
              <a:gd name="connsiteY64" fmla="*/ 193713 h 918356"/>
              <a:gd name="connsiteX65" fmla="*/ 8614948 w 9517857"/>
              <a:gd name="connsiteY65" fmla="*/ 168247 h 918356"/>
              <a:gd name="connsiteX66" fmla="*/ 8715976 w 9517857"/>
              <a:gd name="connsiteY66" fmla="*/ 178374 h 918356"/>
              <a:gd name="connsiteX67" fmla="*/ 8778827 w 9517857"/>
              <a:gd name="connsiteY67" fmla="*/ 172936 h 918356"/>
              <a:gd name="connsiteX68" fmla="*/ 8855248 w 9517857"/>
              <a:gd name="connsiteY68" fmla="*/ 143149 h 918356"/>
              <a:gd name="connsiteX69" fmla="*/ 9010380 w 9517857"/>
              <a:gd name="connsiteY69" fmla="*/ 91891 h 918356"/>
              <a:gd name="connsiteX70" fmla="*/ 9110856 w 9517857"/>
              <a:gd name="connsiteY70" fmla="*/ 70997 h 918356"/>
              <a:gd name="connsiteX71" fmla="*/ 9268817 w 9517857"/>
              <a:gd name="connsiteY71" fmla="*/ 53082 h 918356"/>
              <a:gd name="connsiteX72" fmla="*/ 9316667 w 9517857"/>
              <a:gd name="connsiteY72" fmla="*/ 45047 h 918356"/>
              <a:gd name="connsiteX73" fmla="*/ 9428209 w 9517857"/>
              <a:gd name="connsiteY73" fmla="*/ 29923 h 918356"/>
              <a:gd name="connsiteX74" fmla="*/ 9488916 w 9517857"/>
              <a:gd name="connsiteY7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92569 w 9517857"/>
              <a:gd name="connsiteY39" fmla="*/ 249933 h 918356"/>
              <a:gd name="connsiteX40" fmla="*/ 4917286 w 9517857"/>
              <a:gd name="connsiteY40" fmla="*/ 243659 h 918356"/>
              <a:gd name="connsiteX41" fmla="*/ 4981173 w 9517857"/>
              <a:gd name="connsiteY41" fmla="*/ 247103 h 918356"/>
              <a:gd name="connsiteX42" fmla="*/ 5060397 w 9517857"/>
              <a:gd name="connsiteY42" fmla="*/ 263688 h 918356"/>
              <a:gd name="connsiteX43" fmla="*/ 5252996 w 9517857"/>
              <a:gd name="connsiteY43" fmla="*/ 270655 h 918356"/>
              <a:gd name="connsiteX44" fmla="*/ 5358056 w 9517857"/>
              <a:gd name="connsiteY44" fmla="*/ 247248 h 918356"/>
              <a:gd name="connsiteX45" fmla="*/ 5426496 w 9517857"/>
              <a:gd name="connsiteY45" fmla="*/ 235142 h 918356"/>
              <a:gd name="connsiteX46" fmla="*/ 5497161 w 9517857"/>
              <a:gd name="connsiteY46" fmla="*/ 228808 h 918356"/>
              <a:gd name="connsiteX47" fmla="*/ 5826043 w 9517857"/>
              <a:gd name="connsiteY47" fmla="*/ 148073 h 918356"/>
              <a:gd name="connsiteX48" fmla="*/ 6007627 w 9517857"/>
              <a:gd name="connsiteY48" fmla="*/ 147126 h 918356"/>
              <a:gd name="connsiteX49" fmla="*/ 6194152 w 9517857"/>
              <a:gd name="connsiteY49" fmla="*/ 151772 h 918356"/>
              <a:gd name="connsiteX50" fmla="*/ 6281379 w 9517857"/>
              <a:gd name="connsiteY50" fmla="*/ 181626 h 918356"/>
              <a:gd name="connsiteX51" fmla="*/ 6489033 w 9517857"/>
              <a:gd name="connsiteY51" fmla="*/ 167648 h 918356"/>
              <a:gd name="connsiteX52" fmla="*/ 6544700 w 9517857"/>
              <a:gd name="connsiteY52" fmla="*/ 167161 h 918356"/>
              <a:gd name="connsiteX53" fmla="*/ 6648353 w 9517857"/>
              <a:gd name="connsiteY53" fmla="*/ 172250 h 918356"/>
              <a:gd name="connsiteX54" fmla="*/ 6736227 w 9517857"/>
              <a:gd name="connsiteY54" fmla="*/ 173216 h 918356"/>
              <a:gd name="connsiteX55" fmla="*/ 6977218 w 9517857"/>
              <a:gd name="connsiteY55" fmla="*/ 184289 h 918356"/>
              <a:gd name="connsiteX56" fmla="*/ 7065221 w 9517857"/>
              <a:gd name="connsiteY56" fmla="*/ 227531 h 918356"/>
              <a:gd name="connsiteX57" fmla="*/ 7358195 w 9517857"/>
              <a:gd name="connsiteY57" fmla="*/ 251740 h 918356"/>
              <a:gd name="connsiteX58" fmla="*/ 7565449 w 9517857"/>
              <a:gd name="connsiteY58" fmla="*/ 258950 h 918356"/>
              <a:gd name="connsiteX59" fmla="*/ 7599285 w 9517857"/>
              <a:gd name="connsiteY59" fmla="*/ 266021 h 918356"/>
              <a:gd name="connsiteX60" fmla="*/ 7644411 w 9517857"/>
              <a:gd name="connsiteY60" fmla="*/ 258986 h 918356"/>
              <a:gd name="connsiteX61" fmla="*/ 7965805 w 9517857"/>
              <a:gd name="connsiteY61" fmla="*/ 200355 h 918356"/>
              <a:gd name="connsiteX62" fmla="*/ 8147401 w 9517857"/>
              <a:gd name="connsiteY62" fmla="*/ 205617 h 918356"/>
              <a:gd name="connsiteX63" fmla="*/ 8256033 w 9517857"/>
              <a:gd name="connsiteY63" fmla="*/ 193713 h 918356"/>
              <a:gd name="connsiteX64" fmla="*/ 8614948 w 9517857"/>
              <a:gd name="connsiteY64" fmla="*/ 168247 h 918356"/>
              <a:gd name="connsiteX65" fmla="*/ 8715976 w 9517857"/>
              <a:gd name="connsiteY65" fmla="*/ 178374 h 918356"/>
              <a:gd name="connsiteX66" fmla="*/ 8778827 w 9517857"/>
              <a:gd name="connsiteY66" fmla="*/ 172936 h 918356"/>
              <a:gd name="connsiteX67" fmla="*/ 8855248 w 9517857"/>
              <a:gd name="connsiteY67" fmla="*/ 143149 h 918356"/>
              <a:gd name="connsiteX68" fmla="*/ 9010380 w 9517857"/>
              <a:gd name="connsiteY68" fmla="*/ 91891 h 918356"/>
              <a:gd name="connsiteX69" fmla="*/ 9110856 w 9517857"/>
              <a:gd name="connsiteY69" fmla="*/ 70997 h 918356"/>
              <a:gd name="connsiteX70" fmla="*/ 9268817 w 9517857"/>
              <a:gd name="connsiteY70" fmla="*/ 53082 h 918356"/>
              <a:gd name="connsiteX71" fmla="*/ 9316667 w 9517857"/>
              <a:gd name="connsiteY71" fmla="*/ 45047 h 918356"/>
              <a:gd name="connsiteX72" fmla="*/ 9428209 w 9517857"/>
              <a:gd name="connsiteY72" fmla="*/ 29923 h 918356"/>
              <a:gd name="connsiteX73" fmla="*/ 9488916 w 9517857"/>
              <a:gd name="connsiteY7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917286 w 9517857"/>
              <a:gd name="connsiteY39" fmla="*/ 243659 h 918356"/>
              <a:gd name="connsiteX40" fmla="*/ 4981173 w 9517857"/>
              <a:gd name="connsiteY40" fmla="*/ 247103 h 918356"/>
              <a:gd name="connsiteX41" fmla="*/ 5060397 w 9517857"/>
              <a:gd name="connsiteY41" fmla="*/ 263688 h 918356"/>
              <a:gd name="connsiteX42" fmla="*/ 5252996 w 9517857"/>
              <a:gd name="connsiteY42" fmla="*/ 270655 h 918356"/>
              <a:gd name="connsiteX43" fmla="*/ 5358056 w 9517857"/>
              <a:gd name="connsiteY43" fmla="*/ 247248 h 918356"/>
              <a:gd name="connsiteX44" fmla="*/ 5426496 w 9517857"/>
              <a:gd name="connsiteY44" fmla="*/ 235142 h 918356"/>
              <a:gd name="connsiteX45" fmla="*/ 5497161 w 9517857"/>
              <a:gd name="connsiteY45" fmla="*/ 228808 h 918356"/>
              <a:gd name="connsiteX46" fmla="*/ 5826043 w 9517857"/>
              <a:gd name="connsiteY46" fmla="*/ 148073 h 918356"/>
              <a:gd name="connsiteX47" fmla="*/ 6007627 w 9517857"/>
              <a:gd name="connsiteY47" fmla="*/ 147126 h 918356"/>
              <a:gd name="connsiteX48" fmla="*/ 6194152 w 9517857"/>
              <a:gd name="connsiteY48" fmla="*/ 151772 h 918356"/>
              <a:gd name="connsiteX49" fmla="*/ 6281379 w 9517857"/>
              <a:gd name="connsiteY49" fmla="*/ 181626 h 918356"/>
              <a:gd name="connsiteX50" fmla="*/ 6489033 w 9517857"/>
              <a:gd name="connsiteY50" fmla="*/ 167648 h 918356"/>
              <a:gd name="connsiteX51" fmla="*/ 6544700 w 9517857"/>
              <a:gd name="connsiteY51" fmla="*/ 167161 h 918356"/>
              <a:gd name="connsiteX52" fmla="*/ 6648353 w 9517857"/>
              <a:gd name="connsiteY52" fmla="*/ 172250 h 918356"/>
              <a:gd name="connsiteX53" fmla="*/ 6736227 w 9517857"/>
              <a:gd name="connsiteY53" fmla="*/ 173216 h 918356"/>
              <a:gd name="connsiteX54" fmla="*/ 6977218 w 9517857"/>
              <a:gd name="connsiteY54" fmla="*/ 184289 h 918356"/>
              <a:gd name="connsiteX55" fmla="*/ 7065221 w 9517857"/>
              <a:gd name="connsiteY55" fmla="*/ 227531 h 918356"/>
              <a:gd name="connsiteX56" fmla="*/ 7358195 w 9517857"/>
              <a:gd name="connsiteY56" fmla="*/ 251740 h 918356"/>
              <a:gd name="connsiteX57" fmla="*/ 7565449 w 9517857"/>
              <a:gd name="connsiteY57" fmla="*/ 258950 h 918356"/>
              <a:gd name="connsiteX58" fmla="*/ 7599285 w 9517857"/>
              <a:gd name="connsiteY58" fmla="*/ 266021 h 918356"/>
              <a:gd name="connsiteX59" fmla="*/ 7644411 w 9517857"/>
              <a:gd name="connsiteY59" fmla="*/ 258986 h 918356"/>
              <a:gd name="connsiteX60" fmla="*/ 7965805 w 9517857"/>
              <a:gd name="connsiteY60" fmla="*/ 200355 h 918356"/>
              <a:gd name="connsiteX61" fmla="*/ 8147401 w 9517857"/>
              <a:gd name="connsiteY61" fmla="*/ 205617 h 918356"/>
              <a:gd name="connsiteX62" fmla="*/ 8256033 w 9517857"/>
              <a:gd name="connsiteY62" fmla="*/ 193713 h 918356"/>
              <a:gd name="connsiteX63" fmla="*/ 8614948 w 9517857"/>
              <a:gd name="connsiteY63" fmla="*/ 168247 h 918356"/>
              <a:gd name="connsiteX64" fmla="*/ 8715976 w 9517857"/>
              <a:gd name="connsiteY64" fmla="*/ 178374 h 918356"/>
              <a:gd name="connsiteX65" fmla="*/ 8778827 w 9517857"/>
              <a:gd name="connsiteY65" fmla="*/ 172936 h 918356"/>
              <a:gd name="connsiteX66" fmla="*/ 8855248 w 9517857"/>
              <a:gd name="connsiteY66" fmla="*/ 143149 h 918356"/>
              <a:gd name="connsiteX67" fmla="*/ 9010380 w 9517857"/>
              <a:gd name="connsiteY67" fmla="*/ 91891 h 918356"/>
              <a:gd name="connsiteX68" fmla="*/ 9110856 w 9517857"/>
              <a:gd name="connsiteY68" fmla="*/ 70997 h 918356"/>
              <a:gd name="connsiteX69" fmla="*/ 9268817 w 9517857"/>
              <a:gd name="connsiteY69" fmla="*/ 53082 h 918356"/>
              <a:gd name="connsiteX70" fmla="*/ 9316667 w 9517857"/>
              <a:gd name="connsiteY70" fmla="*/ 45047 h 918356"/>
              <a:gd name="connsiteX71" fmla="*/ 9428209 w 9517857"/>
              <a:gd name="connsiteY71" fmla="*/ 29923 h 918356"/>
              <a:gd name="connsiteX72" fmla="*/ 9488916 w 9517857"/>
              <a:gd name="connsiteY7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908371 w 9517857"/>
              <a:gd name="connsiteY39" fmla="*/ 243659 h 918356"/>
              <a:gd name="connsiteX40" fmla="*/ 4981173 w 9517857"/>
              <a:gd name="connsiteY40" fmla="*/ 247103 h 918356"/>
              <a:gd name="connsiteX41" fmla="*/ 5060397 w 9517857"/>
              <a:gd name="connsiteY41" fmla="*/ 263688 h 918356"/>
              <a:gd name="connsiteX42" fmla="*/ 5252996 w 9517857"/>
              <a:gd name="connsiteY42" fmla="*/ 270655 h 918356"/>
              <a:gd name="connsiteX43" fmla="*/ 5358056 w 9517857"/>
              <a:gd name="connsiteY43" fmla="*/ 247248 h 918356"/>
              <a:gd name="connsiteX44" fmla="*/ 5426496 w 9517857"/>
              <a:gd name="connsiteY44" fmla="*/ 235142 h 918356"/>
              <a:gd name="connsiteX45" fmla="*/ 5497161 w 9517857"/>
              <a:gd name="connsiteY45" fmla="*/ 228808 h 918356"/>
              <a:gd name="connsiteX46" fmla="*/ 5826043 w 9517857"/>
              <a:gd name="connsiteY46" fmla="*/ 148073 h 918356"/>
              <a:gd name="connsiteX47" fmla="*/ 6007627 w 9517857"/>
              <a:gd name="connsiteY47" fmla="*/ 147126 h 918356"/>
              <a:gd name="connsiteX48" fmla="*/ 6194152 w 9517857"/>
              <a:gd name="connsiteY48" fmla="*/ 151772 h 918356"/>
              <a:gd name="connsiteX49" fmla="*/ 6281379 w 9517857"/>
              <a:gd name="connsiteY49" fmla="*/ 181626 h 918356"/>
              <a:gd name="connsiteX50" fmla="*/ 6489033 w 9517857"/>
              <a:gd name="connsiteY50" fmla="*/ 167648 h 918356"/>
              <a:gd name="connsiteX51" fmla="*/ 6544700 w 9517857"/>
              <a:gd name="connsiteY51" fmla="*/ 167161 h 918356"/>
              <a:gd name="connsiteX52" fmla="*/ 6648353 w 9517857"/>
              <a:gd name="connsiteY52" fmla="*/ 172250 h 918356"/>
              <a:gd name="connsiteX53" fmla="*/ 6736227 w 9517857"/>
              <a:gd name="connsiteY53" fmla="*/ 173216 h 918356"/>
              <a:gd name="connsiteX54" fmla="*/ 6977218 w 9517857"/>
              <a:gd name="connsiteY54" fmla="*/ 184289 h 918356"/>
              <a:gd name="connsiteX55" fmla="*/ 7065221 w 9517857"/>
              <a:gd name="connsiteY55" fmla="*/ 227531 h 918356"/>
              <a:gd name="connsiteX56" fmla="*/ 7358195 w 9517857"/>
              <a:gd name="connsiteY56" fmla="*/ 251740 h 918356"/>
              <a:gd name="connsiteX57" fmla="*/ 7565449 w 9517857"/>
              <a:gd name="connsiteY57" fmla="*/ 258950 h 918356"/>
              <a:gd name="connsiteX58" fmla="*/ 7599285 w 9517857"/>
              <a:gd name="connsiteY58" fmla="*/ 266021 h 918356"/>
              <a:gd name="connsiteX59" fmla="*/ 7644411 w 9517857"/>
              <a:gd name="connsiteY59" fmla="*/ 258986 h 918356"/>
              <a:gd name="connsiteX60" fmla="*/ 7965805 w 9517857"/>
              <a:gd name="connsiteY60" fmla="*/ 200355 h 918356"/>
              <a:gd name="connsiteX61" fmla="*/ 8147401 w 9517857"/>
              <a:gd name="connsiteY61" fmla="*/ 205617 h 918356"/>
              <a:gd name="connsiteX62" fmla="*/ 8256033 w 9517857"/>
              <a:gd name="connsiteY62" fmla="*/ 193713 h 918356"/>
              <a:gd name="connsiteX63" fmla="*/ 8614948 w 9517857"/>
              <a:gd name="connsiteY63" fmla="*/ 168247 h 918356"/>
              <a:gd name="connsiteX64" fmla="*/ 8715976 w 9517857"/>
              <a:gd name="connsiteY64" fmla="*/ 178374 h 918356"/>
              <a:gd name="connsiteX65" fmla="*/ 8778827 w 9517857"/>
              <a:gd name="connsiteY65" fmla="*/ 172936 h 918356"/>
              <a:gd name="connsiteX66" fmla="*/ 8855248 w 9517857"/>
              <a:gd name="connsiteY66" fmla="*/ 143149 h 918356"/>
              <a:gd name="connsiteX67" fmla="*/ 9010380 w 9517857"/>
              <a:gd name="connsiteY67" fmla="*/ 91891 h 918356"/>
              <a:gd name="connsiteX68" fmla="*/ 9110856 w 9517857"/>
              <a:gd name="connsiteY68" fmla="*/ 70997 h 918356"/>
              <a:gd name="connsiteX69" fmla="*/ 9268817 w 9517857"/>
              <a:gd name="connsiteY69" fmla="*/ 53082 h 918356"/>
              <a:gd name="connsiteX70" fmla="*/ 9316667 w 9517857"/>
              <a:gd name="connsiteY70" fmla="*/ 45047 h 918356"/>
              <a:gd name="connsiteX71" fmla="*/ 9428209 w 9517857"/>
              <a:gd name="connsiteY71" fmla="*/ 29923 h 918356"/>
              <a:gd name="connsiteX72" fmla="*/ 9488916 w 9517857"/>
              <a:gd name="connsiteY7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349632 w 9517857"/>
              <a:gd name="connsiteY28" fmla="*/ 432583 h 918356"/>
              <a:gd name="connsiteX29" fmla="*/ 3479593 w 9517857"/>
              <a:gd name="connsiteY29" fmla="*/ 390437 h 918356"/>
              <a:gd name="connsiteX30" fmla="*/ 3651428 w 9517857"/>
              <a:gd name="connsiteY30" fmla="*/ 361807 h 918356"/>
              <a:gd name="connsiteX31" fmla="*/ 3844133 w 9517857"/>
              <a:gd name="connsiteY31" fmla="*/ 360648 h 918356"/>
              <a:gd name="connsiteX32" fmla="*/ 3933803 w 9517857"/>
              <a:gd name="connsiteY32" fmla="*/ 357315 h 918356"/>
              <a:gd name="connsiteX33" fmla="*/ 4266740 w 9517857"/>
              <a:gd name="connsiteY33" fmla="*/ 361454 h 918356"/>
              <a:gd name="connsiteX34" fmla="*/ 4512664 w 9517857"/>
              <a:gd name="connsiteY34" fmla="*/ 319948 h 918356"/>
              <a:gd name="connsiteX35" fmla="*/ 4616423 w 9517857"/>
              <a:gd name="connsiteY35" fmla="*/ 290914 h 918356"/>
              <a:gd name="connsiteX36" fmla="*/ 4689163 w 9517857"/>
              <a:gd name="connsiteY36" fmla="*/ 272812 h 918356"/>
              <a:gd name="connsiteX37" fmla="*/ 4783273 w 9517857"/>
              <a:gd name="connsiteY37" fmla="*/ 248463 h 918356"/>
              <a:gd name="connsiteX38" fmla="*/ 4908371 w 9517857"/>
              <a:gd name="connsiteY38" fmla="*/ 243659 h 918356"/>
              <a:gd name="connsiteX39" fmla="*/ 4981173 w 9517857"/>
              <a:gd name="connsiteY39" fmla="*/ 247103 h 918356"/>
              <a:gd name="connsiteX40" fmla="*/ 5060397 w 9517857"/>
              <a:gd name="connsiteY40" fmla="*/ 263688 h 918356"/>
              <a:gd name="connsiteX41" fmla="*/ 5252996 w 9517857"/>
              <a:gd name="connsiteY41" fmla="*/ 270655 h 918356"/>
              <a:gd name="connsiteX42" fmla="*/ 5358056 w 9517857"/>
              <a:gd name="connsiteY42" fmla="*/ 247248 h 918356"/>
              <a:gd name="connsiteX43" fmla="*/ 5426496 w 9517857"/>
              <a:gd name="connsiteY43" fmla="*/ 235142 h 918356"/>
              <a:gd name="connsiteX44" fmla="*/ 5497161 w 9517857"/>
              <a:gd name="connsiteY44" fmla="*/ 228808 h 918356"/>
              <a:gd name="connsiteX45" fmla="*/ 5826043 w 9517857"/>
              <a:gd name="connsiteY45" fmla="*/ 148073 h 918356"/>
              <a:gd name="connsiteX46" fmla="*/ 6007627 w 9517857"/>
              <a:gd name="connsiteY46" fmla="*/ 147126 h 918356"/>
              <a:gd name="connsiteX47" fmla="*/ 6194152 w 9517857"/>
              <a:gd name="connsiteY47" fmla="*/ 151772 h 918356"/>
              <a:gd name="connsiteX48" fmla="*/ 6281379 w 9517857"/>
              <a:gd name="connsiteY48" fmla="*/ 181626 h 918356"/>
              <a:gd name="connsiteX49" fmla="*/ 6489033 w 9517857"/>
              <a:gd name="connsiteY49" fmla="*/ 167648 h 918356"/>
              <a:gd name="connsiteX50" fmla="*/ 6544700 w 9517857"/>
              <a:gd name="connsiteY50" fmla="*/ 167161 h 918356"/>
              <a:gd name="connsiteX51" fmla="*/ 6648353 w 9517857"/>
              <a:gd name="connsiteY51" fmla="*/ 172250 h 918356"/>
              <a:gd name="connsiteX52" fmla="*/ 6736227 w 9517857"/>
              <a:gd name="connsiteY52" fmla="*/ 173216 h 918356"/>
              <a:gd name="connsiteX53" fmla="*/ 6977218 w 9517857"/>
              <a:gd name="connsiteY53" fmla="*/ 184289 h 918356"/>
              <a:gd name="connsiteX54" fmla="*/ 7065221 w 9517857"/>
              <a:gd name="connsiteY54" fmla="*/ 227531 h 918356"/>
              <a:gd name="connsiteX55" fmla="*/ 7358195 w 9517857"/>
              <a:gd name="connsiteY55" fmla="*/ 251740 h 918356"/>
              <a:gd name="connsiteX56" fmla="*/ 7565449 w 9517857"/>
              <a:gd name="connsiteY56" fmla="*/ 258950 h 918356"/>
              <a:gd name="connsiteX57" fmla="*/ 7599285 w 9517857"/>
              <a:gd name="connsiteY57" fmla="*/ 266021 h 918356"/>
              <a:gd name="connsiteX58" fmla="*/ 7644411 w 9517857"/>
              <a:gd name="connsiteY58" fmla="*/ 258986 h 918356"/>
              <a:gd name="connsiteX59" fmla="*/ 7965805 w 9517857"/>
              <a:gd name="connsiteY59" fmla="*/ 200355 h 918356"/>
              <a:gd name="connsiteX60" fmla="*/ 8147401 w 9517857"/>
              <a:gd name="connsiteY60" fmla="*/ 205617 h 918356"/>
              <a:gd name="connsiteX61" fmla="*/ 8256033 w 9517857"/>
              <a:gd name="connsiteY61" fmla="*/ 193713 h 918356"/>
              <a:gd name="connsiteX62" fmla="*/ 8614948 w 9517857"/>
              <a:gd name="connsiteY62" fmla="*/ 168247 h 918356"/>
              <a:gd name="connsiteX63" fmla="*/ 8715976 w 9517857"/>
              <a:gd name="connsiteY63" fmla="*/ 178374 h 918356"/>
              <a:gd name="connsiteX64" fmla="*/ 8778827 w 9517857"/>
              <a:gd name="connsiteY64" fmla="*/ 172936 h 918356"/>
              <a:gd name="connsiteX65" fmla="*/ 8855248 w 9517857"/>
              <a:gd name="connsiteY65" fmla="*/ 143149 h 918356"/>
              <a:gd name="connsiteX66" fmla="*/ 9010380 w 9517857"/>
              <a:gd name="connsiteY66" fmla="*/ 91891 h 918356"/>
              <a:gd name="connsiteX67" fmla="*/ 9110856 w 9517857"/>
              <a:gd name="connsiteY67" fmla="*/ 70997 h 918356"/>
              <a:gd name="connsiteX68" fmla="*/ 9268817 w 9517857"/>
              <a:gd name="connsiteY68" fmla="*/ 53082 h 918356"/>
              <a:gd name="connsiteX69" fmla="*/ 9316667 w 9517857"/>
              <a:gd name="connsiteY69" fmla="*/ 45047 h 918356"/>
              <a:gd name="connsiteX70" fmla="*/ 9428209 w 9517857"/>
              <a:gd name="connsiteY70" fmla="*/ 29923 h 918356"/>
              <a:gd name="connsiteX71" fmla="*/ 9488916 w 9517857"/>
              <a:gd name="connsiteY7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580688 w 9517857"/>
              <a:gd name="connsiteY18" fmla="*/ 693697 h 918356"/>
              <a:gd name="connsiteX19" fmla="*/ 2054652 w 9517857"/>
              <a:gd name="connsiteY19" fmla="*/ 656648 h 918356"/>
              <a:gd name="connsiteX20" fmla="*/ 2135144 w 9517857"/>
              <a:gd name="connsiteY20" fmla="*/ 636501 h 918356"/>
              <a:gd name="connsiteX21" fmla="*/ 2440292 w 9517857"/>
              <a:gd name="connsiteY21" fmla="*/ 593862 h 918356"/>
              <a:gd name="connsiteX22" fmla="*/ 2547829 w 9517857"/>
              <a:gd name="connsiteY22" fmla="*/ 566150 h 918356"/>
              <a:gd name="connsiteX23" fmla="*/ 2693698 w 9517857"/>
              <a:gd name="connsiteY23" fmla="*/ 560029 h 918356"/>
              <a:gd name="connsiteX24" fmla="*/ 2727306 w 9517857"/>
              <a:gd name="connsiteY24" fmla="*/ 550698 h 918356"/>
              <a:gd name="connsiteX25" fmla="*/ 3073635 w 9517857"/>
              <a:gd name="connsiteY25" fmla="*/ 491294 h 918356"/>
              <a:gd name="connsiteX26" fmla="*/ 3222071 w 9517857"/>
              <a:gd name="connsiteY26" fmla="*/ 470559 h 918356"/>
              <a:gd name="connsiteX27" fmla="*/ 3349632 w 9517857"/>
              <a:gd name="connsiteY27" fmla="*/ 432583 h 918356"/>
              <a:gd name="connsiteX28" fmla="*/ 3479593 w 9517857"/>
              <a:gd name="connsiteY28" fmla="*/ 390437 h 918356"/>
              <a:gd name="connsiteX29" fmla="*/ 3651428 w 9517857"/>
              <a:gd name="connsiteY29" fmla="*/ 361807 h 918356"/>
              <a:gd name="connsiteX30" fmla="*/ 3844133 w 9517857"/>
              <a:gd name="connsiteY30" fmla="*/ 360648 h 918356"/>
              <a:gd name="connsiteX31" fmla="*/ 3933803 w 9517857"/>
              <a:gd name="connsiteY31" fmla="*/ 357315 h 918356"/>
              <a:gd name="connsiteX32" fmla="*/ 4266740 w 9517857"/>
              <a:gd name="connsiteY32" fmla="*/ 361454 h 918356"/>
              <a:gd name="connsiteX33" fmla="*/ 4512664 w 9517857"/>
              <a:gd name="connsiteY33" fmla="*/ 319948 h 918356"/>
              <a:gd name="connsiteX34" fmla="*/ 4616423 w 9517857"/>
              <a:gd name="connsiteY34" fmla="*/ 290914 h 918356"/>
              <a:gd name="connsiteX35" fmla="*/ 4689163 w 9517857"/>
              <a:gd name="connsiteY35" fmla="*/ 272812 h 918356"/>
              <a:gd name="connsiteX36" fmla="*/ 4783273 w 9517857"/>
              <a:gd name="connsiteY36" fmla="*/ 248463 h 918356"/>
              <a:gd name="connsiteX37" fmla="*/ 4908371 w 9517857"/>
              <a:gd name="connsiteY37" fmla="*/ 243659 h 918356"/>
              <a:gd name="connsiteX38" fmla="*/ 4981173 w 9517857"/>
              <a:gd name="connsiteY38" fmla="*/ 247103 h 918356"/>
              <a:gd name="connsiteX39" fmla="*/ 5060397 w 9517857"/>
              <a:gd name="connsiteY39" fmla="*/ 263688 h 918356"/>
              <a:gd name="connsiteX40" fmla="*/ 5252996 w 9517857"/>
              <a:gd name="connsiteY40" fmla="*/ 270655 h 918356"/>
              <a:gd name="connsiteX41" fmla="*/ 5358056 w 9517857"/>
              <a:gd name="connsiteY41" fmla="*/ 247248 h 918356"/>
              <a:gd name="connsiteX42" fmla="*/ 5426496 w 9517857"/>
              <a:gd name="connsiteY42" fmla="*/ 235142 h 918356"/>
              <a:gd name="connsiteX43" fmla="*/ 5497161 w 9517857"/>
              <a:gd name="connsiteY43" fmla="*/ 228808 h 918356"/>
              <a:gd name="connsiteX44" fmla="*/ 5826043 w 9517857"/>
              <a:gd name="connsiteY44" fmla="*/ 148073 h 918356"/>
              <a:gd name="connsiteX45" fmla="*/ 6007627 w 9517857"/>
              <a:gd name="connsiteY45" fmla="*/ 147126 h 918356"/>
              <a:gd name="connsiteX46" fmla="*/ 6194152 w 9517857"/>
              <a:gd name="connsiteY46" fmla="*/ 151772 h 918356"/>
              <a:gd name="connsiteX47" fmla="*/ 6281379 w 9517857"/>
              <a:gd name="connsiteY47" fmla="*/ 181626 h 918356"/>
              <a:gd name="connsiteX48" fmla="*/ 6489033 w 9517857"/>
              <a:gd name="connsiteY48" fmla="*/ 167648 h 918356"/>
              <a:gd name="connsiteX49" fmla="*/ 6544700 w 9517857"/>
              <a:gd name="connsiteY49" fmla="*/ 167161 h 918356"/>
              <a:gd name="connsiteX50" fmla="*/ 6648353 w 9517857"/>
              <a:gd name="connsiteY50" fmla="*/ 172250 h 918356"/>
              <a:gd name="connsiteX51" fmla="*/ 6736227 w 9517857"/>
              <a:gd name="connsiteY51" fmla="*/ 173216 h 918356"/>
              <a:gd name="connsiteX52" fmla="*/ 6977218 w 9517857"/>
              <a:gd name="connsiteY52" fmla="*/ 184289 h 918356"/>
              <a:gd name="connsiteX53" fmla="*/ 7065221 w 9517857"/>
              <a:gd name="connsiteY53" fmla="*/ 227531 h 918356"/>
              <a:gd name="connsiteX54" fmla="*/ 7358195 w 9517857"/>
              <a:gd name="connsiteY54" fmla="*/ 251740 h 918356"/>
              <a:gd name="connsiteX55" fmla="*/ 7565449 w 9517857"/>
              <a:gd name="connsiteY55" fmla="*/ 258950 h 918356"/>
              <a:gd name="connsiteX56" fmla="*/ 7599285 w 9517857"/>
              <a:gd name="connsiteY56" fmla="*/ 266021 h 918356"/>
              <a:gd name="connsiteX57" fmla="*/ 7644411 w 9517857"/>
              <a:gd name="connsiteY57" fmla="*/ 258986 h 918356"/>
              <a:gd name="connsiteX58" fmla="*/ 7965805 w 9517857"/>
              <a:gd name="connsiteY58" fmla="*/ 200355 h 918356"/>
              <a:gd name="connsiteX59" fmla="*/ 8147401 w 9517857"/>
              <a:gd name="connsiteY59" fmla="*/ 205617 h 918356"/>
              <a:gd name="connsiteX60" fmla="*/ 8256033 w 9517857"/>
              <a:gd name="connsiteY60" fmla="*/ 193713 h 918356"/>
              <a:gd name="connsiteX61" fmla="*/ 8614948 w 9517857"/>
              <a:gd name="connsiteY61" fmla="*/ 168247 h 918356"/>
              <a:gd name="connsiteX62" fmla="*/ 8715976 w 9517857"/>
              <a:gd name="connsiteY62" fmla="*/ 178374 h 918356"/>
              <a:gd name="connsiteX63" fmla="*/ 8778827 w 9517857"/>
              <a:gd name="connsiteY63" fmla="*/ 172936 h 918356"/>
              <a:gd name="connsiteX64" fmla="*/ 8855248 w 9517857"/>
              <a:gd name="connsiteY64" fmla="*/ 143149 h 918356"/>
              <a:gd name="connsiteX65" fmla="*/ 9010380 w 9517857"/>
              <a:gd name="connsiteY65" fmla="*/ 91891 h 918356"/>
              <a:gd name="connsiteX66" fmla="*/ 9110856 w 9517857"/>
              <a:gd name="connsiteY66" fmla="*/ 70997 h 918356"/>
              <a:gd name="connsiteX67" fmla="*/ 9268817 w 9517857"/>
              <a:gd name="connsiteY67" fmla="*/ 53082 h 918356"/>
              <a:gd name="connsiteX68" fmla="*/ 9316667 w 9517857"/>
              <a:gd name="connsiteY68" fmla="*/ 45047 h 918356"/>
              <a:gd name="connsiteX69" fmla="*/ 9428209 w 9517857"/>
              <a:gd name="connsiteY69" fmla="*/ 29923 h 918356"/>
              <a:gd name="connsiteX70" fmla="*/ 9488916 w 9517857"/>
              <a:gd name="connsiteY7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580688 w 9517857"/>
              <a:gd name="connsiteY18" fmla="*/ 693697 h 918356"/>
              <a:gd name="connsiteX19" fmla="*/ 2054652 w 9517857"/>
              <a:gd name="connsiteY19" fmla="*/ 656648 h 918356"/>
              <a:gd name="connsiteX20" fmla="*/ 2135144 w 9517857"/>
              <a:gd name="connsiteY20" fmla="*/ 636501 h 918356"/>
              <a:gd name="connsiteX21" fmla="*/ 2440292 w 9517857"/>
              <a:gd name="connsiteY21" fmla="*/ 593862 h 918356"/>
              <a:gd name="connsiteX22" fmla="*/ 2547829 w 9517857"/>
              <a:gd name="connsiteY22" fmla="*/ 566150 h 918356"/>
              <a:gd name="connsiteX23" fmla="*/ 2693698 w 9517857"/>
              <a:gd name="connsiteY23" fmla="*/ 560029 h 918356"/>
              <a:gd name="connsiteX24" fmla="*/ 2727306 w 9517857"/>
              <a:gd name="connsiteY24" fmla="*/ 550698 h 918356"/>
              <a:gd name="connsiteX25" fmla="*/ 3073635 w 9517857"/>
              <a:gd name="connsiteY25" fmla="*/ 491294 h 918356"/>
              <a:gd name="connsiteX26" fmla="*/ 3222071 w 9517857"/>
              <a:gd name="connsiteY26" fmla="*/ 470559 h 918356"/>
              <a:gd name="connsiteX27" fmla="*/ 3349632 w 9517857"/>
              <a:gd name="connsiteY27" fmla="*/ 432583 h 918356"/>
              <a:gd name="connsiteX28" fmla="*/ 3479593 w 9517857"/>
              <a:gd name="connsiteY28" fmla="*/ 390437 h 918356"/>
              <a:gd name="connsiteX29" fmla="*/ 3651428 w 9517857"/>
              <a:gd name="connsiteY29" fmla="*/ 361807 h 918356"/>
              <a:gd name="connsiteX30" fmla="*/ 3844133 w 9517857"/>
              <a:gd name="connsiteY30" fmla="*/ 360648 h 918356"/>
              <a:gd name="connsiteX31" fmla="*/ 3933803 w 9517857"/>
              <a:gd name="connsiteY31" fmla="*/ 357315 h 918356"/>
              <a:gd name="connsiteX32" fmla="*/ 4266740 w 9517857"/>
              <a:gd name="connsiteY32" fmla="*/ 361454 h 918356"/>
              <a:gd name="connsiteX33" fmla="*/ 4512664 w 9517857"/>
              <a:gd name="connsiteY33" fmla="*/ 319948 h 918356"/>
              <a:gd name="connsiteX34" fmla="*/ 4616423 w 9517857"/>
              <a:gd name="connsiteY34" fmla="*/ 290914 h 918356"/>
              <a:gd name="connsiteX35" fmla="*/ 4689163 w 9517857"/>
              <a:gd name="connsiteY35" fmla="*/ 272812 h 918356"/>
              <a:gd name="connsiteX36" fmla="*/ 4783273 w 9517857"/>
              <a:gd name="connsiteY36" fmla="*/ 248463 h 918356"/>
              <a:gd name="connsiteX37" fmla="*/ 4908371 w 9517857"/>
              <a:gd name="connsiteY37" fmla="*/ 243659 h 918356"/>
              <a:gd name="connsiteX38" fmla="*/ 4981173 w 9517857"/>
              <a:gd name="connsiteY38" fmla="*/ 247103 h 918356"/>
              <a:gd name="connsiteX39" fmla="*/ 5060397 w 9517857"/>
              <a:gd name="connsiteY39" fmla="*/ 263688 h 918356"/>
              <a:gd name="connsiteX40" fmla="*/ 5252996 w 9517857"/>
              <a:gd name="connsiteY40" fmla="*/ 270655 h 918356"/>
              <a:gd name="connsiteX41" fmla="*/ 5358056 w 9517857"/>
              <a:gd name="connsiteY41" fmla="*/ 247248 h 918356"/>
              <a:gd name="connsiteX42" fmla="*/ 5426496 w 9517857"/>
              <a:gd name="connsiteY42" fmla="*/ 235142 h 918356"/>
              <a:gd name="connsiteX43" fmla="*/ 5497161 w 9517857"/>
              <a:gd name="connsiteY43" fmla="*/ 228808 h 918356"/>
              <a:gd name="connsiteX44" fmla="*/ 5826043 w 9517857"/>
              <a:gd name="connsiteY44" fmla="*/ 148073 h 918356"/>
              <a:gd name="connsiteX45" fmla="*/ 6007627 w 9517857"/>
              <a:gd name="connsiteY45" fmla="*/ 147126 h 918356"/>
              <a:gd name="connsiteX46" fmla="*/ 6194152 w 9517857"/>
              <a:gd name="connsiteY46" fmla="*/ 151772 h 918356"/>
              <a:gd name="connsiteX47" fmla="*/ 6281379 w 9517857"/>
              <a:gd name="connsiteY47" fmla="*/ 181626 h 918356"/>
              <a:gd name="connsiteX48" fmla="*/ 6489033 w 9517857"/>
              <a:gd name="connsiteY48" fmla="*/ 167648 h 918356"/>
              <a:gd name="connsiteX49" fmla="*/ 6544700 w 9517857"/>
              <a:gd name="connsiteY49" fmla="*/ 167161 h 918356"/>
              <a:gd name="connsiteX50" fmla="*/ 6648353 w 9517857"/>
              <a:gd name="connsiteY50" fmla="*/ 172250 h 918356"/>
              <a:gd name="connsiteX51" fmla="*/ 6736227 w 9517857"/>
              <a:gd name="connsiteY51" fmla="*/ 173216 h 918356"/>
              <a:gd name="connsiteX52" fmla="*/ 6977218 w 9517857"/>
              <a:gd name="connsiteY52" fmla="*/ 184289 h 918356"/>
              <a:gd name="connsiteX53" fmla="*/ 7065221 w 9517857"/>
              <a:gd name="connsiteY53" fmla="*/ 227531 h 918356"/>
              <a:gd name="connsiteX54" fmla="*/ 7358195 w 9517857"/>
              <a:gd name="connsiteY54" fmla="*/ 251740 h 918356"/>
              <a:gd name="connsiteX55" fmla="*/ 7565449 w 9517857"/>
              <a:gd name="connsiteY55" fmla="*/ 258950 h 918356"/>
              <a:gd name="connsiteX56" fmla="*/ 7599285 w 9517857"/>
              <a:gd name="connsiteY56" fmla="*/ 266021 h 918356"/>
              <a:gd name="connsiteX57" fmla="*/ 7644411 w 9517857"/>
              <a:gd name="connsiteY57" fmla="*/ 258986 h 918356"/>
              <a:gd name="connsiteX58" fmla="*/ 7965805 w 9517857"/>
              <a:gd name="connsiteY58" fmla="*/ 200355 h 918356"/>
              <a:gd name="connsiteX59" fmla="*/ 8147401 w 9517857"/>
              <a:gd name="connsiteY59" fmla="*/ 205617 h 918356"/>
              <a:gd name="connsiteX60" fmla="*/ 8256033 w 9517857"/>
              <a:gd name="connsiteY60" fmla="*/ 193713 h 918356"/>
              <a:gd name="connsiteX61" fmla="*/ 8614948 w 9517857"/>
              <a:gd name="connsiteY61" fmla="*/ 168247 h 918356"/>
              <a:gd name="connsiteX62" fmla="*/ 8715976 w 9517857"/>
              <a:gd name="connsiteY62" fmla="*/ 178374 h 918356"/>
              <a:gd name="connsiteX63" fmla="*/ 8778827 w 9517857"/>
              <a:gd name="connsiteY63" fmla="*/ 172936 h 918356"/>
              <a:gd name="connsiteX64" fmla="*/ 8855248 w 9517857"/>
              <a:gd name="connsiteY64" fmla="*/ 143149 h 918356"/>
              <a:gd name="connsiteX65" fmla="*/ 9010380 w 9517857"/>
              <a:gd name="connsiteY65" fmla="*/ 91891 h 918356"/>
              <a:gd name="connsiteX66" fmla="*/ 9110856 w 9517857"/>
              <a:gd name="connsiteY66" fmla="*/ 70997 h 918356"/>
              <a:gd name="connsiteX67" fmla="*/ 9268817 w 9517857"/>
              <a:gd name="connsiteY67" fmla="*/ 53082 h 918356"/>
              <a:gd name="connsiteX68" fmla="*/ 9316667 w 9517857"/>
              <a:gd name="connsiteY68" fmla="*/ 45047 h 918356"/>
              <a:gd name="connsiteX69" fmla="*/ 9428209 w 9517857"/>
              <a:gd name="connsiteY69" fmla="*/ 29923 h 918356"/>
              <a:gd name="connsiteX70" fmla="*/ 9488916 w 9517857"/>
              <a:gd name="connsiteY7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142754 w 9517857"/>
              <a:gd name="connsiteY15" fmla="*/ 725374 h 918356"/>
              <a:gd name="connsiteX16" fmla="*/ 1218120 w 9517857"/>
              <a:gd name="connsiteY16" fmla="*/ 713280 h 918356"/>
              <a:gd name="connsiteX17" fmla="*/ 1580688 w 9517857"/>
              <a:gd name="connsiteY17" fmla="*/ 693697 h 918356"/>
              <a:gd name="connsiteX18" fmla="*/ 2054652 w 9517857"/>
              <a:gd name="connsiteY18" fmla="*/ 656648 h 918356"/>
              <a:gd name="connsiteX19" fmla="*/ 2135144 w 9517857"/>
              <a:gd name="connsiteY19" fmla="*/ 636501 h 918356"/>
              <a:gd name="connsiteX20" fmla="*/ 2440292 w 9517857"/>
              <a:gd name="connsiteY20" fmla="*/ 593862 h 918356"/>
              <a:gd name="connsiteX21" fmla="*/ 2547829 w 9517857"/>
              <a:gd name="connsiteY21" fmla="*/ 566150 h 918356"/>
              <a:gd name="connsiteX22" fmla="*/ 2693698 w 9517857"/>
              <a:gd name="connsiteY22" fmla="*/ 560029 h 918356"/>
              <a:gd name="connsiteX23" fmla="*/ 2727306 w 9517857"/>
              <a:gd name="connsiteY23" fmla="*/ 550698 h 918356"/>
              <a:gd name="connsiteX24" fmla="*/ 3073635 w 9517857"/>
              <a:gd name="connsiteY24" fmla="*/ 491294 h 918356"/>
              <a:gd name="connsiteX25" fmla="*/ 3222071 w 9517857"/>
              <a:gd name="connsiteY25" fmla="*/ 470559 h 918356"/>
              <a:gd name="connsiteX26" fmla="*/ 3349632 w 9517857"/>
              <a:gd name="connsiteY26" fmla="*/ 432583 h 918356"/>
              <a:gd name="connsiteX27" fmla="*/ 3479593 w 9517857"/>
              <a:gd name="connsiteY27" fmla="*/ 390437 h 918356"/>
              <a:gd name="connsiteX28" fmla="*/ 3651428 w 9517857"/>
              <a:gd name="connsiteY28" fmla="*/ 361807 h 918356"/>
              <a:gd name="connsiteX29" fmla="*/ 3844133 w 9517857"/>
              <a:gd name="connsiteY29" fmla="*/ 360648 h 918356"/>
              <a:gd name="connsiteX30" fmla="*/ 3933803 w 9517857"/>
              <a:gd name="connsiteY30" fmla="*/ 357315 h 918356"/>
              <a:gd name="connsiteX31" fmla="*/ 4266740 w 9517857"/>
              <a:gd name="connsiteY31" fmla="*/ 361454 h 918356"/>
              <a:gd name="connsiteX32" fmla="*/ 4512664 w 9517857"/>
              <a:gd name="connsiteY32" fmla="*/ 319948 h 918356"/>
              <a:gd name="connsiteX33" fmla="*/ 4616423 w 9517857"/>
              <a:gd name="connsiteY33" fmla="*/ 290914 h 918356"/>
              <a:gd name="connsiteX34" fmla="*/ 4689163 w 9517857"/>
              <a:gd name="connsiteY34" fmla="*/ 272812 h 918356"/>
              <a:gd name="connsiteX35" fmla="*/ 4783273 w 9517857"/>
              <a:gd name="connsiteY35" fmla="*/ 248463 h 918356"/>
              <a:gd name="connsiteX36" fmla="*/ 4908371 w 9517857"/>
              <a:gd name="connsiteY36" fmla="*/ 243659 h 918356"/>
              <a:gd name="connsiteX37" fmla="*/ 4981173 w 9517857"/>
              <a:gd name="connsiteY37" fmla="*/ 247103 h 918356"/>
              <a:gd name="connsiteX38" fmla="*/ 5060397 w 9517857"/>
              <a:gd name="connsiteY38" fmla="*/ 263688 h 918356"/>
              <a:gd name="connsiteX39" fmla="*/ 5252996 w 9517857"/>
              <a:gd name="connsiteY39" fmla="*/ 270655 h 918356"/>
              <a:gd name="connsiteX40" fmla="*/ 5358056 w 9517857"/>
              <a:gd name="connsiteY40" fmla="*/ 247248 h 918356"/>
              <a:gd name="connsiteX41" fmla="*/ 5426496 w 9517857"/>
              <a:gd name="connsiteY41" fmla="*/ 235142 h 918356"/>
              <a:gd name="connsiteX42" fmla="*/ 5497161 w 9517857"/>
              <a:gd name="connsiteY42" fmla="*/ 228808 h 918356"/>
              <a:gd name="connsiteX43" fmla="*/ 5826043 w 9517857"/>
              <a:gd name="connsiteY43" fmla="*/ 148073 h 918356"/>
              <a:gd name="connsiteX44" fmla="*/ 6007627 w 9517857"/>
              <a:gd name="connsiteY44" fmla="*/ 147126 h 918356"/>
              <a:gd name="connsiteX45" fmla="*/ 6194152 w 9517857"/>
              <a:gd name="connsiteY45" fmla="*/ 151772 h 918356"/>
              <a:gd name="connsiteX46" fmla="*/ 6281379 w 9517857"/>
              <a:gd name="connsiteY46" fmla="*/ 181626 h 918356"/>
              <a:gd name="connsiteX47" fmla="*/ 6489033 w 9517857"/>
              <a:gd name="connsiteY47" fmla="*/ 167648 h 918356"/>
              <a:gd name="connsiteX48" fmla="*/ 6544700 w 9517857"/>
              <a:gd name="connsiteY48" fmla="*/ 167161 h 918356"/>
              <a:gd name="connsiteX49" fmla="*/ 6648353 w 9517857"/>
              <a:gd name="connsiteY49" fmla="*/ 172250 h 918356"/>
              <a:gd name="connsiteX50" fmla="*/ 6736227 w 9517857"/>
              <a:gd name="connsiteY50" fmla="*/ 173216 h 918356"/>
              <a:gd name="connsiteX51" fmla="*/ 6977218 w 9517857"/>
              <a:gd name="connsiteY51" fmla="*/ 184289 h 918356"/>
              <a:gd name="connsiteX52" fmla="*/ 7065221 w 9517857"/>
              <a:gd name="connsiteY52" fmla="*/ 227531 h 918356"/>
              <a:gd name="connsiteX53" fmla="*/ 7358195 w 9517857"/>
              <a:gd name="connsiteY53" fmla="*/ 251740 h 918356"/>
              <a:gd name="connsiteX54" fmla="*/ 7565449 w 9517857"/>
              <a:gd name="connsiteY54" fmla="*/ 258950 h 918356"/>
              <a:gd name="connsiteX55" fmla="*/ 7599285 w 9517857"/>
              <a:gd name="connsiteY55" fmla="*/ 266021 h 918356"/>
              <a:gd name="connsiteX56" fmla="*/ 7644411 w 9517857"/>
              <a:gd name="connsiteY56" fmla="*/ 258986 h 918356"/>
              <a:gd name="connsiteX57" fmla="*/ 7965805 w 9517857"/>
              <a:gd name="connsiteY57" fmla="*/ 200355 h 918356"/>
              <a:gd name="connsiteX58" fmla="*/ 8147401 w 9517857"/>
              <a:gd name="connsiteY58" fmla="*/ 205617 h 918356"/>
              <a:gd name="connsiteX59" fmla="*/ 8256033 w 9517857"/>
              <a:gd name="connsiteY59" fmla="*/ 193713 h 918356"/>
              <a:gd name="connsiteX60" fmla="*/ 8614948 w 9517857"/>
              <a:gd name="connsiteY60" fmla="*/ 168247 h 918356"/>
              <a:gd name="connsiteX61" fmla="*/ 8715976 w 9517857"/>
              <a:gd name="connsiteY61" fmla="*/ 178374 h 918356"/>
              <a:gd name="connsiteX62" fmla="*/ 8778827 w 9517857"/>
              <a:gd name="connsiteY62" fmla="*/ 172936 h 918356"/>
              <a:gd name="connsiteX63" fmla="*/ 8855248 w 9517857"/>
              <a:gd name="connsiteY63" fmla="*/ 143149 h 918356"/>
              <a:gd name="connsiteX64" fmla="*/ 9010380 w 9517857"/>
              <a:gd name="connsiteY64" fmla="*/ 91891 h 918356"/>
              <a:gd name="connsiteX65" fmla="*/ 9110856 w 9517857"/>
              <a:gd name="connsiteY65" fmla="*/ 70997 h 918356"/>
              <a:gd name="connsiteX66" fmla="*/ 9268817 w 9517857"/>
              <a:gd name="connsiteY66" fmla="*/ 53082 h 918356"/>
              <a:gd name="connsiteX67" fmla="*/ 9316667 w 9517857"/>
              <a:gd name="connsiteY67" fmla="*/ 45047 h 918356"/>
              <a:gd name="connsiteX68" fmla="*/ 9428209 w 9517857"/>
              <a:gd name="connsiteY68" fmla="*/ 29923 h 918356"/>
              <a:gd name="connsiteX69" fmla="*/ 9488916 w 9517857"/>
              <a:gd name="connsiteY6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142754 w 9517857"/>
              <a:gd name="connsiteY15" fmla="*/ 725374 h 918356"/>
              <a:gd name="connsiteX16" fmla="*/ 1218120 w 9517857"/>
              <a:gd name="connsiteY16" fmla="*/ 713280 h 918356"/>
              <a:gd name="connsiteX17" fmla="*/ 1580688 w 9517857"/>
              <a:gd name="connsiteY17" fmla="*/ 693697 h 918356"/>
              <a:gd name="connsiteX18" fmla="*/ 2054652 w 9517857"/>
              <a:gd name="connsiteY18" fmla="*/ 656648 h 918356"/>
              <a:gd name="connsiteX19" fmla="*/ 2135144 w 9517857"/>
              <a:gd name="connsiteY19" fmla="*/ 636501 h 918356"/>
              <a:gd name="connsiteX20" fmla="*/ 2440292 w 9517857"/>
              <a:gd name="connsiteY20" fmla="*/ 593862 h 918356"/>
              <a:gd name="connsiteX21" fmla="*/ 2547829 w 9517857"/>
              <a:gd name="connsiteY21" fmla="*/ 566150 h 918356"/>
              <a:gd name="connsiteX22" fmla="*/ 2693698 w 9517857"/>
              <a:gd name="connsiteY22" fmla="*/ 560029 h 918356"/>
              <a:gd name="connsiteX23" fmla="*/ 2727306 w 9517857"/>
              <a:gd name="connsiteY23" fmla="*/ 550698 h 918356"/>
              <a:gd name="connsiteX24" fmla="*/ 3073635 w 9517857"/>
              <a:gd name="connsiteY24" fmla="*/ 491294 h 918356"/>
              <a:gd name="connsiteX25" fmla="*/ 3222071 w 9517857"/>
              <a:gd name="connsiteY25" fmla="*/ 470559 h 918356"/>
              <a:gd name="connsiteX26" fmla="*/ 3349632 w 9517857"/>
              <a:gd name="connsiteY26" fmla="*/ 432583 h 918356"/>
              <a:gd name="connsiteX27" fmla="*/ 3479593 w 9517857"/>
              <a:gd name="connsiteY27" fmla="*/ 390437 h 918356"/>
              <a:gd name="connsiteX28" fmla="*/ 3651428 w 9517857"/>
              <a:gd name="connsiteY28" fmla="*/ 361807 h 918356"/>
              <a:gd name="connsiteX29" fmla="*/ 3844133 w 9517857"/>
              <a:gd name="connsiteY29" fmla="*/ 360648 h 918356"/>
              <a:gd name="connsiteX30" fmla="*/ 3933803 w 9517857"/>
              <a:gd name="connsiteY30" fmla="*/ 357315 h 918356"/>
              <a:gd name="connsiteX31" fmla="*/ 4266740 w 9517857"/>
              <a:gd name="connsiteY31" fmla="*/ 361454 h 918356"/>
              <a:gd name="connsiteX32" fmla="*/ 4512664 w 9517857"/>
              <a:gd name="connsiteY32" fmla="*/ 319948 h 918356"/>
              <a:gd name="connsiteX33" fmla="*/ 4616423 w 9517857"/>
              <a:gd name="connsiteY33" fmla="*/ 290914 h 918356"/>
              <a:gd name="connsiteX34" fmla="*/ 4689163 w 9517857"/>
              <a:gd name="connsiteY34" fmla="*/ 272812 h 918356"/>
              <a:gd name="connsiteX35" fmla="*/ 4783273 w 9517857"/>
              <a:gd name="connsiteY35" fmla="*/ 248463 h 918356"/>
              <a:gd name="connsiteX36" fmla="*/ 4908371 w 9517857"/>
              <a:gd name="connsiteY36" fmla="*/ 243659 h 918356"/>
              <a:gd name="connsiteX37" fmla="*/ 4981173 w 9517857"/>
              <a:gd name="connsiteY37" fmla="*/ 247103 h 918356"/>
              <a:gd name="connsiteX38" fmla="*/ 5060397 w 9517857"/>
              <a:gd name="connsiteY38" fmla="*/ 263688 h 918356"/>
              <a:gd name="connsiteX39" fmla="*/ 5252996 w 9517857"/>
              <a:gd name="connsiteY39" fmla="*/ 270655 h 918356"/>
              <a:gd name="connsiteX40" fmla="*/ 5358056 w 9517857"/>
              <a:gd name="connsiteY40" fmla="*/ 247248 h 918356"/>
              <a:gd name="connsiteX41" fmla="*/ 5426496 w 9517857"/>
              <a:gd name="connsiteY41" fmla="*/ 235142 h 918356"/>
              <a:gd name="connsiteX42" fmla="*/ 5497161 w 9517857"/>
              <a:gd name="connsiteY42" fmla="*/ 228808 h 918356"/>
              <a:gd name="connsiteX43" fmla="*/ 5826043 w 9517857"/>
              <a:gd name="connsiteY43" fmla="*/ 148073 h 918356"/>
              <a:gd name="connsiteX44" fmla="*/ 6007627 w 9517857"/>
              <a:gd name="connsiteY44" fmla="*/ 147126 h 918356"/>
              <a:gd name="connsiteX45" fmla="*/ 6194152 w 9517857"/>
              <a:gd name="connsiteY45" fmla="*/ 151772 h 918356"/>
              <a:gd name="connsiteX46" fmla="*/ 6281379 w 9517857"/>
              <a:gd name="connsiteY46" fmla="*/ 181626 h 918356"/>
              <a:gd name="connsiteX47" fmla="*/ 6489033 w 9517857"/>
              <a:gd name="connsiteY47" fmla="*/ 167648 h 918356"/>
              <a:gd name="connsiteX48" fmla="*/ 6544700 w 9517857"/>
              <a:gd name="connsiteY48" fmla="*/ 167161 h 918356"/>
              <a:gd name="connsiteX49" fmla="*/ 6648353 w 9517857"/>
              <a:gd name="connsiteY49" fmla="*/ 172250 h 918356"/>
              <a:gd name="connsiteX50" fmla="*/ 6736227 w 9517857"/>
              <a:gd name="connsiteY50" fmla="*/ 173216 h 918356"/>
              <a:gd name="connsiteX51" fmla="*/ 6977218 w 9517857"/>
              <a:gd name="connsiteY51" fmla="*/ 184289 h 918356"/>
              <a:gd name="connsiteX52" fmla="*/ 7065221 w 9517857"/>
              <a:gd name="connsiteY52" fmla="*/ 227531 h 918356"/>
              <a:gd name="connsiteX53" fmla="*/ 7358195 w 9517857"/>
              <a:gd name="connsiteY53" fmla="*/ 251740 h 918356"/>
              <a:gd name="connsiteX54" fmla="*/ 7565449 w 9517857"/>
              <a:gd name="connsiteY54" fmla="*/ 258950 h 918356"/>
              <a:gd name="connsiteX55" fmla="*/ 7599285 w 9517857"/>
              <a:gd name="connsiteY55" fmla="*/ 266021 h 918356"/>
              <a:gd name="connsiteX56" fmla="*/ 7644411 w 9517857"/>
              <a:gd name="connsiteY56" fmla="*/ 258986 h 918356"/>
              <a:gd name="connsiteX57" fmla="*/ 7965805 w 9517857"/>
              <a:gd name="connsiteY57" fmla="*/ 200355 h 918356"/>
              <a:gd name="connsiteX58" fmla="*/ 8147401 w 9517857"/>
              <a:gd name="connsiteY58" fmla="*/ 205617 h 918356"/>
              <a:gd name="connsiteX59" fmla="*/ 8256033 w 9517857"/>
              <a:gd name="connsiteY59" fmla="*/ 193713 h 918356"/>
              <a:gd name="connsiteX60" fmla="*/ 8614948 w 9517857"/>
              <a:gd name="connsiteY60" fmla="*/ 168247 h 918356"/>
              <a:gd name="connsiteX61" fmla="*/ 8715976 w 9517857"/>
              <a:gd name="connsiteY61" fmla="*/ 178374 h 918356"/>
              <a:gd name="connsiteX62" fmla="*/ 8778827 w 9517857"/>
              <a:gd name="connsiteY62" fmla="*/ 172936 h 918356"/>
              <a:gd name="connsiteX63" fmla="*/ 8855248 w 9517857"/>
              <a:gd name="connsiteY63" fmla="*/ 143149 h 918356"/>
              <a:gd name="connsiteX64" fmla="*/ 9010380 w 9517857"/>
              <a:gd name="connsiteY64" fmla="*/ 91891 h 918356"/>
              <a:gd name="connsiteX65" fmla="*/ 9110856 w 9517857"/>
              <a:gd name="connsiteY65" fmla="*/ 70997 h 918356"/>
              <a:gd name="connsiteX66" fmla="*/ 9268817 w 9517857"/>
              <a:gd name="connsiteY66" fmla="*/ 53082 h 918356"/>
              <a:gd name="connsiteX67" fmla="*/ 9316667 w 9517857"/>
              <a:gd name="connsiteY67" fmla="*/ 45047 h 918356"/>
              <a:gd name="connsiteX68" fmla="*/ 9428209 w 9517857"/>
              <a:gd name="connsiteY68" fmla="*/ 29923 h 918356"/>
              <a:gd name="connsiteX69" fmla="*/ 9488916 w 9517857"/>
              <a:gd name="connsiteY6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5060397 w 9517857"/>
              <a:gd name="connsiteY35" fmla="*/ 263688 h 918356"/>
              <a:gd name="connsiteX36" fmla="*/ 5252996 w 9517857"/>
              <a:gd name="connsiteY36" fmla="*/ 270655 h 918356"/>
              <a:gd name="connsiteX37" fmla="*/ 5358056 w 9517857"/>
              <a:gd name="connsiteY37" fmla="*/ 247248 h 918356"/>
              <a:gd name="connsiteX38" fmla="*/ 5426496 w 9517857"/>
              <a:gd name="connsiteY38" fmla="*/ 235142 h 918356"/>
              <a:gd name="connsiteX39" fmla="*/ 5497161 w 9517857"/>
              <a:gd name="connsiteY39" fmla="*/ 228808 h 918356"/>
              <a:gd name="connsiteX40" fmla="*/ 5826043 w 9517857"/>
              <a:gd name="connsiteY40" fmla="*/ 148073 h 918356"/>
              <a:gd name="connsiteX41" fmla="*/ 6007627 w 9517857"/>
              <a:gd name="connsiteY41" fmla="*/ 147126 h 918356"/>
              <a:gd name="connsiteX42" fmla="*/ 6194152 w 9517857"/>
              <a:gd name="connsiteY42" fmla="*/ 151772 h 918356"/>
              <a:gd name="connsiteX43" fmla="*/ 6281379 w 9517857"/>
              <a:gd name="connsiteY43" fmla="*/ 181626 h 918356"/>
              <a:gd name="connsiteX44" fmla="*/ 6489033 w 9517857"/>
              <a:gd name="connsiteY44" fmla="*/ 167648 h 918356"/>
              <a:gd name="connsiteX45" fmla="*/ 6544700 w 9517857"/>
              <a:gd name="connsiteY45" fmla="*/ 167161 h 918356"/>
              <a:gd name="connsiteX46" fmla="*/ 6648353 w 9517857"/>
              <a:gd name="connsiteY46" fmla="*/ 172250 h 918356"/>
              <a:gd name="connsiteX47" fmla="*/ 6736227 w 9517857"/>
              <a:gd name="connsiteY47" fmla="*/ 173216 h 918356"/>
              <a:gd name="connsiteX48" fmla="*/ 6977218 w 9517857"/>
              <a:gd name="connsiteY48" fmla="*/ 184289 h 918356"/>
              <a:gd name="connsiteX49" fmla="*/ 7065221 w 9517857"/>
              <a:gd name="connsiteY49" fmla="*/ 227531 h 918356"/>
              <a:gd name="connsiteX50" fmla="*/ 7358195 w 9517857"/>
              <a:gd name="connsiteY50" fmla="*/ 251740 h 918356"/>
              <a:gd name="connsiteX51" fmla="*/ 7565449 w 9517857"/>
              <a:gd name="connsiteY51" fmla="*/ 258950 h 918356"/>
              <a:gd name="connsiteX52" fmla="*/ 7599285 w 9517857"/>
              <a:gd name="connsiteY52" fmla="*/ 266021 h 918356"/>
              <a:gd name="connsiteX53" fmla="*/ 7644411 w 9517857"/>
              <a:gd name="connsiteY53" fmla="*/ 258986 h 918356"/>
              <a:gd name="connsiteX54" fmla="*/ 7965805 w 9517857"/>
              <a:gd name="connsiteY54" fmla="*/ 200355 h 918356"/>
              <a:gd name="connsiteX55" fmla="*/ 8147401 w 9517857"/>
              <a:gd name="connsiteY55" fmla="*/ 205617 h 918356"/>
              <a:gd name="connsiteX56" fmla="*/ 8256033 w 9517857"/>
              <a:gd name="connsiteY56" fmla="*/ 193713 h 918356"/>
              <a:gd name="connsiteX57" fmla="*/ 8614948 w 9517857"/>
              <a:gd name="connsiteY57" fmla="*/ 168247 h 918356"/>
              <a:gd name="connsiteX58" fmla="*/ 8715976 w 9517857"/>
              <a:gd name="connsiteY58" fmla="*/ 178374 h 918356"/>
              <a:gd name="connsiteX59" fmla="*/ 8778827 w 9517857"/>
              <a:gd name="connsiteY59" fmla="*/ 172936 h 918356"/>
              <a:gd name="connsiteX60" fmla="*/ 8855248 w 9517857"/>
              <a:gd name="connsiteY60" fmla="*/ 143149 h 918356"/>
              <a:gd name="connsiteX61" fmla="*/ 9010380 w 9517857"/>
              <a:gd name="connsiteY61" fmla="*/ 91891 h 918356"/>
              <a:gd name="connsiteX62" fmla="*/ 9110856 w 9517857"/>
              <a:gd name="connsiteY62" fmla="*/ 70997 h 918356"/>
              <a:gd name="connsiteX63" fmla="*/ 9268817 w 9517857"/>
              <a:gd name="connsiteY63" fmla="*/ 53082 h 918356"/>
              <a:gd name="connsiteX64" fmla="*/ 9316667 w 9517857"/>
              <a:gd name="connsiteY64" fmla="*/ 45047 h 918356"/>
              <a:gd name="connsiteX65" fmla="*/ 9428209 w 9517857"/>
              <a:gd name="connsiteY65" fmla="*/ 29923 h 918356"/>
              <a:gd name="connsiteX66" fmla="*/ 9488916 w 9517857"/>
              <a:gd name="connsiteY6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65449 w 9517857"/>
              <a:gd name="connsiteY50" fmla="*/ 258950 h 918356"/>
              <a:gd name="connsiteX51" fmla="*/ 7599285 w 9517857"/>
              <a:gd name="connsiteY51" fmla="*/ 266021 h 918356"/>
              <a:gd name="connsiteX52" fmla="*/ 7644411 w 9517857"/>
              <a:gd name="connsiteY52" fmla="*/ 258986 h 918356"/>
              <a:gd name="connsiteX53" fmla="*/ 7965805 w 9517857"/>
              <a:gd name="connsiteY53" fmla="*/ 200355 h 918356"/>
              <a:gd name="connsiteX54" fmla="*/ 8147401 w 9517857"/>
              <a:gd name="connsiteY54" fmla="*/ 205617 h 918356"/>
              <a:gd name="connsiteX55" fmla="*/ 8256033 w 9517857"/>
              <a:gd name="connsiteY55" fmla="*/ 193713 h 918356"/>
              <a:gd name="connsiteX56" fmla="*/ 8614948 w 9517857"/>
              <a:gd name="connsiteY56" fmla="*/ 168247 h 918356"/>
              <a:gd name="connsiteX57" fmla="*/ 8715976 w 9517857"/>
              <a:gd name="connsiteY57" fmla="*/ 178374 h 918356"/>
              <a:gd name="connsiteX58" fmla="*/ 8778827 w 9517857"/>
              <a:gd name="connsiteY58" fmla="*/ 172936 h 918356"/>
              <a:gd name="connsiteX59" fmla="*/ 8855248 w 9517857"/>
              <a:gd name="connsiteY59" fmla="*/ 143149 h 918356"/>
              <a:gd name="connsiteX60" fmla="*/ 9010380 w 9517857"/>
              <a:gd name="connsiteY60" fmla="*/ 91891 h 918356"/>
              <a:gd name="connsiteX61" fmla="*/ 9110856 w 9517857"/>
              <a:gd name="connsiteY61" fmla="*/ 70997 h 918356"/>
              <a:gd name="connsiteX62" fmla="*/ 9268817 w 9517857"/>
              <a:gd name="connsiteY62" fmla="*/ 53082 h 918356"/>
              <a:gd name="connsiteX63" fmla="*/ 9316667 w 9517857"/>
              <a:gd name="connsiteY63" fmla="*/ 45047 h 918356"/>
              <a:gd name="connsiteX64" fmla="*/ 9428209 w 9517857"/>
              <a:gd name="connsiteY64" fmla="*/ 29923 h 918356"/>
              <a:gd name="connsiteX65" fmla="*/ 9488916 w 9517857"/>
              <a:gd name="connsiteY6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33497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736227 w 9517857"/>
              <a:gd name="connsiteY45" fmla="*/ 173216 h 918356"/>
              <a:gd name="connsiteX46" fmla="*/ 6977218 w 9517857"/>
              <a:gd name="connsiteY46" fmla="*/ 184289 h 918356"/>
              <a:gd name="connsiteX47" fmla="*/ 7065221 w 9517857"/>
              <a:gd name="connsiteY47" fmla="*/ 227531 h 918356"/>
              <a:gd name="connsiteX48" fmla="*/ 7358195 w 9517857"/>
              <a:gd name="connsiteY48" fmla="*/ 251740 h 918356"/>
              <a:gd name="connsiteX49" fmla="*/ 7599285 w 9517857"/>
              <a:gd name="connsiteY49" fmla="*/ 266021 h 918356"/>
              <a:gd name="connsiteX50" fmla="*/ 7644411 w 9517857"/>
              <a:gd name="connsiteY50" fmla="*/ 258986 h 918356"/>
              <a:gd name="connsiteX51" fmla="*/ 7965805 w 9517857"/>
              <a:gd name="connsiteY51" fmla="*/ 200355 h 918356"/>
              <a:gd name="connsiteX52" fmla="*/ 8147401 w 9517857"/>
              <a:gd name="connsiteY52" fmla="*/ 205617 h 918356"/>
              <a:gd name="connsiteX53" fmla="*/ 8256033 w 9517857"/>
              <a:gd name="connsiteY53" fmla="*/ 193713 h 918356"/>
              <a:gd name="connsiteX54" fmla="*/ 8614948 w 9517857"/>
              <a:gd name="connsiteY54" fmla="*/ 168247 h 918356"/>
              <a:gd name="connsiteX55" fmla="*/ 8715976 w 9517857"/>
              <a:gd name="connsiteY55" fmla="*/ 178374 h 918356"/>
              <a:gd name="connsiteX56" fmla="*/ 8778827 w 9517857"/>
              <a:gd name="connsiteY56" fmla="*/ 172936 h 918356"/>
              <a:gd name="connsiteX57" fmla="*/ 8855248 w 9517857"/>
              <a:gd name="connsiteY57" fmla="*/ 143149 h 918356"/>
              <a:gd name="connsiteX58" fmla="*/ 9010380 w 9517857"/>
              <a:gd name="connsiteY58" fmla="*/ 91891 h 918356"/>
              <a:gd name="connsiteX59" fmla="*/ 9110856 w 9517857"/>
              <a:gd name="connsiteY59" fmla="*/ 70997 h 918356"/>
              <a:gd name="connsiteX60" fmla="*/ 9268817 w 9517857"/>
              <a:gd name="connsiteY60" fmla="*/ 53082 h 918356"/>
              <a:gd name="connsiteX61" fmla="*/ 9316667 w 9517857"/>
              <a:gd name="connsiteY61" fmla="*/ 45047 h 918356"/>
              <a:gd name="connsiteX62" fmla="*/ 9428209 w 9517857"/>
              <a:gd name="connsiteY62" fmla="*/ 29923 h 918356"/>
              <a:gd name="connsiteX63" fmla="*/ 9488916 w 9517857"/>
              <a:gd name="connsiteY6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736227 w 9517857"/>
              <a:gd name="connsiteY45" fmla="*/ 173216 h 918356"/>
              <a:gd name="connsiteX46" fmla="*/ 6977218 w 9517857"/>
              <a:gd name="connsiteY46" fmla="*/ 184289 h 918356"/>
              <a:gd name="connsiteX47" fmla="*/ 7065221 w 9517857"/>
              <a:gd name="connsiteY47" fmla="*/ 227531 h 918356"/>
              <a:gd name="connsiteX48" fmla="*/ 7358195 w 9517857"/>
              <a:gd name="connsiteY48" fmla="*/ 251740 h 918356"/>
              <a:gd name="connsiteX49" fmla="*/ 7599285 w 9517857"/>
              <a:gd name="connsiteY49" fmla="*/ 266021 h 918356"/>
              <a:gd name="connsiteX50" fmla="*/ 7644411 w 9517857"/>
              <a:gd name="connsiteY50" fmla="*/ 258986 h 918356"/>
              <a:gd name="connsiteX51" fmla="*/ 7965805 w 9517857"/>
              <a:gd name="connsiteY51" fmla="*/ 200355 h 918356"/>
              <a:gd name="connsiteX52" fmla="*/ 8147401 w 9517857"/>
              <a:gd name="connsiteY52" fmla="*/ 205617 h 918356"/>
              <a:gd name="connsiteX53" fmla="*/ 8256033 w 9517857"/>
              <a:gd name="connsiteY53" fmla="*/ 193713 h 918356"/>
              <a:gd name="connsiteX54" fmla="*/ 8614948 w 9517857"/>
              <a:gd name="connsiteY54" fmla="*/ 168247 h 918356"/>
              <a:gd name="connsiteX55" fmla="*/ 8715976 w 9517857"/>
              <a:gd name="connsiteY55" fmla="*/ 178374 h 918356"/>
              <a:gd name="connsiteX56" fmla="*/ 8778827 w 9517857"/>
              <a:gd name="connsiteY56" fmla="*/ 172936 h 918356"/>
              <a:gd name="connsiteX57" fmla="*/ 8855248 w 9517857"/>
              <a:gd name="connsiteY57" fmla="*/ 143149 h 918356"/>
              <a:gd name="connsiteX58" fmla="*/ 9010380 w 9517857"/>
              <a:gd name="connsiteY58" fmla="*/ 91891 h 918356"/>
              <a:gd name="connsiteX59" fmla="*/ 9110856 w 9517857"/>
              <a:gd name="connsiteY59" fmla="*/ 70997 h 918356"/>
              <a:gd name="connsiteX60" fmla="*/ 9268817 w 9517857"/>
              <a:gd name="connsiteY60" fmla="*/ 53082 h 918356"/>
              <a:gd name="connsiteX61" fmla="*/ 9316667 w 9517857"/>
              <a:gd name="connsiteY61" fmla="*/ 45047 h 918356"/>
              <a:gd name="connsiteX62" fmla="*/ 9428209 w 9517857"/>
              <a:gd name="connsiteY62" fmla="*/ 29923 h 918356"/>
              <a:gd name="connsiteX63" fmla="*/ 9488916 w 9517857"/>
              <a:gd name="connsiteY6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17857" h="918356">
                <a:moveTo>
                  <a:pt x="9488916" y="0"/>
                </a:moveTo>
                <a:cubicBezTo>
                  <a:pt x="9488916" y="4"/>
                  <a:pt x="9517857" y="8"/>
                  <a:pt x="9517857" y="12"/>
                </a:cubicBezTo>
                <a:lnTo>
                  <a:pt x="9517857" y="918356"/>
                </a:lnTo>
                <a:lnTo>
                  <a:pt x="14604" y="918356"/>
                </a:lnTo>
                <a:lnTo>
                  <a:pt x="12841" y="917763"/>
                </a:lnTo>
                <a:cubicBezTo>
                  <a:pt x="4532" y="914864"/>
                  <a:pt x="-773" y="912807"/>
                  <a:pt x="93" y="912471"/>
                </a:cubicBezTo>
                <a:cubicBezTo>
                  <a:pt x="43787" y="896774"/>
                  <a:pt x="165164" y="876200"/>
                  <a:pt x="275005" y="823579"/>
                </a:cubicBezTo>
                <a:cubicBezTo>
                  <a:pt x="303983" y="822437"/>
                  <a:pt x="463362" y="797521"/>
                  <a:pt x="587824" y="798195"/>
                </a:cubicBezTo>
                <a:cubicBezTo>
                  <a:pt x="671820" y="782014"/>
                  <a:pt x="709249" y="756211"/>
                  <a:pt x="752936" y="742843"/>
                </a:cubicBezTo>
                <a:cubicBezTo>
                  <a:pt x="753143" y="742108"/>
                  <a:pt x="855524" y="731802"/>
                  <a:pt x="855732" y="731068"/>
                </a:cubicBezTo>
                <a:lnTo>
                  <a:pt x="901402" y="729045"/>
                </a:lnTo>
                <a:lnTo>
                  <a:pt x="930946" y="734046"/>
                </a:lnTo>
                <a:lnTo>
                  <a:pt x="986250" y="713530"/>
                </a:lnTo>
                <a:lnTo>
                  <a:pt x="1013752" y="713361"/>
                </a:lnTo>
                <a:lnTo>
                  <a:pt x="1142754" y="725374"/>
                </a:lnTo>
                <a:cubicBezTo>
                  <a:pt x="1161934" y="741488"/>
                  <a:pt x="1192998" y="730741"/>
                  <a:pt x="1218120" y="713280"/>
                </a:cubicBezTo>
                <a:cubicBezTo>
                  <a:pt x="1288137" y="728145"/>
                  <a:pt x="1441266" y="703136"/>
                  <a:pt x="1580688" y="693697"/>
                </a:cubicBezTo>
                <a:cubicBezTo>
                  <a:pt x="1690220" y="687940"/>
                  <a:pt x="1953329" y="686327"/>
                  <a:pt x="2054652" y="656648"/>
                </a:cubicBezTo>
                <a:cubicBezTo>
                  <a:pt x="2197919" y="640009"/>
                  <a:pt x="2242213" y="602231"/>
                  <a:pt x="2440292" y="593862"/>
                </a:cubicBezTo>
                <a:cubicBezTo>
                  <a:pt x="2498054" y="570795"/>
                  <a:pt x="2487814" y="582373"/>
                  <a:pt x="2547829" y="566150"/>
                </a:cubicBezTo>
                <a:cubicBezTo>
                  <a:pt x="2590063" y="560511"/>
                  <a:pt x="2663785" y="562604"/>
                  <a:pt x="2693698" y="560029"/>
                </a:cubicBezTo>
                <a:lnTo>
                  <a:pt x="2727306" y="550698"/>
                </a:lnTo>
                <a:cubicBezTo>
                  <a:pt x="2848692" y="554400"/>
                  <a:pt x="2958192" y="511095"/>
                  <a:pt x="3073635" y="491294"/>
                </a:cubicBezTo>
                <a:cubicBezTo>
                  <a:pt x="3106872" y="496624"/>
                  <a:pt x="3205785" y="487718"/>
                  <a:pt x="3222071" y="470559"/>
                </a:cubicBezTo>
                <a:cubicBezTo>
                  <a:pt x="3268071" y="460774"/>
                  <a:pt x="3306712" y="445937"/>
                  <a:pt x="3349632" y="432583"/>
                </a:cubicBezTo>
                <a:cubicBezTo>
                  <a:pt x="3395846" y="408723"/>
                  <a:pt x="3413121" y="424108"/>
                  <a:pt x="3479593" y="390437"/>
                </a:cubicBezTo>
                <a:cubicBezTo>
                  <a:pt x="3529028" y="395323"/>
                  <a:pt x="3558345" y="374635"/>
                  <a:pt x="3651428" y="361807"/>
                </a:cubicBezTo>
                <a:cubicBezTo>
                  <a:pt x="3712185" y="356842"/>
                  <a:pt x="3797071" y="361397"/>
                  <a:pt x="3844133" y="360648"/>
                </a:cubicBezTo>
                <a:cubicBezTo>
                  <a:pt x="3874763" y="358421"/>
                  <a:pt x="3894424" y="355381"/>
                  <a:pt x="3933803" y="357315"/>
                </a:cubicBezTo>
                <a:cubicBezTo>
                  <a:pt x="4070513" y="389944"/>
                  <a:pt x="4159924" y="363190"/>
                  <a:pt x="4266740" y="361454"/>
                </a:cubicBezTo>
                <a:cubicBezTo>
                  <a:pt x="4363217" y="355226"/>
                  <a:pt x="4418727" y="331705"/>
                  <a:pt x="4512664" y="319948"/>
                </a:cubicBezTo>
                <a:cubicBezTo>
                  <a:pt x="4570011" y="315138"/>
                  <a:pt x="4557768" y="315381"/>
                  <a:pt x="4616423" y="290914"/>
                </a:cubicBezTo>
                <a:cubicBezTo>
                  <a:pt x="4661524" y="279000"/>
                  <a:pt x="4734615" y="256339"/>
                  <a:pt x="4783273" y="248463"/>
                </a:cubicBezTo>
                <a:cubicBezTo>
                  <a:pt x="4821293" y="243604"/>
                  <a:pt x="4827846" y="257317"/>
                  <a:pt x="4908371" y="243659"/>
                </a:cubicBezTo>
                <a:cubicBezTo>
                  <a:pt x="4986658" y="247358"/>
                  <a:pt x="5178049" y="283488"/>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08968" y="179307"/>
                  <a:pt x="5723211" y="165860"/>
                  <a:pt x="5826043" y="148073"/>
                </a:cubicBezTo>
                <a:cubicBezTo>
                  <a:pt x="5943127" y="133166"/>
                  <a:pt x="5887129" y="193078"/>
                  <a:pt x="6007627" y="147126"/>
                </a:cubicBezTo>
                <a:cubicBezTo>
                  <a:pt x="6068978" y="147742"/>
                  <a:pt x="6148527" y="146022"/>
                  <a:pt x="6194152" y="151772"/>
                </a:cubicBezTo>
                <a:cubicBezTo>
                  <a:pt x="6222009" y="167972"/>
                  <a:pt x="6263706" y="156680"/>
                  <a:pt x="6281379" y="181626"/>
                </a:cubicBezTo>
                <a:cubicBezTo>
                  <a:pt x="6323773" y="183727"/>
                  <a:pt x="6445146" y="170059"/>
                  <a:pt x="6489033" y="167648"/>
                </a:cubicBezTo>
                <a:cubicBezTo>
                  <a:pt x="6545473" y="165758"/>
                  <a:pt x="6493438" y="156983"/>
                  <a:pt x="6544700" y="167161"/>
                </a:cubicBezTo>
                <a:cubicBezTo>
                  <a:pt x="6608542" y="169179"/>
                  <a:pt x="6633758" y="161125"/>
                  <a:pt x="6736227" y="173216"/>
                </a:cubicBezTo>
                <a:cubicBezTo>
                  <a:pt x="6813963" y="164284"/>
                  <a:pt x="6888143" y="181296"/>
                  <a:pt x="6977218" y="184289"/>
                </a:cubicBezTo>
                <a:cubicBezTo>
                  <a:pt x="7040424" y="188318"/>
                  <a:pt x="7001725" y="216289"/>
                  <a:pt x="7065221" y="227531"/>
                </a:cubicBezTo>
                <a:cubicBezTo>
                  <a:pt x="7128717" y="238773"/>
                  <a:pt x="7283197" y="241480"/>
                  <a:pt x="7358195" y="251740"/>
                </a:cubicBezTo>
                <a:cubicBezTo>
                  <a:pt x="7482863" y="251440"/>
                  <a:pt x="7483241" y="278242"/>
                  <a:pt x="7599285" y="266021"/>
                </a:cubicBezTo>
                <a:cubicBezTo>
                  <a:pt x="7611616" y="262940"/>
                  <a:pt x="7602325" y="281791"/>
                  <a:pt x="7644411" y="258986"/>
                </a:cubicBezTo>
                <a:cubicBezTo>
                  <a:pt x="7708470" y="261472"/>
                  <a:pt x="7881974" y="209250"/>
                  <a:pt x="7965805" y="200355"/>
                </a:cubicBezTo>
                <a:cubicBezTo>
                  <a:pt x="8039440" y="223688"/>
                  <a:pt x="8063651" y="191475"/>
                  <a:pt x="8147401" y="205617"/>
                </a:cubicBezTo>
                <a:cubicBezTo>
                  <a:pt x="8166453" y="196610"/>
                  <a:pt x="8225048" y="207099"/>
                  <a:pt x="8256033" y="193713"/>
                </a:cubicBezTo>
                <a:cubicBezTo>
                  <a:pt x="8333957" y="187485"/>
                  <a:pt x="8410522" y="174161"/>
                  <a:pt x="8614948" y="168247"/>
                </a:cubicBezTo>
                <a:cubicBezTo>
                  <a:pt x="8643157" y="173528"/>
                  <a:pt x="8664949" y="183631"/>
                  <a:pt x="8715976" y="178374"/>
                </a:cubicBezTo>
                <a:cubicBezTo>
                  <a:pt x="8737194" y="188216"/>
                  <a:pt x="8738009" y="189511"/>
                  <a:pt x="8778827" y="172936"/>
                </a:cubicBezTo>
                <a:cubicBezTo>
                  <a:pt x="8806309" y="165993"/>
                  <a:pt x="8813197" y="165802"/>
                  <a:pt x="8855248" y="143149"/>
                </a:cubicBezTo>
                <a:cubicBezTo>
                  <a:pt x="8915094" y="111285"/>
                  <a:pt x="8990027" y="124198"/>
                  <a:pt x="9010380" y="91891"/>
                </a:cubicBezTo>
                <a:cubicBezTo>
                  <a:pt x="9027103" y="89553"/>
                  <a:pt x="9092266" y="72386"/>
                  <a:pt x="9110856" y="70997"/>
                </a:cubicBezTo>
                <a:cubicBezTo>
                  <a:pt x="9153978" y="71359"/>
                  <a:pt x="9209809" y="53285"/>
                  <a:pt x="9268817" y="53082"/>
                </a:cubicBezTo>
                <a:cubicBezTo>
                  <a:pt x="9279136" y="58888"/>
                  <a:pt x="9292736" y="36520"/>
                  <a:pt x="9316667" y="45047"/>
                </a:cubicBezTo>
                <a:cubicBezTo>
                  <a:pt x="9352186" y="45862"/>
                  <a:pt x="9390008" y="39799"/>
                  <a:pt x="9428209" y="29923"/>
                </a:cubicBezTo>
                <a:lnTo>
                  <a:pt x="9488916" y="0"/>
                </a:lnTo>
                <a:close/>
              </a:path>
            </a:pathLst>
          </a:custGeom>
          <a:blipFill>
            <a:blip r:embed="rId3"/>
            <a:tile tx="0" ty="0" sx="70000" sy="7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49F5A1-D3B4-6EBA-B009-A36D2FD93670}"/>
              </a:ext>
            </a:extLst>
          </p:cNvPr>
          <p:cNvSpPr>
            <a:spLocks noGrp="1"/>
          </p:cNvSpPr>
          <p:nvPr>
            <p:ph type="ctrTitle"/>
          </p:nvPr>
        </p:nvSpPr>
        <p:spPr>
          <a:xfrm>
            <a:off x="518277" y="236118"/>
            <a:ext cx="4560795" cy="767569"/>
          </a:xfrm>
        </p:spPr>
        <p:txBody>
          <a:bodyPr anchor="ctr">
            <a:normAutofit fontScale="90000"/>
          </a:bodyPr>
          <a:lstStyle/>
          <a:p>
            <a:r>
              <a:rPr lang="en-US" sz="4000" dirty="0"/>
              <a:t>ANALYSIS PLANNING</a:t>
            </a:r>
          </a:p>
        </p:txBody>
      </p:sp>
      <p:sp>
        <p:nvSpPr>
          <p:cNvPr id="3" name="Subtitle 2">
            <a:extLst>
              <a:ext uri="{FF2B5EF4-FFF2-40B4-BE49-F238E27FC236}">
                <a16:creationId xmlns:a16="http://schemas.microsoft.com/office/drawing/2014/main" id="{448F9EC4-9D2E-F997-CB7A-B39F0C77FBB2}"/>
              </a:ext>
            </a:extLst>
          </p:cNvPr>
          <p:cNvSpPr>
            <a:spLocks noGrp="1"/>
          </p:cNvSpPr>
          <p:nvPr>
            <p:ph type="subTitle" idx="1"/>
          </p:nvPr>
        </p:nvSpPr>
        <p:spPr>
          <a:xfrm>
            <a:off x="513230" y="1309851"/>
            <a:ext cx="6799183" cy="4462931"/>
          </a:xfrm>
        </p:spPr>
        <p:txBody>
          <a:bodyPr vert="horz" lIns="91440" tIns="45720" rIns="91440" bIns="45720" rtlCol="0" anchor="t">
            <a:normAutofit fontScale="77500" lnSpcReduction="20000"/>
          </a:bodyPr>
          <a:lstStyle/>
          <a:p>
            <a:pPr marL="285750" indent="-285750" algn="just">
              <a:buChar char="•"/>
            </a:pPr>
            <a:r>
              <a:rPr lang="en-US" sz="2800" dirty="0">
                <a:ea typeface="+mn-lt"/>
                <a:cs typeface="+mn-lt"/>
              </a:rPr>
              <a:t>Selected implant </a:t>
            </a:r>
            <a:endParaRPr lang="en-US"/>
          </a:p>
          <a:p>
            <a:pPr algn="just"/>
            <a:r>
              <a:rPr lang="en-US" sz="2800" dirty="0">
                <a:ea typeface="+mn-lt"/>
                <a:cs typeface="+mn-lt"/>
              </a:rPr>
              <a:t>  (size &amp; diameter)</a:t>
            </a:r>
            <a:endParaRPr lang="en-US" dirty="0"/>
          </a:p>
          <a:p>
            <a:pPr marL="285750" indent="-285750">
              <a:buChar char="•"/>
            </a:pPr>
            <a:r>
              <a:rPr lang="en-US" sz="2800" dirty="0"/>
              <a:t>Identify material properties</a:t>
            </a:r>
          </a:p>
          <a:p>
            <a:r>
              <a:rPr lang="en-US" sz="2800" dirty="0"/>
              <a:t>  (implant, cortical and trabecular bone) </a:t>
            </a:r>
            <a:endParaRPr lang="en-US"/>
          </a:p>
          <a:p>
            <a:pPr marL="285750" indent="-285750" algn="just">
              <a:buChar char="•"/>
            </a:pPr>
            <a:r>
              <a:rPr lang="en-US" sz="2800" dirty="0"/>
              <a:t>Create model </a:t>
            </a:r>
          </a:p>
          <a:p>
            <a:pPr algn="just"/>
            <a:r>
              <a:rPr lang="en-US" sz="2800" dirty="0"/>
              <a:t>  (Catia V5R21)</a:t>
            </a:r>
            <a:endParaRPr lang="en-US" dirty="0"/>
          </a:p>
          <a:p>
            <a:pPr marL="285750" indent="-285750" algn="just">
              <a:buChar char="•"/>
            </a:pPr>
            <a:r>
              <a:rPr lang="en-US" sz="2800" dirty="0"/>
              <a:t>Run an analysis </a:t>
            </a:r>
          </a:p>
          <a:p>
            <a:pPr algn="just"/>
            <a:r>
              <a:rPr lang="en-US" sz="2800" dirty="0"/>
              <a:t>  (Abaqus CAE)</a:t>
            </a:r>
            <a:endParaRPr lang="en-US" dirty="0"/>
          </a:p>
          <a:p>
            <a:pPr marL="285750" indent="-285750" algn="just">
              <a:buChar char="•"/>
            </a:pPr>
            <a:r>
              <a:rPr lang="en-US" sz="2800" dirty="0"/>
              <a:t>Result discussion</a:t>
            </a:r>
          </a:p>
          <a:p>
            <a:pPr marL="285750" indent="-285750" algn="just">
              <a:buChar char="•"/>
            </a:pPr>
            <a:endParaRPr lang="en-US" dirty="0"/>
          </a:p>
          <a:p>
            <a:pPr marL="285750" indent="-285750" algn="just">
              <a:buChar char="•"/>
            </a:pPr>
            <a:endParaRPr lang="en-US" dirty="0"/>
          </a:p>
          <a:p>
            <a:pPr marL="285750" indent="-285750" algn="just">
              <a:buChar char="•"/>
            </a:pPr>
            <a:endParaRPr lang="en-US" dirty="0"/>
          </a:p>
        </p:txBody>
      </p:sp>
    </p:spTree>
    <p:extLst>
      <p:ext uri="{BB962C8B-B14F-4D97-AF65-F5344CB8AC3E}">
        <p14:creationId xmlns:p14="http://schemas.microsoft.com/office/powerpoint/2010/main" val="4195484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utment Images – Browse 17,573 Stock Photos, Vectors, and Video | Adobe  Stock">
            <a:extLst>
              <a:ext uri="{FF2B5EF4-FFF2-40B4-BE49-F238E27FC236}">
                <a16:creationId xmlns:a16="http://schemas.microsoft.com/office/drawing/2014/main" id="{AA70D0AE-A019-28DB-5EC3-E289177542F7}"/>
              </a:ext>
            </a:extLst>
          </p:cNvPr>
          <p:cNvPicPr>
            <a:picLocks noChangeAspect="1"/>
          </p:cNvPicPr>
          <p:nvPr/>
        </p:nvPicPr>
        <p:blipFill>
          <a:blip r:embed="rId2">
            <a:alphaModFix amt="50000"/>
          </a:blip>
          <a:stretch>
            <a:fillRect/>
          </a:stretch>
        </p:blipFill>
        <p:spPr>
          <a:xfrm flipH="1">
            <a:off x="6090765" y="2380"/>
            <a:ext cx="6101049" cy="6860102"/>
          </a:xfrm>
          <a:prstGeom prst="rect">
            <a:avLst/>
          </a:prstGeom>
        </p:spPr>
      </p:pic>
      <p:sp useBgFill="1">
        <p:nvSpPr>
          <p:cNvPr id="16" name="Rectangle 15" hidden="1">
            <a:extLst>
              <a:ext uri="{FF2B5EF4-FFF2-40B4-BE49-F238E27FC236}">
                <a16:creationId xmlns:a16="http://schemas.microsoft.com/office/drawing/2014/main" id="{0D62E216-74AA-4F99-82B7-C38E49015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hidden="1">
            <a:extLst>
              <a:ext uri="{FF2B5EF4-FFF2-40B4-BE49-F238E27FC236}">
                <a16:creationId xmlns:a16="http://schemas.microsoft.com/office/drawing/2014/main" id="{013A83A9-D622-44F4-98DB-A8E46D83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2"/>
            <a:ext cx="9961850" cy="1766326"/>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366876 w 9517857"/>
              <a:gd name="connsiteY86" fmla="*/ 248468 h 918356"/>
              <a:gd name="connsiteX87" fmla="*/ 7565449 w 9517857"/>
              <a:gd name="connsiteY87" fmla="*/ 258950 h 918356"/>
              <a:gd name="connsiteX88" fmla="*/ 7599285 w 9517857"/>
              <a:gd name="connsiteY88" fmla="*/ 266021 h 918356"/>
              <a:gd name="connsiteX89" fmla="*/ 7644411 w 9517857"/>
              <a:gd name="connsiteY89" fmla="*/ 258986 h 918356"/>
              <a:gd name="connsiteX90" fmla="*/ 7825110 w 9517857"/>
              <a:gd name="connsiteY90" fmla="*/ 229109 h 918356"/>
              <a:gd name="connsiteX91" fmla="*/ 7965804 w 9517857"/>
              <a:gd name="connsiteY91" fmla="*/ 190545 h 918356"/>
              <a:gd name="connsiteX92" fmla="*/ 8147401 w 9517857"/>
              <a:gd name="connsiteY92" fmla="*/ 205617 h 918356"/>
              <a:gd name="connsiteX93" fmla="*/ 8256033 w 9517857"/>
              <a:gd name="connsiteY93" fmla="*/ 193713 h 918356"/>
              <a:gd name="connsiteX94" fmla="*/ 8410677 w 9517857"/>
              <a:gd name="connsiteY94" fmla="*/ 172167 h 918356"/>
              <a:gd name="connsiteX95" fmla="*/ 8617841 w 9517857"/>
              <a:gd name="connsiteY95" fmla="*/ 155167 h 918356"/>
              <a:gd name="connsiteX96" fmla="*/ 8715976 w 9517857"/>
              <a:gd name="connsiteY96" fmla="*/ 178374 h 918356"/>
              <a:gd name="connsiteX97" fmla="*/ 8778827 w 9517857"/>
              <a:gd name="connsiteY97" fmla="*/ 172936 h 918356"/>
              <a:gd name="connsiteX98" fmla="*/ 8840778 w 9517857"/>
              <a:gd name="connsiteY98" fmla="*/ 143149 h 918356"/>
              <a:gd name="connsiteX99" fmla="*/ 9010380 w 9517857"/>
              <a:gd name="connsiteY99" fmla="*/ 91891 h 918356"/>
              <a:gd name="connsiteX100" fmla="*/ 9110856 w 9517857"/>
              <a:gd name="connsiteY100" fmla="*/ 70997 h 918356"/>
              <a:gd name="connsiteX101" fmla="*/ 9268817 w 9517857"/>
              <a:gd name="connsiteY101" fmla="*/ 53082 h 918356"/>
              <a:gd name="connsiteX102" fmla="*/ 9316667 w 9517857"/>
              <a:gd name="connsiteY102" fmla="*/ 45047 h 918356"/>
              <a:gd name="connsiteX103" fmla="*/ 9428209 w 9517857"/>
              <a:gd name="connsiteY103" fmla="*/ 29923 h 918356"/>
              <a:gd name="connsiteX104" fmla="*/ 9517856 w 9517857"/>
              <a:gd name="connsiteY104"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01402 w 9517857"/>
              <a:gd name="connsiteY21" fmla="*/ 72904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366876 w 9517857"/>
              <a:gd name="connsiteY86" fmla="*/ 248468 h 918356"/>
              <a:gd name="connsiteX87" fmla="*/ 7565449 w 9517857"/>
              <a:gd name="connsiteY87" fmla="*/ 258950 h 918356"/>
              <a:gd name="connsiteX88" fmla="*/ 7599285 w 9517857"/>
              <a:gd name="connsiteY88" fmla="*/ 266021 h 918356"/>
              <a:gd name="connsiteX89" fmla="*/ 7644411 w 9517857"/>
              <a:gd name="connsiteY89" fmla="*/ 258986 h 918356"/>
              <a:gd name="connsiteX90" fmla="*/ 7825110 w 9517857"/>
              <a:gd name="connsiteY90" fmla="*/ 229109 h 918356"/>
              <a:gd name="connsiteX91" fmla="*/ 7965804 w 9517857"/>
              <a:gd name="connsiteY91" fmla="*/ 190545 h 918356"/>
              <a:gd name="connsiteX92" fmla="*/ 8147401 w 9517857"/>
              <a:gd name="connsiteY92" fmla="*/ 205617 h 918356"/>
              <a:gd name="connsiteX93" fmla="*/ 8256033 w 9517857"/>
              <a:gd name="connsiteY93" fmla="*/ 193713 h 918356"/>
              <a:gd name="connsiteX94" fmla="*/ 8410677 w 9517857"/>
              <a:gd name="connsiteY94" fmla="*/ 172167 h 918356"/>
              <a:gd name="connsiteX95" fmla="*/ 8617841 w 9517857"/>
              <a:gd name="connsiteY95" fmla="*/ 155167 h 918356"/>
              <a:gd name="connsiteX96" fmla="*/ 8715976 w 9517857"/>
              <a:gd name="connsiteY96" fmla="*/ 178374 h 918356"/>
              <a:gd name="connsiteX97" fmla="*/ 8778827 w 9517857"/>
              <a:gd name="connsiteY97" fmla="*/ 172936 h 918356"/>
              <a:gd name="connsiteX98" fmla="*/ 8840778 w 9517857"/>
              <a:gd name="connsiteY98" fmla="*/ 143149 h 918356"/>
              <a:gd name="connsiteX99" fmla="*/ 9010380 w 9517857"/>
              <a:gd name="connsiteY99" fmla="*/ 91891 h 918356"/>
              <a:gd name="connsiteX100" fmla="*/ 9110856 w 9517857"/>
              <a:gd name="connsiteY100" fmla="*/ 70997 h 918356"/>
              <a:gd name="connsiteX101" fmla="*/ 9268817 w 9517857"/>
              <a:gd name="connsiteY101" fmla="*/ 53082 h 918356"/>
              <a:gd name="connsiteX102" fmla="*/ 9316667 w 9517857"/>
              <a:gd name="connsiteY102" fmla="*/ 45047 h 918356"/>
              <a:gd name="connsiteX103" fmla="*/ 9428209 w 9517857"/>
              <a:gd name="connsiteY103" fmla="*/ 29923 h 918356"/>
              <a:gd name="connsiteX104" fmla="*/ 9517856 w 9517857"/>
              <a:gd name="connsiteY104"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326401 h 996838"/>
              <a:gd name="connsiteX1" fmla="*/ 4689051 w 9517857"/>
              <a:gd name="connsiteY1" fmla="*/ 329450 h 996838"/>
              <a:gd name="connsiteX2" fmla="*/ 4687244 w 9517857"/>
              <a:gd name="connsiteY2" fmla="*/ 329780 h 996838"/>
              <a:gd name="connsiteX3" fmla="*/ 4686423 w 9517857"/>
              <a:gd name="connsiteY3" fmla="*/ 326401 h 996838"/>
              <a:gd name="connsiteX4" fmla="*/ 4685225 w 9517857"/>
              <a:gd name="connsiteY4" fmla="*/ 325012 h 996838"/>
              <a:gd name="connsiteX5" fmla="*/ 4686133 w 9517857"/>
              <a:gd name="connsiteY5" fmla="*/ 325209 h 996838"/>
              <a:gd name="connsiteX6" fmla="*/ 4686423 w 9517857"/>
              <a:gd name="connsiteY6" fmla="*/ 326401 h 996838"/>
              <a:gd name="connsiteX7" fmla="*/ 4685225 w 9517857"/>
              <a:gd name="connsiteY7" fmla="*/ 325012 h 996838"/>
              <a:gd name="connsiteX8" fmla="*/ 9517856 w 9517857"/>
              <a:gd name="connsiteY8" fmla="*/ 0 h 996838"/>
              <a:gd name="connsiteX9" fmla="*/ 9517857 w 9517857"/>
              <a:gd name="connsiteY9" fmla="*/ 78494 h 996838"/>
              <a:gd name="connsiteX10" fmla="*/ 9517857 w 9517857"/>
              <a:gd name="connsiteY10" fmla="*/ 996838 h 996838"/>
              <a:gd name="connsiteX11" fmla="*/ 14604 w 9517857"/>
              <a:gd name="connsiteY11" fmla="*/ 996838 h 996838"/>
              <a:gd name="connsiteX12" fmla="*/ 12841 w 9517857"/>
              <a:gd name="connsiteY12" fmla="*/ 996245 h 996838"/>
              <a:gd name="connsiteX13" fmla="*/ 93 w 9517857"/>
              <a:gd name="connsiteY13" fmla="*/ 990953 h 996838"/>
              <a:gd name="connsiteX14" fmla="*/ 58674 w 9517857"/>
              <a:gd name="connsiteY14" fmla="*/ 968804 h 996838"/>
              <a:gd name="connsiteX15" fmla="*/ 275005 w 9517857"/>
              <a:gd name="connsiteY15" fmla="*/ 885711 h 996838"/>
              <a:gd name="connsiteX16" fmla="*/ 587824 w 9517857"/>
              <a:gd name="connsiteY16" fmla="*/ 876677 h 996838"/>
              <a:gd name="connsiteX17" fmla="*/ 727985 w 9517857"/>
              <a:gd name="connsiteY17" fmla="*/ 798308 h 996838"/>
              <a:gd name="connsiteX18" fmla="*/ 778982 w 9517857"/>
              <a:gd name="connsiteY18" fmla="*/ 788624 h 996838"/>
              <a:gd name="connsiteX19" fmla="*/ 849944 w 9517857"/>
              <a:gd name="connsiteY19" fmla="*/ 796469 h 996838"/>
              <a:gd name="connsiteX20" fmla="*/ 901402 w 9517857"/>
              <a:gd name="connsiteY20" fmla="*/ 807527 h 996838"/>
              <a:gd name="connsiteX21" fmla="*/ 930946 w 9517857"/>
              <a:gd name="connsiteY21" fmla="*/ 812528 h 996838"/>
              <a:gd name="connsiteX22" fmla="*/ 986250 w 9517857"/>
              <a:gd name="connsiteY22" fmla="*/ 792012 h 996838"/>
              <a:gd name="connsiteX23" fmla="*/ 1013752 w 9517857"/>
              <a:gd name="connsiteY23" fmla="*/ 791843 h 996838"/>
              <a:gd name="connsiteX24" fmla="*/ 1023734 w 9517857"/>
              <a:gd name="connsiteY24" fmla="*/ 797053 h 996838"/>
              <a:gd name="connsiteX25" fmla="*/ 1063207 w 9517857"/>
              <a:gd name="connsiteY25" fmla="*/ 794133 h 996838"/>
              <a:gd name="connsiteX26" fmla="*/ 1081980 w 9517857"/>
              <a:gd name="connsiteY26" fmla="*/ 816937 h 996838"/>
              <a:gd name="connsiteX27" fmla="*/ 1218120 w 9517857"/>
              <a:gd name="connsiteY27" fmla="*/ 791762 h 996838"/>
              <a:gd name="connsiteX28" fmla="*/ 1397459 w 9517857"/>
              <a:gd name="connsiteY28" fmla="*/ 769672 h 996838"/>
              <a:gd name="connsiteX29" fmla="*/ 1580688 w 9517857"/>
              <a:gd name="connsiteY29" fmla="*/ 772179 h 996838"/>
              <a:gd name="connsiteX30" fmla="*/ 1772334 w 9517857"/>
              <a:gd name="connsiteY30" fmla="*/ 789122 h 996838"/>
              <a:gd name="connsiteX31" fmla="*/ 2002561 w 9517857"/>
              <a:gd name="connsiteY31" fmla="*/ 738399 h 996838"/>
              <a:gd name="connsiteX32" fmla="*/ 2135144 w 9517857"/>
              <a:gd name="connsiteY32" fmla="*/ 714983 h 996838"/>
              <a:gd name="connsiteX33" fmla="*/ 2440292 w 9517857"/>
              <a:gd name="connsiteY33" fmla="*/ 672344 h 996838"/>
              <a:gd name="connsiteX34" fmla="*/ 2547829 w 9517857"/>
              <a:gd name="connsiteY34" fmla="*/ 644632 h 996838"/>
              <a:gd name="connsiteX35" fmla="*/ 2658055 w 9517857"/>
              <a:gd name="connsiteY35" fmla="*/ 657209 h 996838"/>
              <a:gd name="connsiteX36" fmla="*/ 2693698 w 9517857"/>
              <a:gd name="connsiteY36" fmla="*/ 638511 h 996838"/>
              <a:gd name="connsiteX37" fmla="*/ 2699673 w 9517857"/>
              <a:gd name="connsiteY37" fmla="*/ 634882 h 996838"/>
              <a:gd name="connsiteX38" fmla="*/ 2727306 w 9517857"/>
              <a:gd name="connsiteY38" fmla="*/ 629180 h 996838"/>
              <a:gd name="connsiteX39" fmla="*/ 2730451 w 9517857"/>
              <a:gd name="connsiteY39" fmla="*/ 616540 h 996838"/>
              <a:gd name="connsiteX40" fmla="*/ 2768713 w 9517857"/>
              <a:gd name="connsiteY40" fmla="*/ 600057 h 996838"/>
              <a:gd name="connsiteX41" fmla="*/ 2820868 w 9517857"/>
              <a:gd name="connsiteY41" fmla="*/ 592642 h 996838"/>
              <a:gd name="connsiteX42" fmla="*/ 3073635 w 9517857"/>
              <a:gd name="connsiteY42" fmla="*/ 569776 h 996838"/>
              <a:gd name="connsiteX43" fmla="*/ 3222071 w 9517857"/>
              <a:gd name="connsiteY43" fmla="*/ 549041 h 996838"/>
              <a:gd name="connsiteX44" fmla="*/ 3274069 w 9517857"/>
              <a:gd name="connsiteY44" fmla="*/ 530087 h 996838"/>
              <a:gd name="connsiteX45" fmla="*/ 3349632 w 9517857"/>
              <a:gd name="connsiteY45" fmla="*/ 511065 h 996838"/>
              <a:gd name="connsiteX46" fmla="*/ 3479593 w 9517857"/>
              <a:gd name="connsiteY46" fmla="*/ 468919 h 996838"/>
              <a:gd name="connsiteX47" fmla="*/ 3651428 w 9517857"/>
              <a:gd name="connsiteY47" fmla="*/ 440289 h 996838"/>
              <a:gd name="connsiteX48" fmla="*/ 3750023 w 9517857"/>
              <a:gd name="connsiteY48" fmla="*/ 449160 h 996838"/>
              <a:gd name="connsiteX49" fmla="*/ 3844133 w 9517857"/>
              <a:gd name="connsiteY49" fmla="*/ 439130 h 996838"/>
              <a:gd name="connsiteX50" fmla="*/ 3933803 w 9517857"/>
              <a:gd name="connsiteY50" fmla="*/ 435797 h 996838"/>
              <a:gd name="connsiteX51" fmla="*/ 4266740 w 9517857"/>
              <a:gd name="connsiteY51" fmla="*/ 439936 h 996838"/>
              <a:gd name="connsiteX52" fmla="*/ 4430770 w 9517857"/>
              <a:gd name="connsiteY52" fmla="*/ 421125 h 996838"/>
              <a:gd name="connsiteX53" fmla="*/ 4512664 w 9517857"/>
              <a:gd name="connsiteY53" fmla="*/ 398430 h 996838"/>
              <a:gd name="connsiteX54" fmla="*/ 4616423 w 9517857"/>
              <a:gd name="connsiteY54" fmla="*/ 369396 h 996838"/>
              <a:gd name="connsiteX55" fmla="*/ 4691675 w 9517857"/>
              <a:gd name="connsiteY55" fmla="*/ 332493 h 996838"/>
              <a:gd name="connsiteX56" fmla="*/ 4689051 w 9517857"/>
              <a:gd name="connsiteY56" fmla="*/ 329450 h 996838"/>
              <a:gd name="connsiteX57" fmla="*/ 4719994 w 9517857"/>
              <a:gd name="connsiteY57" fmla="*/ 323789 h 996838"/>
              <a:gd name="connsiteX58" fmla="*/ 4752894 w 9517857"/>
              <a:gd name="connsiteY58" fmla="*/ 318357 h 996838"/>
              <a:gd name="connsiteX59" fmla="*/ 4769329 w 9517857"/>
              <a:gd name="connsiteY59" fmla="*/ 312067 h 996838"/>
              <a:gd name="connsiteX60" fmla="*/ 4775634 w 9517857"/>
              <a:gd name="connsiteY60" fmla="*/ 312545 h 996838"/>
              <a:gd name="connsiteX61" fmla="*/ 4790452 w 9517857"/>
              <a:gd name="connsiteY61" fmla="*/ 312054 h 996838"/>
              <a:gd name="connsiteX62" fmla="*/ 4789062 w 9517857"/>
              <a:gd name="connsiteY62" fmla="*/ 320406 h 996838"/>
              <a:gd name="connsiteX63" fmla="*/ 4827826 w 9517857"/>
              <a:gd name="connsiteY63" fmla="*/ 325459 h 996838"/>
              <a:gd name="connsiteX64" fmla="*/ 4892569 w 9517857"/>
              <a:gd name="connsiteY64" fmla="*/ 328415 h 996838"/>
              <a:gd name="connsiteX65" fmla="*/ 4896611 w 9517857"/>
              <a:gd name="connsiteY65" fmla="*/ 318930 h 996838"/>
              <a:gd name="connsiteX66" fmla="*/ 4917286 w 9517857"/>
              <a:gd name="connsiteY66" fmla="*/ 322141 h 996838"/>
              <a:gd name="connsiteX67" fmla="*/ 4981173 w 9517857"/>
              <a:gd name="connsiteY67" fmla="*/ 325585 h 996838"/>
              <a:gd name="connsiteX68" fmla="*/ 5060397 w 9517857"/>
              <a:gd name="connsiteY68" fmla="*/ 342170 h 996838"/>
              <a:gd name="connsiteX69" fmla="*/ 5252996 w 9517857"/>
              <a:gd name="connsiteY69" fmla="*/ 349137 h 996838"/>
              <a:gd name="connsiteX70" fmla="*/ 5358056 w 9517857"/>
              <a:gd name="connsiteY70" fmla="*/ 325730 h 996838"/>
              <a:gd name="connsiteX71" fmla="*/ 5426496 w 9517857"/>
              <a:gd name="connsiteY71" fmla="*/ 313624 h 996838"/>
              <a:gd name="connsiteX72" fmla="*/ 5497161 w 9517857"/>
              <a:gd name="connsiteY72" fmla="*/ 307290 h 996838"/>
              <a:gd name="connsiteX73" fmla="*/ 5826043 w 9517857"/>
              <a:gd name="connsiteY73" fmla="*/ 226555 h 996838"/>
              <a:gd name="connsiteX74" fmla="*/ 6013415 w 9517857"/>
              <a:gd name="connsiteY74" fmla="*/ 215798 h 996838"/>
              <a:gd name="connsiteX75" fmla="*/ 6080994 w 9517857"/>
              <a:gd name="connsiteY75" fmla="*/ 221420 h 996838"/>
              <a:gd name="connsiteX76" fmla="*/ 6194152 w 9517857"/>
              <a:gd name="connsiteY76" fmla="*/ 230254 h 996838"/>
              <a:gd name="connsiteX77" fmla="*/ 6281379 w 9517857"/>
              <a:gd name="connsiteY77" fmla="*/ 260108 h 996838"/>
              <a:gd name="connsiteX78" fmla="*/ 6374947 w 9517857"/>
              <a:gd name="connsiteY78" fmla="*/ 258281 h 996838"/>
              <a:gd name="connsiteX79" fmla="*/ 6448518 w 9517857"/>
              <a:gd name="connsiteY79" fmla="*/ 242860 h 996838"/>
              <a:gd name="connsiteX80" fmla="*/ 6544700 w 9517857"/>
              <a:gd name="connsiteY80" fmla="*/ 245643 h 996838"/>
              <a:gd name="connsiteX81" fmla="*/ 6648353 w 9517857"/>
              <a:gd name="connsiteY81" fmla="*/ 250732 h 996838"/>
              <a:gd name="connsiteX82" fmla="*/ 6736227 w 9517857"/>
              <a:gd name="connsiteY82" fmla="*/ 251698 h 996838"/>
              <a:gd name="connsiteX83" fmla="*/ 6977218 w 9517857"/>
              <a:gd name="connsiteY83" fmla="*/ 262771 h 996838"/>
              <a:gd name="connsiteX84" fmla="*/ 7065221 w 9517857"/>
              <a:gd name="connsiteY84" fmla="*/ 306013 h 996838"/>
              <a:gd name="connsiteX85" fmla="*/ 7358195 w 9517857"/>
              <a:gd name="connsiteY85" fmla="*/ 330222 h 996838"/>
              <a:gd name="connsiteX86" fmla="*/ 7565449 w 9517857"/>
              <a:gd name="connsiteY86" fmla="*/ 337432 h 996838"/>
              <a:gd name="connsiteX87" fmla="*/ 7599285 w 9517857"/>
              <a:gd name="connsiteY87" fmla="*/ 344503 h 996838"/>
              <a:gd name="connsiteX88" fmla="*/ 7644411 w 9517857"/>
              <a:gd name="connsiteY88" fmla="*/ 337468 h 996838"/>
              <a:gd name="connsiteX89" fmla="*/ 7825110 w 9517857"/>
              <a:gd name="connsiteY89" fmla="*/ 307591 h 996838"/>
              <a:gd name="connsiteX90" fmla="*/ 7965805 w 9517857"/>
              <a:gd name="connsiteY90" fmla="*/ 278837 h 996838"/>
              <a:gd name="connsiteX91" fmla="*/ 8147401 w 9517857"/>
              <a:gd name="connsiteY91" fmla="*/ 284099 h 996838"/>
              <a:gd name="connsiteX92" fmla="*/ 8256033 w 9517857"/>
              <a:gd name="connsiteY92" fmla="*/ 272195 h 996838"/>
              <a:gd name="connsiteX93" fmla="*/ 8410677 w 9517857"/>
              <a:gd name="connsiteY93" fmla="*/ 250649 h 996838"/>
              <a:gd name="connsiteX94" fmla="*/ 8617841 w 9517857"/>
              <a:gd name="connsiteY94" fmla="*/ 233649 h 996838"/>
              <a:gd name="connsiteX95" fmla="*/ 8715976 w 9517857"/>
              <a:gd name="connsiteY95" fmla="*/ 256856 h 996838"/>
              <a:gd name="connsiteX96" fmla="*/ 8778827 w 9517857"/>
              <a:gd name="connsiteY96" fmla="*/ 251418 h 996838"/>
              <a:gd name="connsiteX97" fmla="*/ 8840778 w 9517857"/>
              <a:gd name="connsiteY97" fmla="*/ 221631 h 996838"/>
              <a:gd name="connsiteX98" fmla="*/ 9010380 w 9517857"/>
              <a:gd name="connsiteY98" fmla="*/ 170373 h 996838"/>
              <a:gd name="connsiteX99" fmla="*/ 9110856 w 9517857"/>
              <a:gd name="connsiteY99" fmla="*/ 149479 h 996838"/>
              <a:gd name="connsiteX100" fmla="*/ 9268817 w 9517857"/>
              <a:gd name="connsiteY100" fmla="*/ 131564 h 996838"/>
              <a:gd name="connsiteX101" fmla="*/ 9316667 w 9517857"/>
              <a:gd name="connsiteY101" fmla="*/ 123529 h 996838"/>
              <a:gd name="connsiteX102" fmla="*/ 9428209 w 9517857"/>
              <a:gd name="connsiteY102" fmla="*/ 108405 h 996838"/>
              <a:gd name="connsiteX103" fmla="*/ 9517856 w 9517857"/>
              <a:gd name="connsiteY103" fmla="*/ 0 h 996838"/>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48891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48891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48891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826683 w 9517857"/>
              <a:gd name="connsiteY62" fmla="*/ 163442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488916 w 9517857"/>
              <a:gd name="connsiteY103" fmla="*/ 0 h 918356"/>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769329 w 9517857"/>
              <a:gd name="connsiteY59" fmla="*/ 235460 h 920231"/>
              <a:gd name="connsiteX60" fmla="*/ 4775634 w 9517857"/>
              <a:gd name="connsiteY60" fmla="*/ 235938 h 920231"/>
              <a:gd name="connsiteX61" fmla="*/ 4807816 w 9517857"/>
              <a:gd name="connsiteY61" fmla="*/ 0 h 920231"/>
              <a:gd name="connsiteX62" fmla="*/ 4826683 w 9517857"/>
              <a:gd name="connsiteY62" fmla="*/ 165317 h 920231"/>
              <a:gd name="connsiteX63" fmla="*/ 4827826 w 9517857"/>
              <a:gd name="connsiteY63" fmla="*/ 248852 h 920231"/>
              <a:gd name="connsiteX64" fmla="*/ 4892569 w 9517857"/>
              <a:gd name="connsiteY64" fmla="*/ 251808 h 920231"/>
              <a:gd name="connsiteX65" fmla="*/ 4896611 w 9517857"/>
              <a:gd name="connsiteY65" fmla="*/ 242323 h 920231"/>
              <a:gd name="connsiteX66" fmla="*/ 4917286 w 9517857"/>
              <a:gd name="connsiteY66" fmla="*/ 245534 h 920231"/>
              <a:gd name="connsiteX67" fmla="*/ 4981173 w 9517857"/>
              <a:gd name="connsiteY67" fmla="*/ 248978 h 920231"/>
              <a:gd name="connsiteX68" fmla="*/ 5060397 w 9517857"/>
              <a:gd name="connsiteY68" fmla="*/ 265563 h 920231"/>
              <a:gd name="connsiteX69" fmla="*/ 5252996 w 9517857"/>
              <a:gd name="connsiteY69" fmla="*/ 272530 h 920231"/>
              <a:gd name="connsiteX70" fmla="*/ 5358056 w 9517857"/>
              <a:gd name="connsiteY70" fmla="*/ 249123 h 920231"/>
              <a:gd name="connsiteX71" fmla="*/ 5426496 w 9517857"/>
              <a:gd name="connsiteY71" fmla="*/ 237017 h 920231"/>
              <a:gd name="connsiteX72" fmla="*/ 5497161 w 9517857"/>
              <a:gd name="connsiteY72" fmla="*/ 230683 h 920231"/>
              <a:gd name="connsiteX73" fmla="*/ 5826043 w 9517857"/>
              <a:gd name="connsiteY73" fmla="*/ 149948 h 920231"/>
              <a:gd name="connsiteX74" fmla="*/ 6013415 w 9517857"/>
              <a:gd name="connsiteY74" fmla="*/ 139191 h 920231"/>
              <a:gd name="connsiteX75" fmla="*/ 6080994 w 9517857"/>
              <a:gd name="connsiteY75" fmla="*/ 144813 h 920231"/>
              <a:gd name="connsiteX76" fmla="*/ 6194152 w 9517857"/>
              <a:gd name="connsiteY76" fmla="*/ 153647 h 920231"/>
              <a:gd name="connsiteX77" fmla="*/ 6281379 w 9517857"/>
              <a:gd name="connsiteY77" fmla="*/ 183501 h 920231"/>
              <a:gd name="connsiteX78" fmla="*/ 6374947 w 9517857"/>
              <a:gd name="connsiteY78" fmla="*/ 181674 h 920231"/>
              <a:gd name="connsiteX79" fmla="*/ 6448518 w 9517857"/>
              <a:gd name="connsiteY79" fmla="*/ 166253 h 920231"/>
              <a:gd name="connsiteX80" fmla="*/ 6544700 w 9517857"/>
              <a:gd name="connsiteY80" fmla="*/ 169036 h 920231"/>
              <a:gd name="connsiteX81" fmla="*/ 6648353 w 9517857"/>
              <a:gd name="connsiteY81" fmla="*/ 174125 h 920231"/>
              <a:gd name="connsiteX82" fmla="*/ 6736227 w 9517857"/>
              <a:gd name="connsiteY82" fmla="*/ 175091 h 920231"/>
              <a:gd name="connsiteX83" fmla="*/ 6977218 w 9517857"/>
              <a:gd name="connsiteY83" fmla="*/ 186164 h 920231"/>
              <a:gd name="connsiteX84" fmla="*/ 7065221 w 9517857"/>
              <a:gd name="connsiteY84" fmla="*/ 229406 h 920231"/>
              <a:gd name="connsiteX85" fmla="*/ 7358195 w 9517857"/>
              <a:gd name="connsiteY85" fmla="*/ 253615 h 920231"/>
              <a:gd name="connsiteX86" fmla="*/ 7565449 w 9517857"/>
              <a:gd name="connsiteY86" fmla="*/ 260825 h 920231"/>
              <a:gd name="connsiteX87" fmla="*/ 7599285 w 9517857"/>
              <a:gd name="connsiteY87" fmla="*/ 267896 h 920231"/>
              <a:gd name="connsiteX88" fmla="*/ 7644411 w 9517857"/>
              <a:gd name="connsiteY88" fmla="*/ 260861 h 920231"/>
              <a:gd name="connsiteX89" fmla="*/ 7825110 w 9517857"/>
              <a:gd name="connsiteY89" fmla="*/ 230984 h 920231"/>
              <a:gd name="connsiteX90" fmla="*/ 7965805 w 9517857"/>
              <a:gd name="connsiteY90" fmla="*/ 202230 h 920231"/>
              <a:gd name="connsiteX91" fmla="*/ 8147401 w 9517857"/>
              <a:gd name="connsiteY91" fmla="*/ 207492 h 920231"/>
              <a:gd name="connsiteX92" fmla="*/ 8256033 w 9517857"/>
              <a:gd name="connsiteY92" fmla="*/ 195588 h 920231"/>
              <a:gd name="connsiteX93" fmla="*/ 8410677 w 9517857"/>
              <a:gd name="connsiteY93" fmla="*/ 174042 h 920231"/>
              <a:gd name="connsiteX94" fmla="*/ 8617841 w 9517857"/>
              <a:gd name="connsiteY94" fmla="*/ 157042 h 920231"/>
              <a:gd name="connsiteX95" fmla="*/ 8715976 w 9517857"/>
              <a:gd name="connsiteY95" fmla="*/ 180249 h 920231"/>
              <a:gd name="connsiteX96" fmla="*/ 8778827 w 9517857"/>
              <a:gd name="connsiteY96" fmla="*/ 174811 h 920231"/>
              <a:gd name="connsiteX97" fmla="*/ 8840778 w 9517857"/>
              <a:gd name="connsiteY97" fmla="*/ 145024 h 920231"/>
              <a:gd name="connsiteX98" fmla="*/ 9010380 w 9517857"/>
              <a:gd name="connsiteY98" fmla="*/ 93766 h 920231"/>
              <a:gd name="connsiteX99" fmla="*/ 9110856 w 9517857"/>
              <a:gd name="connsiteY99" fmla="*/ 72872 h 920231"/>
              <a:gd name="connsiteX100" fmla="*/ 9268817 w 9517857"/>
              <a:gd name="connsiteY100" fmla="*/ 54957 h 920231"/>
              <a:gd name="connsiteX101" fmla="*/ 9316667 w 9517857"/>
              <a:gd name="connsiteY101" fmla="*/ 46922 h 920231"/>
              <a:gd name="connsiteX102" fmla="*/ 9428209 w 9517857"/>
              <a:gd name="connsiteY102" fmla="*/ 31798 h 920231"/>
              <a:gd name="connsiteX103" fmla="*/ 9488916 w 9517857"/>
              <a:gd name="connsiteY103"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769329 w 9517857"/>
              <a:gd name="connsiteY59" fmla="*/ 235460 h 920231"/>
              <a:gd name="connsiteX60" fmla="*/ 4807816 w 9517857"/>
              <a:gd name="connsiteY60" fmla="*/ 0 h 920231"/>
              <a:gd name="connsiteX61" fmla="*/ 4826683 w 9517857"/>
              <a:gd name="connsiteY61" fmla="*/ 165317 h 920231"/>
              <a:gd name="connsiteX62" fmla="*/ 4827826 w 9517857"/>
              <a:gd name="connsiteY62" fmla="*/ 248852 h 920231"/>
              <a:gd name="connsiteX63" fmla="*/ 4892569 w 9517857"/>
              <a:gd name="connsiteY63" fmla="*/ 251808 h 920231"/>
              <a:gd name="connsiteX64" fmla="*/ 4896611 w 9517857"/>
              <a:gd name="connsiteY64" fmla="*/ 242323 h 920231"/>
              <a:gd name="connsiteX65" fmla="*/ 4917286 w 9517857"/>
              <a:gd name="connsiteY65" fmla="*/ 245534 h 920231"/>
              <a:gd name="connsiteX66" fmla="*/ 4981173 w 9517857"/>
              <a:gd name="connsiteY66" fmla="*/ 248978 h 920231"/>
              <a:gd name="connsiteX67" fmla="*/ 5060397 w 9517857"/>
              <a:gd name="connsiteY67" fmla="*/ 265563 h 920231"/>
              <a:gd name="connsiteX68" fmla="*/ 5252996 w 9517857"/>
              <a:gd name="connsiteY68" fmla="*/ 272530 h 920231"/>
              <a:gd name="connsiteX69" fmla="*/ 5358056 w 9517857"/>
              <a:gd name="connsiteY69" fmla="*/ 249123 h 920231"/>
              <a:gd name="connsiteX70" fmla="*/ 5426496 w 9517857"/>
              <a:gd name="connsiteY70" fmla="*/ 237017 h 920231"/>
              <a:gd name="connsiteX71" fmla="*/ 5497161 w 9517857"/>
              <a:gd name="connsiteY71" fmla="*/ 230683 h 920231"/>
              <a:gd name="connsiteX72" fmla="*/ 5826043 w 9517857"/>
              <a:gd name="connsiteY72" fmla="*/ 149948 h 920231"/>
              <a:gd name="connsiteX73" fmla="*/ 6013415 w 9517857"/>
              <a:gd name="connsiteY73" fmla="*/ 139191 h 920231"/>
              <a:gd name="connsiteX74" fmla="*/ 6080994 w 9517857"/>
              <a:gd name="connsiteY74" fmla="*/ 144813 h 920231"/>
              <a:gd name="connsiteX75" fmla="*/ 6194152 w 9517857"/>
              <a:gd name="connsiteY75" fmla="*/ 153647 h 920231"/>
              <a:gd name="connsiteX76" fmla="*/ 6281379 w 9517857"/>
              <a:gd name="connsiteY76" fmla="*/ 183501 h 920231"/>
              <a:gd name="connsiteX77" fmla="*/ 6374947 w 9517857"/>
              <a:gd name="connsiteY77" fmla="*/ 181674 h 920231"/>
              <a:gd name="connsiteX78" fmla="*/ 6448518 w 9517857"/>
              <a:gd name="connsiteY78" fmla="*/ 166253 h 920231"/>
              <a:gd name="connsiteX79" fmla="*/ 6544700 w 9517857"/>
              <a:gd name="connsiteY79" fmla="*/ 169036 h 920231"/>
              <a:gd name="connsiteX80" fmla="*/ 6648353 w 9517857"/>
              <a:gd name="connsiteY80" fmla="*/ 174125 h 920231"/>
              <a:gd name="connsiteX81" fmla="*/ 6736227 w 9517857"/>
              <a:gd name="connsiteY81" fmla="*/ 175091 h 920231"/>
              <a:gd name="connsiteX82" fmla="*/ 6977218 w 9517857"/>
              <a:gd name="connsiteY82" fmla="*/ 186164 h 920231"/>
              <a:gd name="connsiteX83" fmla="*/ 7065221 w 9517857"/>
              <a:gd name="connsiteY83" fmla="*/ 229406 h 920231"/>
              <a:gd name="connsiteX84" fmla="*/ 7358195 w 9517857"/>
              <a:gd name="connsiteY84" fmla="*/ 253615 h 920231"/>
              <a:gd name="connsiteX85" fmla="*/ 7565449 w 9517857"/>
              <a:gd name="connsiteY85" fmla="*/ 260825 h 920231"/>
              <a:gd name="connsiteX86" fmla="*/ 7599285 w 9517857"/>
              <a:gd name="connsiteY86" fmla="*/ 267896 h 920231"/>
              <a:gd name="connsiteX87" fmla="*/ 7644411 w 9517857"/>
              <a:gd name="connsiteY87" fmla="*/ 260861 h 920231"/>
              <a:gd name="connsiteX88" fmla="*/ 7825110 w 9517857"/>
              <a:gd name="connsiteY88" fmla="*/ 230984 h 920231"/>
              <a:gd name="connsiteX89" fmla="*/ 7965805 w 9517857"/>
              <a:gd name="connsiteY89" fmla="*/ 202230 h 920231"/>
              <a:gd name="connsiteX90" fmla="*/ 8147401 w 9517857"/>
              <a:gd name="connsiteY90" fmla="*/ 207492 h 920231"/>
              <a:gd name="connsiteX91" fmla="*/ 8256033 w 9517857"/>
              <a:gd name="connsiteY91" fmla="*/ 195588 h 920231"/>
              <a:gd name="connsiteX92" fmla="*/ 8410677 w 9517857"/>
              <a:gd name="connsiteY92" fmla="*/ 174042 h 920231"/>
              <a:gd name="connsiteX93" fmla="*/ 8617841 w 9517857"/>
              <a:gd name="connsiteY93" fmla="*/ 157042 h 920231"/>
              <a:gd name="connsiteX94" fmla="*/ 8715976 w 9517857"/>
              <a:gd name="connsiteY94" fmla="*/ 180249 h 920231"/>
              <a:gd name="connsiteX95" fmla="*/ 8778827 w 9517857"/>
              <a:gd name="connsiteY95" fmla="*/ 174811 h 920231"/>
              <a:gd name="connsiteX96" fmla="*/ 8840778 w 9517857"/>
              <a:gd name="connsiteY96" fmla="*/ 145024 h 920231"/>
              <a:gd name="connsiteX97" fmla="*/ 9010380 w 9517857"/>
              <a:gd name="connsiteY97" fmla="*/ 93766 h 920231"/>
              <a:gd name="connsiteX98" fmla="*/ 9110856 w 9517857"/>
              <a:gd name="connsiteY98" fmla="*/ 72872 h 920231"/>
              <a:gd name="connsiteX99" fmla="*/ 9268817 w 9517857"/>
              <a:gd name="connsiteY99" fmla="*/ 54957 h 920231"/>
              <a:gd name="connsiteX100" fmla="*/ 9316667 w 9517857"/>
              <a:gd name="connsiteY100" fmla="*/ 46922 h 920231"/>
              <a:gd name="connsiteX101" fmla="*/ 9428209 w 9517857"/>
              <a:gd name="connsiteY101" fmla="*/ 31798 h 920231"/>
              <a:gd name="connsiteX102" fmla="*/ 9488916 w 9517857"/>
              <a:gd name="connsiteY102"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807816 w 9517857"/>
              <a:gd name="connsiteY59" fmla="*/ 0 h 920231"/>
              <a:gd name="connsiteX60" fmla="*/ 4826683 w 9517857"/>
              <a:gd name="connsiteY60" fmla="*/ 165317 h 920231"/>
              <a:gd name="connsiteX61" fmla="*/ 4827826 w 9517857"/>
              <a:gd name="connsiteY61" fmla="*/ 248852 h 920231"/>
              <a:gd name="connsiteX62" fmla="*/ 4892569 w 9517857"/>
              <a:gd name="connsiteY62" fmla="*/ 251808 h 920231"/>
              <a:gd name="connsiteX63" fmla="*/ 4896611 w 9517857"/>
              <a:gd name="connsiteY63" fmla="*/ 242323 h 920231"/>
              <a:gd name="connsiteX64" fmla="*/ 4917286 w 9517857"/>
              <a:gd name="connsiteY64" fmla="*/ 245534 h 920231"/>
              <a:gd name="connsiteX65" fmla="*/ 4981173 w 9517857"/>
              <a:gd name="connsiteY65" fmla="*/ 248978 h 920231"/>
              <a:gd name="connsiteX66" fmla="*/ 5060397 w 9517857"/>
              <a:gd name="connsiteY66" fmla="*/ 265563 h 920231"/>
              <a:gd name="connsiteX67" fmla="*/ 5252996 w 9517857"/>
              <a:gd name="connsiteY67" fmla="*/ 272530 h 920231"/>
              <a:gd name="connsiteX68" fmla="*/ 5358056 w 9517857"/>
              <a:gd name="connsiteY68" fmla="*/ 249123 h 920231"/>
              <a:gd name="connsiteX69" fmla="*/ 5426496 w 9517857"/>
              <a:gd name="connsiteY69" fmla="*/ 237017 h 920231"/>
              <a:gd name="connsiteX70" fmla="*/ 5497161 w 9517857"/>
              <a:gd name="connsiteY70" fmla="*/ 230683 h 920231"/>
              <a:gd name="connsiteX71" fmla="*/ 5826043 w 9517857"/>
              <a:gd name="connsiteY71" fmla="*/ 149948 h 920231"/>
              <a:gd name="connsiteX72" fmla="*/ 6013415 w 9517857"/>
              <a:gd name="connsiteY72" fmla="*/ 139191 h 920231"/>
              <a:gd name="connsiteX73" fmla="*/ 6080994 w 9517857"/>
              <a:gd name="connsiteY73" fmla="*/ 144813 h 920231"/>
              <a:gd name="connsiteX74" fmla="*/ 6194152 w 9517857"/>
              <a:gd name="connsiteY74" fmla="*/ 153647 h 920231"/>
              <a:gd name="connsiteX75" fmla="*/ 6281379 w 9517857"/>
              <a:gd name="connsiteY75" fmla="*/ 183501 h 920231"/>
              <a:gd name="connsiteX76" fmla="*/ 6374947 w 9517857"/>
              <a:gd name="connsiteY76" fmla="*/ 181674 h 920231"/>
              <a:gd name="connsiteX77" fmla="*/ 6448518 w 9517857"/>
              <a:gd name="connsiteY77" fmla="*/ 166253 h 920231"/>
              <a:gd name="connsiteX78" fmla="*/ 6544700 w 9517857"/>
              <a:gd name="connsiteY78" fmla="*/ 169036 h 920231"/>
              <a:gd name="connsiteX79" fmla="*/ 6648353 w 9517857"/>
              <a:gd name="connsiteY79" fmla="*/ 174125 h 920231"/>
              <a:gd name="connsiteX80" fmla="*/ 6736227 w 9517857"/>
              <a:gd name="connsiteY80" fmla="*/ 175091 h 920231"/>
              <a:gd name="connsiteX81" fmla="*/ 6977218 w 9517857"/>
              <a:gd name="connsiteY81" fmla="*/ 186164 h 920231"/>
              <a:gd name="connsiteX82" fmla="*/ 7065221 w 9517857"/>
              <a:gd name="connsiteY82" fmla="*/ 229406 h 920231"/>
              <a:gd name="connsiteX83" fmla="*/ 7358195 w 9517857"/>
              <a:gd name="connsiteY83" fmla="*/ 253615 h 920231"/>
              <a:gd name="connsiteX84" fmla="*/ 7565449 w 9517857"/>
              <a:gd name="connsiteY84" fmla="*/ 260825 h 920231"/>
              <a:gd name="connsiteX85" fmla="*/ 7599285 w 9517857"/>
              <a:gd name="connsiteY85" fmla="*/ 267896 h 920231"/>
              <a:gd name="connsiteX86" fmla="*/ 7644411 w 9517857"/>
              <a:gd name="connsiteY86" fmla="*/ 260861 h 920231"/>
              <a:gd name="connsiteX87" fmla="*/ 7825110 w 9517857"/>
              <a:gd name="connsiteY87" fmla="*/ 230984 h 920231"/>
              <a:gd name="connsiteX88" fmla="*/ 7965805 w 9517857"/>
              <a:gd name="connsiteY88" fmla="*/ 202230 h 920231"/>
              <a:gd name="connsiteX89" fmla="*/ 8147401 w 9517857"/>
              <a:gd name="connsiteY89" fmla="*/ 207492 h 920231"/>
              <a:gd name="connsiteX90" fmla="*/ 8256033 w 9517857"/>
              <a:gd name="connsiteY90" fmla="*/ 195588 h 920231"/>
              <a:gd name="connsiteX91" fmla="*/ 8410677 w 9517857"/>
              <a:gd name="connsiteY91" fmla="*/ 174042 h 920231"/>
              <a:gd name="connsiteX92" fmla="*/ 8617841 w 9517857"/>
              <a:gd name="connsiteY92" fmla="*/ 157042 h 920231"/>
              <a:gd name="connsiteX93" fmla="*/ 8715976 w 9517857"/>
              <a:gd name="connsiteY93" fmla="*/ 180249 h 920231"/>
              <a:gd name="connsiteX94" fmla="*/ 8778827 w 9517857"/>
              <a:gd name="connsiteY94" fmla="*/ 174811 h 920231"/>
              <a:gd name="connsiteX95" fmla="*/ 8840778 w 9517857"/>
              <a:gd name="connsiteY95" fmla="*/ 145024 h 920231"/>
              <a:gd name="connsiteX96" fmla="*/ 9010380 w 9517857"/>
              <a:gd name="connsiteY96" fmla="*/ 93766 h 920231"/>
              <a:gd name="connsiteX97" fmla="*/ 9110856 w 9517857"/>
              <a:gd name="connsiteY97" fmla="*/ 72872 h 920231"/>
              <a:gd name="connsiteX98" fmla="*/ 9268817 w 9517857"/>
              <a:gd name="connsiteY98" fmla="*/ 54957 h 920231"/>
              <a:gd name="connsiteX99" fmla="*/ 9316667 w 9517857"/>
              <a:gd name="connsiteY99" fmla="*/ 46922 h 920231"/>
              <a:gd name="connsiteX100" fmla="*/ 9428209 w 9517857"/>
              <a:gd name="connsiteY100" fmla="*/ 31798 h 920231"/>
              <a:gd name="connsiteX101" fmla="*/ 9488916 w 9517857"/>
              <a:gd name="connsiteY101"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807816 w 9517857"/>
              <a:gd name="connsiteY58" fmla="*/ 0 h 920231"/>
              <a:gd name="connsiteX59" fmla="*/ 4826683 w 9517857"/>
              <a:gd name="connsiteY59" fmla="*/ 165317 h 920231"/>
              <a:gd name="connsiteX60" fmla="*/ 4827826 w 9517857"/>
              <a:gd name="connsiteY60" fmla="*/ 248852 h 920231"/>
              <a:gd name="connsiteX61" fmla="*/ 4892569 w 9517857"/>
              <a:gd name="connsiteY61" fmla="*/ 251808 h 920231"/>
              <a:gd name="connsiteX62" fmla="*/ 4896611 w 9517857"/>
              <a:gd name="connsiteY62" fmla="*/ 242323 h 920231"/>
              <a:gd name="connsiteX63" fmla="*/ 4917286 w 9517857"/>
              <a:gd name="connsiteY63" fmla="*/ 245534 h 920231"/>
              <a:gd name="connsiteX64" fmla="*/ 4981173 w 9517857"/>
              <a:gd name="connsiteY64" fmla="*/ 248978 h 920231"/>
              <a:gd name="connsiteX65" fmla="*/ 5060397 w 9517857"/>
              <a:gd name="connsiteY65" fmla="*/ 265563 h 920231"/>
              <a:gd name="connsiteX66" fmla="*/ 5252996 w 9517857"/>
              <a:gd name="connsiteY66" fmla="*/ 272530 h 920231"/>
              <a:gd name="connsiteX67" fmla="*/ 5358056 w 9517857"/>
              <a:gd name="connsiteY67" fmla="*/ 249123 h 920231"/>
              <a:gd name="connsiteX68" fmla="*/ 5426496 w 9517857"/>
              <a:gd name="connsiteY68" fmla="*/ 237017 h 920231"/>
              <a:gd name="connsiteX69" fmla="*/ 5497161 w 9517857"/>
              <a:gd name="connsiteY69" fmla="*/ 230683 h 920231"/>
              <a:gd name="connsiteX70" fmla="*/ 5826043 w 9517857"/>
              <a:gd name="connsiteY70" fmla="*/ 149948 h 920231"/>
              <a:gd name="connsiteX71" fmla="*/ 6013415 w 9517857"/>
              <a:gd name="connsiteY71" fmla="*/ 139191 h 920231"/>
              <a:gd name="connsiteX72" fmla="*/ 6080994 w 9517857"/>
              <a:gd name="connsiteY72" fmla="*/ 144813 h 920231"/>
              <a:gd name="connsiteX73" fmla="*/ 6194152 w 9517857"/>
              <a:gd name="connsiteY73" fmla="*/ 153647 h 920231"/>
              <a:gd name="connsiteX74" fmla="*/ 6281379 w 9517857"/>
              <a:gd name="connsiteY74" fmla="*/ 183501 h 920231"/>
              <a:gd name="connsiteX75" fmla="*/ 6374947 w 9517857"/>
              <a:gd name="connsiteY75" fmla="*/ 181674 h 920231"/>
              <a:gd name="connsiteX76" fmla="*/ 6448518 w 9517857"/>
              <a:gd name="connsiteY76" fmla="*/ 166253 h 920231"/>
              <a:gd name="connsiteX77" fmla="*/ 6544700 w 9517857"/>
              <a:gd name="connsiteY77" fmla="*/ 169036 h 920231"/>
              <a:gd name="connsiteX78" fmla="*/ 6648353 w 9517857"/>
              <a:gd name="connsiteY78" fmla="*/ 174125 h 920231"/>
              <a:gd name="connsiteX79" fmla="*/ 6736227 w 9517857"/>
              <a:gd name="connsiteY79" fmla="*/ 175091 h 920231"/>
              <a:gd name="connsiteX80" fmla="*/ 6977218 w 9517857"/>
              <a:gd name="connsiteY80" fmla="*/ 186164 h 920231"/>
              <a:gd name="connsiteX81" fmla="*/ 7065221 w 9517857"/>
              <a:gd name="connsiteY81" fmla="*/ 229406 h 920231"/>
              <a:gd name="connsiteX82" fmla="*/ 7358195 w 9517857"/>
              <a:gd name="connsiteY82" fmla="*/ 253615 h 920231"/>
              <a:gd name="connsiteX83" fmla="*/ 7565449 w 9517857"/>
              <a:gd name="connsiteY83" fmla="*/ 260825 h 920231"/>
              <a:gd name="connsiteX84" fmla="*/ 7599285 w 9517857"/>
              <a:gd name="connsiteY84" fmla="*/ 267896 h 920231"/>
              <a:gd name="connsiteX85" fmla="*/ 7644411 w 9517857"/>
              <a:gd name="connsiteY85" fmla="*/ 260861 h 920231"/>
              <a:gd name="connsiteX86" fmla="*/ 7825110 w 9517857"/>
              <a:gd name="connsiteY86" fmla="*/ 230984 h 920231"/>
              <a:gd name="connsiteX87" fmla="*/ 7965805 w 9517857"/>
              <a:gd name="connsiteY87" fmla="*/ 202230 h 920231"/>
              <a:gd name="connsiteX88" fmla="*/ 8147401 w 9517857"/>
              <a:gd name="connsiteY88" fmla="*/ 207492 h 920231"/>
              <a:gd name="connsiteX89" fmla="*/ 8256033 w 9517857"/>
              <a:gd name="connsiteY89" fmla="*/ 195588 h 920231"/>
              <a:gd name="connsiteX90" fmla="*/ 8410677 w 9517857"/>
              <a:gd name="connsiteY90" fmla="*/ 174042 h 920231"/>
              <a:gd name="connsiteX91" fmla="*/ 8617841 w 9517857"/>
              <a:gd name="connsiteY91" fmla="*/ 157042 h 920231"/>
              <a:gd name="connsiteX92" fmla="*/ 8715976 w 9517857"/>
              <a:gd name="connsiteY92" fmla="*/ 180249 h 920231"/>
              <a:gd name="connsiteX93" fmla="*/ 8778827 w 9517857"/>
              <a:gd name="connsiteY93" fmla="*/ 174811 h 920231"/>
              <a:gd name="connsiteX94" fmla="*/ 8840778 w 9517857"/>
              <a:gd name="connsiteY94" fmla="*/ 145024 h 920231"/>
              <a:gd name="connsiteX95" fmla="*/ 9010380 w 9517857"/>
              <a:gd name="connsiteY95" fmla="*/ 93766 h 920231"/>
              <a:gd name="connsiteX96" fmla="*/ 9110856 w 9517857"/>
              <a:gd name="connsiteY96" fmla="*/ 72872 h 920231"/>
              <a:gd name="connsiteX97" fmla="*/ 9268817 w 9517857"/>
              <a:gd name="connsiteY97" fmla="*/ 54957 h 920231"/>
              <a:gd name="connsiteX98" fmla="*/ 9316667 w 9517857"/>
              <a:gd name="connsiteY98" fmla="*/ 46922 h 920231"/>
              <a:gd name="connsiteX99" fmla="*/ 9428209 w 9517857"/>
              <a:gd name="connsiteY99" fmla="*/ 31798 h 920231"/>
              <a:gd name="connsiteX100" fmla="*/ 9488916 w 9517857"/>
              <a:gd name="connsiteY100"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807816 w 9517857"/>
              <a:gd name="connsiteY57" fmla="*/ 0 h 920231"/>
              <a:gd name="connsiteX58" fmla="*/ 4826683 w 9517857"/>
              <a:gd name="connsiteY58" fmla="*/ 165317 h 920231"/>
              <a:gd name="connsiteX59" fmla="*/ 4827826 w 9517857"/>
              <a:gd name="connsiteY59" fmla="*/ 248852 h 920231"/>
              <a:gd name="connsiteX60" fmla="*/ 4892569 w 9517857"/>
              <a:gd name="connsiteY60" fmla="*/ 251808 h 920231"/>
              <a:gd name="connsiteX61" fmla="*/ 4896611 w 9517857"/>
              <a:gd name="connsiteY61" fmla="*/ 242323 h 920231"/>
              <a:gd name="connsiteX62" fmla="*/ 4917286 w 9517857"/>
              <a:gd name="connsiteY62" fmla="*/ 245534 h 920231"/>
              <a:gd name="connsiteX63" fmla="*/ 4981173 w 9517857"/>
              <a:gd name="connsiteY63" fmla="*/ 248978 h 920231"/>
              <a:gd name="connsiteX64" fmla="*/ 5060397 w 9517857"/>
              <a:gd name="connsiteY64" fmla="*/ 265563 h 920231"/>
              <a:gd name="connsiteX65" fmla="*/ 5252996 w 9517857"/>
              <a:gd name="connsiteY65" fmla="*/ 272530 h 920231"/>
              <a:gd name="connsiteX66" fmla="*/ 5358056 w 9517857"/>
              <a:gd name="connsiteY66" fmla="*/ 249123 h 920231"/>
              <a:gd name="connsiteX67" fmla="*/ 5426496 w 9517857"/>
              <a:gd name="connsiteY67" fmla="*/ 237017 h 920231"/>
              <a:gd name="connsiteX68" fmla="*/ 5497161 w 9517857"/>
              <a:gd name="connsiteY68" fmla="*/ 230683 h 920231"/>
              <a:gd name="connsiteX69" fmla="*/ 5826043 w 9517857"/>
              <a:gd name="connsiteY69" fmla="*/ 149948 h 920231"/>
              <a:gd name="connsiteX70" fmla="*/ 6013415 w 9517857"/>
              <a:gd name="connsiteY70" fmla="*/ 139191 h 920231"/>
              <a:gd name="connsiteX71" fmla="*/ 6080994 w 9517857"/>
              <a:gd name="connsiteY71" fmla="*/ 144813 h 920231"/>
              <a:gd name="connsiteX72" fmla="*/ 6194152 w 9517857"/>
              <a:gd name="connsiteY72" fmla="*/ 153647 h 920231"/>
              <a:gd name="connsiteX73" fmla="*/ 6281379 w 9517857"/>
              <a:gd name="connsiteY73" fmla="*/ 183501 h 920231"/>
              <a:gd name="connsiteX74" fmla="*/ 6374947 w 9517857"/>
              <a:gd name="connsiteY74" fmla="*/ 181674 h 920231"/>
              <a:gd name="connsiteX75" fmla="*/ 6448518 w 9517857"/>
              <a:gd name="connsiteY75" fmla="*/ 166253 h 920231"/>
              <a:gd name="connsiteX76" fmla="*/ 6544700 w 9517857"/>
              <a:gd name="connsiteY76" fmla="*/ 169036 h 920231"/>
              <a:gd name="connsiteX77" fmla="*/ 6648353 w 9517857"/>
              <a:gd name="connsiteY77" fmla="*/ 174125 h 920231"/>
              <a:gd name="connsiteX78" fmla="*/ 6736227 w 9517857"/>
              <a:gd name="connsiteY78" fmla="*/ 175091 h 920231"/>
              <a:gd name="connsiteX79" fmla="*/ 6977218 w 9517857"/>
              <a:gd name="connsiteY79" fmla="*/ 186164 h 920231"/>
              <a:gd name="connsiteX80" fmla="*/ 7065221 w 9517857"/>
              <a:gd name="connsiteY80" fmla="*/ 229406 h 920231"/>
              <a:gd name="connsiteX81" fmla="*/ 7358195 w 9517857"/>
              <a:gd name="connsiteY81" fmla="*/ 253615 h 920231"/>
              <a:gd name="connsiteX82" fmla="*/ 7565449 w 9517857"/>
              <a:gd name="connsiteY82" fmla="*/ 260825 h 920231"/>
              <a:gd name="connsiteX83" fmla="*/ 7599285 w 9517857"/>
              <a:gd name="connsiteY83" fmla="*/ 267896 h 920231"/>
              <a:gd name="connsiteX84" fmla="*/ 7644411 w 9517857"/>
              <a:gd name="connsiteY84" fmla="*/ 260861 h 920231"/>
              <a:gd name="connsiteX85" fmla="*/ 7825110 w 9517857"/>
              <a:gd name="connsiteY85" fmla="*/ 230984 h 920231"/>
              <a:gd name="connsiteX86" fmla="*/ 7965805 w 9517857"/>
              <a:gd name="connsiteY86" fmla="*/ 202230 h 920231"/>
              <a:gd name="connsiteX87" fmla="*/ 8147401 w 9517857"/>
              <a:gd name="connsiteY87" fmla="*/ 207492 h 920231"/>
              <a:gd name="connsiteX88" fmla="*/ 8256033 w 9517857"/>
              <a:gd name="connsiteY88" fmla="*/ 195588 h 920231"/>
              <a:gd name="connsiteX89" fmla="*/ 8410677 w 9517857"/>
              <a:gd name="connsiteY89" fmla="*/ 174042 h 920231"/>
              <a:gd name="connsiteX90" fmla="*/ 8617841 w 9517857"/>
              <a:gd name="connsiteY90" fmla="*/ 157042 h 920231"/>
              <a:gd name="connsiteX91" fmla="*/ 8715976 w 9517857"/>
              <a:gd name="connsiteY91" fmla="*/ 180249 h 920231"/>
              <a:gd name="connsiteX92" fmla="*/ 8778827 w 9517857"/>
              <a:gd name="connsiteY92" fmla="*/ 174811 h 920231"/>
              <a:gd name="connsiteX93" fmla="*/ 8840778 w 9517857"/>
              <a:gd name="connsiteY93" fmla="*/ 145024 h 920231"/>
              <a:gd name="connsiteX94" fmla="*/ 9010380 w 9517857"/>
              <a:gd name="connsiteY94" fmla="*/ 93766 h 920231"/>
              <a:gd name="connsiteX95" fmla="*/ 9110856 w 9517857"/>
              <a:gd name="connsiteY95" fmla="*/ 72872 h 920231"/>
              <a:gd name="connsiteX96" fmla="*/ 9268817 w 9517857"/>
              <a:gd name="connsiteY96" fmla="*/ 54957 h 920231"/>
              <a:gd name="connsiteX97" fmla="*/ 9316667 w 9517857"/>
              <a:gd name="connsiteY97" fmla="*/ 46922 h 920231"/>
              <a:gd name="connsiteX98" fmla="*/ 9428209 w 9517857"/>
              <a:gd name="connsiteY98" fmla="*/ 31798 h 920231"/>
              <a:gd name="connsiteX99" fmla="*/ 9488916 w 9517857"/>
              <a:gd name="connsiteY99"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807816 w 9517857"/>
              <a:gd name="connsiteY56" fmla="*/ 0 h 920231"/>
              <a:gd name="connsiteX57" fmla="*/ 4826683 w 9517857"/>
              <a:gd name="connsiteY57" fmla="*/ 165317 h 920231"/>
              <a:gd name="connsiteX58" fmla="*/ 4827826 w 9517857"/>
              <a:gd name="connsiteY58" fmla="*/ 248852 h 920231"/>
              <a:gd name="connsiteX59" fmla="*/ 4892569 w 9517857"/>
              <a:gd name="connsiteY59" fmla="*/ 251808 h 920231"/>
              <a:gd name="connsiteX60" fmla="*/ 4896611 w 9517857"/>
              <a:gd name="connsiteY60" fmla="*/ 242323 h 920231"/>
              <a:gd name="connsiteX61" fmla="*/ 4917286 w 9517857"/>
              <a:gd name="connsiteY61" fmla="*/ 245534 h 920231"/>
              <a:gd name="connsiteX62" fmla="*/ 4981173 w 9517857"/>
              <a:gd name="connsiteY62" fmla="*/ 248978 h 920231"/>
              <a:gd name="connsiteX63" fmla="*/ 5060397 w 9517857"/>
              <a:gd name="connsiteY63" fmla="*/ 265563 h 920231"/>
              <a:gd name="connsiteX64" fmla="*/ 5252996 w 9517857"/>
              <a:gd name="connsiteY64" fmla="*/ 272530 h 920231"/>
              <a:gd name="connsiteX65" fmla="*/ 5358056 w 9517857"/>
              <a:gd name="connsiteY65" fmla="*/ 249123 h 920231"/>
              <a:gd name="connsiteX66" fmla="*/ 5426496 w 9517857"/>
              <a:gd name="connsiteY66" fmla="*/ 237017 h 920231"/>
              <a:gd name="connsiteX67" fmla="*/ 5497161 w 9517857"/>
              <a:gd name="connsiteY67" fmla="*/ 230683 h 920231"/>
              <a:gd name="connsiteX68" fmla="*/ 5826043 w 9517857"/>
              <a:gd name="connsiteY68" fmla="*/ 149948 h 920231"/>
              <a:gd name="connsiteX69" fmla="*/ 6013415 w 9517857"/>
              <a:gd name="connsiteY69" fmla="*/ 139191 h 920231"/>
              <a:gd name="connsiteX70" fmla="*/ 6080994 w 9517857"/>
              <a:gd name="connsiteY70" fmla="*/ 144813 h 920231"/>
              <a:gd name="connsiteX71" fmla="*/ 6194152 w 9517857"/>
              <a:gd name="connsiteY71" fmla="*/ 153647 h 920231"/>
              <a:gd name="connsiteX72" fmla="*/ 6281379 w 9517857"/>
              <a:gd name="connsiteY72" fmla="*/ 183501 h 920231"/>
              <a:gd name="connsiteX73" fmla="*/ 6374947 w 9517857"/>
              <a:gd name="connsiteY73" fmla="*/ 181674 h 920231"/>
              <a:gd name="connsiteX74" fmla="*/ 6448518 w 9517857"/>
              <a:gd name="connsiteY74" fmla="*/ 166253 h 920231"/>
              <a:gd name="connsiteX75" fmla="*/ 6544700 w 9517857"/>
              <a:gd name="connsiteY75" fmla="*/ 169036 h 920231"/>
              <a:gd name="connsiteX76" fmla="*/ 6648353 w 9517857"/>
              <a:gd name="connsiteY76" fmla="*/ 174125 h 920231"/>
              <a:gd name="connsiteX77" fmla="*/ 6736227 w 9517857"/>
              <a:gd name="connsiteY77" fmla="*/ 175091 h 920231"/>
              <a:gd name="connsiteX78" fmla="*/ 6977218 w 9517857"/>
              <a:gd name="connsiteY78" fmla="*/ 186164 h 920231"/>
              <a:gd name="connsiteX79" fmla="*/ 7065221 w 9517857"/>
              <a:gd name="connsiteY79" fmla="*/ 229406 h 920231"/>
              <a:gd name="connsiteX80" fmla="*/ 7358195 w 9517857"/>
              <a:gd name="connsiteY80" fmla="*/ 253615 h 920231"/>
              <a:gd name="connsiteX81" fmla="*/ 7565449 w 9517857"/>
              <a:gd name="connsiteY81" fmla="*/ 260825 h 920231"/>
              <a:gd name="connsiteX82" fmla="*/ 7599285 w 9517857"/>
              <a:gd name="connsiteY82" fmla="*/ 267896 h 920231"/>
              <a:gd name="connsiteX83" fmla="*/ 7644411 w 9517857"/>
              <a:gd name="connsiteY83" fmla="*/ 260861 h 920231"/>
              <a:gd name="connsiteX84" fmla="*/ 7825110 w 9517857"/>
              <a:gd name="connsiteY84" fmla="*/ 230984 h 920231"/>
              <a:gd name="connsiteX85" fmla="*/ 7965805 w 9517857"/>
              <a:gd name="connsiteY85" fmla="*/ 202230 h 920231"/>
              <a:gd name="connsiteX86" fmla="*/ 8147401 w 9517857"/>
              <a:gd name="connsiteY86" fmla="*/ 207492 h 920231"/>
              <a:gd name="connsiteX87" fmla="*/ 8256033 w 9517857"/>
              <a:gd name="connsiteY87" fmla="*/ 195588 h 920231"/>
              <a:gd name="connsiteX88" fmla="*/ 8410677 w 9517857"/>
              <a:gd name="connsiteY88" fmla="*/ 174042 h 920231"/>
              <a:gd name="connsiteX89" fmla="*/ 8617841 w 9517857"/>
              <a:gd name="connsiteY89" fmla="*/ 157042 h 920231"/>
              <a:gd name="connsiteX90" fmla="*/ 8715976 w 9517857"/>
              <a:gd name="connsiteY90" fmla="*/ 180249 h 920231"/>
              <a:gd name="connsiteX91" fmla="*/ 8778827 w 9517857"/>
              <a:gd name="connsiteY91" fmla="*/ 174811 h 920231"/>
              <a:gd name="connsiteX92" fmla="*/ 8840778 w 9517857"/>
              <a:gd name="connsiteY92" fmla="*/ 145024 h 920231"/>
              <a:gd name="connsiteX93" fmla="*/ 9010380 w 9517857"/>
              <a:gd name="connsiteY93" fmla="*/ 93766 h 920231"/>
              <a:gd name="connsiteX94" fmla="*/ 9110856 w 9517857"/>
              <a:gd name="connsiteY94" fmla="*/ 72872 h 920231"/>
              <a:gd name="connsiteX95" fmla="*/ 9268817 w 9517857"/>
              <a:gd name="connsiteY95" fmla="*/ 54957 h 920231"/>
              <a:gd name="connsiteX96" fmla="*/ 9316667 w 9517857"/>
              <a:gd name="connsiteY96" fmla="*/ 46922 h 920231"/>
              <a:gd name="connsiteX97" fmla="*/ 9428209 w 9517857"/>
              <a:gd name="connsiteY97" fmla="*/ 31798 h 920231"/>
              <a:gd name="connsiteX98" fmla="*/ 9488916 w 9517857"/>
              <a:gd name="connsiteY98"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807816 w 9517857"/>
              <a:gd name="connsiteY55" fmla="*/ 0 h 920231"/>
              <a:gd name="connsiteX56" fmla="*/ 4826683 w 9517857"/>
              <a:gd name="connsiteY56" fmla="*/ 165317 h 920231"/>
              <a:gd name="connsiteX57" fmla="*/ 4827826 w 9517857"/>
              <a:gd name="connsiteY57" fmla="*/ 248852 h 920231"/>
              <a:gd name="connsiteX58" fmla="*/ 4892569 w 9517857"/>
              <a:gd name="connsiteY58" fmla="*/ 251808 h 920231"/>
              <a:gd name="connsiteX59" fmla="*/ 4896611 w 9517857"/>
              <a:gd name="connsiteY59" fmla="*/ 242323 h 920231"/>
              <a:gd name="connsiteX60" fmla="*/ 4917286 w 9517857"/>
              <a:gd name="connsiteY60" fmla="*/ 245534 h 920231"/>
              <a:gd name="connsiteX61" fmla="*/ 4981173 w 9517857"/>
              <a:gd name="connsiteY61" fmla="*/ 248978 h 920231"/>
              <a:gd name="connsiteX62" fmla="*/ 5060397 w 9517857"/>
              <a:gd name="connsiteY62" fmla="*/ 265563 h 920231"/>
              <a:gd name="connsiteX63" fmla="*/ 5252996 w 9517857"/>
              <a:gd name="connsiteY63" fmla="*/ 272530 h 920231"/>
              <a:gd name="connsiteX64" fmla="*/ 5358056 w 9517857"/>
              <a:gd name="connsiteY64" fmla="*/ 249123 h 920231"/>
              <a:gd name="connsiteX65" fmla="*/ 5426496 w 9517857"/>
              <a:gd name="connsiteY65" fmla="*/ 237017 h 920231"/>
              <a:gd name="connsiteX66" fmla="*/ 5497161 w 9517857"/>
              <a:gd name="connsiteY66" fmla="*/ 230683 h 920231"/>
              <a:gd name="connsiteX67" fmla="*/ 5826043 w 9517857"/>
              <a:gd name="connsiteY67" fmla="*/ 149948 h 920231"/>
              <a:gd name="connsiteX68" fmla="*/ 6013415 w 9517857"/>
              <a:gd name="connsiteY68" fmla="*/ 139191 h 920231"/>
              <a:gd name="connsiteX69" fmla="*/ 6080994 w 9517857"/>
              <a:gd name="connsiteY69" fmla="*/ 144813 h 920231"/>
              <a:gd name="connsiteX70" fmla="*/ 6194152 w 9517857"/>
              <a:gd name="connsiteY70" fmla="*/ 153647 h 920231"/>
              <a:gd name="connsiteX71" fmla="*/ 6281379 w 9517857"/>
              <a:gd name="connsiteY71" fmla="*/ 183501 h 920231"/>
              <a:gd name="connsiteX72" fmla="*/ 6374947 w 9517857"/>
              <a:gd name="connsiteY72" fmla="*/ 181674 h 920231"/>
              <a:gd name="connsiteX73" fmla="*/ 6448518 w 9517857"/>
              <a:gd name="connsiteY73" fmla="*/ 166253 h 920231"/>
              <a:gd name="connsiteX74" fmla="*/ 6544700 w 9517857"/>
              <a:gd name="connsiteY74" fmla="*/ 169036 h 920231"/>
              <a:gd name="connsiteX75" fmla="*/ 6648353 w 9517857"/>
              <a:gd name="connsiteY75" fmla="*/ 174125 h 920231"/>
              <a:gd name="connsiteX76" fmla="*/ 6736227 w 9517857"/>
              <a:gd name="connsiteY76" fmla="*/ 175091 h 920231"/>
              <a:gd name="connsiteX77" fmla="*/ 6977218 w 9517857"/>
              <a:gd name="connsiteY77" fmla="*/ 186164 h 920231"/>
              <a:gd name="connsiteX78" fmla="*/ 7065221 w 9517857"/>
              <a:gd name="connsiteY78" fmla="*/ 229406 h 920231"/>
              <a:gd name="connsiteX79" fmla="*/ 7358195 w 9517857"/>
              <a:gd name="connsiteY79" fmla="*/ 253615 h 920231"/>
              <a:gd name="connsiteX80" fmla="*/ 7565449 w 9517857"/>
              <a:gd name="connsiteY80" fmla="*/ 260825 h 920231"/>
              <a:gd name="connsiteX81" fmla="*/ 7599285 w 9517857"/>
              <a:gd name="connsiteY81" fmla="*/ 267896 h 920231"/>
              <a:gd name="connsiteX82" fmla="*/ 7644411 w 9517857"/>
              <a:gd name="connsiteY82" fmla="*/ 260861 h 920231"/>
              <a:gd name="connsiteX83" fmla="*/ 7825110 w 9517857"/>
              <a:gd name="connsiteY83" fmla="*/ 230984 h 920231"/>
              <a:gd name="connsiteX84" fmla="*/ 7965805 w 9517857"/>
              <a:gd name="connsiteY84" fmla="*/ 202230 h 920231"/>
              <a:gd name="connsiteX85" fmla="*/ 8147401 w 9517857"/>
              <a:gd name="connsiteY85" fmla="*/ 207492 h 920231"/>
              <a:gd name="connsiteX86" fmla="*/ 8256033 w 9517857"/>
              <a:gd name="connsiteY86" fmla="*/ 195588 h 920231"/>
              <a:gd name="connsiteX87" fmla="*/ 8410677 w 9517857"/>
              <a:gd name="connsiteY87" fmla="*/ 174042 h 920231"/>
              <a:gd name="connsiteX88" fmla="*/ 8617841 w 9517857"/>
              <a:gd name="connsiteY88" fmla="*/ 157042 h 920231"/>
              <a:gd name="connsiteX89" fmla="*/ 8715976 w 9517857"/>
              <a:gd name="connsiteY89" fmla="*/ 180249 h 920231"/>
              <a:gd name="connsiteX90" fmla="*/ 8778827 w 9517857"/>
              <a:gd name="connsiteY90" fmla="*/ 174811 h 920231"/>
              <a:gd name="connsiteX91" fmla="*/ 8840778 w 9517857"/>
              <a:gd name="connsiteY91" fmla="*/ 145024 h 920231"/>
              <a:gd name="connsiteX92" fmla="*/ 9010380 w 9517857"/>
              <a:gd name="connsiteY92" fmla="*/ 93766 h 920231"/>
              <a:gd name="connsiteX93" fmla="*/ 9110856 w 9517857"/>
              <a:gd name="connsiteY93" fmla="*/ 72872 h 920231"/>
              <a:gd name="connsiteX94" fmla="*/ 9268817 w 9517857"/>
              <a:gd name="connsiteY94" fmla="*/ 54957 h 920231"/>
              <a:gd name="connsiteX95" fmla="*/ 9316667 w 9517857"/>
              <a:gd name="connsiteY95" fmla="*/ 46922 h 920231"/>
              <a:gd name="connsiteX96" fmla="*/ 9428209 w 9517857"/>
              <a:gd name="connsiteY96" fmla="*/ 31798 h 920231"/>
              <a:gd name="connsiteX97" fmla="*/ 9488916 w 9517857"/>
              <a:gd name="connsiteY97"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6423 w 9517857"/>
              <a:gd name="connsiteY4" fmla="*/ 249794 h 920231"/>
              <a:gd name="connsiteX5" fmla="*/ 4686133 w 9517857"/>
              <a:gd name="connsiteY5" fmla="*/ 248602 h 920231"/>
              <a:gd name="connsiteX6" fmla="*/ 4686423 w 9517857"/>
              <a:gd name="connsiteY6" fmla="*/ 249794 h 920231"/>
              <a:gd name="connsiteX7" fmla="*/ 9488916 w 9517857"/>
              <a:gd name="connsiteY7" fmla="*/ 1875 h 920231"/>
              <a:gd name="connsiteX8" fmla="*/ 9517857 w 9517857"/>
              <a:gd name="connsiteY8" fmla="*/ 1887 h 920231"/>
              <a:gd name="connsiteX9" fmla="*/ 9517857 w 9517857"/>
              <a:gd name="connsiteY9" fmla="*/ 920231 h 920231"/>
              <a:gd name="connsiteX10" fmla="*/ 14604 w 9517857"/>
              <a:gd name="connsiteY10" fmla="*/ 920231 h 920231"/>
              <a:gd name="connsiteX11" fmla="*/ 12841 w 9517857"/>
              <a:gd name="connsiteY11" fmla="*/ 919638 h 920231"/>
              <a:gd name="connsiteX12" fmla="*/ 93 w 9517857"/>
              <a:gd name="connsiteY12" fmla="*/ 914346 h 920231"/>
              <a:gd name="connsiteX13" fmla="*/ 58674 w 9517857"/>
              <a:gd name="connsiteY13" fmla="*/ 892197 h 920231"/>
              <a:gd name="connsiteX14" fmla="*/ 275005 w 9517857"/>
              <a:gd name="connsiteY14" fmla="*/ 809104 h 920231"/>
              <a:gd name="connsiteX15" fmla="*/ 587824 w 9517857"/>
              <a:gd name="connsiteY15" fmla="*/ 800070 h 920231"/>
              <a:gd name="connsiteX16" fmla="*/ 727985 w 9517857"/>
              <a:gd name="connsiteY16" fmla="*/ 721701 h 920231"/>
              <a:gd name="connsiteX17" fmla="*/ 778982 w 9517857"/>
              <a:gd name="connsiteY17" fmla="*/ 712017 h 920231"/>
              <a:gd name="connsiteX18" fmla="*/ 849944 w 9517857"/>
              <a:gd name="connsiteY18" fmla="*/ 719862 h 920231"/>
              <a:gd name="connsiteX19" fmla="*/ 901402 w 9517857"/>
              <a:gd name="connsiteY19" fmla="*/ 730920 h 920231"/>
              <a:gd name="connsiteX20" fmla="*/ 930946 w 9517857"/>
              <a:gd name="connsiteY20" fmla="*/ 735921 h 920231"/>
              <a:gd name="connsiteX21" fmla="*/ 986250 w 9517857"/>
              <a:gd name="connsiteY21" fmla="*/ 715405 h 920231"/>
              <a:gd name="connsiteX22" fmla="*/ 1013752 w 9517857"/>
              <a:gd name="connsiteY22" fmla="*/ 715236 h 920231"/>
              <a:gd name="connsiteX23" fmla="*/ 1023734 w 9517857"/>
              <a:gd name="connsiteY23" fmla="*/ 720446 h 920231"/>
              <a:gd name="connsiteX24" fmla="*/ 1063207 w 9517857"/>
              <a:gd name="connsiteY24" fmla="*/ 717526 h 920231"/>
              <a:gd name="connsiteX25" fmla="*/ 1081980 w 9517857"/>
              <a:gd name="connsiteY25" fmla="*/ 740330 h 920231"/>
              <a:gd name="connsiteX26" fmla="*/ 1218120 w 9517857"/>
              <a:gd name="connsiteY26" fmla="*/ 715155 h 920231"/>
              <a:gd name="connsiteX27" fmla="*/ 1397459 w 9517857"/>
              <a:gd name="connsiteY27" fmla="*/ 693065 h 920231"/>
              <a:gd name="connsiteX28" fmla="*/ 1580688 w 9517857"/>
              <a:gd name="connsiteY28" fmla="*/ 695572 h 920231"/>
              <a:gd name="connsiteX29" fmla="*/ 1772334 w 9517857"/>
              <a:gd name="connsiteY29" fmla="*/ 712515 h 920231"/>
              <a:gd name="connsiteX30" fmla="*/ 2002561 w 9517857"/>
              <a:gd name="connsiteY30" fmla="*/ 661792 h 920231"/>
              <a:gd name="connsiteX31" fmla="*/ 2135144 w 9517857"/>
              <a:gd name="connsiteY31" fmla="*/ 638376 h 920231"/>
              <a:gd name="connsiteX32" fmla="*/ 2440292 w 9517857"/>
              <a:gd name="connsiteY32" fmla="*/ 595737 h 920231"/>
              <a:gd name="connsiteX33" fmla="*/ 2547829 w 9517857"/>
              <a:gd name="connsiteY33" fmla="*/ 568025 h 920231"/>
              <a:gd name="connsiteX34" fmla="*/ 2658055 w 9517857"/>
              <a:gd name="connsiteY34" fmla="*/ 580602 h 920231"/>
              <a:gd name="connsiteX35" fmla="*/ 2693698 w 9517857"/>
              <a:gd name="connsiteY35" fmla="*/ 561904 h 920231"/>
              <a:gd name="connsiteX36" fmla="*/ 2699673 w 9517857"/>
              <a:gd name="connsiteY36" fmla="*/ 558275 h 920231"/>
              <a:gd name="connsiteX37" fmla="*/ 2727306 w 9517857"/>
              <a:gd name="connsiteY37" fmla="*/ 552573 h 920231"/>
              <a:gd name="connsiteX38" fmla="*/ 2730451 w 9517857"/>
              <a:gd name="connsiteY38" fmla="*/ 539933 h 920231"/>
              <a:gd name="connsiteX39" fmla="*/ 2768713 w 9517857"/>
              <a:gd name="connsiteY39" fmla="*/ 523450 h 920231"/>
              <a:gd name="connsiteX40" fmla="*/ 2820868 w 9517857"/>
              <a:gd name="connsiteY40" fmla="*/ 516035 h 920231"/>
              <a:gd name="connsiteX41" fmla="*/ 3073635 w 9517857"/>
              <a:gd name="connsiteY41" fmla="*/ 493169 h 920231"/>
              <a:gd name="connsiteX42" fmla="*/ 3222071 w 9517857"/>
              <a:gd name="connsiteY42" fmla="*/ 472434 h 920231"/>
              <a:gd name="connsiteX43" fmla="*/ 3274069 w 9517857"/>
              <a:gd name="connsiteY43" fmla="*/ 453480 h 920231"/>
              <a:gd name="connsiteX44" fmla="*/ 3349632 w 9517857"/>
              <a:gd name="connsiteY44" fmla="*/ 434458 h 920231"/>
              <a:gd name="connsiteX45" fmla="*/ 3479593 w 9517857"/>
              <a:gd name="connsiteY45" fmla="*/ 392312 h 920231"/>
              <a:gd name="connsiteX46" fmla="*/ 3651428 w 9517857"/>
              <a:gd name="connsiteY46" fmla="*/ 363682 h 920231"/>
              <a:gd name="connsiteX47" fmla="*/ 3750023 w 9517857"/>
              <a:gd name="connsiteY47" fmla="*/ 372553 h 920231"/>
              <a:gd name="connsiteX48" fmla="*/ 3844133 w 9517857"/>
              <a:gd name="connsiteY48" fmla="*/ 362523 h 920231"/>
              <a:gd name="connsiteX49" fmla="*/ 3933803 w 9517857"/>
              <a:gd name="connsiteY49" fmla="*/ 359190 h 920231"/>
              <a:gd name="connsiteX50" fmla="*/ 4266740 w 9517857"/>
              <a:gd name="connsiteY50" fmla="*/ 363329 h 920231"/>
              <a:gd name="connsiteX51" fmla="*/ 4430770 w 9517857"/>
              <a:gd name="connsiteY51" fmla="*/ 344518 h 920231"/>
              <a:gd name="connsiteX52" fmla="*/ 4512664 w 9517857"/>
              <a:gd name="connsiteY52" fmla="*/ 321823 h 920231"/>
              <a:gd name="connsiteX53" fmla="*/ 4616423 w 9517857"/>
              <a:gd name="connsiteY53" fmla="*/ 292789 h 920231"/>
              <a:gd name="connsiteX54" fmla="*/ 4807816 w 9517857"/>
              <a:gd name="connsiteY54" fmla="*/ 0 h 920231"/>
              <a:gd name="connsiteX55" fmla="*/ 4826683 w 9517857"/>
              <a:gd name="connsiteY55" fmla="*/ 165317 h 920231"/>
              <a:gd name="connsiteX56" fmla="*/ 4827826 w 9517857"/>
              <a:gd name="connsiteY56" fmla="*/ 248852 h 920231"/>
              <a:gd name="connsiteX57" fmla="*/ 4892569 w 9517857"/>
              <a:gd name="connsiteY57" fmla="*/ 251808 h 920231"/>
              <a:gd name="connsiteX58" fmla="*/ 4896611 w 9517857"/>
              <a:gd name="connsiteY58" fmla="*/ 242323 h 920231"/>
              <a:gd name="connsiteX59" fmla="*/ 4917286 w 9517857"/>
              <a:gd name="connsiteY59" fmla="*/ 245534 h 920231"/>
              <a:gd name="connsiteX60" fmla="*/ 4981173 w 9517857"/>
              <a:gd name="connsiteY60" fmla="*/ 248978 h 920231"/>
              <a:gd name="connsiteX61" fmla="*/ 5060397 w 9517857"/>
              <a:gd name="connsiteY61" fmla="*/ 265563 h 920231"/>
              <a:gd name="connsiteX62" fmla="*/ 5252996 w 9517857"/>
              <a:gd name="connsiteY62" fmla="*/ 272530 h 920231"/>
              <a:gd name="connsiteX63" fmla="*/ 5358056 w 9517857"/>
              <a:gd name="connsiteY63" fmla="*/ 249123 h 920231"/>
              <a:gd name="connsiteX64" fmla="*/ 5426496 w 9517857"/>
              <a:gd name="connsiteY64" fmla="*/ 237017 h 920231"/>
              <a:gd name="connsiteX65" fmla="*/ 5497161 w 9517857"/>
              <a:gd name="connsiteY65" fmla="*/ 230683 h 920231"/>
              <a:gd name="connsiteX66" fmla="*/ 5826043 w 9517857"/>
              <a:gd name="connsiteY66" fmla="*/ 149948 h 920231"/>
              <a:gd name="connsiteX67" fmla="*/ 6013415 w 9517857"/>
              <a:gd name="connsiteY67" fmla="*/ 139191 h 920231"/>
              <a:gd name="connsiteX68" fmla="*/ 6080994 w 9517857"/>
              <a:gd name="connsiteY68" fmla="*/ 144813 h 920231"/>
              <a:gd name="connsiteX69" fmla="*/ 6194152 w 9517857"/>
              <a:gd name="connsiteY69" fmla="*/ 153647 h 920231"/>
              <a:gd name="connsiteX70" fmla="*/ 6281379 w 9517857"/>
              <a:gd name="connsiteY70" fmla="*/ 183501 h 920231"/>
              <a:gd name="connsiteX71" fmla="*/ 6374947 w 9517857"/>
              <a:gd name="connsiteY71" fmla="*/ 181674 h 920231"/>
              <a:gd name="connsiteX72" fmla="*/ 6448518 w 9517857"/>
              <a:gd name="connsiteY72" fmla="*/ 166253 h 920231"/>
              <a:gd name="connsiteX73" fmla="*/ 6544700 w 9517857"/>
              <a:gd name="connsiteY73" fmla="*/ 169036 h 920231"/>
              <a:gd name="connsiteX74" fmla="*/ 6648353 w 9517857"/>
              <a:gd name="connsiteY74" fmla="*/ 174125 h 920231"/>
              <a:gd name="connsiteX75" fmla="*/ 6736227 w 9517857"/>
              <a:gd name="connsiteY75" fmla="*/ 175091 h 920231"/>
              <a:gd name="connsiteX76" fmla="*/ 6977218 w 9517857"/>
              <a:gd name="connsiteY76" fmla="*/ 186164 h 920231"/>
              <a:gd name="connsiteX77" fmla="*/ 7065221 w 9517857"/>
              <a:gd name="connsiteY77" fmla="*/ 229406 h 920231"/>
              <a:gd name="connsiteX78" fmla="*/ 7358195 w 9517857"/>
              <a:gd name="connsiteY78" fmla="*/ 253615 h 920231"/>
              <a:gd name="connsiteX79" fmla="*/ 7565449 w 9517857"/>
              <a:gd name="connsiteY79" fmla="*/ 260825 h 920231"/>
              <a:gd name="connsiteX80" fmla="*/ 7599285 w 9517857"/>
              <a:gd name="connsiteY80" fmla="*/ 267896 h 920231"/>
              <a:gd name="connsiteX81" fmla="*/ 7644411 w 9517857"/>
              <a:gd name="connsiteY81" fmla="*/ 260861 h 920231"/>
              <a:gd name="connsiteX82" fmla="*/ 7825110 w 9517857"/>
              <a:gd name="connsiteY82" fmla="*/ 230984 h 920231"/>
              <a:gd name="connsiteX83" fmla="*/ 7965805 w 9517857"/>
              <a:gd name="connsiteY83" fmla="*/ 202230 h 920231"/>
              <a:gd name="connsiteX84" fmla="*/ 8147401 w 9517857"/>
              <a:gd name="connsiteY84" fmla="*/ 207492 h 920231"/>
              <a:gd name="connsiteX85" fmla="*/ 8256033 w 9517857"/>
              <a:gd name="connsiteY85" fmla="*/ 195588 h 920231"/>
              <a:gd name="connsiteX86" fmla="*/ 8410677 w 9517857"/>
              <a:gd name="connsiteY86" fmla="*/ 174042 h 920231"/>
              <a:gd name="connsiteX87" fmla="*/ 8617841 w 9517857"/>
              <a:gd name="connsiteY87" fmla="*/ 157042 h 920231"/>
              <a:gd name="connsiteX88" fmla="*/ 8715976 w 9517857"/>
              <a:gd name="connsiteY88" fmla="*/ 180249 h 920231"/>
              <a:gd name="connsiteX89" fmla="*/ 8778827 w 9517857"/>
              <a:gd name="connsiteY89" fmla="*/ 174811 h 920231"/>
              <a:gd name="connsiteX90" fmla="*/ 8840778 w 9517857"/>
              <a:gd name="connsiteY90" fmla="*/ 145024 h 920231"/>
              <a:gd name="connsiteX91" fmla="*/ 9010380 w 9517857"/>
              <a:gd name="connsiteY91" fmla="*/ 93766 h 920231"/>
              <a:gd name="connsiteX92" fmla="*/ 9110856 w 9517857"/>
              <a:gd name="connsiteY92" fmla="*/ 72872 h 920231"/>
              <a:gd name="connsiteX93" fmla="*/ 9268817 w 9517857"/>
              <a:gd name="connsiteY93" fmla="*/ 54957 h 920231"/>
              <a:gd name="connsiteX94" fmla="*/ 9316667 w 9517857"/>
              <a:gd name="connsiteY94" fmla="*/ 46922 h 920231"/>
              <a:gd name="connsiteX95" fmla="*/ 9428209 w 9517857"/>
              <a:gd name="connsiteY95" fmla="*/ 31798 h 920231"/>
              <a:gd name="connsiteX96" fmla="*/ 9488916 w 9517857"/>
              <a:gd name="connsiteY96"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9488916 w 9517857"/>
              <a:gd name="connsiteY4" fmla="*/ 1875 h 920231"/>
              <a:gd name="connsiteX5" fmla="*/ 9517857 w 9517857"/>
              <a:gd name="connsiteY5" fmla="*/ 1887 h 920231"/>
              <a:gd name="connsiteX6" fmla="*/ 9517857 w 9517857"/>
              <a:gd name="connsiteY6" fmla="*/ 920231 h 920231"/>
              <a:gd name="connsiteX7" fmla="*/ 14604 w 9517857"/>
              <a:gd name="connsiteY7" fmla="*/ 920231 h 920231"/>
              <a:gd name="connsiteX8" fmla="*/ 12841 w 9517857"/>
              <a:gd name="connsiteY8" fmla="*/ 919638 h 920231"/>
              <a:gd name="connsiteX9" fmla="*/ 93 w 9517857"/>
              <a:gd name="connsiteY9" fmla="*/ 914346 h 920231"/>
              <a:gd name="connsiteX10" fmla="*/ 58674 w 9517857"/>
              <a:gd name="connsiteY10" fmla="*/ 892197 h 920231"/>
              <a:gd name="connsiteX11" fmla="*/ 275005 w 9517857"/>
              <a:gd name="connsiteY11" fmla="*/ 809104 h 920231"/>
              <a:gd name="connsiteX12" fmla="*/ 587824 w 9517857"/>
              <a:gd name="connsiteY12" fmla="*/ 800070 h 920231"/>
              <a:gd name="connsiteX13" fmla="*/ 727985 w 9517857"/>
              <a:gd name="connsiteY13" fmla="*/ 721701 h 920231"/>
              <a:gd name="connsiteX14" fmla="*/ 778982 w 9517857"/>
              <a:gd name="connsiteY14" fmla="*/ 712017 h 920231"/>
              <a:gd name="connsiteX15" fmla="*/ 849944 w 9517857"/>
              <a:gd name="connsiteY15" fmla="*/ 719862 h 920231"/>
              <a:gd name="connsiteX16" fmla="*/ 901402 w 9517857"/>
              <a:gd name="connsiteY16" fmla="*/ 730920 h 920231"/>
              <a:gd name="connsiteX17" fmla="*/ 930946 w 9517857"/>
              <a:gd name="connsiteY17" fmla="*/ 735921 h 920231"/>
              <a:gd name="connsiteX18" fmla="*/ 986250 w 9517857"/>
              <a:gd name="connsiteY18" fmla="*/ 715405 h 920231"/>
              <a:gd name="connsiteX19" fmla="*/ 1013752 w 9517857"/>
              <a:gd name="connsiteY19" fmla="*/ 715236 h 920231"/>
              <a:gd name="connsiteX20" fmla="*/ 1023734 w 9517857"/>
              <a:gd name="connsiteY20" fmla="*/ 720446 h 920231"/>
              <a:gd name="connsiteX21" fmla="*/ 1063207 w 9517857"/>
              <a:gd name="connsiteY21" fmla="*/ 717526 h 920231"/>
              <a:gd name="connsiteX22" fmla="*/ 1081980 w 9517857"/>
              <a:gd name="connsiteY22" fmla="*/ 740330 h 920231"/>
              <a:gd name="connsiteX23" fmla="*/ 1218120 w 9517857"/>
              <a:gd name="connsiteY23" fmla="*/ 715155 h 920231"/>
              <a:gd name="connsiteX24" fmla="*/ 1397459 w 9517857"/>
              <a:gd name="connsiteY24" fmla="*/ 693065 h 920231"/>
              <a:gd name="connsiteX25" fmla="*/ 1580688 w 9517857"/>
              <a:gd name="connsiteY25" fmla="*/ 695572 h 920231"/>
              <a:gd name="connsiteX26" fmla="*/ 1772334 w 9517857"/>
              <a:gd name="connsiteY26" fmla="*/ 712515 h 920231"/>
              <a:gd name="connsiteX27" fmla="*/ 2002561 w 9517857"/>
              <a:gd name="connsiteY27" fmla="*/ 661792 h 920231"/>
              <a:gd name="connsiteX28" fmla="*/ 2135144 w 9517857"/>
              <a:gd name="connsiteY28" fmla="*/ 638376 h 920231"/>
              <a:gd name="connsiteX29" fmla="*/ 2440292 w 9517857"/>
              <a:gd name="connsiteY29" fmla="*/ 595737 h 920231"/>
              <a:gd name="connsiteX30" fmla="*/ 2547829 w 9517857"/>
              <a:gd name="connsiteY30" fmla="*/ 568025 h 920231"/>
              <a:gd name="connsiteX31" fmla="*/ 2658055 w 9517857"/>
              <a:gd name="connsiteY31" fmla="*/ 580602 h 920231"/>
              <a:gd name="connsiteX32" fmla="*/ 2693698 w 9517857"/>
              <a:gd name="connsiteY32" fmla="*/ 561904 h 920231"/>
              <a:gd name="connsiteX33" fmla="*/ 2699673 w 9517857"/>
              <a:gd name="connsiteY33" fmla="*/ 558275 h 920231"/>
              <a:gd name="connsiteX34" fmla="*/ 2727306 w 9517857"/>
              <a:gd name="connsiteY34" fmla="*/ 552573 h 920231"/>
              <a:gd name="connsiteX35" fmla="*/ 2730451 w 9517857"/>
              <a:gd name="connsiteY35" fmla="*/ 539933 h 920231"/>
              <a:gd name="connsiteX36" fmla="*/ 2768713 w 9517857"/>
              <a:gd name="connsiteY36" fmla="*/ 523450 h 920231"/>
              <a:gd name="connsiteX37" fmla="*/ 2820868 w 9517857"/>
              <a:gd name="connsiteY37" fmla="*/ 516035 h 920231"/>
              <a:gd name="connsiteX38" fmla="*/ 3073635 w 9517857"/>
              <a:gd name="connsiteY38" fmla="*/ 493169 h 920231"/>
              <a:gd name="connsiteX39" fmla="*/ 3222071 w 9517857"/>
              <a:gd name="connsiteY39" fmla="*/ 472434 h 920231"/>
              <a:gd name="connsiteX40" fmla="*/ 3274069 w 9517857"/>
              <a:gd name="connsiteY40" fmla="*/ 453480 h 920231"/>
              <a:gd name="connsiteX41" fmla="*/ 3349632 w 9517857"/>
              <a:gd name="connsiteY41" fmla="*/ 434458 h 920231"/>
              <a:gd name="connsiteX42" fmla="*/ 3479593 w 9517857"/>
              <a:gd name="connsiteY42" fmla="*/ 392312 h 920231"/>
              <a:gd name="connsiteX43" fmla="*/ 3651428 w 9517857"/>
              <a:gd name="connsiteY43" fmla="*/ 363682 h 920231"/>
              <a:gd name="connsiteX44" fmla="*/ 3750023 w 9517857"/>
              <a:gd name="connsiteY44" fmla="*/ 372553 h 920231"/>
              <a:gd name="connsiteX45" fmla="*/ 3844133 w 9517857"/>
              <a:gd name="connsiteY45" fmla="*/ 362523 h 920231"/>
              <a:gd name="connsiteX46" fmla="*/ 3933803 w 9517857"/>
              <a:gd name="connsiteY46" fmla="*/ 359190 h 920231"/>
              <a:gd name="connsiteX47" fmla="*/ 4266740 w 9517857"/>
              <a:gd name="connsiteY47" fmla="*/ 363329 h 920231"/>
              <a:gd name="connsiteX48" fmla="*/ 4430770 w 9517857"/>
              <a:gd name="connsiteY48" fmla="*/ 344518 h 920231"/>
              <a:gd name="connsiteX49" fmla="*/ 4512664 w 9517857"/>
              <a:gd name="connsiteY49" fmla="*/ 321823 h 920231"/>
              <a:gd name="connsiteX50" fmla="*/ 4616423 w 9517857"/>
              <a:gd name="connsiteY50" fmla="*/ 292789 h 920231"/>
              <a:gd name="connsiteX51" fmla="*/ 4807816 w 9517857"/>
              <a:gd name="connsiteY51" fmla="*/ 0 h 920231"/>
              <a:gd name="connsiteX52" fmla="*/ 4826683 w 9517857"/>
              <a:gd name="connsiteY52" fmla="*/ 165317 h 920231"/>
              <a:gd name="connsiteX53" fmla="*/ 4827826 w 9517857"/>
              <a:gd name="connsiteY53" fmla="*/ 248852 h 920231"/>
              <a:gd name="connsiteX54" fmla="*/ 4892569 w 9517857"/>
              <a:gd name="connsiteY54" fmla="*/ 251808 h 920231"/>
              <a:gd name="connsiteX55" fmla="*/ 4896611 w 9517857"/>
              <a:gd name="connsiteY55" fmla="*/ 242323 h 920231"/>
              <a:gd name="connsiteX56" fmla="*/ 4917286 w 9517857"/>
              <a:gd name="connsiteY56" fmla="*/ 245534 h 920231"/>
              <a:gd name="connsiteX57" fmla="*/ 4981173 w 9517857"/>
              <a:gd name="connsiteY57" fmla="*/ 248978 h 920231"/>
              <a:gd name="connsiteX58" fmla="*/ 5060397 w 9517857"/>
              <a:gd name="connsiteY58" fmla="*/ 265563 h 920231"/>
              <a:gd name="connsiteX59" fmla="*/ 5252996 w 9517857"/>
              <a:gd name="connsiteY59" fmla="*/ 272530 h 920231"/>
              <a:gd name="connsiteX60" fmla="*/ 5358056 w 9517857"/>
              <a:gd name="connsiteY60" fmla="*/ 249123 h 920231"/>
              <a:gd name="connsiteX61" fmla="*/ 5426496 w 9517857"/>
              <a:gd name="connsiteY61" fmla="*/ 237017 h 920231"/>
              <a:gd name="connsiteX62" fmla="*/ 5497161 w 9517857"/>
              <a:gd name="connsiteY62" fmla="*/ 230683 h 920231"/>
              <a:gd name="connsiteX63" fmla="*/ 5826043 w 9517857"/>
              <a:gd name="connsiteY63" fmla="*/ 149948 h 920231"/>
              <a:gd name="connsiteX64" fmla="*/ 6013415 w 9517857"/>
              <a:gd name="connsiteY64" fmla="*/ 139191 h 920231"/>
              <a:gd name="connsiteX65" fmla="*/ 6080994 w 9517857"/>
              <a:gd name="connsiteY65" fmla="*/ 144813 h 920231"/>
              <a:gd name="connsiteX66" fmla="*/ 6194152 w 9517857"/>
              <a:gd name="connsiteY66" fmla="*/ 153647 h 920231"/>
              <a:gd name="connsiteX67" fmla="*/ 6281379 w 9517857"/>
              <a:gd name="connsiteY67" fmla="*/ 183501 h 920231"/>
              <a:gd name="connsiteX68" fmla="*/ 6374947 w 9517857"/>
              <a:gd name="connsiteY68" fmla="*/ 181674 h 920231"/>
              <a:gd name="connsiteX69" fmla="*/ 6448518 w 9517857"/>
              <a:gd name="connsiteY69" fmla="*/ 166253 h 920231"/>
              <a:gd name="connsiteX70" fmla="*/ 6544700 w 9517857"/>
              <a:gd name="connsiteY70" fmla="*/ 169036 h 920231"/>
              <a:gd name="connsiteX71" fmla="*/ 6648353 w 9517857"/>
              <a:gd name="connsiteY71" fmla="*/ 174125 h 920231"/>
              <a:gd name="connsiteX72" fmla="*/ 6736227 w 9517857"/>
              <a:gd name="connsiteY72" fmla="*/ 175091 h 920231"/>
              <a:gd name="connsiteX73" fmla="*/ 6977218 w 9517857"/>
              <a:gd name="connsiteY73" fmla="*/ 186164 h 920231"/>
              <a:gd name="connsiteX74" fmla="*/ 7065221 w 9517857"/>
              <a:gd name="connsiteY74" fmla="*/ 229406 h 920231"/>
              <a:gd name="connsiteX75" fmla="*/ 7358195 w 9517857"/>
              <a:gd name="connsiteY75" fmla="*/ 253615 h 920231"/>
              <a:gd name="connsiteX76" fmla="*/ 7565449 w 9517857"/>
              <a:gd name="connsiteY76" fmla="*/ 260825 h 920231"/>
              <a:gd name="connsiteX77" fmla="*/ 7599285 w 9517857"/>
              <a:gd name="connsiteY77" fmla="*/ 267896 h 920231"/>
              <a:gd name="connsiteX78" fmla="*/ 7644411 w 9517857"/>
              <a:gd name="connsiteY78" fmla="*/ 260861 h 920231"/>
              <a:gd name="connsiteX79" fmla="*/ 7825110 w 9517857"/>
              <a:gd name="connsiteY79" fmla="*/ 230984 h 920231"/>
              <a:gd name="connsiteX80" fmla="*/ 7965805 w 9517857"/>
              <a:gd name="connsiteY80" fmla="*/ 202230 h 920231"/>
              <a:gd name="connsiteX81" fmla="*/ 8147401 w 9517857"/>
              <a:gd name="connsiteY81" fmla="*/ 207492 h 920231"/>
              <a:gd name="connsiteX82" fmla="*/ 8256033 w 9517857"/>
              <a:gd name="connsiteY82" fmla="*/ 195588 h 920231"/>
              <a:gd name="connsiteX83" fmla="*/ 8410677 w 9517857"/>
              <a:gd name="connsiteY83" fmla="*/ 174042 h 920231"/>
              <a:gd name="connsiteX84" fmla="*/ 8617841 w 9517857"/>
              <a:gd name="connsiteY84" fmla="*/ 157042 h 920231"/>
              <a:gd name="connsiteX85" fmla="*/ 8715976 w 9517857"/>
              <a:gd name="connsiteY85" fmla="*/ 180249 h 920231"/>
              <a:gd name="connsiteX86" fmla="*/ 8778827 w 9517857"/>
              <a:gd name="connsiteY86" fmla="*/ 174811 h 920231"/>
              <a:gd name="connsiteX87" fmla="*/ 8840778 w 9517857"/>
              <a:gd name="connsiteY87" fmla="*/ 145024 h 920231"/>
              <a:gd name="connsiteX88" fmla="*/ 9010380 w 9517857"/>
              <a:gd name="connsiteY88" fmla="*/ 93766 h 920231"/>
              <a:gd name="connsiteX89" fmla="*/ 9110856 w 9517857"/>
              <a:gd name="connsiteY89" fmla="*/ 72872 h 920231"/>
              <a:gd name="connsiteX90" fmla="*/ 9268817 w 9517857"/>
              <a:gd name="connsiteY90" fmla="*/ 54957 h 920231"/>
              <a:gd name="connsiteX91" fmla="*/ 9316667 w 9517857"/>
              <a:gd name="connsiteY91" fmla="*/ 46922 h 920231"/>
              <a:gd name="connsiteX92" fmla="*/ 9428209 w 9517857"/>
              <a:gd name="connsiteY92" fmla="*/ 31798 h 920231"/>
              <a:gd name="connsiteX93" fmla="*/ 9488916 w 9517857"/>
              <a:gd name="connsiteY93" fmla="*/ 1875 h 920231"/>
              <a:gd name="connsiteX0" fmla="*/ 4687244 w 9517857"/>
              <a:gd name="connsiteY0" fmla="*/ 253173 h 920231"/>
              <a:gd name="connsiteX1" fmla="*/ 4689051 w 9517857"/>
              <a:gd name="connsiteY1" fmla="*/ 252843 h 920231"/>
              <a:gd name="connsiteX2" fmla="*/ 4687244 w 9517857"/>
              <a:gd name="connsiteY2" fmla="*/ 253173 h 920231"/>
              <a:gd name="connsiteX3" fmla="*/ 9488916 w 9517857"/>
              <a:gd name="connsiteY3" fmla="*/ 1875 h 920231"/>
              <a:gd name="connsiteX4" fmla="*/ 9517857 w 9517857"/>
              <a:gd name="connsiteY4" fmla="*/ 1887 h 920231"/>
              <a:gd name="connsiteX5" fmla="*/ 9517857 w 9517857"/>
              <a:gd name="connsiteY5" fmla="*/ 920231 h 920231"/>
              <a:gd name="connsiteX6" fmla="*/ 14604 w 9517857"/>
              <a:gd name="connsiteY6" fmla="*/ 920231 h 920231"/>
              <a:gd name="connsiteX7" fmla="*/ 12841 w 9517857"/>
              <a:gd name="connsiteY7" fmla="*/ 919638 h 920231"/>
              <a:gd name="connsiteX8" fmla="*/ 93 w 9517857"/>
              <a:gd name="connsiteY8" fmla="*/ 914346 h 920231"/>
              <a:gd name="connsiteX9" fmla="*/ 58674 w 9517857"/>
              <a:gd name="connsiteY9" fmla="*/ 892197 h 920231"/>
              <a:gd name="connsiteX10" fmla="*/ 275005 w 9517857"/>
              <a:gd name="connsiteY10" fmla="*/ 809104 h 920231"/>
              <a:gd name="connsiteX11" fmla="*/ 587824 w 9517857"/>
              <a:gd name="connsiteY11" fmla="*/ 800070 h 920231"/>
              <a:gd name="connsiteX12" fmla="*/ 727985 w 9517857"/>
              <a:gd name="connsiteY12" fmla="*/ 721701 h 920231"/>
              <a:gd name="connsiteX13" fmla="*/ 778982 w 9517857"/>
              <a:gd name="connsiteY13" fmla="*/ 712017 h 920231"/>
              <a:gd name="connsiteX14" fmla="*/ 849944 w 9517857"/>
              <a:gd name="connsiteY14" fmla="*/ 719862 h 920231"/>
              <a:gd name="connsiteX15" fmla="*/ 901402 w 9517857"/>
              <a:gd name="connsiteY15" fmla="*/ 730920 h 920231"/>
              <a:gd name="connsiteX16" fmla="*/ 930946 w 9517857"/>
              <a:gd name="connsiteY16" fmla="*/ 735921 h 920231"/>
              <a:gd name="connsiteX17" fmla="*/ 986250 w 9517857"/>
              <a:gd name="connsiteY17" fmla="*/ 715405 h 920231"/>
              <a:gd name="connsiteX18" fmla="*/ 1013752 w 9517857"/>
              <a:gd name="connsiteY18" fmla="*/ 715236 h 920231"/>
              <a:gd name="connsiteX19" fmla="*/ 1023734 w 9517857"/>
              <a:gd name="connsiteY19" fmla="*/ 720446 h 920231"/>
              <a:gd name="connsiteX20" fmla="*/ 1063207 w 9517857"/>
              <a:gd name="connsiteY20" fmla="*/ 717526 h 920231"/>
              <a:gd name="connsiteX21" fmla="*/ 1081980 w 9517857"/>
              <a:gd name="connsiteY21" fmla="*/ 740330 h 920231"/>
              <a:gd name="connsiteX22" fmla="*/ 1218120 w 9517857"/>
              <a:gd name="connsiteY22" fmla="*/ 715155 h 920231"/>
              <a:gd name="connsiteX23" fmla="*/ 1397459 w 9517857"/>
              <a:gd name="connsiteY23" fmla="*/ 693065 h 920231"/>
              <a:gd name="connsiteX24" fmla="*/ 1580688 w 9517857"/>
              <a:gd name="connsiteY24" fmla="*/ 695572 h 920231"/>
              <a:gd name="connsiteX25" fmla="*/ 1772334 w 9517857"/>
              <a:gd name="connsiteY25" fmla="*/ 712515 h 920231"/>
              <a:gd name="connsiteX26" fmla="*/ 2002561 w 9517857"/>
              <a:gd name="connsiteY26" fmla="*/ 661792 h 920231"/>
              <a:gd name="connsiteX27" fmla="*/ 2135144 w 9517857"/>
              <a:gd name="connsiteY27" fmla="*/ 638376 h 920231"/>
              <a:gd name="connsiteX28" fmla="*/ 2440292 w 9517857"/>
              <a:gd name="connsiteY28" fmla="*/ 595737 h 920231"/>
              <a:gd name="connsiteX29" fmla="*/ 2547829 w 9517857"/>
              <a:gd name="connsiteY29" fmla="*/ 568025 h 920231"/>
              <a:gd name="connsiteX30" fmla="*/ 2658055 w 9517857"/>
              <a:gd name="connsiteY30" fmla="*/ 580602 h 920231"/>
              <a:gd name="connsiteX31" fmla="*/ 2693698 w 9517857"/>
              <a:gd name="connsiteY31" fmla="*/ 561904 h 920231"/>
              <a:gd name="connsiteX32" fmla="*/ 2699673 w 9517857"/>
              <a:gd name="connsiteY32" fmla="*/ 558275 h 920231"/>
              <a:gd name="connsiteX33" fmla="*/ 2727306 w 9517857"/>
              <a:gd name="connsiteY33" fmla="*/ 552573 h 920231"/>
              <a:gd name="connsiteX34" fmla="*/ 2730451 w 9517857"/>
              <a:gd name="connsiteY34" fmla="*/ 539933 h 920231"/>
              <a:gd name="connsiteX35" fmla="*/ 2768713 w 9517857"/>
              <a:gd name="connsiteY35" fmla="*/ 523450 h 920231"/>
              <a:gd name="connsiteX36" fmla="*/ 2820868 w 9517857"/>
              <a:gd name="connsiteY36" fmla="*/ 516035 h 920231"/>
              <a:gd name="connsiteX37" fmla="*/ 3073635 w 9517857"/>
              <a:gd name="connsiteY37" fmla="*/ 493169 h 920231"/>
              <a:gd name="connsiteX38" fmla="*/ 3222071 w 9517857"/>
              <a:gd name="connsiteY38" fmla="*/ 472434 h 920231"/>
              <a:gd name="connsiteX39" fmla="*/ 3274069 w 9517857"/>
              <a:gd name="connsiteY39" fmla="*/ 453480 h 920231"/>
              <a:gd name="connsiteX40" fmla="*/ 3349632 w 9517857"/>
              <a:gd name="connsiteY40" fmla="*/ 434458 h 920231"/>
              <a:gd name="connsiteX41" fmla="*/ 3479593 w 9517857"/>
              <a:gd name="connsiteY41" fmla="*/ 392312 h 920231"/>
              <a:gd name="connsiteX42" fmla="*/ 3651428 w 9517857"/>
              <a:gd name="connsiteY42" fmla="*/ 363682 h 920231"/>
              <a:gd name="connsiteX43" fmla="*/ 3750023 w 9517857"/>
              <a:gd name="connsiteY43" fmla="*/ 372553 h 920231"/>
              <a:gd name="connsiteX44" fmla="*/ 3844133 w 9517857"/>
              <a:gd name="connsiteY44" fmla="*/ 362523 h 920231"/>
              <a:gd name="connsiteX45" fmla="*/ 3933803 w 9517857"/>
              <a:gd name="connsiteY45" fmla="*/ 359190 h 920231"/>
              <a:gd name="connsiteX46" fmla="*/ 4266740 w 9517857"/>
              <a:gd name="connsiteY46" fmla="*/ 363329 h 920231"/>
              <a:gd name="connsiteX47" fmla="*/ 4430770 w 9517857"/>
              <a:gd name="connsiteY47" fmla="*/ 344518 h 920231"/>
              <a:gd name="connsiteX48" fmla="*/ 4512664 w 9517857"/>
              <a:gd name="connsiteY48" fmla="*/ 321823 h 920231"/>
              <a:gd name="connsiteX49" fmla="*/ 4616423 w 9517857"/>
              <a:gd name="connsiteY49" fmla="*/ 292789 h 920231"/>
              <a:gd name="connsiteX50" fmla="*/ 4807816 w 9517857"/>
              <a:gd name="connsiteY50" fmla="*/ 0 h 920231"/>
              <a:gd name="connsiteX51" fmla="*/ 4826683 w 9517857"/>
              <a:gd name="connsiteY51" fmla="*/ 165317 h 920231"/>
              <a:gd name="connsiteX52" fmla="*/ 4827826 w 9517857"/>
              <a:gd name="connsiteY52" fmla="*/ 248852 h 920231"/>
              <a:gd name="connsiteX53" fmla="*/ 4892569 w 9517857"/>
              <a:gd name="connsiteY53" fmla="*/ 251808 h 920231"/>
              <a:gd name="connsiteX54" fmla="*/ 4896611 w 9517857"/>
              <a:gd name="connsiteY54" fmla="*/ 242323 h 920231"/>
              <a:gd name="connsiteX55" fmla="*/ 4917286 w 9517857"/>
              <a:gd name="connsiteY55" fmla="*/ 245534 h 920231"/>
              <a:gd name="connsiteX56" fmla="*/ 4981173 w 9517857"/>
              <a:gd name="connsiteY56" fmla="*/ 248978 h 920231"/>
              <a:gd name="connsiteX57" fmla="*/ 5060397 w 9517857"/>
              <a:gd name="connsiteY57" fmla="*/ 265563 h 920231"/>
              <a:gd name="connsiteX58" fmla="*/ 5252996 w 9517857"/>
              <a:gd name="connsiteY58" fmla="*/ 272530 h 920231"/>
              <a:gd name="connsiteX59" fmla="*/ 5358056 w 9517857"/>
              <a:gd name="connsiteY59" fmla="*/ 249123 h 920231"/>
              <a:gd name="connsiteX60" fmla="*/ 5426496 w 9517857"/>
              <a:gd name="connsiteY60" fmla="*/ 237017 h 920231"/>
              <a:gd name="connsiteX61" fmla="*/ 5497161 w 9517857"/>
              <a:gd name="connsiteY61" fmla="*/ 230683 h 920231"/>
              <a:gd name="connsiteX62" fmla="*/ 5826043 w 9517857"/>
              <a:gd name="connsiteY62" fmla="*/ 149948 h 920231"/>
              <a:gd name="connsiteX63" fmla="*/ 6013415 w 9517857"/>
              <a:gd name="connsiteY63" fmla="*/ 139191 h 920231"/>
              <a:gd name="connsiteX64" fmla="*/ 6080994 w 9517857"/>
              <a:gd name="connsiteY64" fmla="*/ 144813 h 920231"/>
              <a:gd name="connsiteX65" fmla="*/ 6194152 w 9517857"/>
              <a:gd name="connsiteY65" fmla="*/ 153647 h 920231"/>
              <a:gd name="connsiteX66" fmla="*/ 6281379 w 9517857"/>
              <a:gd name="connsiteY66" fmla="*/ 183501 h 920231"/>
              <a:gd name="connsiteX67" fmla="*/ 6374947 w 9517857"/>
              <a:gd name="connsiteY67" fmla="*/ 181674 h 920231"/>
              <a:gd name="connsiteX68" fmla="*/ 6448518 w 9517857"/>
              <a:gd name="connsiteY68" fmla="*/ 166253 h 920231"/>
              <a:gd name="connsiteX69" fmla="*/ 6544700 w 9517857"/>
              <a:gd name="connsiteY69" fmla="*/ 169036 h 920231"/>
              <a:gd name="connsiteX70" fmla="*/ 6648353 w 9517857"/>
              <a:gd name="connsiteY70" fmla="*/ 174125 h 920231"/>
              <a:gd name="connsiteX71" fmla="*/ 6736227 w 9517857"/>
              <a:gd name="connsiteY71" fmla="*/ 175091 h 920231"/>
              <a:gd name="connsiteX72" fmla="*/ 6977218 w 9517857"/>
              <a:gd name="connsiteY72" fmla="*/ 186164 h 920231"/>
              <a:gd name="connsiteX73" fmla="*/ 7065221 w 9517857"/>
              <a:gd name="connsiteY73" fmla="*/ 229406 h 920231"/>
              <a:gd name="connsiteX74" fmla="*/ 7358195 w 9517857"/>
              <a:gd name="connsiteY74" fmla="*/ 253615 h 920231"/>
              <a:gd name="connsiteX75" fmla="*/ 7565449 w 9517857"/>
              <a:gd name="connsiteY75" fmla="*/ 260825 h 920231"/>
              <a:gd name="connsiteX76" fmla="*/ 7599285 w 9517857"/>
              <a:gd name="connsiteY76" fmla="*/ 267896 h 920231"/>
              <a:gd name="connsiteX77" fmla="*/ 7644411 w 9517857"/>
              <a:gd name="connsiteY77" fmla="*/ 260861 h 920231"/>
              <a:gd name="connsiteX78" fmla="*/ 7825110 w 9517857"/>
              <a:gd name="connsiteY78" fmla="*/ 230984 h 920231"/>
              <a:gd name="connsiteX79" fmla="*/ 7965805 w 9517857"/>
              <a:gd name="connsiteY79" fmla="*/ 202230 h 920231"/>
              <a:gd name="connsiteX80" fmla="*/ 8147401 w 9517857"/>
              <a:gd name="connsiteY80" fmla="*/ 207492 h 920231"/>
              <a:gd name="connsiteX81" fmla="*/ 8256033 w 9517857"/>
              <a:gd name="connsiteY81" fmla="*/ 195588 h 920231"/>
              <a:gd name="connsiteX82" fmla="*/ 8410677 w 9517857"/>
              <a:gd name="connsiteY82" fmla="*/ 174042 h 920231"/>
              <a:gd name="connsiteX83" fmla="*/ 8617841 w 9517857"/>
              <a:gd name="connsiteY83" fmla="*/ 157042 h 920231"/>
              <a:gd name="connsiteX84" fmla="*/ 8715976 w 9517857"/>
              <a:gd name="connsiteY84" fmla="*/ 180249 h 920231"/>
              <a:gd name="connsiteX85" fmla="*/ 8778827 w 9517857"/>
              <a:gd name="connsiteY85" fmla="*/ 174811 h 920231"/>
              <a:gd name="connsiteX86" fmla="*/ 8840778 w 9517857"/>
              <a:gd name="connsiteY86" fmla="*/ 145024 h 920231"/>
              <a:gd name="connsiteX87" fmla="*/ 9010380 w 9517857"/>
              <a:gd name="connsiteY87" fmla="*/ 93766 h 920231"/>
              <a:gd name="connsiteX88" fmla="*/ 9110856 w 9517857"/>
              <a:gd name="connsiteY88" fmla="*/ 72872 h 920231"/>
              <a:gd name="connsiteX89" fmla="*/ 9268817 w 9517857"/>
              <a:gd name="connsiteY89" fmla="*/ 54957 h 920231"/>
              <a:gd name="connsiteX90" fmla="*/ 9316667 w 9517857"/>
              <a:gd name="connsiteY90" fmla="*/ 46922 h 920231"/>
              <a:gd name="connsiteX91" fmla="*/ 9428209 w 9517857"/>
              <a:gd name="connsiteY91" fmla="*/ 31798 h 920231"/>
              <a:gd name="connsiteX92" fmla="*/ 9488916 w 9517857"/>
              <a:gd name="connsiteY92" fmla="*/ 1875 h 920231"/>
              <a:gd name="connsiteX0" fmla="*/ 9488916 w 9517857"/>
              <a:gd name="connsiteY0" fmla="*/ 1875 h 920231"/>
              <a:gd name="connsiteX1" fmla="*/ 9517857 w 9517857"/>
              <a:gd name="connsiteY1" fmla="*/ 1887 h 920231"/>
              <a:gd name="connsiteX2" fmla="*/ 9517857 w 9517857"/>
              <a:gd name="connsiteY2" fmla="*/ 920231 h 920231"/>
              <a:gd name="connsiteX3" fmla="*/ 14604 w 9517857"/>
              <a:gd name="connsiteY3" fmla="*/ 920231 h 920231"/>
              <a:gd name="connsiteX4" fmla="*/ 12841 w 9517857"/>
              <a:gd name="connsiteY4" fmla="*/ 919638 h 920231"/>
              <a:gd name="connsiteX5" fmla="*/ 93 w 9517857"/>
              <a:gd name="connsiteY5" fmla="*/ 914346 h 920231"/>
              <a:gd name="connsiteX6" fmla="*/ 58674 w 9517857"/>
              <a:gd name="connsiteY6" fmla="*/ 892197 h 920231"/>
              <a:gd name="connsiteX7" fmla="*/ 275005 w 9517857"/>
              <a:gd name="connsiteY7" fmla="*/ 809104 h 920231"/>
              <a:gd name="connsiteX8" fmla="*/ 587824 w 9517857"/>
              <a:gd name="connsiteY8" fmla="*/ 800070 h 920231"/>
              <a:gd name="connsiteX9" fmla="*/ 727985 w 9517857"/>
              <a:gd name="connsiteY9" fmla="*/ 721701 h 920231"/>
              <a:gd name="connsiteX10" fmla="*/ 778982 w 9517857"/>
              <a:gd name="connsiteY10" fmla="*/ 712017 h 920231"/>
              <a:gd name="connsiteX11" fmla="*/ 849944 w 9517857"/>
              <a:gd name="connsiteY11" fmla="*/ 719862 h 920231"/>
              <a:gd name="connsiteX12" fmla="*/ 901402 w 9517857"/>
              <a:gd name="connsiteY12" fmla="*/ 730920 h 920231"/>
              <a:gd name="connsiteX13" fmla="*/ 930946 w 9517857"/>
              <a:gd name="connsiteY13" fmla="*/ 735921 h 920231"/>
              <a:gd name="connsiteX14" fmla="*/ 986250 w 9517857"/>
              <a:gd name="connsiteY14" fmla="*/ 715405 h 920231"/>
              <a:gd name="connsiteX15" fmla="*/ 1013752 w 9517857"/>
              <a:gd name="connsiteY15" fmla="*/ 715236 h 920231"/>
              <a:gd name="connsiteX16" fmla="*/ 1023734 w 9517857"/>
              <a:gd name="connsiteY16" fmla="*/ 720446 h 920231"/>
              <a:gd name="connsiteX17" fmla="*/ 1063207 w 9517857"/>
              <a:gd name="connsiteY17" fmla="*/ 717526 h 920231"/>
              <a:gd name="connsiteX18" fmla="*/ 1081980 w 9517857"/>
              <a:gd name="connsiteY18" fmla="*/ 740330 h 920231"/>
              <a:gd name="connsiteX19" fmla="*/ 1218120 w 9517857"/>
              <a:gd name="connsiteY19" fmla="*/ 715155 h 920231"/>
              <a:gd name="connsiteX20" fmla="*/ 1397459 w 9517857"/>
              <a:gd name="connsiteY20" fmla="*/ 693065 h 920231"/>
              <a:gd name="connsiteX21" fmla="*/ 1580688 w 9517857"/>
              <a:gd name="connsiteY21" fmla="*/ 695572 h 920231"/>
              <a:gd name="connsiteX22" fmla="*/ 1772334 w 9517857"/>
              <a:gd name="connsiteY22" fmla="*/ 712515 h 920231"/>
              <a:gd name="connsiteX23" fmla="*/ 2002561 w 9517857"/>
              <a:gd name="connsiteY23" fmla="*/ 661792 h 920231"/>
              <a:gd name="connsiteX24" fmla="*/ 2135144 w 9517857"/>
              <a:gd name="connsiteY24" fmla="*/ 638376 h 920231"/>
              <a:gd name="connsiteX25" fmla="*/ 2440292 w 9517857"/>
              <a:gd name="connsiteY25" fmla="*/ 595737 h 920231"/>
              <a:gd name="connsiteX26" fmla="*/ 2547829 w 9517857"/>
              <a:gd name="connsiteY26" fmla="*/ 568025 h 920231"/>
              <a:gd name="connsiteX27" fmla="*/ 2658055 w 9517857"/>
              <a:gd name="connsiteY27" fmla="*/ 580602 h 920231"/>
              <a:gd name="connsiteX28" fmla="*/ 2693698 w 9517857"/>
              <a:gd name="connsiteY28" fmla="*/ 561904 h 920231"/>
              <a:gd name="connsiteX29" fmla="*/ 2699673 w 9517857"/>
              <a:gd name="connsiteY29" fmla="*/ 558275 h 920231"/>
              <a:gd name="connsiteX30" fmla="*/ 2727306 w 9517857"/>
              <a:gd name="connsiteY30" fmla="*/ 552573 h 920231"/>
              <a:gd name="connsiteX31" fmla="*/ 2730451 w 9517857"/>
              <a:gd name="connsiteY31" fmla="*/ 539933 h 920231"/>
              <a:gd name="connsiteX32" fmla="*/ 2768713 w 9517857"/>
              <a:gd name="connsiteY32" fmla="*/ 523450 h 920231"/>
              <a:gd name="connsiteX33" fmla="*/ 2820868 w 9517857"/>
              <a:gd name="connsiteY33" fmla="*/ 516035 h 920231"/>
              <a:gd name="connsiteX34" fmla="*/ 3073635 w 9517857"/>
              <a:gd name="connsiteY34" fmla="*/ 493169 h 920231"/>
              <a:gd name="connsiteX35" fmla="*/ 3222071 w 9517857"/>
              <a:gd name="connsiteY35" fmla="*/ 472434 h 920231"/>
              <a:gd name="connsiteX36" fmla="*/ 3274069 w 9517857"/>
              <a:gd name="connsiteY36" fmla="*/ 453480 h 920231"/>
              <a:gd name="connsiteX37" fmla="*/ 3349632 w 9517857"/>
              <a:gd name="connsiteY37" fmla="*/ 434458 h 920231"/>
              <a:gd name="connsiteX38" fmla="*/ 3479593 w 9517857"/>
              <a:gd name="connsiteY38" fmla="*/ 392312 h 920231"/>
              <a:gd name="connsiteX39" fmla="*/ 3651428 w 9517857"/>
              <a:gd name="connsiteY39" fmla="*/ 363682 h 920231"/>
              <a:gd name="connsiteX40" fmla="*/ 3750023 w 9517857"/>
              <a:gd name="connsiteY40" fmla="*/ 372553 h 920231"/>
              <a:gd name="connsiteX41" fmla="*/ 3844133 w 9517857"/>
              <a:gd name="connsiteY41" fmla="*/ 362523 h 920231"/>
              <a:gd name="connsiteX42" fmla="*/ 3933803 w 9517857"/>
              <a:gd name="connsiteY42" fmla="*/ 359190 h 920231"/>
              <a:gd name="connsiteX43" fmla="*/ 4266740 w 9517857"/>
              <a:gd name="connsiteY43" fmla="*/ 363329 h 920231"/>
              <a:gd name="connsiteX44" fmla="*/ 4430770 w 9517857"/>
              <a:gd name="connsiteY44" fmla="*/ 344518 h 920231"/>
              <a:gd name="connsiteX45" fmla="*/ 4512664 w 9517857"/>
              <a:gd name="connsiteY45" fmla="*/ 321823 h 920231"/>
              <a:gd name="connsiteX46" fmla="*/ 4616423 w 9517857"/>
              <a:gd name="connsiteY46" fmla="*/ 292789 h 920231"/>
              <a:gd name="connsiteX47" fmla="*/ 4807816 w 9517857"/>
              <a:gd name="connsiteY47" fmla="*/ 0 h 920231"/>
              <a:gd name="connsiteX48" fmla="*/ 4826683 w 9517857"/>
              <a:gd name="connsiteY48" fmla="*/ 165317 h 920231"/>
              <a:gd name="connsiteX49" fmla="*/ 4827826 w 9517857"/>
              <a:gd name="connsiteY49" fmla="*/ 248852 h 920231"/>
              <a:gd name="connsiteX50" fmla="*/ 4892569 w 9517857"/>
              <a:gd name="connsiteY50" fmla="*/ 251808 h 920231"/>
              <a:gd name="connsiteX51" fmla="*/ 4896611 w 9517857"/>
              <a:gd name="connsiteY51" fmla="*/ 242323 h 920231"/>
              <a:gd name="connsiteX52" fmla="*/ 4917286 w 9517857"/>
              <a:gd name="connsiteY52" fmla="*/ 245534 h 920231"/>
              <a:gd name="connsiteX53" fmla="*/ 4981173 w 9517857"/>
              <a:gd name="connsiteY53" fmla="*/ 248978 h 920231"/>
              <a:gd name="connsiteX54" fmla="*/ 5060397 w 9517857"/>
              <a:gd name="connsiteY54" fmla="*/ 265563 h 920231"/>
              <a:gd name="connsiteX55" fmla="*/ 5252996 w 9517857"/>
              <a:gd name="connsiteY55" fmla="*/ 272530 h 920231"/>
              <a:gd name="connsiteX56" fmla="*/ 5358056 w 9517857"/>
              <a:gd name="connsiteY56" fmla="*/ 249123 h 920231"/>
              <a:gd name="connsiteX57" fmla="*/ 5426496 w 9517857"/>
              <a:gd name="connsiteY57" fmla="*/ 237017 h 920231"/>
              <a:gd name="connsiteX58" fmla="*/ 5497161 w 9517857"/>
              <a:gd name="connsiteY58" fmla="*/ 230683 h 920231"/>
              <a:gd name="connsiteX59" fmla="*/ 5826043 w 9517857"/>
              <a:gd name="connsiteY59" fmla="*/ 149948 h 920231"/>
              <a:gd name="connsiteX60" fmla="*/ 6013415 w 9517857"/>
              <a:gd name="connsiteY60" fmla="*/ 139191 h 920231"/>
              <a:gd name="connsiteX61" fmla="*/ 6080994 w 9517857"/>
              <a:gd name="connsiteY61" fmla="*/ 144813 h 920231"/>
              <a:gd name="connsiteX62" fmla="*/ 6194152 w 9517857"/>
              <a:gd name="connsiteY62" fmla="*/ 153647 h 920231"/>
              <a:gd name="connsiteX63" fmla="*/ 6281379 w 9517857"/>
              <a:gd name="connsiteY63" fmla="*/ 183501 h 920231"/>
              <a:gd name="connsiteX64" fmla="*/ 6374947 w 9517857"/>
              <a:gd name="connsiteY64" fmla="*/ 181674 h 920231"/>
              <a:gd name="connsiteX65" fmla="*/ 6448518 w 9517857"/>
              <a:gd name="connsiteY65" fmla="*/ 166253 h 920231"/>
              <a:gd name="connsiteX66" fmla="*/ 6544700 w 9517857"/>
              <a:gd name="connsiteY66" fmla="*/ 169036 h 920231"/>
              <a:gd name="connsiteX67" fmla="*/ 6648353 w 9517857"/>
              <a:gd name="connsiteY67" fmla="*/ 174125 h 920231"/>
              <a:gd name="connsiteX68" fmla="*/ 6736227 w 9517857"/>
              <a:gd name="connsiteY68" fmla="*/ 175091 h 920231"/>
              <a:gd name="connsiteX69" fmla="*/ 6977218 w 9517857"/>
              <a:gd name="connsiteY69" fmla="*/ 186164 h 920231"/>
              <a:gd name="connsiteX70" fmla="*/ 7065221 w 9517857"/>
              <a:gd name="connsiteY70" fmla="*/ 229406 h 920231"/>
              <a:gd name="connsiteX71" fmla="*/ 7358195 w 9517857"/>
              <a:gd name="connsiteY71" fmla="*/ 253615 h 920231"/>
              <a:gd name="connsiteX72" fmla="*/ 7565449 w 9517857"/>
              <a:gd name="connsiteY72" fmla="*/ 260825 h 920231"/>
              <a:gd name="connsiteX73" fmla="*/ 7599285 w 9517857"/>
              <a:gd name="connsiteY73" fmla="*/ 267896 h 920231"/>
              <a:gd name="connsiteX74" fmla="*/ 7644411 w 9517857"/>
              <a:gd name="connsiteY74" fmla="*/ 260861 h 920231"/>
              <a:gd name="connsiteX75" fmla="*/ 7825110 w 9517857"/>
              <a:gd name="connsiteY75" fmla="*/ 230984 h 920231"/>
              <a:gd name="connsiteX76" fmla="*/ 7965805 w 9517857"/>
              <a:gd name="connsiteY76" fmla="*/ 202230 h 920231"/>
              <a:gd name="connsiteX77" fmla="*/ 8147401 w 9517857"/>
              <a:gd name="connsiteY77" fmla="*/ 207492 h 920231"/>
              <a:gd name="connsiteX78" fmla="*/ 8256033 w 9517857"/>
              <a:gd name="connsiteY78" fmla="*/ 195588 h 920231"/>
              <a:gd name="connsiteX79" fmla="*/ 8410677 w 9517857"/>
              <a:gd name="connsiteY79" fmla="*/ 174042 h 920231"/>
              <a:gd name="connsiteX80" fmla="*/ 8617841 w 9517857"/>
              <a:gd name="connsiteY80" fmla="*/ 157042 h 920231"/>
              <a:gd name="connsiteX81" fmla="*/ 8715976 w 9517857"/>
              <a:gd name="connsiteY81" fmla="*/ 180249 h 920231"/>
              <a:gd name="connsiteX82" fmla="*/ 8778827 w 9517857"/>
              <a:gd name="connsiteY82" fmla="*/ 174811 h 920231"/>
              <a:gd name="connsiteX83" fmla="*/ 8840778 w 9517857"/>
              <a:gd name="connsiteY83" fmla="*/ 145024 h 920231"/>
              <a:gd name="connsiteX84" fmla="*/ 9010380 w 9517857"/>
              <a:gd name="connsiteY84" fmla="*/ 93766 h 920231"/>
              <a:gd name="connsiteX85" fmla="*/ 9110856 w 9517857"/>
              <a:gd name="connsiteY85" fmla="*/ 72872 h 920231"/>
              <a:gd name="connsiteX86" fmla="*/ 9268817 w 9517857"/>
              <a:gd name="connsiteY86" fmla="*/ 54957 h 920231"/>
              <a:gd name="connsiteX87" fmla="*/ 9316667 w 9517857"/>
              <a:gd name="connsiteY87" fmla="*/ 46922 h 920231"/>
              <a:gd name="connsiteX88" fmla="*/ 9428209 w 9517857"/>
              <a:gd name="connsiteY88" fmla="*/ 31798 h 920231"/>
              <a:gd name="connsiteX89" fmla="*/ 9488916 w 9517857"/>
              <a:gd name="connsiteY89" fmla="*/ 1875 h 920231"/>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826683 w 9517857"/>
              <a:gd name="connsiteY48" fmla="*/ 163442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48518 w 9517857"/>
              <a:gd name="connsiteY64" fmla="*/ 16437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48518 w 9517857"/>
              <a:gd name="connsiteY64" fmla="*/ 16437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820868 w 9517857"/>
              <a:gd name="connsiteY32" fmla="*/ 514160 h 918356"/>
              <a:gd name="connsiteX33" fmla="*/ 3073635 w 9517857"/>
              <a:gd name="connsiteY33" fmla="*/ 491294 h 918356"/>
              <a:gd name="connsiteX34" fmla="*/ 3222071 w 9517857"/>
              <a:gd name="connsiteY34" fmla="*/ 470559 h 918356"/>
              <a:gd name="connsiteX35" fmla="*/ 3274069 w 9517857"/>
              <a:gd name="connsiteY35" fmla="*/ 451605 h 918356"/>
              <a:gd name="connsiteX36" fmla="*/ 3349632 w 9517857"/>
              <a:gd name="connsiteY36" fmla="*/ 432583 h 918356"/>
              <a:gd name="connsiteX37" fmla="*/ 3479593 w 9517857"/>
              <a:gd name="connsiteY37" fmla="*/ 390437 h 918356"/>
              <a:gd name="connsiteX38" fmla="*/ 3651428 w 9517857"/>
              <a:gd name="connsiteY38" fmla="*/ 361807 h 918356"/>
              <a:gd name="connsiteX39" fmla="*/ 3750023 w 9517857"/>
              <a:gd name="connsiteY39" fmla="*/ 370678 h 918356"/>
              <a:gd name="connsiteX40" fmla="*/ 3844133 w 9517857"/>
              <a:gd name="connsiteY40" fmla="*/ 360648 h 918356"/>
              <a:gd name="connsiteX41" fmla="*/ 3933803 w 9517857"/>
              <a:gd name="connsiteY41" fmla="*/ 357315 h 918356"/>
              <a:gd name="connsiteX42" fmla="*/ 4266740 w 9517857"/>
              <a:gd name="connsiteY42" fmla="*/ 361454 h 918356"/>
              <a:gd name="connsiteX43" fmla="*/ 4430770 w 9517857"/>
              <a:gd name="connsiteY43" fmla="*/ 342643 h 918356"/>
              <a:gd name="connsiteX44" fmla="*/ 4512664 w 9517857"/>
              <a:gd name="connsiteY44" fmla="*/ 319948 h 918356"/>
              <a:gd name="connsiteX45" fmla="*/ 4616423 w 9517857"/>
              <a:gd name="connsiteY45" fmla="*/ 290914 h 918356"/>
              <a:gd name="connsiteX46" fmla="*/ 4689163 w 9517857"/>
              <a:gd name="connsiteY46" fmla="*/ 272812 h 918356"/>
              <a:gd name="connsiteX47" fmla="*/ 4783273 w 9517857"/>
              <a:gd name="connsiteY47" fmla="*/ 248463 h 918356"/>
              <a:gd name="connsiteX48" fmla="*/ 4836507 w 9517857"/>
              <a:gd name="connsiteY48" fmla="*/ 256788 h 918356"/>
              <a:gd name="connsiteX49" fmla="*/ 4892569 w 9517857"/>
              <a:gd name="connsiteY49" fmla="*/ 249933 h 918356"/>
              <a:gd name="connsiteX50" fmla="*/ 4896611 w 9517857"/>
              <a:gd name="connsiteY50" fmla="*/ 240448 h 918356"/>
              <a:gd name="connsiteX51" fmla="*/ 4917286 w 9517857"/>
              <a:gd name="connsiteY51" fmla="*/ 243659 h 918356"/>
              <a:gd name="connsiteX52" fmla="*/ 4981173 w 9517857"/>
              <a:gd name="connsiteY52" fmla="*/ 247103 h 918356"/>
              <a:gd name="connsiteX53" fmla="*/ 5060397 w 9517857"/>
              <a:gd name="connsiteY53" fmla="*/ 263688 h 918356"/>
              <a:gd name="connsiteX54" fmla="*/ 5252996 w 9517857"/>
              <a:gd name="connsiteY54" fmla="*/ 270655 h 918356"/>
              <a:gd name="connsiteX55" fmla="*/ 5358056 w 9517857"/>
              <a:gd name="connsiteY55" fmla="*/ 247248 h 918356"/>
              <a:gd name="connsiteX56" fmla="*/ 5426496 w 9517857"/>
              <a:gd name="connsiteY56" fmla="*/ 235142 h 918356"/>
              <a:gd name="connsiteX57" fmla="*/ 5497161 w 9517857"/>
              <a:gd name="connsiteY57" fmla="*/ 228808 h 918356"/>
              <a:gd name="connsiteX58" fmla="*/ 5826043 w 9517857"/>
              <a:gd name="connsiteY58" fmla="*/ 148073 h 918356"/>
              <a:gd name="connsiteX59" fmla="*/ 6007627 w 9517857"/>
              <a:gd name="connsiteY59" fmla="*/ 147126 h 918356"/>
              <a:gd name="connsiteX60" fmla="*/ 6080994 w 9517857"/>
              <a:gd name="connsiteY60" fmla="*/ 142938 h 918356"/>
              <a:gd name="connsiteX61" fmla="*/ 6194152 w 9517857"/>
              <a:gd name="connsiteY61" fmla="*/ 151772 h 918356"/>
              <a:gd name="connsiteX62" fmla="*/ 6281379 w 9517857"/>
              <a:gd name="connsiteY62" fmla="*/ 181626 h 918356"/>
              <a:gd name="connsiteX63" fmla="*/ 6489033 w 9517857"/>
              <a:gd name="connsiteY63" fmla="*/ 167648 h 918356"/>
              <a:gd name="connsiteX64" fmla="*/ 6544700 w 9517857"/>
              <a:gd name="connsiteY64" fmla="*/ 167161 h 918356"/>
              <a:gd name="connsiteX65" fmla="*/ 6648353 w 9517857"/>
              <a:gd name="connsiteY65" fmla="*/ 172250 h 918356"/>
              <a:gd name="connsiteX66" fmla="*/ 6736227 w 9517857"/>
              <a:gd name="connsiteY66" fmla="*/ 173216 h 918356"/>
              <a:gd name="connsiteX67" fmla="*/ 6977218 w 9517857"/>
              <a:gd name="connsiteY67" fmla="*/ 184289 h 918356"/>
              <a:gd name="connsiteX68" fmla="*/ 7065221 w 9517857"/>
              <a:gd name="connsiteY68" fmla="*/ 227531 h 918356"/>
              <a:gd name="connsiteX69" fmla="*/ 7358195 w 9517857"/>
              <a:gd name="connsiteY69" fmla="*/ 251740 h 918356"/>
              <a:gd name="connsiteX70" fmla="*/ 7565449 w 9517857"/>
              <a:gd name="connsiteY70" fmla="*/ 258950 h 918356"/>
              <a:gd name="connsiteX71" fmla="*/ 7599285 w 9517857"/>
              <a:gd name="connsiteY71" fmla="*/ 266021 h 918356"/>
              <a:gd name="connsiteX72" fmla="*/ 7644411 w 9517857"/>
              <a:gd name="connsiteY72" fmla="*/ 258986 h 918356"/>
              <a:gd name="connsiteX73" fmla="*/ 7825110 w 9517857"/>
              <a:gd name="connsiteY73" fmla="*/ 229109 h 918356"/>
              <a:gd name="connsiteX74" fmla="*/ 7965805 w 9517857"/>
              <a:gd name="connsiteY74" fmla="*/ 200355 h 918356"/>
              <a:gd name="connsiteX75" fmla="*/ 8147401 w 9517857"/>
              <a:gd name="connsiteY75" fmla="*/ 205617 h 918356"/>
              <a:gd name="connsiteX76" fmla="*/ 8256033 w 9517857"/>
              <a:gd name="connsiteY76" fmla="*/ 193713 h 918356"/>
              <a:gd name="connsiteX77" fmla="*/ 8410677 w 9517857"/>
              <a:gd name="connsiteY77" fmla="*/ 172167 h 918356"/>
              <a:gd name="connsiteX78" fmla="*/ 8617841 w 9517857"/>
              <a:gd name="connsiteY78" fmla="*/ 155167 h 918356"/>
              <a:gd name="connsiteX79" fmla="*/ 8715976 w 9517857"/>
              <a:gd name="connsiteY79" fmla="*/ 178374 h 918356"/>
              <a:gd name="connsiteX80" fmla="*/ 8778827 w 9517857"/>
              <a:gd name="connsiteY80" fmla="*/ 172936 h 918356"/>
              <a:gd name="connsiteX81" fmla="*/ 8855248 w 9517857"/>
              <a:gd name="connsiteY81" fmla="*/ 143149 h 918356"/>
              <a:gd name="connsiteX82" fmla="*/ 9010380 w 9517857"/>
              <a:gd name="connsiteY82" fmla="*/ 91891 h 918356"/>
              <a:gd name="connsiteX83" fmla="*/ 9110856 w 9517857"/>
              <a:gd name="connsiteY83" fmla="*/ 70997 h 918356"/>
              <a:gd name="connsiteX84" fmla="*/ 9268817 w 9517857"/>
              <a:gd name="connsiteY84" fmla="*/ 53082 h 918356"/>
              <a:gd name="connsiteX85" fmla="*/ 9316667 w 9517857"/>
              <a:gd name="connsiteY85" fmla="*/ 45047 h 918356"/>
              <a:gd name="connsiteX86" fmla="*/ 9428209 w 9517857"/>
              <a:gd name="connsiteY86" fmla="*/ 29923 h 918356"/>
              <a:gd name="connsiteX87" fmla="*/ 9488916 w 9517857"/>
              <a:gd name="connsiteY8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820868 w 9517857"/>
              <a:gd name="connsiteY32" fmla="*/ 514160 h 918356"/>
              <a:gd name="connsiteX33" fmla="*/ 3073635 w 9517857"/>
              <a:gd name="connsiteY33" fmla="*/ 491294 h 918356"/>
              <a:gd name="connsiteX34" fmla="*/ 3222071 w 9517857"/>
              <a:gd name="connsiteY34" fmla="*/ 470559 h 918356"/>
              <a:gd name="connsiteX35" fmla="*/ 3274069 w 9517857"/>
              <a:gd name="connsiteY35" fmla="*/ 451605 h 918356"/>
              <a:gd name="connsiteX36" fmla="*/ 3349632 w 9517857"/>
              <a:gd name="connsiteY36" fmla="*/ 432583 h 918356"/>
              <a:gd name="connsiteX37" fmla="*/ 3479593 w 9517857"/>
              <a:gd name="connsiteY37" fmla="*/ 390437 h 918356"/>
              <a:gd name="connsiteX38" fmla="*/ 3651428 w 9517857"/>
              <a:gd name="connsiteY38" fmla="*/ 361807 h 918356"/>
              <a:gd name="connsiteX39" fmla="*/ 3844133 w 9517857"/>
              <a:gd name="connsiteY39" fmla="*/ 360648 h 918356"/>
              <a:gd name="connsiteX40" fmla="*/ 3933803 w 9517857"/>
              <a:gd name="connsiteY40" fmla="*/ 357315 h 918356"/>
              <a:gd name="connsiteX41" fmla="*/ 4266740 w 9517857"/>
              <a:gd name="connsiteY41" fmla="*/ 361454 h 918356"/>
              <a:gd name="connsiteX42" fmla="*/ 4430770 w 9517857"/>
              <a:gd name="connsiteY42" fmla="*/ 342643 h 918356"/>
              <a:gd name="connsiteX43" fmla="*/ 4512664 w 9517857"/>
              <a:gd name="connsiteY43" fmla="*/ 319948 h 918356"/>
              <a:gd name="connsiteX44" fmla="*/ 4616423 w 9517857"/>
              <a:gd name="connsiteY44" fmla="*/ 290914 h 918356"/>
              <a:gd name="connsiteX45" fmla="*/ 4689163 w 9517857"/>
              <a:gd name="connsiteY45" fmla="*/ 272812 h 918356"/>
              <a:gd name="connsiteX46" fmla="*/ 4783273 w 9517857"/>
              <a:gd name="connsiteY46" fmla="*/ 248463 h 918356"/>
              <a:gd name="connsiteX47" fmla="*/ 4836507 w 9517857"/>
              <a:gd name="connsiteY47" fmla="*/ 256788 h 918356"/>
              <a:gd name="connsiteX48" fmla="*/ 4892569 w 9517857"/>
              <a:gd name="connsiteY48" fmla="*/ 249933 h 918356"/>
              <a:gd name="connsiteX49" fmla="*/ 4896611 w 9517857"/>
              <a:gd name="connsiteY49" fmla="*/ 240448 h 918356"/>
              <a:gd name="connsiteX50" fmla="*/ 4917286 w 9517857"/>
              <a:gd name="connsiteY50" fmla="*/ 243659 h 918356"/>
              <a:gd name="connsiteX51" fmla="*/ 4981173 w 9517857"/>
              <a:gd name="connsiteY51" fmla="*/ 247103 h 918356"/>
              <a:gd name="connsiteX52" fmla="*/ 5060397 w 9517857"/>
              <a:gd name="connsiteY52" fmla="*/ 263688 h 918356"/>
              <a:gd name="connsiteX53" fmla="*/ 5252996 w 9517857"/>
              <a:gd name="connsiteY53" fmla="*/ 270655 h 918356"/>
              <a:gd name="connsiteX54" fmla="*/ 5358056 w 9517857"/>
              <a:gd name="connsiteY54" fmla="*/ 247248 h 918356"/>
              <a:gd name="connsiteX55" fmla="*/ 5426496 w 9517857"/>
              <a:gd name="connsiteY55" fmla="*/ 235142 h 918356"/>
              <a:gd name="connsiteX56" fmla="*/ 5497161 w 9517857"/>
              <a:gd name="connsiteY56" fmla="*/ 228808 h 918356"/>
              <a:gd name="connsiteX57" fmla="*/ 5826043 w 9517857"/>
              <a:gd name="connsiteY57" fmla="*/ 148073 h 918356"/>
              <a:gd name="connsiteX58" fmla="*/ 6007627 w 9517857"/>
              <a:gd name="connsiteY58" fmla="*/ 147126 h 918356"/>
              <a:gd name="connsiteX59" fmla="*/ 6080994 w 9517857"/>
              <a:gd name="connsiteY59" fmla="*/ 142938 h 918356"/>
              <a:gd name="connsiteX60" fmla="*/ 6194152 w 9517857"/>
              <a:gd name="connsiteY60" fmla="*/ 151772 h 918356"/>
              <a:gd name="connsiteX61" fmla="*/ 6281379 w 9517857"/>
              <a:gd name="connsiteY61" fmla="*/ 181626 h 918356"/>
              <a:gd name="connsiteX62" fmla="*/ 6489033 w 9517857"/>
              <a:gd name="connsiteY62" fmla="*/ 167648 h 918356"/>
              <a:gd name="connsiteX63" fmla="*/ 6544700 w 9517857"/>
              <a:gd name="connsiteY63" fmla="*/ 167161 h 918356"/>
              <a:gd name="connsiteX64" fmla="*/ 6648353 w 9517857"/>
              <a:gd name="connsiteY64" fmla="*/ 172250 h 918356"/>
              <a:gd name="connsiteX65" fmla="*/ 6736227 w 9517857"/>
              <a:gd name="connsiteY65" fmla="*/ 173216 h 918356"/>
              <a:gd name="connsiteX66" fmla="*/ 6977218 w 9517857"/>
              <a:gd name="connsiteY66" fmla="*/ 184289 h 918356"/>
              <a:gd name="connsiteX67" fmla="*/ 7065221 w 9517857"/>
              <a:gd name="connsiteY67" fmla="*/ 227531 h 918356"/>
              <a:gd name="connsiteX68" fmla="*/ 7358195 w 9517857"/>
              <a:gd name="connsiteY68" fmla="*/ 251740 h 918356"/>
              <a:gd name="connsiteX69" fmla="*/ 7565449 w 9517857"/>
              <a:gd name="connsiteY69" fmla="*/ 258950 h 918356"/>
              <a:gd name="connsiteX70" fmla="*/ 7599285 w 9517857"/>
              <a:gd name="connsiteY70" fmla="*/ 266021 h 918356"/>
              <a:gd name="connsiteX71" fmla="*/ 7644411 w 9517857"/>
              <a:gd name="connsiteY71" fmla="*/ 258986 h 918356"/>
              <a:gd name="connsiteX72" fmla="*/ 7825110 w 9517857"/>
              <a:gd name="connsiteY72" fmla="*/ 229109 h 918356"/>
              <a:gd name="connsiteX73" fmla="*/ 7965805 w 9517857"/>
              <a:gd name="connsiteY73" fmla="*/ 200355 h 918356"/>
              <a:gd name="connsiteX74" fmla="*/ 8147401 w 9517857"/>
              <a:gd name="connsiteY74" fmla="*/ 205617 h 918356"/>
              <a:gd name="connsiteX75" fmla="*/ 8256033 w 9517857"/>
              <a:gd name="connsiteY75" fmla="*/ 193713 h 918356"/>
              <a:gd name="connsiteX76" fmla="*/ 8410677 w 9517857"/>
              <a:gd name="connsiteY76" fmla="*/ 172167 h 918356"/>
              <a:gd name="connsiteX77" fmla="*/ 8617841 w 9517857"/>
              <a:gd name="connsiteY77" fmla="*/ 155167 h 918356"/>
              <a:gd name="connsiteX78" fmla="*/ 8715976 w 9517857"/>
              <a:gd name="connsiteY78" fmla="*/ 178374 h 918356"/>
              <a:gd name="connsiteX79" fmla="*/ 8778827 w 9517857"/>
              <a:gd name="connsiteY79" fmla="*/ 172936 h 918356"/>
              <a:gd name="connsiteX80" fmla="*/ 8855248 w 9517857"/>
              <a:gd name="connsiteY80" fmla="*/ 143149 h 918356"/>
              <a:gd name="connsiteX81" fmla="*/ 9010380 w 9517857"/>
              <a:gd name="connsiteY81" fmla="*/ 91891 h 918356"/>
              <a:gd name="connsiteX82" fmla="*/ 9110856 w 9517857"/>
              <a:gd name="connsiteY82" fmla="*/ 70997 h 918356"/>
              <a:gd name="connsiteX83" fmla="*/ 9268817 w 9517857"/>
              <a:gd name="connsiteY83" fmla="*/ 53082 h 918356"/>
              <a:gd name="connsiteX84" fmla="*/ 9316667 w 9517857"/>
              <a:gd name="connsiteY84" fmla="*/ 45047 h 918356"/>
              <a:gd name="connsiteX85" fmla="*/ 9428209 w 9517857"/>
              <a:gd name="connsiteY85" fmla="*/ 29923 h 918356"/>
              <a:gd name="connsiteX86" fmla="*/ 9488916 w 9517857"/>
              <a:gd name="connsiteY8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78982 w 9517857"/>
              <a:gd name="connsiteY9" fmla="*/ 710142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081980 w 9517857"/>
              <a:gd name="connsiteY17" fmla="*/ 738455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081980 w 9517857"/>
              <a:gd name="connsiteY17" fmla="*/ 738455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142754 w 9517857"/>
              <a:gd name="connsiteY17" fmla="*/ 725374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02561 w 9517857"/>
              <a:gd name="connsiteY21" fmla="*/ 659917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4948 w 9517857"/>
              <a:gd name="connsiteY74" fmla="*/ 16824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4948 w 9517857"/>
              <a:gd name="connsiteY74" fmla="*/ 16824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2820868 w 9517857"/>
              <a:gd name="connsiteY28" fmla="*/ 514160 h 918356"/>
              <a:gd name="connsiteX29" fmla="*/ 3073635 w 9517857"/>
              <a:gd name="connsiteY29" fmla="*/ 491294 h 918356"/>
              <a:gd name="connsiteX30" fmla="*/ 3222071 w 9517857"/>
              <a:gd name="connsiteY30" fmla="*/ 470559 h 918356"/>
              <a:gd name="connsiteX31" fmla="*/ 3274069 w 9517857"/>
              <a:gd name="connsiteY31" fmla="*/ 451605 h 918356"/>
              <a:gd name="connsiteX32" fmla="*/ 3349632 w 9517857"/>
              <a:gd name="connsiteY32" fmla="*/ 432583 h 918356"/>
              <a:gd name="connsiteX33" fmla="*/ 3479593 w 9517857"/>
              <a:gd name="connsiteY33" fmla="*/ 390437 h 918356"/>
              <a:gd name="connsiteX34" fmla="*/ 3651428 w 9517857"/>
              <a:gd name="connsiteY34" fmla="*/ 361807 h 918356"/>
              <a:gd name="connsiteX35" fmla="*/ 3844133 w 9517857"/>
              <a:gd name="connsiteY35" fmla="*/ 360648 h 918356"/>
              <a:gd name="connsiteX36" fmla="*/ 3933803 w 9517857"/>
              <a:gd name="connsiteY36" fmla="*/ 357315 h 918356"/>
              <a:gd name="connsiteX37" fmla="*/ 4266740 w 9517857"/>
              <a:gd name="connsiteY37" fmla="*/ 361454 h 918356"/>
              <a:gd name="connsiteX38" fmla="*/ 4430770 w 9517857"/>
              <a:gd name="connsiteY38" fmla="*/ 342643 h 918356"/>
              <a:gd name="connsiteX39" fmla="*/ 4512664 w 9517857"/>
              <a:gd name="connsiteY39" fmla="*/ 319948 h 918356"/>
              <a:gd name="connsiteX40" fmla="*/ 4616423 w 9517857"/>
              <a:gd name="connsiteY40" fmla="*/ 290914 h 918356"/>
              <a:gd name="connsiteX41" fmla="*/ 4689163 w 9517857"/>
              <a:gd name="connsiteY41" fmla="*/ 272812 h 918356"/>
              <a:gd name="connsiteX42" fmla="*/ 4783273 w 9517857"/>
              <a:gd name="connsiteY42" fmla="*/ 248463 h 918356"/>
              <a:gd name="connsiteX43" fmla="*/ 4836507 w 9517857"/>
              <a:gd name="connsiteY43" fmla="*/ 256788 h 918356"/>
              <a:gd name="connsiteX44" fmla="*/ 4892569 w 9517857"/>
              <a:gd name="connsiteY44" fmla="*/ 249933 h 918356"/>
              <a:gd name="connsiteX45" fmla="*/ 4896611 w 9517857"/>
              <a:gd name="connsiteY45" fmla="*/ 240448 h 918356"/>
              <a:gd name="connsiteX46" fmla="*/ 4917286 w 9517857"/>
              <a:gd name="connsiteY46" fmla="*/ 243659 h 918356"/>
              <a:gd name="connsiteX47" fmla="*/ 4981173 w 9517857"/>
              <a:gd name="connsiteY47" fmla="*/ 247103 h 918356"/>
              <a:gd name="connsiteX48" fmla="*/ 5060397 w 9517857"/>
              <a:gd name="connsiteY48" fmla="*/ 263688 h 918356"/>
              <a:gd name="connsiteX49" fmla="*/ 5252996 w 9517857"/>
              <a:gd name="connsiteY49" fmla="*/ 270655 h 918356"/>
              <a:gd name="connsiteX50" fmla="*/ 5358056 w 9517857"/>
              <a:gd name="connsiteY50" fmla="*/ 247248 h 918356"/>
              <a:gd name="connsiteX51" fmla="*/ 5426496 w 9517857"/>
              <a:gd name="connsiteY51" fmla="*/ 235142 h 918356"/>
              <a:gd name="connsiteX52" fmla="*/ 5497161 w 9517857"/>
              <a:gd name="connsiteY52" fmla="*/ 228808 h 918356"/>
              <a:gd name="connsiteX53" fmla="*/ 5826043 w 9517857"/>
              <a:gd name="connsiteY53" fmla="*/ 148073 h 918356"/>
              <a:gd name="connsiteX54" fmla="*/ 6007627 w 9517857"/>
              <a:gd name="connsiteY54" fmla="*/ 147126 h 918356"/>
              <a:gd name="connsiteX55" fmla="*/ 6080994 w 9517857"/>
              <a:gd name="connsiteY55" fmla="*/ 142938 h 918356"/>
              <a:gd name="connsiteX56" fmla="*/ 6194152 w 9517857"/>
              <a:gd name="connsiteY56" fmla="*/ 151772 h 918356"/>
              <a:gd name="connsiteX57" fmla="*/ 6281379 w 9517857"/>
              <a:gd name="connsiteY57" fmla="*/ 181626 h 918356"/>
              <a:gd name="connsiteX58" fmla="*/ 6489033 w 9517857"/>
              <a:gd name="connsiteY58" fmla="*/ 167648 h 918356"/>
              <a:gd name="connsiteX59" fmla="*/ 6544700 w 9517857"/>
              <a:gd name="connsiteY59" fmla="*/ 167161 h 918356"/>
              <a:gd name="connsiteX60" fmla="*/ 6648353 w 9517857"/>
              <a:gd name="connsiteY60" fmla="*/ 172250 h 918356"/>
              <a:gd name="connsiteX61" fmla="*/ 6736227 w 9517857"/>
              <a:gd name="connsiteY61" fmla="*/ 173216 h 918356"/>
              <a:gd name="connsiteX62" fmla="*/ 6977218 w 9517857"/>
              <a:gd name="connsiteY62" fmla="*/ 184289 h 918356"/>
              <a:gd name="connsiteX63" fmla="*/ 7065221 w 9517857"/>
              <a:gd name="connsiteY63" fmla="*/ 227531 h 918356"/>
              <a:gd name="connsiteX64" fmla="*/ 7358195 w 9517857"/>
              <a:gd name="connsiteY64" fmla="*/ 251740 h 918356"/>
              <a:gd name="connsiteX65" fmla="*/ 7565449 w 9517857"/>
              <a:gd name="connsiteY65" fmla="*/ 258950 h 918356"/>
              <a:gd name="connsiteX66" fmla="*/ 7599285 w 9517857"/>
              <a:gd name="connsiteY66" fmla="*/ 266021 h 918356"/>
              <a:gd name="connsiteX67" fmla="*/ 7644411 w 9517857"/>
              <a:gd name="connsiteY67" fmla="*/ 258986 h 918356"/>
              <a:gd name="connsiteX68" fmla="*/ 7825110 w 9517857"/>
              <a:gd name="connsiteY68" fmla="*/ 229109 h 918356"/>
              <a:gd name="connsiteX69" fmla="*/ 7965805 w 9517857"/>
              <a:gd name="connsiteY69" fmla="*/ 200355 h 918356"/>
              <a:gd name="connsiteX70" fmla="*/ 8147401 w 9517857"/>
              <a:gd name="connsiteY70" fmla="*/ 205617 h 918356"/>
              <a:gd name="connsiteX71" fmla="*/ 8256033 w 9517857"/>
              <a:gd name="connsiteY71" fmla="*/ 193713 h 918356"/>
              <a:gd name="connsiteX72" fmla="*/ 8410677 w 9517857"/>
              <a:gd name="connsiteY72" fmla="*/ 172167 h 918356"/>
              <a:gd name="connsiteX73" fmla="*/ 8614948 w 9517857"/>
              <a:gd name="connsiteY73" fmla="*/ 168247 h 918356"/>
              <a:gd name="connsiteX74" fmla="*/ 8715976 w 9517857"/>
              <a:gd name="connsiteY74" fmla="*/ 178374 h 918356"/>
              <a:gd name="connsiteX75" fmla="*/ 8778827 w 9517857"/>
              <a:gd name="connsiteY75" fmla="*/ 172936 h 918356"/>
              <a:gd name="connsiteX76" fmla="*/ 8855248 w 9517857"/>
              <a:gd name="connsiteY76" fmla="*/ 143149 h 918356"/>
              <a:gd name="connsiteX77" fmla="*/ 9010380 w 9517857"/>
              <a:gd name="connsiteY77" fmla="*/ 91891 h 918356"/>
              <a:gd name="connsiteX78" fmla="*/ 9110856 w 9517857"/>
              <a:gd name="connsiteY78" fmla="*/ 70997 h 918356"/>
              <a:gd name="connsiteX79" fmla="*/ 9268817 w 9517857"/>
              <a:gd name="connsiteY79" fmla="*/ 53082 h 918356"/>
              <a:gd name="connsiteX80" fmla="*/ 9316667 w 9517857"/>
              <a:gd name="connsiteY80" fmla="*/ 45047 h 918356"/>
              <a:gd name="connsiteX81" fmla="*/ 9428209 w 9517857"/>
              <a:gd name="connsiteY81" fmla="*/ 29923 h 918356"/>
              <a:gd name="connsiteX82" fmla="*/ 9488916 w 9517857"/>
              <a:gd name="connsiteY8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3073635 w 9517857"/>
              <a:gd name="connsiteY28" fmla="*/ 491294 h 918356"/>
              <a:gd name="connsiteX29" fmla="*/ 3222071 w 9517857"/>
              <a:gd name="connsiteY29" fmla="*/ 470559 h 918356"/>
              <a:gd name="connsiteX30" fmla="*/ 3274069 w 9517857"/>
              <a:gd name="connsiteY30" fmla="*/ 451605 h 918356"/>
              <a:gd name="connsiteX31" fmla="*/ 3349632 w 9517857"/>
              <a:gd name="connsiteY31" fmla="*/ 432583 h 918356"/>
              <a:gd name="connsiteX32" fmla="*/ 3479593 w 9517857"/>
              <a:gd name="connsiteY32" fmla="*/ 390437 h 918356"/>
              <a:gd name="connsiteX33" fmla="*/ 3651428 w 9517857"/>
              <a:gd name="connsiteY33" fmla="*/ 361807 h 918356"/>
              <a:gd name="connsiteX34" fmla="*/ 3844133 w 9517857"/>
              <a:gd name="connsiteY34" fmla="*/ 360648 h 918356"/>
              <a:gd name="connsiteX35" fmla="*/ 3933803 w 9517857"/>
              <a:gd name="connsiteY35" fmla="*/ 357315 h 918356"/>
              <a:gd name="connsiteX36" fmla="*/ 4266740 w 9517857"/>
              <a:gd name="connsiteY36" fmla="*/ 361454 h 918356"/>
              <a:gd name="connsiteX37" fmla="*/ 4430770 w 9517857"/>
              <a:gd name="connsiteY37" fmla="*/ 342643 h 918356"/>
              <a:gd name="connsiteX38" fmla="*/ 4512664 w 9517857"/>
              <a:gd name="connsiteY38" fmla="*/ 319948 h 918356"/>
              <a:gd name="connsiteX39" fmla="*/ 4616423 w 9517857"/>
              <a:gd name="connsiteY39" fmla="*/ 290914 h 918356"/>
              <a:gd name="connsiteX40" fmla="*/ 4689163 w 9517857"/>
              <a:gd name="connsiteY40" fmla="*/ 272812 h 918356"/>
              <a:gd name="connsiteX41" fmla="*/ 4783273 w 9517857"/>
              <a:gd name="connsiteY41" fmla="*/ 248463 h 918356"/>
              <a:gd name="connsiteX42" fmla="*/ 4836507 w 9517857"/>
              <a:gd name="connsiteY42" fmla="*/ 256788 h 918356"/>
              <a:gd name="connsiteX43" fmla="*/ 4892569 w 9517857"/>
              <a:gd name="connsiteY43" fmla="*/ 249933 h 918356"/>
              <a:gd name="connsiteX44" fmla="*/ 4896611 w 9517857"/>
              <a:gd name="connsiteY44" fmla="*/ 240448 h 918356"/>
              <a:gd name="connsiteX45" fmla="*/ 4917286 w 9517857"/>
              <a:gd name="connsiteY45" fmla="*/ 243659 h 918356"/>
              <a:gd name="connsiteX46" fmla="*/ 4981173 w 9517857"/>
              <a:gd name="connsiteY46" fmla="*/ 247103 h 918356"/>
              <a:gd name="connsiteX47" fmla="*/ 5060397 w 9517857"/>
              <a:gd name="connsiteY47" fmla="*/ 263688 h 918356"/>
              <a:gd name="connsiteX48" fmla="*/ 5252996 w 9517857"/>
              <a:gd name="connsiteY48" fmla="*/ 270655 h 918356"/>
              <a:gd name="connsiteX49" fmla="*/ 5358056 w 9517857"/>
              <a:gd name="connsiteY49" fmla="*/ 247248 h 918356"/>
              <a:gd name="connsiteX50" fmla="*/ 5426496 w 9517857"/>
              <a:gd name="connsiteY50" fmla="*/ 235142 h 918356"/>
              <a:gd name="connsiteX51" fmla="*/ 5497161 w 9517857"/>
              <a:gd name="connsiteY51" fmla="*/ 228808 h 918356"/>
              <a:gd name="connsiteX52" fmla="*/ 5826043 w 9517857"/>
              <a:gd name="connsiteY52" fmla="*/ 148073 h 918356"/>
              <a:gd name="connsiteX53" fmla="*/ 6007627 w 9517857"/>
              <a:gd name="connsiteY53" fmla="*/ 147126 h 918356"/>
              <a:gd name="connsiteX54" fmla="*/ 6080994 w 9517857"/>
              <a:gd name="connsiteY54" fmla="*/ 142938 h 918356"/>
              <a:gd name="connsiteX55" fmla="*/ 6194152 w 9517857"/>
              <a:gd name="connsiteY55" fmla="*/ 151772 h 918356"/>
              <a:gd name="connsiteX56" fmla="*/ 6281379 w 9517857"/>
              <a:gd name="connsiteY56" fmla="*/ 181626 h 918356"/>
              <a:gd name="connsiteX57" fmla="*/ 6489033 w 9517857"/>
              <a:gd name="connsiteY57" fmla="*/ 167648 h 918356"/>
              <a:gd name="connsiteX58" fmla="*/ 6544700 w 9517857"/>
              <a:gd name="connsiteY58" fmla="*/ 167161 h 918356"/>
              <a:gd name="connsiteX59" fmla="*/ 6648353 w 9517857"/>
              <a:gd name="connsiteY59" fmla="*/ 172250 h 918356"/>
              <a:gd name="connsiteX60" fmla="*/ 6736227 w 9517857"/>
              <a:gd name="connsiteY60" fmla="*/ 173216 h 918356"/>
              <a:gd name="connsiteX61" fmla="*/ 6977218 w 9517857"/>
              <a:gd name="connsiteY61" fmla="*/ 184289 h 918356"/>
              <a:gd name="connsiteX62" fmla="*/ 7065221 w 9517857"/>
              <a:gd name="connsiteY62" fmla="*/ 227531 h 918356"/>
              <a:gd name="connsiteX63" fmla="*/ 7358195 w 9517857"/>
              <a:gd name="connsiteY63" fmla="*/ 251740 h 918356"/>
              <a:gd name="connsiteX64" fmla="*/ 7565449 w 9517857"/>
              <a:gd name="connsiteY64" fmla="*/ 258950 h 918356"/>
              <a:gd name="connsiteX65" fmla="*/ 7599285 w 9517857"/>
              <a:gd name="connsiteY65" fmla="*/ 266021 h 918356"/>
              <a:gd name="connsiteX66" fmla="*/ 7644411 w 9517857"/>
              <a:gd name="connsiteY66" fmla="*/ 258986 h 918356"/>
              <a:gd name="connsiteX67" fmla="*/ 7825110 w 9517857"/>
              <a:gd name="connsiteY67" fmla="*/ 229109 h 918356"/>
              <a:gd name="connsiteX68" fmla="*/ 7965805 w 9517857"/>
              <a:gd name="connsiteY68" fmla="*/ 200355 h 918356"/>
              <a:gd name="connsiteX69" fmla="*/ 8147401 w 9517857"/>
              <a:gd name="connsiteY69" fmla="*/ 205617 h 918356"/>
              <a:gd name="connsiteX70" fmla="*/ 8256033 w 9517857"/>
              <a:gd name="connsiteY70" fmla="*/ 193713 h 918356"/>
              <a:gd name="connsiteX71" fmla="*/ 8410677 w 9517857"/>
              <a:gd name="connsiteY71" fmla="*/ 172167 h 918356"/>
              <a:gd name="connsiteX72" fmla="*/ 8614948 w 9517857"/>
              <a:gd name="connsiteY72" fmla="*/ 168247 h 918356"/>
              <a:gd name="connsiteX73" fmla="*/ 8715976 w 9517857"/>
              <a:gd name="connsiteY73" fmla="*/ 178374 h 918356"/>
              <a:gd name="connsiteX74" fmla="*/ 8778827 w 9517857"/>
              <a:gd name="connsiteY74" fmla="*/ 172936 h 918356"/>
              <a:gd name="connsiteX75" fmla="*/ 8855248 w 9517857"/>
              <a:gd name="connsiteY75" fmla="*/ 143149 h 918356"/>
              <a:gd name="connsiteX76" fmla="*/ 9010380 w 9517857"/>
              <a:gd name="connsiteY76" fmla="*/ 91891 h 918356"/>
              <a:gd name="connsiteX77" fmla="*/ 9110856 w 9517857"/>
              <a:gd name="connsiteY77" fmla="*/ 70997 h 918356"/>
              <a:gd name="connsiteX78" fmla="*/ 9268817 w 9517857"/>
              <a:gd name="connsiteY78" fmla="*/ 53082 h 918356"/>
              <a:gd name="connsiteX79" fmla="*/ 9316667 w 9517857"/>
              <a:gd name="connsiteY79" fmla="*/ 45047 h 918356"/>
              <a:gd name="connsiteX80" fmla="*/ 9428209 w 9517857"/>
              <a:gd name="connsiteY80" fmla="*/ 29923 h 918356"/>
              <a:gd name="connsiteX81" fmla="*/ 9488916 w 9517857"/>
              <a:gd name="connsiteY8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3073635 w 9517857"/>
              <a:gd name="connsiteY28" fmla="*/ 491294 h 918356"/>
              <a:gd name="connsiteX29" fmla="*/ 3222071 w 9517857"/>
              <a:gd name="connsiteY29" fmla="*/ 470559 h 918356"/>
              <a:gd name="connsiteX30" fmla="*/ 3274069 w 9517857"/>
              <a:gd name="connsiteY30" fmla="*/ 451605 h 918356"/>
              <a:gd name="connsiteX31" fmla="*/ 3349632 w 9517857"/>
              <a:gd name="connsiteY31" fmla="*/ 432583 h 918356"/>
              <a:gd name="connsiteX32" fmla="*/ 3479593 w 9517857"/>
              <a:gd name="connsiteY32" fmla="*/ 390437 h 918356"/>
              <a:gd name="connsiteX33" fmla="*/ 3651428 w 9517857"/>
              <a:gd name="connsiteY33" fmla="*/ 361807 h 918356"/>
              <a:gd name="connsiteX34" fmla="*/ 3844133 w 9517857"/>
              <a:gd name="connsiteY34" fmla="*/ 360648 h 918356"/>
              <a:gd name="connsiteX35" fmla="*/ 3933803 w 9517857"/>
              <a:gd name="connsiteY35" fmla="*/ 357315 h 918356"/>
              <a:gd name="connsiteX36" fmla="*/ 4266740 w 9517857"/>
              <a:gd name="connsiteY36" fmla="*/ 361454 h 918356"/>
              <a:gd name="connsiteX37" fmla="*/ 4430770 w 9517857"/>
              <a:gd name="connsiteY37" fmla="*/ 342643 h 918356"/>
              <a:gd name="connsiteX38" fmla="*/ 4512664 w 9517857"/>
              <a:gd name="connsiteY38" fmla="*/ 319948 h 918356"/>
              <a:gd name="connsiteX39" fmla="*/ 4616423 w 9517857"/>
              <a:gd name="connsiteY39" fmla="*/ 290914 h 918356"/>
              <a:gd name="connsiteX40" fmla="*/ 4689163 w 9517857"/>
              <a:gd name="connsiteY40" fmla="*/ 272812 h 918356"/>
              <a:gd name="connsiteX41" fmla="*/ 4783273 w 9517857"/>
              <a:gd name="connsiteY41" fmla="*/ 248463 h 918356"/>
              <a:gd name="connsiteX42" fmla="*/ 4836507 w 9517857"/>
              <a:gd name="connsiteY42" fmla="*/ 256788 h 918356"/>
              <a:gd name="connsiteX43" fmla="*/ 4892569 w 9517857"/>
              <a:gd name="connsiteY43" fmla="*/ 249933 h 918356"/>
              <a:gd name="connsiteX44" fmla="*/ 4896611 w 9517857"/>
              <a:gd name="connsiteY44" fmla="*/ 240448 h 918356"/>
              <a:gd name="connsiteX45" fmla="*/ 4917286 w 9517857"/>
              <a:gd name="connsiteY45" fmla="*/ 243659 h 918356"/>
              <a:gd name="connsiteX46" fmla="*/ 4981173 w 9517857"/>
              <a:gd name="connsiteY46" fmla="*/ 247103 h 918356"/>
              <a:gd name="connsiteX47" fmla="*/ 5060397 w 9517857"/>
              <a:gd name="connsiteY47" fmla="*/ 263688 h 918356"/>
              <a:gd name="connsiteX48" fmla="*/ 5252996 w 9517857"/>
              <a:gd name="connsiteY48" fmla="*/ 270655 h 918356"/>
              <a:gd name="connsiteX49" fmla="*/ 5358056 w 9517857"/>
              <a:gd name="connsiteY49" fmla="*/ 247248 h 918356"/>
              <a:gd name="connsiteX50" fmla="*/ 5426496 w 9517857"/>
              <a:gd name="connsiteY50" fmla="*/ 235142 h 918356"/>
              <a:gd name="connsiteX51" fmla="*/ 5497161 w 9517857"/>
              <a:gd name="connsiteY51" fmla="*/ 228808 h 918356"/>
              <a:gd name="connsiteX52" fmla="*/ 5826043 w 9517857"/>
              <a:gd name="connsiteY52" fmla="*/ 148073 h 918356"/>
              <a:gd name="connsiteX53" fmla="*/ 6007627 w 9517857"/>
              <a:gd name="connsiteY53" fmla="*/ 147126 h 918356"/>
              <a:gd name="connsiteX54" fmla="*/ 6080994 w 9517857"/>
              <a:gd name="connsiteY54" fmla="*/ 142938 h 918356"/>
              <a:gd name="connsiteX55" fmla="*/ 6194152 w 9517857"/>
              <a:gd name="connsiteY55" fmla="*/ 151772 h 918356"/>
              <a:gd name="connsiteX56" fmla="*/ 6281379 w 9517857"/>
              <a:gd name="connsiteY56" fmla="*/ 181626 h 918356"/>
              <a:gd name="connsiteX57" fmla="*/ 6489033 w 9517857"/>
              <a:gd name="connsiteY57" fmla="*/ 167648 h 918356"/>
              <a:gd name="connsiteX58" fmla="*/ 6544700 w 9517857"/>
              <a:gd name="connsiteY58" fmla="*/ 167161 h 918356"/>
              <a:gd name="connsiteX59" fmla="*/ 6648353 w 9517857"/>
              <a:gd name="connsiteY59" fmla="*/ 172250 h 918356"/>
              <a:gd name="connsiteX60" fmla="*/ 6736227 w 9517857"/>
              <a:gd name="connsiteY60" fmla="*/ 173216 h 918356"/>
              <a:gd name="connsiteX61" fmla="*/ 6977218 w 9517857"/>
              <a:gd name="connsiteY61" fmla="*/ 184289 h 918356"/>
              <a:gd name="connsiteX62" fmla="*/ 7065221 w 9517857"/>
              <a:gd name="connsiteY62" fmla="*/ 227531 h 918356"/>
              <a:gd name="connsiteX63" fmla="*/ 7358195 w 9517857"/>
              <a:gd name="connsiteY63" fmla="*/ 251740 h 918356"/>
              <a:gd name="connsiteX64" fmla="*/ 7565449 w 9517857"/>
              <a:gd name="connsiteY64" fmla="*/ 258950 h 918356"/>
              <a:gd name="connsiteX65" fmla="*/ 7599285 w 9517857"/>
              <a:gd name="connsiteY65" fmla="*/ 266021 h 918356"/>
              <a:gd name="connsiteX66" fmla="*/ 7644411 w 9517857"/>
              <a:gd name="connsiteY66" fmla="*/ 258986 h 918356"/>
              <a:gd name="connsiteX67" fmla="*/ 7825110 w 9517857"/>
              <a:gd name="connsiteY67" fmla="*/ 229109 h 918356"/>
              <a:gd name="connsiteX68" fmla="*/ 7965805 w 9517857"/>
              <a:gd name="connsiteY68" fmla="*/ 200355 h 918356"/>
              <a:gd name="connsiteX69" fmla="*/ 8147401 w 9517857"/>
              <a:gd name="connsiteY69" fmla="*/ 205617 h 918356"/>
              <a:gd name="connsiteX70" fmla="*/ 8256033 w 9517857"/>
              <a:gd name="connsiteY70" fmla="*/ 193713 h 918356"/>
              <a:gd name="connsiteX71" fmla="*/ 8410677 w 9517857"/>
              <a:gd name="connsiteY71" fmla="*/ 172167 h 918356"/>
              <a:gd name="connsiteX72" fmla="*/ 8614948 w 9517857"/>
              <a:gd name="connsiteY72" fmla="*/ 168247 h 918356"/>
              <a:gd name="connsiteX73" fmla="*/ 8715976 w 9517857"/>
              <a:gd name="connsiteY73" fmla="*/ 178374 h 918356"/>
              <a:gd name="connsiteX74" fmla="*/ 8778827 w 9517857"/>
              <a:gd name="connsiteY74" fmla="*/ 172936 h 918356"/>
              <a:gd name="connsiteX75" fmla="*/ 8855248 w 9517857"/>
              <a:gd name="connsiteY75" fmla="*/ 143149 h 918356"/>
              <a:gd name="connsiteX76" fmla="*/ 9010380 w 9517857"/>
              <a:gd name="connsiteY76" fmla="*/ 91891 h 918356"/>
              <a:gd name="connsiteX77" fmla="*/ 9110856 w 9517857"/>
              <a:gd name="connsiteY77" fmla="*/ 70997 h 918356"/>
              <a:gd name="connsiteX78" fmla="*/ 9268817 w 9517857"/>
              <a:gd name="connsiteY78" fmla="*/ 53082 h 918356"/>
              <a:gd name="connsiteX79" fmla="*/ 9316667 w 9517857"/>
              <a:gd name="connsiteY79" fmla="*/ 45047 h 918356"/>
              <a:gd name="connsiteX80" fmla="*/ 9428209 w 9517857"/>
              <a:gd name="connsiteY80" fmla="*/ 29923 h 918356"/>
              <a:gd name="connsiteX81" fmla="*/ 9488916 w 9517857"/>
              <a:gd name="connsiteY8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727306 w 9517857"/>
              <a:gd name="connsiteY26" fmla="*/ 550698 h 918356"/>
              <a:gd name="connsiteX27" fmla="*/ 3073635 w 9517857"/>
              <a:gd name="connsiteY27" fmla="*/ 491294 h 918356"/>
              <a:gd name="connsiteX28" fmla="*/ 3222071 w 9517857"/>
              <a:gd name="connsiteY28" fmla="*/ 470559 h 918356"/>
              <a:gd name="connsiteX29" fmla="*/ 3274069 w 9517857"/>
              <a:gd name="connsiteY29" fmla="*/ 451605 h 918356"/>
              <a:gd name="connsiteX30" fmla="*/ 3349632 w 9517857"/>
              <a:gd name="connsiteY30" fmla="*/ 432583 h 918356"/>
              <a:gd name="connsiteX31" fmla="*/ 3479593 w 9517857"/>
              <a:gd name="connsiteY31" fmla="*/ 390437 h 918356"/>
              <a:gd name="connsiteX32" fmla="*/ 3651428 w 9517857"/>
              <a:gd name="connsiteY32" fmla="*/ 361807 h 918356"/>
              <a:gd name="connsiteX33" fmla="*/ 3844133 w 9517857"/>
              <a:gd name="connsiteY33" fmla="*/ 360648 h 918356"/>
              <a:gd name="connsiteX34" fmla="*/ 3933803 w 9517857"/>
              <a:gd name="connsiteY34" fmla="*/ 357315 h 918356"/>
              <a:gd name="connsiteX35" fmla="*/ 4266740 w 9517857"/>
              <a:gd name="connsiteY35" fmla="*/ 361454 h 918356"/>
              <a:gd name="connsiteX36" fmla="*/ 4430770 w 9517857"/>
              <a:gd name="connsiteY36" fmla="*/ 342643 h 918356"/>
              <a:gd name="connsiteX37" fmla="*/ 4512664 w 9517857"/>
              <a:gd name="connsiteY37" fmla="*/ 319948 h 918356"/>
              <a:gd name="connsiteX38" fmla="*/ 4616423 w 9517857"/>
              <a:gd name="connsiteY38" fmla="*/ 290914 h 918356"/>
              <a:gd name="connsiteX39" fmla="*/ 4689163 w 9517857"/>
              <a:gd name="connsiteY39" fmla="*/ 272812 h 918356"/>
              <a:gd name="connsiteX40" fmla="*/ 4783273 w 9517857"/>
              <a:gd name="connsiteY40" fmla="*/ 248463 h 918356"/>
              <a:gd name="connsiteX41" fmla="*/ 4836507 w 9517857"/>
              <a:gd name="connsiteY41" fmla="*/ 256788 h 918356"/>
              <a:gd name="connsiteX42" fmla="*/ 4892569 w 9517857"/>
              <a:gd name="connsiteY42" fmla="*/ 249933 h 918356"/>
              <a:gd name="connsiteX43" fmla="*/ 4896611 w 9517857"/>
              <a:gd name="connsiteY43" fmla="*/ 240448 h 918356"/>
              <a:gd name="connsiteX44" fmla="*/ 4917286 w 9517857"/>
              <a:gd name="connsiteY44" fmla="*/ 243659 h 918356"/>
              <a:gd name="connsiteX45" fmla="*/ 4981173 w 9517857"/>
              <a:gd name="connsiteY45" fmla="*/ 247103 h 918356"/>
              <a:gd name="connsiteX46" fmla="*/ 5060397 w 9517857"/>
              <a:gd name="connsiteY46" fmla="*/ 263688 h 918356"/>
              <a:gd name="connsiteX47" fmla="*/ 5252996 w 9517857"/>
              <a:gd name="connsiteY47" fmla="*/ 270655 h 918356"/>
              <a:gd name="connsiteX48" fmla="*/ 5358056 w 9517857"/>
              <a:gd name="connsiteY48" fmla="*/ 247248 h 918356"/>
              <a:gd name="connsiteX49" fmla="*/ 5426496 w 9517857"/>
              <a:gd name="connsiteY49" fmla="*/ 235142 h 918356"/>
              <a:gd name="connsiteX50" fmla="*/ 5497161 w 9517857"/>
              <a:gd name="connsiteY50" fmla="*/ 228808 h 918356"/>
              <a:gd name="connsiteX51" fmla="*/ 5826043 w 9517857"/>
              <a:gd name="connsiteY51" fmla="*/ 148073 h 918356"/>
              <a:gd name="connsiteX52" fmla="*/ 6007627 w 9517857"/>
              <a:gd name="connsiteY52" fmla="*/ 147126 h 918356"/>
              <a:gd name="connsiteX53" fmla="*/ 6080994 w 9517857"/>
              <a:gd name="connsiteY53" fmla="*/ 142938 h 918356"/>
              <a:gd name="connsiteX54" fmla="*/ 6194152 w 9517857"/>
              <a:gd name="connsiteY54" fmla="*/ 151772 h 918356"/>
              <a:gd name="connsiteX55" fmla="*/ 6281379 w 9517857"/>
              <a:gd name="connsiteY55" fmla="*/ 181626 h 918356"/>
              <a:gd name="connsiteX56" fmla="*/ 6489033 w 9517857"/>
              <a:gd name="connsiteY56" fmla="*/ 167648 h 918356"/>
              <a:gd name="connsiteX57" fmla="*/ 6544700 w 9517857"/>
              <a:gd name="connsiteY57" fmla="*/ 167161 h 918356"/>
              <a:gd name="connsiteX58" fmla="*/ 6648353 w 9517857"/>
              <a:gd name="connsiteY58" fmla="*/ 172250 h 918356"/>
              <a:gd name="connsiteX59" fmla="*/ 6736227 w 9517857"/>
              <a:gd name="connsiteY59" fmla="*/ 173216 h 918356"/>
              <a:gd name="connsiteX60" fmla="*/ 6977218 w 9517857"/>
              <a:gd name="connsiteY60" fmla="*/ 184289 h 918356"/>
              <a:gd name="connsiteX61" fmla="*/ 7065221 w 9517857"/>
              <a:gd name="connsiteY61" fmla="*/ 227531 h 918356"/>
              <a:gd name="connsiteX62" fmla="*/ 7358195 w 9517857"/>
              <a:gd name="connsiteY62" fmla="*/ 251740 h 918356"/>
              <a:gd name="connsiteX63" fmla="*/ 7565449 w 9517857"/>
              <a:gd name="connsiteY63" fmla="*/ 258950 h 918356"/>
              <a:gd name="connsiteX64" fmla="*/ 7599285 w 9517857"/>
              <a:gd name="connsiteY64" fmla="*/ 266021 h 918356"/>
              <a:gd name="connsiteX65" fmla="*/ 7644411 w 9517857"/>
              <a:gd name="connsiteY65" fmla="*/ 258986 h 918356"/>
              <a:gd name="connsiteX66" fmla="*/ 7825110 w 9517857"/>
              <a:gd name="connsiteY66" fmla="*/ 229109 h 918356"/>
              <a:gd name="connsiteX67" fmla="*/ 7965805 w 9517857"/>
              <a:gd name="connsiteY67" fmla="*/ 200355 h 918356"/>
              <a:gd name="connsiteX68" fmla="*/ 8147401 w 9517857"/>
              <a:gd name="connsiteY68" fmla="*/ 205617 h 918356"/>
              <a:gd name="connsiteX69" fmla="*/ 8256033 w 9517857"/>
              <a:gd name="connsiteY69" fmla="*/ 193713 h 918356"/>
              <a:gd name="connsiteX70" fmla="*/ 8410677 w 9517857"/>
              <a:gd name="connsiteY70" fmla="*/ 172167 h 918356"/>
              <a:gd name="connsiteX71" fmla="*/ 8614948 w 9517857"/>
              <a:gd name="connsiteY71" fmla="*/ 168247 h 918356"/>
              <a:gd name="connsiteX72" fmla="*/ 8715976 w 9517857"/>
              <a:gd name="connsiteY72" fmla="*/ 178374 h 918356"/>
              <a:gd name="connsiteX73" fmla="*/ 8778827 w 9517857"/>
              <a:gd name="connsiteY73" fmla="*/ 172936 h 918356"/>
              <a:gd name="connsiteX74" fmla="*/ 8855248 w 9517857"/>
              <a:gd name="connsiteY74" fmla="*/ 143149 h 918356"/>
              <a:gd name="connsiteX75" fmla="*/ 9010380 w 9517857"/>
              <a:gd name="connsiteY75" fmla="*/ 91891 h 918356"/>
              <a:gd name="connsiteX76" fmla="*/ 9110856 w 9517857"/>
              <a:gd name="connsiteY76" fmla="*/ 70997 h 918356"/>
              <a:gd name="connsiteX77" fmla="*/ 9268817 w 9517857"/>
              <a:gd name="connsiteY77" fmla="*/ 53082 h 918356"/>
              <a:gd name="connsiteX78" fmla="*/ 9316667 w 9517857"/>
              <a:gd name="connsiteY78" fmla="*/ 45047 h 918356"/>
              <a:gd name="connsiteX79" fmla="*/ 9428209 w 9517857"/>
              <a:gd name="connsiteY79" fmla="*/ 29923 h 918356"/>
              <a:gd name="connsiteX80" fmla="*/ 9488916 w 9517857"/>
              <a:gd name="connsiteY8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080994 w 9517857"/>
              <a:gd name="connsiteY52" fmla="*/ 142938 h 918356"/>
              <a:gd name="connsiteX53" fmla="*/ 6194152 w 9517857"/>
              <a:gd name="connsiteY53" fmla="*/ 151772 h 918356"/>
              <a:gd name="connsiteX54" fmla="*/ 6281379 w 9517857"/>
              <a:gd name="connsiteY54" fmla="*/ 181626 h 918356"/>
              <a:gd name="connsiteX55" fmla="*/ 6489033 w 9517857"/>
              <a:gd name="connsiteY55" fmla="*/ 167648 h 918356"/>
              <a:gd name="connsiteX56" fmla="*/ 6544700 w 9517857"/>
              <a:gd name="connsiteY56" fmla="*/ 167161 h 918356"/>
              <a:gd name="connsiteX57" fmla="*/ 6648353 w 9517857"/>
              <a:gd name="connsiteY57" fmla="*/ 172250 h 918356"/>
              <a:gd name="connsiteX58" fmla="*/ 6736227 w 9517857"/>
              <a:gd name="connsiteY58" fmla="*/ 173216 h 918356"/>
              <a:gd name="connsiteX59" fmla="*/ 6977218 w 9517857"/>
              <a:gd name="connsiteY59" fmla="*/ 184289 h 918356"/>
              <a:gd name="connsiteX60" fmla="*/ 7065221 w 9517857"/>
              <a:gd name="connsiteY60" fmla="*/ 227531 h 918356"/>
              <a:gd name="connsiteX61" fmla="*/ 7358195 w 9517857"/>
              <a:gd name="connsiteY61" fmla="*/ 251740 h 918356"/>
              <a:gd name="connsiteX62" fmla="*/ 7565449 w 9517857"/>
              <a:gd name="connsiteY62" fmla="*/ 258950 h 918356"/>
              <a:gd name="connsiteX63" fmla="*/ 7599285 w 9517857"/>
              <a:gd name="connsiteY63" fmla="*/ 266021 h 918356"/>
              <a:gd name="connsiteX64" fmla="*/ 7644411 w 9517857"/>
              <a:gd name="connsiteY64" fmla="*/ 258986 h 918356"/>
              <a:gd name="connsiteX65" fmla="*/ 7825110 w 9517857"/>
              <a:gd name="connsiteY65" fmla="*/ 229109 h 918356"/>
              <a:gd name="connsiteX66" fmla="*/ 7965805 w 9517857"/>
              <a:gd name="connsiteY66" fmla="*/ 200355 h 918356"/>
              <a:gd name="connsiteX67" fmla="*/ 8147401 w 9517857"/>
              <a:gd name="connsiteY67" fmla="*/ 205617 h 918356"/>
              <a:gd name="connsiteX68" fmla="*/ 8256033 w 9517857"/>
              <a:gd name="connsiteY68" fmla="*/ 193713 h 918356"/>
              <a:gd name="connsiteX69" fmla="*/ 8410677 w 9517857"/>
              <a:gd name="connsiteY69" fmla="*/ 172167 h 918356"/>
              <a:gd name="connsiteX70" fmla="*/ 8614948 w 9517857"/>
              <a:gd name="connsiteY70" fmla="*/ 168247 h 918356"/>
              <a:gd name="connsiteX71" fmla="*/ 8715976 w 9517857"/>
              <a:gd name="connsiteY71" fmla="*/ 178374 h 918356"/>
              <a:gd name="connsiteX72" fmla="*/ 8778827 w 9517857"/>
              <a:gd name="connsiteY72" fmla="*/ 172936 h 918356"/>
              <a:gd name="connsiteX73" fmla="*/ 8855248 w 9517857"/>
              <a:gd name="connsiteY73" fmla="*/ 143149 h 918356"/>
              <a:gd name="connsiteX74" fmla="*/ 9010380 w 9517857"/>
              <a:gd name="connsiteY74" fmla="*/ 91891 h 918356"/>
              <a:gd name="connsiteX75" fmla="*/ 9110856 w 9517857"/>
              <a:gd name="connsiteY75" fmla="*/ 70997 h 918356"/>
              <a:gd name="connsiteX76" fmla="*/ 9268817 w 9517857"/>
              <a:gd name="connsiteY76" fmla="*/ 53082 h 918356"/>
              <a:gd name="connsiteX77" fmla="*/ 9316667 w 9517857"/>
              <a:gd name="connsiteY77" fmla="*/ 45047 h 918356"/>
              <a:gd name="connsiteX78" fmla="*/ 9428209 w 9517857"/>
              <a:gd name="connsiteY78" fmla="*/ 29923 h 918356"/>
              <a:gd name="connsiteX79" fmla="*/ 9488916 w 9517857"/>
              <a:gd name="connsiteY7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410677 w 9517857"/>
              <a:gd name="connsiteY68" fmla="*/ 172167 h 918356"/>
              <a:gd name="connsiteX69" fmla="*/ 8614948 w 9517857"/>
              <a:gd name="connsiteY69" fmla="*/ 168247 h 918356"/>
              <a:gd name="connsiteX70" fmla="*/ 8715976 w 9517857"/>
              <a:gd name="connsiteY70" fmla="*/ 178374 h 918356"/>
              <a:gd name="connsiteX71" fmla="*/ 8778827 w 9517857"/>
              <a:gd name="connsiteY71" fmla="*/ 172936 h 918356"/>
              <a:gd name="connsiteX72" fmla="*/ 8855248 w 9517857"/>
              <a:gd name="connsiteY72" fmla="*/ 143149 h 918356"/>
              <a:gd name="connsiteX73" fmla="*/ 9010380 w 9517857"/>
              <a:gd name="connsiteY73" fmla="*/ 91891 h 918356"/>
              <a:gd name="connsiteX74" fmla="*/ 9110856 w 9517857"/>
              <a:gd name="connsiteY74" fmla="*/ 70997 h 918356"/>
              <a:gd name="connsiteX75" fmla="*/ 9268817 w 9517857"/>
              <a:gd name="connsiteY75" fmla="*/ 53082 h 918356"/>
              <a:gd name="connsiteX76" fmla="*/ 9316667 w 9517857"/>
              <a:gd name="connsiteY76" fmla="*/ 45047 h 918356"/>
              <a:gd name="connsiteX77" fmla="*/ 9428209 w 9517857"/>
              <a:gd name="connsiteY77" fmla="*/ 29923 h 918356"/>
              <a:gd name="connsiteX78" fmla="*/ 9488916 w 9517857"/>
              <a:gd name="connsiteY7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614948 w 9517857"/>
              <a:gd name="connsiteY68" fmla="*/ 168247 h 918356"/>
              <a:gd name="connsiteX69" fmla="*/ 8715976 w 9517857"/>
              <a:gd name="connsiteY69" fmla="*/ 178374 h 918356"/>
              <a:gd name="connsiteX70" fmla="*/ 8778827 w 9517857"/>
              <a:gd name="connsiteY70" fmla="*/ 172936 h 918356"/>
              <a:gd name="connsiteX71" fmla="*/ 8855248 w 9517857"/>
              <a:gd name="connsiteY71" fmla="*/ 143149 h 918356"/>
              <a:gd name="connsiteX72" fmla="*/ 9010380 w 9517857"/>
              <a:gd name="connsiteY72" fmla="*/ 91891 h 918356"/>
              <a:gd name="connsiteX73" fmla="*/ 9110856 w 9517857"/>
              <a:gd name="connsiteY73" fmla="*/ 70997 h 918356"/>
              <a:gd name="connsiteX74" fmla="*/ 9268817 w 9517857"/>
              <a:gd name="connsiteY74" fmla="*/ 53082 h 918356"/>
              <a:gd name="connsiteX75" fmla="*/ 9316667 w 9517857"/>
              <a:gd name="connsiteY75" fmla="*/ 45047 h 918356"/>
              <a:gd name="connsiteX76" fmla="*/ 9428209 w 9517857"/>
              <a:gd name="connsiteY76" fmla="*/ 29923 h 918356"/>
              <a:gd name="connsiteX77" fmla="*/ 9488916 w 9517857"/>
              <a:gd name="connsiteY7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614948 w 9517857"/>
              <a:gd name="connsiteY68" fmla="*/ 168247 h 918356"/>
              <a:gd name="connsiteX69" fmla="*/ 8715976 w 9517857"/>
              <a:gd name="connsiteY69" fmla="*/ 178374 h 918356"/>
              <a:gd name="connsiteX70" fmla="*/ 8778827 w 9517857"/>
              <a:gd name="connsiteY70" fmla="*/ 172936 h 918356"/>
              <a:gd name="connsiteX71" fmla="*/ 8855248 w 9517857"/>
              <a:gd name="connsiteY71" fmla="*/ 143149 h 918356"/>
              <a:gd name="connsiteX72" fmla="*/ 9010380 w 9517857"/>
              <a:gd name="connsiteY72" fmla="*/ 91891 h 918356"/>
              <a:gd name="connsiteX73" fmla="*/ 9110856 w 9517857"/>
              <a:gd name="connsiteY73" fmla="*/ 70997 h 918356"/>
              <a:gd name="connsiteX74" fmla="*/ 9268817 w 9517857"/>
              <a:gd name="connsiteY74" fmla="*/ 53082 h 918356"/>
              <a:gd name="connsiteX75" fmla="*/ 9316667 w 9517857"/>
              <a:gd name="connsiteY75" fmla="*/ 45047 h 918356"/>
              <a:gd name="connsiteX76" fmla="*/ 9428209 w 9517857"/>
              <a:gd name="connsiteY76" fmla="*/ 29923 h 918356"/>
              <a:gd name="connsiteX77" fmla="*/ 9488916 w 9517857"/>
              <a:gd name="connsiteY7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965805 w 9517857"/>
              <a:gd name="connsiteY64" fmla="*/ 200355 h 918356"/>
              <a:gd name="connsiteX65" fmla="*/ 8147401 w 9517857"/>
              <a:gd name="connsiteY65" fmla="*/ 205617 h 918356"/>
              <a:gd name="connsiteX66" fmla="*/ 8256033 w 9517857"/>
              <a:gd name="connsiteY66" fmla="*/ 193713 h 918356"/>
              <a:gd name="connsiteX67" fmla="*/ 8614948 w 9517857"/>
              <a:gd name="connsiteY67" fmla="*/ 168247 h 918356"/>
              <a:gd name="connsiteX68" fmla="*/ 8715976 w 9517857"/>
              <a:gd name="connsiteY68" fmla="*/ 178374 h 918356"/>
              <a:gd name="connsiteX69" fmla="*/ 8778827 w 9517857"/>
              <a:gd name="connsiteY69" fmla="*/ 172936 h 918356"/>
              <a:gd name="connsiteX70" fmla="*/ 8855248 w 9517857"/>
              <a:gd name="connsiteY70" fmla="*/ 143149 h 918356"/>
              <a:gd name="connsiteX71" fmla="*/ 9010380 w 9517857"/>
              <a:gd name="connsiteY71" fmla="*/ 91891 h 918356"/>
              <a:gd name="connsiteX72" fmla="*/ 9110856 w 9517857"/>
              <a:gd name="connsiteY72" fmla="*/ 70997 h 918356"/>
              <a:gd name="connsiteX73" fmla="*/ 9268817 w 9517857"/>
              <a:gd name="connsiteY73" fmla="*/ 53082 h 918356"/>
              <a:gd name="connsiteX74" fmla="*/ 9316667 w 9517857"/>
              <a:gd name="connsiteY74" fmla="*/ 45047 h 918356"/>
              <a:gd name="connsiteX75" fmla="*/ 9428209 w 9517857"/>
              <a:gd name="connsiteY75" fmla="*/ 29923 h 918356"/>
              <a:gd name="connsiteX76" fmla="*/ 9488916 w 9517857"/>
              <a:gd name="connsiteY7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965805 w 9517857"/>
              <a:gd name="connsiteY64" fmla="*/ 200355 h 918356"/>
              <a:gd name="connsiteX65" fmla="*/ 8147401 w 9517857"/>
              <a:gd name="connsiteY65" fmla="*/ 205617 h 918356"/>
              <a:gd name="connsiteX66" fmla="*/ 8256033 w 9517857"/>
              <a:gd name="connsiteY66" fmla="*/ 193713 h 918356"/>
              <a:gd name="connsiteX67" fmla="*/ 8614948 w 9517857"/>
              <a:gd name="connsiteY67" fmla="*/ 168247 h 918356"/>
              <a:gd name="connsiteX68" fmla="*/ 8715976 w 9517857"/>
              <a:gd name="connsiteY68" fmla="*/ 178374 h 918356"/>
              <a:gd name="connsiteX69" fmla="*/ 8778827 w 9517857"/>
              <a:gd name="connsiteY69" fmla="*/ 172936 h 918356"/>
              <a:gd name="connsiteX70" fmla="*/ 8855248 w 9517857"/>
              <a:gd name="connsiteY70" fmla="*/ 143149 h 918356"/>
              <a:gd name="connsiteX71" fmla="*/ 9010380 w 9517857"/>
              <a:gd name="connsiteY71" fmla="*/ 91891 h 918356"/>
              <a:gd name="connsiteX72" fmla="*/ 9110856 w 9517857"/>
              <a:gd name="connsiteY72" fmla="*/ 70997 h 918356"/>
              <a:gd name="connsiteX73" fmla="*/ 9268817 w 9517857"/>
              <a:gd name="connsiteY73" fmla="*/ 53082 h 918356"/>
              <a:gd name="connsiteX74" fmla="*/ 9316667 w 9517857"/>
              <a:gd name="connsiteY74" fmla="*/ 45047 h 918356"/>
              <a:gd name="connsiteX75" fmla="*/ 9428209 w 9517857"/>
              <a:gd name="connsiteY75" fmla="*/ 29923 h 918356"/>
              <a:gd name="connsiteX76" fmla="*/ 9488916 w 9517857"/>
              <a:gd name="connsiteY7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36507 w 9517857"/>
              <a:gd name="connsiteY39" fmla="*/ 256788 h 918356"/>
              <a:gd name="connsiteX40" fmla="*/ 4892569 w 9517857"/>
              <a:gd name="connsiteY40" fmla="*/ 249933 h 918356"/>
              <a:gd name="connsiteX41" fmla="*/ 4896611 w 9517857"/>
              <a:gd name="connsiteY41" fmla="*/ 240448 h 918356"/>
              <a:gd name="connsiteX42" fmla="*/ 4917286 w 9517857"/>
              <a:gd name="connsiteY42" fmla="*/ 243659 h 918356"/>
              <a:gd name="connsiteX43" fmla="*/ 4981173 w 9517857"/>
              <a:gd name="connsiteY43" fmla="*/ 247103 h 918356"/>
              <a:gd name="connsiteX44" fmla="*/ 5060397 w 9517857"/>
              <a:gd name="connsiteY44" fmla="*/ 263688 h 918356"/>
              <a:gd name="connsiteX45" fmla="*/ 5252996 w 9517857"/>
              <a:gd name="connsiteY45" fmla="*/ 270655 h 918356"/>
              <a:gd name="connsiteX46" fmla="*/ 5358056 w 9517857"/>
              <a:gd name="connsiteY46" fmla="*/ 247248 h 918356"/>
              <a:gd name="connsiteX47" fmla="*/ 5426496 w 9517857"/>
              <a:gd name="connsiteY47" fmla="*/ 235142 h 918356"/>
              <a:gd name="connsiteX48" fmla="*/ 5497161 w 9517857"/>
              <a:gd name="connsiteY48" fmla="*/ 228808 h 918356"/>
              <a:gd name="connsiteX49" fmla="*/ 5826043 w 9517857"/>
              <a:gd name="connsiteY49" fmla="*/ 148073 h 918356"/>
              <a:gd name="connsiteX50" fmla="*/ 6007627 w 9517857"/>
              <a:gd name="connsiteY50" fmla="*/ 147126 h 918356"/>
              <a:gd name="connsiteX51" fmla="*/ 6194152 w 9517857"/>
              <a:gd name="connsiteY51" fmla="*/ 151772 h 918356"/>
              <a:gd name="connsiteX52" fmla="*/ 6281379 w 9517857"/>
              <a:gd name="connsiteY52" fmla="*/ 181626 h 918356"/>
              <a:gd name="connsiteX53" fmla="*/ 6489033 w 9517857"/>
              <a:gd name="connsiteY53" fmla="*/ 167648 h 918356"/>
              <a:gd name="connsiteX54" fmla="*/ 6544700 w 9517857"/>
              <a:gd name="connsiteY54" fmla="*/ 167161 h 918356"/>
              <a:gd name="connsiteX55" fmla="*/ 6648353 w 9517857"/>
              <a:gd name="connsiteY55" fmla="*/ 172250 h 918356"/>
              <a:gd name="connsiteX56" fmla="*/ 6736227 w 9517857"/>
              <a:gd name="connsiteY56" fmla="*/ 173216 h 918356"/>
              <a:gd name="connsiteX57" fmla="*/ 6977218 w 9517857"/>
              <a:gd name="connsiteY57" fmla="*/ 184289 h 918356"/>
              <a:gd name="connsiteX58" fmla="*/ 7065221 w 9517857"/>
              <a:gd name="connsiteY58" fmla="*/ 227531 h 918356"/>
              <a:gd name="connsiteX59" fmla="*/ 7358195 w 9517857"/>
              <a:gd name="connsiteY59" fmla="*/ 251740 h 918356"/>
              <a:gd name="connsiteX60" fmla="*/ 7565449 w 9517857"/>
              <a:gd name="connsiteY60" fmla="*/ 258950 h 918356"/>
              <a:gd name="connsiteX61" fmla="*/ 7599285 w 9517857"/>
              <a:gd name="connsiteY61" fmla="*/ 266021 h 918356"/>
              <a:gd name="connsiteX62" fmla="*/ 7644411 w 9517857"/>
              <a:gd name="connsiteY62" fmla="*/ 258986 h 918356"/>
              <a:gd name="connsiteX63" fmla="*/ 7965805 w 9517857"/>
              <a:gd name="connsiteY63" fmla="*/ 200355 h 918356"/>
              <a:gd name="connsiteX64" fmla="*/ 8147401 w 9517857"/>
              <a:gd name="connsiteY64" fmla="*/ 205617 h 918356"/>
              <a:gd name="connsiteX65" fmla="*/ 8256033 w 9517857"/>
              <a:gd name="connsiteY65" fmla="*/ 193713 h 918356"/>
              <a:gd name="connsiteX66" fmla="*/ 8614948 w 9517857"/>
              <a:gd name="connsiteY66" fmla="*/ 168247 h 918356"/>
              <a:gd name="connsiteX67" fmla="*/ 8715976 w 9517857"/>
              <a:gd name="connsiteY67" fmla="*/ 178374 h 918356"/>
              <a:gd name="connsiteX68" fmla="*/ 8778827 w 9517857"/>
              <a:gd name="connsiteY68" fmla="*/ 172936 h 918356"/>
              <a:gd name="connsiteX69" fmla="*/ 8855248 w 9517857"/>
              <a:gd name="connsiteY69" fmla="*/ 143149 h 918356"/>
              <a:gd name="connsiteX70" fmla="*/ 9010380 w 9517857"/>
              <a:gd name="connsiteY70" fmla="*/ 91891 h 918356"/>
              <a:gd name="connsiteX71" fmla="*/ 9110856 w 9517857"/>
              <a:gd name="connsiteY71" fmla="*/ 70997 h 918356"/>
              <a:gd name="connsiteX72" fmla="*/ 9268817 w 9517857"/>
              <a:gd name="connsiteY72" fmla="*/ 53082 h 918356"/>
              <a:gd name="connsiteX73" fmla="*/ 9316667 w 9517857"/>
              <a:gd name="connsiteY73" fmla="*/ 45047 h 918356"/>
              <a:gd name="connsiteX74" fmla="*/ 9428209 w 9517857"/>
              <a:gd name="connsiteY74" fmla="*/ 29923 h 918356"/>
              <a:gd name="connsiteX75" fmla="*/ 9488916 w 9517857"/>
              <a:gd name="connsiteY7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36507 w 9517857"/>
              <a:gd name="connsiteY39" fmla="*/ 256788 h 918356"/>
              <a:gd name="connsiteX40" fmla="*/ 4892569 w 9517857"/>
              <a:gd name="connsiteY40" fmla="*/ 249933 h 918356"/>
              <a:gd name="connsiteX41" fmla="*/ 4896611 w 9517857"/>
              <a:gd name="connsiteY41" fmla="*/ 240448 h 918356"/>
              <a:gd name="connsiteX42" fmla="*/ 4917286 w 9517857"/>
              <a:gd name="connsiteY42" fmla="*/ 243659 h 918356"/>
              <a:gd name="connsiteX43" fmla="*/ 4981173 w 9517857"/>
              <a:gd name="connsiteY43" fmla="*/ 247103 h 918356"/>
              <a:gd name="connsiteX44" fmla="*/ 5060397 w 9517857"/>
              <a:gd name="connsiteY44" fmla="*/ 263688 h 918356"/>
              <a:gd name="connsiteX45" fmla="*/ 5252996 w 9517857"/>
              <a:gd name="connsiteY45" fmla="*/ 270655 h 918356"/>
              <a:gd name="connsiteX46" fmla="*/ 5358056 w 9517857"/>
              <a:gd name="connsiteY46" fmla="*/ 247248 h 918356"/>
              <a:gd name="connsiteX47" fmla="*/ 5426496 w 9517857"/>
              <a:gd name="connsiteY47" fmla="*/ 235142 h 918356"/>
              <a:gd name="connsiteX48" fmla="*/ 5497161 w 9517857"/>
              <a:gd name="connsiteY48" fmla="*/ 228808 h 918356"/>
              <a:gd name="connsiteX49" fmla="*/ 5826043 w 9517857"/>
              <a:gd name="connsiteY49" fmla="*/ 148073 h 918356"/>
              <a:gd name="connsiteX50" fmla="*/ 6007627 w 9517857"/>
              <a:gd name="connsiteY50" fmla="*/ 147126 h 918356"/>
              <a:gd name="connsiteX51" fmla="*/ 6194152 w 9517857"/>
              <a:gd name="connsiteY51" fmla="*/ 151772 h 918356"/>
              <a:gd name="connsiteX52" fmla="*/ 6281379 w 9517857"/>
              <a:gd name="connsiteY52" fmla="*/ 181626 h 918356"/>
              <a:gd name="connsiteX53" fmla="*/ 6489033 w 9517857"/>
              <a:gd name="connsiteY53" fmla="*/ 167648 h 918356"/>
              <a:gd name="connsiteX54" fmla="*/ 6544700 w 9517857"/>
              <a:gd name="connsiteY54" fmla="*/ 167161 h 918356"/>
              <a:gd name="connsiteX55" fmla="*/ 6648353 w 9517857"/>
              <a:gd name="connsiteY55" fmla="*/ 172250 h 918356"/>
              <a:gd name="connsiteX56" fmla="*/ 6736227 w 9517857"/>
              <a:gd name="connsiteY56" fmla="*/ 173216 h 918356"/>
              <a:gd name="connsiteX57" fmla="*/ 6977218 w 9517857"/>
              <a:gd name="connsiteY57" fmla="*/ 184289 h 918356"/>
              <a:gd name="connsiteX58" fmla="*/ 7065221 w 9517857"/>
              <a:gd name="connsiteY58" fmla="*/ 227531 h 918356"/>
              <a:gd name="connsiteX59" fmla="*/ 7358195 w 9517857"/>
              <a:gd name="connsiteY59" fmla="*/ 251740 h 918356"/>
              <a:gd name="connsiteX60" fmla="*/ 7565449 w 9517857"/>
              <a:gd name="connsiteY60" fmla="*/ 258950 h 918356"/>
              <a:gd name="connsiteX61" fmla="*/ 7599285 w 9517857"/>
              <a:gd name="connsiteY61" fmla="*/ 266021 h 918356"/>
              <a:gd name="connsiteX62" fmla="*/ 7644411 w 9517857"/>
              <a:gd name="connsiteY62" fmla="*/ 258986 h 918356"/>
              <a:gd name="connsiteX63" fmla="*/ 7965805 w 9517857"/>
              <a:gd name="connsiteY63" fmla="*/ 200355 h 918356"/>
              <a:gd name="connsiteX64" fmla="*/ 8147401 w 9517857"/>
              <a:gd name="connsiteY64" fmla="*/ 205617 h 918356"/>
              <a:gd name="connsiteX65" fmla="*/ 8256033 w 9517857"/>
              <a:gd name="connsiteY65" fmla="*/ 193713 h 918356"/>
              <a:gd name="connsiteX66" fmla="*/ 8614948 w 9517857"/>
              <a:gd name="connsiteY66" fmla="*/ 168247 h 918356"/>
              <a:gd name="connsiteX67" fmla="*/ 8715976 w 9517857"/>
              <a:gd name="connsiteY67" fmla="*/ 178374 h 918356"/>
              <a:gd name="connsiteX68" fmla="*/ 8778827 w 9517857"/>
              <a:gd name="connsiteY68" fmla="*/ 172936 h 918356"/>
              <a:gd name="connsiteX69" fmla="*/ 8855248 w 9517857"/>
              <a:gd name="connsiteY69" fmla="*/ 143149 h 918356"/>
              <a:gd name="connsiteX70" fmla="*/ 9010380 w 9517857"/>
              <a:gd name="connsiteY70" fmla="*/ 91891 h 918356"/>
              <a:gd name="connsiteX71" fmla="*/ 9110856 w 9517857"/>
              <a:gd name="connsiteY71" fmla="*/ 70997 h 918356"/>
              <a:gd name="connsiteX72" fmla="*/ 9268817 w 9517857"/>
              <a:gd name="connsiteY72" fmla="*/ 53082 h 918356"/>
              <a:gd name="connsiteX73" fmla="*/ 9316667 w 9517857"/>
              <a:gd name="connsiteY73" fmla="*/ 45047 h 918356"/>
              <a:gd name="connsiteX74" fmla="*/ 9428209 w 9517857"/>
              <a:gd name="connsiteY74" fmla="*/ 29923 h 918356"/>
              <a:gd name="connsiteX75" fmla="*/ 9488916 w 9517857"/>
              <a:gd name="connsiteY7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92569 w 9517857"/>
              <a:gd name="connsiteY39" fmla="*/ 249933 h 918356"/>
              <a:gd name="connsiteX40" fmla="*/ 4896611 w 9517857"/>
              <a:gd name="connsiteY40" fmla="*/ 240448 h 918356"/>
              <a:gd name="connsiteX41" fmla="*/ 4917286 w 9517857"/>
              <a:gd name="connsiteY41" fmla="*/ 243659 h 918356"/>
              <a:gd name="connsiteX42" fmla="*/ 4981173 w 9517857"/>
              <a:gd name="connsiteY42" fmla="*/ 247103 h 918356"/>
              <a:gd name="connsiteX43" fmla="*/ 5060397 w 9517857"/>
              <a:gd name="connsiteY43" fmla="*/ 263688 h 918356"/>
              <a:gd name="connsiteX44" fmla="*/ 5252996 w 9517857"/>
              <a:gd name="connsiteY44" fmla="*/ 270655 h 918356"/>
              <a:gd name="connsiteX45" fmla="*/ 5358056 w 9517857"/>
              <a:gd name="connsiteY45" fmla="*/ 247248 h 918356"/>
              <a:gd name="connsiteX46" fmla="*/ 5426496 w 9517857"/>
              <a:gd name="connsiteY46" fmla="*/ 235142 h 918356"/>
              <a:gd name="connsiteX47" fmla="*/ 5497161 w 9517857"/>
              <a:gd name="connsiteY47" fmla="*/ 228808 h 918356"/>
              <a:gd name="connsiteX48" fmla="*/ 5826043 w 9517857"/>
              <a:gd name="connsiteY48" fmla="*/ 148073 h 918356"/>
              <a:gd name="connsiteX49" fmla="*/ 6007627 w 9517857"/>
              <a:gd name="connsiteY49" fmla="*/ 147126 h 918356"/>
              <a:gd name="connsiteX50" fmla="*/ 6194152 w 9517857"/>
              <a:gd name="connsiteY50" fmla="*/ 151772 h 918356"/>
              <a:gd name="connsiteX51" fmla="*/ 6281379 w 9517857"/>
              <a:gd name="connsiteY51" fmla="*/ 181626 h 918356"/>
              <a:gd name="connsiteX52" fmla="*/ 6489033 w 9517857"/>
              <a:gd name="connsiteY52" fmla="*/ 167648 h 918356"/>
              <a:gd name="connsiteX53" fmla="*/ 6544700 w 9517857"/>
              <a:gd name="connsiteY53" fmla="*/ 167161 h 918356"/>
              <a:gd name="connsiteX54" fmla="*/ 6648353 w 9517857"/>
              <a:gd name="connsiteY54" fmla="*/ 172250 h 918356"/>
              <a:gd name="connsiteX55" fmla="*/ 6736227 w 9517857"/>
              <a:gd name="connsiteY55" fmla="*/ 173216 h 918356"/>
              <a:gd name="connsiteX56" fmla="*/ 6977218 w 9517857"/>
              <a:gd name="connsiteY56" fmla="*/ 184289 h 918356"/>
              <a:gd name="connsiteX57" fmla="*/ 7065221 w 9517857"/>
              <a:gd name="connsiteY57" fmla="*/ 227531 h 918356"/>
              <a:gd name="connsiteX58" fmla="*/ 7358195 w 9517857"/>
              <a:gd name="connsiteY58" fmla="*/ 251740 h 918356"/>
              <a:gd name="connsiteX59" fmla="*/ 7565449 w 9517857"/>
              <a:gd name="connsiteY59" fmla="*/ 258950 h 918356"/>
              <a:gd name="connsiteX60" fmla="*/ 7599285 w 9517857"/>
              <a:gd name="connsiteY60" fmla="*/ 266021 h 918356"/>
              <a:gd name="connsiteX61" fmla="*/ 7644411 w 9517857"/>
              <a:gd name="connsiteY61" fmla="*/ 258986 h 918356"/>
              <a:gd name="connsiteX62" fmla="*/ 7965805 w 9517857"/>
              <a:gd name="connsiteY62" fmla="*/ 200355 h 918356"/>
              <a:gd name="connsiteX63" fmla="*/ 8147401 w 9517857"/>
              <a:gd name="connsiteY63" fmla="*/ 205617 h 918356"/>
              <a:gd name="connsiteX64" fmla="*/ 8256033 w 9517857"/>
              <a:gd name="connsiteY64" fmla="*/ 193713 h 918356"/>
              <a:gd name="connsiteX65" fmla="*/ 8614948 w 9517857"/>
              <a:gd name="connsiteY65" fmla="*/ 168247 h 918356"/>
              <a:gd name="connsiteX66" fmla="*/ 8715976 w 9517857"/>
              <a:gd name="connsiteY66" fmla="*/ 178374 h 918356"/>
              <a:gd name="connsiteX67" fmla="*/ 8778827 w 9517857"/>
              <a:gd name="connsiteY67" fmla="*/ 172936 h 918356"/>
              <a:gd name="connsiteX68" fmla="*/ 8855248 w 9517857"/>
              <a:gd name="connsiteY68" fmla="*/ 143149 h 918356"/>
              <a:gd name="connsiteX69" fmla="*/ 9010380 w 9517857"/>
              <a:gd name="connsiteY69" fmla="*/ 91891 h 918356"/>
              <a:gd name="connsiteX70" fmla="*/ 9110856 w 9517857"/>
              <a:gd name="connsiteY70" fmla="*/ 70997 h 918356"/>
              <a:gd name="connsiteX71" fmla="*/ 9268817 w 9517857"/>
              <a:gd name="connsiteY71" fmla="*/ 53082 h 918356"/>
              <a:gd name="connsiteX72" fmla="*/ 9316667 w 9517857"/>
              <a:gd name="connsiteY72" fmla="*/ 45047 h 918356"/>
              <a:gd name="connsiteX73" fmla="*/ 9428209 w 9517857"/>
              <a:gd name="connsiteY73" fmla="*/ 29923 h 918356"/>
              <a:gd name="connsiteX74" fmla="*/ 9488916 w 9517857"/>
              <a:gd name="connsiteY7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92569 w 9517857"/>
              <a:gd name="connsiteY39" fmla="*/ 249933 h 918356"/>
              <a:gd name="connsiteX40" fmla="*/ 4917286 w 9517857"/>
              <a:gd name="connsiteY40" fmla="*/ 243659 h 918356"/>
              <a:gd name="connsiteX41" fmla="*/ 4981173 w 9517857"/>
              <a:gd name="connsiteY41" fmla="*/ 247103 h 918356"/>
              <a:gd name="connsiteX42" fmla="*/ 5060397 w 9517857"/>
              <a:gd name="connsiteY42" fmla="*/ 263688 h 918356"/>
              <a:gd name="connsiteX43" fmla="*/ 5252996 w 9517857"/>
              <a:gd name="connsiteY43" fmla="*/ 270655 h 918356"/>
              <a:gd name="connsiteX44" fmla="*/ 5358056 w 9517857"/>
              <a:gd name="connsiteY44" fmla="*/ 247248 h 918356"/>
              <a:gd name="connsiteX45" fmla="*/ 5426496 w 9517857"/>
              <a:gd name="connsiteY45" fmla="*/ 235142 h 918356"/>
              <a:gd name="connsiteX46" fmla="*/ 5497161 w 9517857"/>
              <a:gd name="connsiteY46" fmla="*/ 228808 h 918356"/>
              <a:gd name="connsiteX47" fmla="*/ 5826043 w 9517857"/>
              <a:gd name="connsiteY47" fmla="*/ 148073 h 918356"/>
              <a:gd name="connsiteX48" fmla="*/ 6007627 w 9517857"/>
              <a:gd name="connsiteY48" fmla="*/ 147126 h 918356"/>
              <a:gd name="connsiteX49" fmla="*/ 6194152 w 9517857"/>
              <a:gd name="connsiteY49" fmla="*/ 151772 h 918356"/>
              <a:gd name="connsiteX50" fmla="*/ 6281379 w 9517857"/>
              <a:gd name="connsiteY50" fmla="*/ 181626 h 918356"/>
              <a:gd name="connsiteX51" fmla="*/ 6489033 w 9517857"/>
              <a:gd name="connsiteY51" fmla="*/ 167648 h 918356"/>
              <a:gd name="connsiteX52" fmla="*/ 6544700 w 9517857"/>
              <a:gd name="connsiteY52" fmla="*/ 167161 h 918356"/>
              <a:gd name="connsiteX53" fmla="*/ 6648353 w 9517857"/>
              <a:gd name="connsiteY53" fmla="*/ 172250 h 918356"/>
              <a:gd name="connsiteX54" fmla="*/ 6736227 w 9517857"/>
              <a:gd name="connsiteY54" fmla="*/ 173216 h 918356"/>
              <a:gd name="connsiteX55" fmla="*/ 6977218 w 9517857"/>
              <a:gd name="connsiteY55" fmla="*/ 184289 h 918356"/>
              <a:gd name="connsiteX56" fmla="*/ 7065221 w 9517857"/>
              <a:gd name="connsiteY56" fmla="*/ 227531 h 918356"/>
              <a:gd name="connsiteX57" fmla="*/ 7358195 w 9517857"/>
              <a:gd name="connsiteY57" fmla="*/ 251740 h 918356"/>
              <a:gd name="connsiteX58" fmla="*/ 7565449 w 9517857"/>
              <a:gd name="connsiteY58" fmla="*/ 258950 h 918356"/>
              <a:gd name="connsiteX59" fmla="*/ 7599285 w 9517857"/>
              <a:gd name="connsiteY59" fmla="*/ 266021 h 918356"/>
              <a:gd name="connsiteX60" fmla="*/ 7644411 w 9517857"/>
              <a:gd name="connsiteY60" fmla="*/ 258986 h 918356"/>
              <a:gd name="connsiteX61" fmla="*/ 7965805 w 9517857"/>
              <a:gd name="connsiteY61" fmla="*/ 200355 h 918356"/>
              <a:gd name="connsiteX62" fmla="*/ 8147401 w 9517857"/>
              <a:gd name="connsiteY62" fmla="*/ 205617 h 918356"/>
              <a:gd name="connsiteX63" fmla="*/ 8256033 w 9517857"/>
              <a:gd name="connsiteY63" fmla="*/ 193713 h 918356"/>
              <a:gd name="connsiteX64" fmla="*/ 8614948 w 9517857"/>
              <a:gd name="connsiteY64" fmla="*/ 168247 h 918356"/>
              <a:gd name="connsiteX65" fmla="*/ 8715976 w 9517857"/>
              <a:gd name="connsiteY65" fmla="*/ 178374 h 918356"/>
              <a:gd name="connsiteX66" fmla="*/ 8778827 w 9517857"/>
              <a:gd name="connsiteY66" fmla="*/ 172936 h 918356"/>
              <a:gd name="connsiteX67" fmla="*/ 8855248 w 9517857"/>
              <a:gd name="connsiteY67" fmla="*/ 143149 h 918356"/>
              <a:gd name="connsiteX68" fmla="*/ 9010380 w 9517857"/>
              <a:gd name="connsiteY68" fmla="*/ 91891 h 918356"/>
              <a:gd name="connsiteX69" fmla="*/ 9110856 w 9517857"/>
              <a:gd name="connsiteY69" fmla="*/ 70997 h 918356"/>
              <a:gd name="connsiteX70" fmla="*/ 9268817 w 9517857"/>
              <a:gd name="connsiteY70" fmla="*/ 53082 h 918356"/>
              <a:gd name="connsiteX71" fmla="*/ 9316667 w 9517857"/>
              <a:gd name="connsiteY71" fmla="*/ 45047 h 918356"/>
              <a:gd name="connsiteX72" fmla="*/ 9428209 w 9517857"/>
              <a:gd name="connsiteY72" fmla="*/ 29923 h 918356"/>
              <a:gd name="connsiteX73" fmla="*/ 9488916 w 9517857"/>
              <a:gd name="connsiteY7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917286 w 9517857"/>
              <a:gd name="connsiteY39" fmla="*/ 243659 h 918356"/>
              <a:gd name="connsiteX40" fmla="*/ 4981173 w 9517857"/>
              <a:gd name="connsiteY40" fmla="*/ 247103 h 918356"/>
              <a:gd name="connsiteX41" fmla="*/ 5060397 w 9517857"/>
              <a:gd name="connsiteY41" fmla="*/ 263688 h 918356"/>
              <a:gd name="connsiteX42" fmla="*/ 5252996 w 9517857"/>
              <a:gd name="connsiteY42" fmla="*/ 270655 h 918356"/>
              <a:gd name="connsiteX43" fmla="*/ 5358056 w 9517857"/>
              <a:gd name="connsiteY43" fmla="*/ 247248 h 918356"/>
              <a:gd name="connsiteX44" fmla="*/ 5426496 w 9517857"/>
              <a:gd name="connsiteY44" fmla="*/ 235142 h 918356"/>
              <a:gd name="connsiteX45" fmla="*/ 5497161 w 9517857"/>
              <a:gd name="connsiteY45" fmla="*/ 228808 h 918356"/>
              <a:gd name="connsiteX46" fmla="*/ 5826043 w 9517857"/>
              <a:gd name="connsiteY46" fmla="*/ 148073 h 918356"/>
              <a:gd name="connsiteX47" fmla="*/ 6007627 w 9517857"/>
              <a:gd name="connsiteY47" fmla="*/ 147126 h 918356"/>
              <a:gd name="connsiteX48" fmla="*/ 6194152 w 9517857"/>
              <a:gd name="connsiteY48" fmla="*/ 151772 h 918356"/>
              <a:gd name="connsiteX49" fmla="*/ 6281379 w 9517857"/>
              <a:gd name="connsiteY49" fmla="*/ 181626 h 918356"/>
              <a:gd name="connsiteX50" fmla="*/ 6489033 w 9517857"/>
              <a:gd name="connsiteY50" fmla="*/ 167648 h 918356"/>
              <a:gd name="connsiteX51" fmla="*/ 6544700 w 9517857"/>
              <a:gd name="connsiteY51" fmla="*/ 167161 h 918356"/>
              <a:gd name="connsiteX52" fmla="*/ 6648353 w 9517857"/>
              <a:gd name="connsiteY52" fmla="*/ 172250 h 918356"/>
              <a:gd name="connsiteX53" fmla="*/ 6736227 w 9517857"/>
              <a:gd name="connsiteY53" fmla="*/ 173216 h 918356"/>
              <a:gd name="connsiteX54" fmla="*/ 6977218 w 9517857"/>
              <a:gd name="connsiteY54" fmla="*/ 184289 h 918356"/>
              <a:gd name="connsiteX55" fmla="*/ 7065221 w 9517857"/>
              <a:gd name="connsiteY55" fmla="*/ 227531 h 918356"/>
              <a:gd name="connsiteX56" fmla="*/ 7358195 w 9517857"/>
              <a:gd name="connsiteY56" fmla="*/ 251740 h 918356"/>
              <a:gd name="connsiteX57" fmla="*/ 7565449 w 9517857"/>
              <a:gd name="connsiteY57" fmla="*/ 258950 h 918356"/>
              <a:gd name="connsiteX58" fmla="*/ 7599285 w 9517857"/>
              <a:gd name="connsiteY58" fmla="*/ 266021 h 918356"/>
              <a:gd name="connsiteX59" fmla="*/ 7644411 w 9517857"/>
              <a:gd name="connsiteY59" fmla="*/ 258986 h 918356"/>
              <a:gd name="connsiteX60" fmla="*/ 7965805 w 9517857"/>
              <a:gd name="connsiteY60" fmla="*/ 200355 h 918356"/>
              <a:gd name="connsiteX61" fmla="*/ 8147401 w 9517857"/>
              <a:gd name="connsiteY61" fmla="*/ 205617 h 918356"/>
              <a:gd name="connsiteX62" fmla="*/ 8256033 w 9517857"/>
              <a:gd name="connsiteY62" fmla="*/ 193713 h 918356"/>
              <a:gd name="connsiteX63" fmla="*/ 8614948 w 9517857"/>
              <a:gd name="connsiteY63" fmla="*/ 168247 h 918356"/>
              <a:gd name="connsiteX64" fmla="*/ 8715976 w 9517857"/>
              <a:gd name="connsiteY64" fmla="*/ 178374 h 918356"/>
              <a:gd name="connsiteX65" fmla="*/ 8778827 w 9517857"/>
              <a:gd name="connsiteY65" fmla="*/ 172936 h 918356"/>
              <a:gd name="connsiteX66" fmla="*/ 8855248 w 9517857"/>
              <a:gd name="connsiteY66" fmla="*/ 143149 h 918356"/>
              <a:gd name="connsiteX67" fmla="*/ 9010380 w 9517857"/>
              <a:gd name="connsiteY67" fmla="*/ 91891 h 918356"/>
              <a:gd name="connsiteX68" fmla="*/ 9110856 w 9517857"/>
              <a:gd name="connsiteY68" fmla="*/ 70997 h 918356"/>
              <a:gd name="connsiteX69" fmla="*/ 9268817 w 9517857"/>
              <a:gd name="connsiteY69" fmla="*/ 53082 h 918356"/>
              <a:gd name="connsiteX70" fmla="*/ 9316667 w 9517857"/>
              <a:gd name="connsiteY70" fmla="*/ 45047 h 918356"/>
              <a:gd name="connsiteX71" fmla="*/ 9428209 w 9517857"/>
              <a:gd name="connsiteY71" fmla="*/ 29923 h 918356"/>
              <a:gd name="connsiteX72" fmla="*/ 9488916 w 9517857"/>
              <a:gd name="connsiteY7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908371 w 9517857"/>
              <a:gd name="connsiteY39" fmla="*/ 243659 h 918356"/>
              <a:gd name="connsiteX40" fmla="*/ 4981173 w 9517857"/>
              <a:gd name="connsiteY40" fmla="*/ 247103 h 918356"/>
              <a:gd name="connsiteX41" fmla="*/ 5060397 w 9517857"/>
              <a:gd name="connsiteY41" fmla="*/ 263688 h 918356"/>
              <a:gd name="connsiteX42" fmla="*/ 5252996 w 9517857"/>
              <a:gd name="connsiteY42" fmla="*/ 270655 h 918356"/>
              <a:gd name="connsiteX43" fmla="*/ 5358056 w 9517857"/>
              <a:gd name="connsiteY43" fmla="*/ 247248 h 918356"/>
              <a:gd name="connsiteX44" fmla="*/ 5426496 w 9517857"/>
              <a:gd name="connsiteY44" fmla="*/ 235142 h 918356"/>
              <a:gd name="connsiteX45" fmla="*/ 5497161 w 9517857"/>
              <a:gd name="connsiteY45" fmla="*/ 228808 h 918356"/>
              <a:gd name="connsiteX46" fmla="*/ 5826043 w 9517857"/>
              <a:gd name="connsiteY46" fmla="*/ 148073 h 918356"/>
              <a:gd name="connsiteX47" fmla="*/ 6007627 w 9517857"/>
              <a:gd name="connsiteY47" fmla="*/ 147126 h 918356"/>
              <a:gd name="connsiteX48" fmla="*/ 6194152 w 9517857"/>
              <a:gd name="connsiteY48" fmla="*/ 151772 h 918356"/>
              <a:gd name="connsiteX49" fmla="*/ 6281379 w 9517857"/>
              <a:gd name="connsiteY49" fmla="*/ 181626 h 918356"/>
              <a:gd name="connsiteX50" fmla="*/ 6489033 w 9517857"/>
              <a:gd name="connsiteY50" fmla="*/ 167648 h 918356"/>
              <a:gd name="connsiteX51" fmla="*/ 6544700 w 9517857"/>
              <a:gd name="connsiteY51" fmla="*/ 167161 h 918356"/>
              <a:gd name="connsiteX52" fmla="*/ 6648353 w 9517857"/>
              <a:gd name="connsiteY52" fmla="*/ 172250 h 918356"/>
              <a:gd name="connsiteX53" fmla="*/ 6736227 w 9517857"/>
              <a:gd name="connsiteY53" fmla="*/ 173216 h 918356"/>
              <a:gd name="connsiteX54" fmla="*/ 6977218 w 9517857"/>
              <a:gd name="connsiteY54" fmla="*/ 184289 h 918356"/>
              <a:gd name="connsiteX55" fmla="*/ 7065221 w 9517857"/>
              <a:gd name="connsiteY55" fmla="*/ 227531 h 918356"/>
              <a:gd name="connsiteX56" fmla="*/ 7358195 w 9517857"/>
              <a:gd name="connsiteY56" fmla="*/ 251740 h 918356"/>
              <a:gd name="connsiteX57" fmla="*/ 7565449 w 9517857"/>
              <a:gd name="connsiteY57" fmla="*/ 258950 h 918356"/>
              <a:gd name="connsiteX58" fmla="*/ 7599285 w 9517857"/>
              <a:gd name="connsiteY58" fmla="*/ 266021 h 918356"/>
              <a:gd name="connsiteX59" fmla="*/ 7644411 w 9517857"/>
              <a:gd name="connsiteY59" fmla="*/ 258986 h 918356"/>
              <a:gd name="connsiteX60" fmla="*/ 7965805 w 9517857"/>
              <a:gd name="connsiteY60" fmla="*/ 200355 h 918356"/>
              <a:gd name="connsiteX61" fmla="*/ 8147401 w 9517857"/>
              <a:gd name="connsiteY61" fmla="*/ 205617 h 918356"/>
              <a:gd name="connsiteX62" fmla="*/ 8256033 w 9517857"/>
              <a:gd name="connsiteY62" fmla="*/ 193713 h 918356"/>
              <a:gd name="connsiteX63" fmla="*/ 8614948 w 9517857"/>
              <a:gd name="connsiteY63" fmla="*/ 168247 h 918356"/>
              <a:gd name="connsiteX64" fmla="*/ 8715976 w 9517857"/>
              <a:gd name="connsiteY64" fmla="*/ 178374 h 918356"/>
              <a:gd name="connsiteX65" fmla="*/ 8778827 w 9517857"/>
              <a:gd name="connsiteY65" fmla="*/ 172936 h 918356"/>
              <a:gd name="connsiteX66" fmla="*/ 8855248 w 9517857"/>
              <a:gd name="connsiteY66" fmla="*/ 143149 h 918356"/>
              <a:gd name="connsiteX67" fmla="*/ 9010380 w 9517857"/>
              <a:gd name="connsiteY67" fmla="*/ 91891 h 918356"/>
              <a:gd name="connsiteX68" fmla="*/ 9110856 w 9517857"/>
              <a:gd name="connsiteY68" fmla="*/ 70997 h 918356"/>
              <a:gd name="connsiteX69" fmla="*/ 9268817 w 9517857"/>
              <a:gd name="connsiteY69" fmla="*/ 53082 h 918356"/>
              <a:gd name="connsiteX70" fmla="*/ 9316667 w 9517857"/>
              <a:gd name="connsiteY70" fmla="*/ 45047 h 918356"/>
              <a:gd name="connsiteX71" fmla="*/ 9428209 w 9517857"/>
              <a:gd name="connsiteY71" fmla="*/ 29923 h 918356"/>
              <a:gd name="connsiteX72" fmla="*/ 9488916 w 9517857"/>
              <a:gd name="connsiteY7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349632 w 9517857"/>
              <a:gd name="connsiteY28" fmla="*/ 432583 h 918356"/>
              <a:gd name="connsiteX29" fmla="*/ 3479593 w 9517857"/>
              <a:gd name="connsiteY29" fmla="*/ 390437 h 918356"/>
              <a:gd name="connsiteX30" fmla="*/ 3651428 w 9517857"/>
              <a:gd name="connsiteY30" fmla="*/ 361807 h 918356"/>
              <a:gd name="connsiteX31" fmla="*/ 3844133 w 9517857"/>
              <a:gd name="connsiteY31" fmla="*/ 360648 h 918356"/>
              <a:gd name="connsiteX32" fmla="*/ 3933803 w 9517857"/>
              <a:gd name="connsiteY32" fmla="*/ 357315 h 918356"/>
              <a:gd name="connsiteX33" fmla="*/ 4266740 w 9517857"/>
              <a:gd name="connsiteY33" fmla="*/ 361454 h 918356"/>
              <a:gd name="connsiteX34" fmla="*/ 4512664 w 9517857"/>
              <a:gd name="connsiteY34" fmla="*/ 319948 h 918356"/>
              <a:gd name="connsiteX35" fmla="*/ 4616423 w 9517857"/>
              <a:gd name="connsiteY35" fmla="*/ 290914 h 918356"/>
              <a:gd name="connsiteX36" fmla="*/ 4689163 w 9517857"/>
              <a:gd name="connsiteY36" fmla="*/ 272812 h 918356"/>
              <a:gd name="connsiteX37" fmla="*/ 4783273 w 9517857"/>
              <a:gd name="connsiteY37" fmla="*/ 248463 h 918356"/>
              <a:gd name="connsiteX38" fmla="*/ 4908371 w 9517857"/>
              <a:gd name="connsiteY38" fmla="*/ 243659 h 918356"/>
              <a:gd name="connsiteX39" fmla="*/ 4981173 w 9517857"/>
              <a:gd name="connsiteY39" fmla="*/ 247103 h 918356"/>
              <a:gd name="connsiteX40" fmla="*/ 5060397 w 9517857"/>
              <a:gd name="connsiteY40" fmla="*/ 263688 h 918356"/>
              <a:gd name="connsiteX41" fmla="*/ 5252996 w 9517857"/>
              <a:gd name="connsiteY41" fmla="*/ 270655 h 918356"/>
              <a:gd name="connsiteX42" fmla="*/ 5358056 w 9517857"/>
              <a:gd name="connsiteY42" fmla="*/ 247248 h 918356"/>
              <a:gd name="connsiteX43" fmla="*/ 5426496 w 9517857"/>
              <a:gd name="connsiteY43" fmla="*/ 235142 h 918356"/>
              <a:gd name="connsiteX44" fmla="*/ 5497161 w 9517857"/>
              <a:gd name="connsiteY44" fmla="*/ 228808 h 918356"/>
              <a:gd name="connsiteX45" fmla="*/ 5826043 w 9517857"/>
              <a:gd name="connsiteY45" fmla="*/ 148073 h 918356"/>
              <a:gd name="connsiteX46" fmla="*/ 6007627 w 9517857"/>
              <a:gd name="connsiteY46" fmla="*/ 147126 h 918356"/>
              <a:gd name="connsiteX47" fmla="*/ 6194152 w 9517857"/>
              <a:gd name="connsiteY47" fmla="*/ 151772 h 918356"/>
              <a:gd name="connsiteX48" fmla="*/ 6281379 w 9517857"/>
              <a:gd name="connsiteY48" fmla="*/ 181626 h 918356"/>
              <a:gd name="connsiteX49" fmla="*/ 6489033 w 9517857"/>
              <a:gd name="connsiteY49" fmla="*/ 167648 h 918356"/>
              <a:gd name="connsiteX50" fmla="*/ 6544700 w 9517857"/>
              <a:gd name="connsiteY50" fmla="*/ 167161 h 918356"/>
              <a:gd name="connsiteX51" fmla="*/ 6648353 w 9517857"/>
              <a:gd name="connsiteY51" fmla="*/ 172250 h 918356"/>
              <a:gd name="connsiteX52" fmla="*/ 6736227 w 9517857"/>
              <a:gd name="connsiteY52" fmla="*/ 173216 h 918356"/>
              <a:gd name="connsiteX53" fmla="*/ 6977218 w 9517857"/>
              <a:gd name="connsiteY53" fmla="*/ 184289 h 918356"/>
              <a:gd name="connsiteX54" fmla="*/ 7065221 w 9517857"/>
              <a:gd name="connsiteY54" fmla="*/ 227531 h 918356"/>
              <a:gd name="connsiteX55" fmla="*/ 7358195 w 9517857"/>
              <a:gd name="connsiteY55" fmla="*/ 251740 h 918356"/>
              <a:gd name="connsiteX56" fmla="*/ 7565449 w 9517857"/>
              <a:gd name="connsiteY56" fmla="*/ 258950 h 918356"/>
              <a:gd name="connsiteX57" fmla="*/ 7599285 w 9517857"/>
              <a:gd name="connsiteY57" fmla="*/ 266021 h 918356"/>
              <a:gd name="connsiteX58" fmla="*/ 7644411 w 9517857"/>
              <a:gd name="connsiteY58" fmla="*/ 258986 h 918356"/>
              <a:gd name="connsiteX59" fmla="*/ 7965805 w 9517857"/>
              <a:gd name="connsiteY59" fmla="*/ 200355 h 918356"/>
              <a:gd name="connsiteX60" fmla="*/ 8147401 w 9517857"/>
              <a:gd name="connsiteY60" fmla="*/ 205617 h 918356"/>
              <a:gd name="connsiteX61" fmla="*/ 8256033 w 9517857"/>
              <a:gd name="connsiteY61" fmla="*/ 193713 h 918356"/>
              <a:gd name="connsiteX62" fmla="*/ 8614948 w 9517857"/>
              <a:gd name="connsiteY62" fmla="*/ 168247 h 918356"/>
              <a:gd name="connsiteX63" fmla="*/ 8715976 w 9517857"/>
              <a:gd name="connsiteY63" fmla="*/ 178374 h 918356"/>
              <a:gd name="connsiteX64" fmla="*/ 8778827 w 9517857"/>
              <a:gd name="connsiteY64" fmla="*/ 172936 h 918356"/>
              <a:gd name="connsiteX65" fmla="*/ 8855248 w 9517857"/>
              <a:gd name="connsiteY65" fmla="*/ 143149 h 918356"/>
              <a:gd name="connsiteX66" fmla="*/ 9010380 w 9517857"/>
              <a:gd name="connsiteY66" fmla="*/ 91891 h 918356"/>
              <a:gd name="connsiteX67" fmla="*/ 9110856 w 9517857"/>
              <a:gd name="connsiteY67" fmla="*/ 70997 h 918356"/>
              <a:gd name="connsiteX68" fmla="*/ 9268817 w 9517857"/>
              <a:gd name="connsiteY68" fmla="*/ 53082 h 918356"/>
              <a:gd name="connsiteX69" fmla="*/ 9316667 w 9517857"/>
              <a:gd name="connsiteY69" fmla="*/ 45047 h 918356"/>
              <a:gd name="connsiteX70" fmla="*/ 9428209 w 9517857"/>
              <a:gd name="connsiteY70" fmla="*/ 29923 h 918356"/>
              <a:gd name="connsiteX71" fmla="*/ 9488916 w 9517857"/>
              <a:gd name="connsiteY7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580688 w 9517857"/>
              <a:gd name="connsiteY18" fmla="*/ 693697 h 918356"/>
              <a:gd name="connsiteX19" fmla="*/ 2054652 w 9517857"/>
              <a:gd name="connsiteY19" fmla="*/ 656648 h 918356"/>
              <a:gd name="connsiteX20" fmla="*/ 2135144 w 9517857"/>
              <a:gd name="connsiteY20" fmla="*/ 636501 h 918356"/>
              <a:gd name="connsiteX21" fmla="*/ 2440292 w 9517857"/>
              <a:gd name="connsiteY21" fmla="*/ 593862 h 918356"/>
              <a:gd name="connsiteX22" fmla="*/ 2547829 w 9517857"/>
              <a:gd name="connsiteY22" fmla="*/ 566150 h 918356"/>
              <a:gd name="connsiteX23" fmla="*/ 2693698 w 9517857"/>
              <a:gd name="connsiteY23" fmla="*/ 560029 h 918356"/>
              <a:gd name="connsiteX24" fmla="*/ 2727306 w 9517857"/>
              <a:gd name="connsiteY24" fmla="*/ 550698 h 918356"/>
              <a:gd name="connsiteX25" fmla="*/ 3073635 w 9517857"/>
              <a:gd name="connsiteY25" fmla="*/ 491294 h 918356"/>
              <a:gd name="connsiteX26" fmla="*/ 3222071 w 9517857"/>
              <a:gd name="connsiteY26" fmla="*/ 470559 h 918356"/>
              <a:gd name="connsiteX27" fmla="*/ 3349632 w 9517857"/>
              <a:gd name="connsiteY27" fmla="*/ 432583 h 918356"/>
              <a:gd name="connsiteX28" fmla="*/ 3479593 w 9517857"/>
              <a:gd name="connsiteY28" fmla="*/ 390437 h 918356"/>
              <a:gd name="connsiteX29" fmla="*/ 3651428 w 9517857"/>
              <a:gd name="connsiteY29" fmla="*/ 361807 h 918356"/>
              <a:gd name="connsiteX30" fmla="*/ 3844133 w 9517857"/>
              <a:gd name="connsiteY30" fmla="*/ 360648 h 918356"/>
              <a:gd name="connsiteX31" fmla="*/ 3933803 w 9517857"/>
              <a:gd name="connsiteY31" fmla="*/ 357315 h 918356"/>
              <a:gd name="connsiteX32" fmla="*/ 4266740 w 9517857"/>
              <a:gd name="connsiteY32" fmla="*/ 361454 h 918356"/>
              <a:gd name="connsiteX33" fmla="*/ 4512664 w 9517857"/>
              <a:gd name="connsiteY33" fmla="*/ 319948 h 918356"/>
              <a:gd name="connsiteX34" fmla="*/ 4616423 w 9517857"/>
              <a:gd name="connsiteY34" fmla="*/ 290914 h 918356"/>
              <a:gd name="connsiteX35" fmla="*/ 4689163 w 9517857"/>
              <a:gd name="connsiteY35" fmla="*/ 272812 h 918356"/>
              <a:gd name="connsiteX36" fmla="*/ 4783273 w 9517857"/>
              <a:gd name="connsiteY36" fmla="*/ 248463 h 918356"/>
              <a:gd name="connsiteX37" fmla="*/ 4908371 w 9517857"/>
              <a:gd name="connsiteY37" fmla="*/ 243659 h 918356"/>
              <a:gd name="connsiteX38" fmla="*/ 4981173 w 9517857"/>
              <a:gd name="connsiteY38" fmla="*/ 247103 h 918356"/>
              <a:gd name="connsiteX39" fmla="*/ 5060397 w 9517857"/>
              <a:gd name="connsiteY39" fmla="*/ 263688 h 918356"/>
              <a:gd name="connsiteX40" fmla="*/ 5252996 w 9517857"/>
              <a:gd name="connsiteY40" fmla="*/ 270655 h 918356"/>
              <a:gd name="connsiteX41" fmla="*/ 5358056 w 9517857"/>
              <a:gd name="connsiteY41" fmla="*/ 247248 h 918356"/>
              <a:gd name="connsiteX42" fmla="*/ 5426496 w 9517857"/>
              <a:gd name="connsiteY42" fmla="*/ 235142 h 918356"/>
              <a:gd name="connsiteX43" fmla="*/ 5497161 w 9517857"/>
              <a:gd name="connsiteY43" fmla="*/ 228808 h 918356"/>
              <a:gd name="connsiteX44" fmla="*/ 5826043 w 9517857"/>
              <a:gd name="connsiteY44" fmla="*/ 148073 h 918356"/>
              <a:gd name="connsiteX45" fmla="*/ 6007627 w 9517857"/>
              <a:gd name="connsiteY45" fmla="*/ 147126 h 918356"/>
              <a:gd name="connsiteX46" fmla="*/ 6194152 w 9517857"/>
              <a:gd name="connsiteY46" fmla="*/ 151772 h 918356"/>
              <a:gd name="connsiteX47" fmla="*/ 6281379 w 9517857"/>
              <a:gd name="connsiteY47" fmla="*/ 181626 h 918356"/>
              <a:gd name="connsiteX48" fmla="*/ 6489033 w 9517857"/>
              <a:gd name="connsiteY48" fmla="*/ 167648 h 918356"/>
              <a:gd name="connsiteX49" fmla="*/ 6544700 w 9517857"/>
              <a:gd name="connsiteY49" fmla="*/ 167161 h 918356"/>
              <a:gd name="connsiteX50" fmla="*/ 6648353 w 9517857"/>
              <a:gd name="connsiteY50" fmla="*/ 172250 h 918356"/>
              <a:gd name="connsiteX51" fmla="*/ 6736227 w 9517857"/>
              <a:gd name="connsiteY51" fmla="*/ 173216 h 918356"/>
              <a:gd name="connsiteX52" fmla="*/ 6977218 w 9517857"/>
              <a:gd name="connsiteY52" fmla="*/ 184289 h 918356"/>
              <a:gd name="connsiteX53" fmla="*/ 7065221 w 9517857"/>
              <a:gd name="connsiteY53" fmla="*/ 227531 h 918356"/>
              <a:gd name="connsiteX54" fmla="*/ 7358195 w 9517857"/>
              <a:gd name="connsiteY54" fmla="*/ 251740 h 918356"/>
              <a:gd name="connsiteX55" fmla="*/ 7565449 w 9517857"/>
              <a:gd name="connsiteY55" fmla="*/ 258950 h 918356"/>
              <a:gd name="connsiteX56" fmla="*/ 7599285 w 9517857"/>
              <a:gd name="connsiteY56" fmla="*/ 266021 h 918356"/>
              <a:gd name="connsiteX57" fmla="*/ 7644411 w 9517857"/>
              <a:gd name="connsiteY57" fmla="*/ 258986 h 918356"/>
              <a:gd name="connsiteX58" fmla="*/ 7965805 w 9517857"/>
              <a:gd name="connsiteY58" fmla="*/ 200355 h 918356"/>
              <a:gd name="connsiteX59" fmla="*/ 8147401 w 9517857"/>
              <a:gd name="connsiteY59" fmla="*/ 205617 h 918356"/>
              <a:gd name="connsiteX60" fmla="*/ 8256033 w 9517857"/>
              <a:gd name="connsiteY60" fmla="*/ 193713 h 918356"/>
              <a:gd name="connsiteX61" fmla="*/ 8614948 w 9517857"/>
              <a:gd name="connsiteY61" fmla="*/ 168247 h 918356"/>
              <a:gd name="connsiteX62" fmla="*/ 8715976 w 9517857"/>
              <a:gd name="connsiteY62" fmla="*/ 178374 h 918356"/>
              <a:gd name="connsiteX63" fmla="*/ 8778827 w 9517857"/>
              <a:gd name="connsiteY63" fmla="*/ 172936 h 918356"/>
              <a:gd name="connsiteX64" fmla="*/ 8855248 w 9517857"/>
              <a:gd name="connsiteY64" fmla="*/ 143149 h 918356"/>
              <a:gd name="connsiteX65" fmla="*/ 9010380 w 9517857"/>
              <a:gd name="connsiteY65" fmla="*/ 91891 h 918356"/>
              <a:gd name="connsiteX66" fmla="*/ 9110856 w 9517857"/>
              <a:gd name="connsiteY66" fmla="*/ 70997 h 918356"/>
              <a:gd name="connsiteX67" fmla="*/ 9268817 w 9517857"/>
              <a:gd name="connsiteY67" fmla="*/ 53082 h 918356"/>
              <a:gd name="connsiteX68" fmla="*/ 9316667 w 9517857"/>
              <a:gd name="connsiteY68" fmla="*/ 45047 h 918356"/>
              <a:gd name="connsiteX69" fmla="*/ 9428209 w 9517857"/>
              <a:gd name="connsiteY69" fmla="*/ 29923 h 918356"/>
              <a:gd name="connsiteX70" fmla="*/ 9488916 w 9517857"/>
              <a:gd name="connsiteY7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580688 w 9517857"/>
              <a:gd name="connsiteY18" fmla="*/ 693697 h 918356"/>
              <a:gd name="connsiteX19" fmla="*/ 2054652 w 9517857"/>
              <a:gd name="connsiteY19" fmla="*/ 656648 h 918356"/>
              <a:gd name="connsiteX20" fmla="*/ 2135144 w 9517857"/>
              <a:gd name="connsiteY20" fmla="*/ 636501 h 918356"/>
              <a:gd name="connsiteX21" fmla="*/ 2440292 w 9517857"/>
              <a:gd name="connsiteY21" fmla="*/ 593862 h 918356"/>
              <a:gd name="connsiteX22" fmla="*/ 2547829 w 9517857"/>
              <a:gd name="connsiteY22" fmla="*/ 566150 h 918356"/>
              <a:gd name="connsiteX23" fmla="*/ 2693698 w 9517857"/>
              <a:gd name="connsiteY23" fmla="*/ 560029 h 918356"/>
              <a:gd name="connsiteX24" fmla="*/ 2727306 w 9517857"/>
              <a:gd name="connsiteY24" fmla="*/ 550698 h 918356"/>
              <a:gd name="connsiteX25" fmla="*/ 3073635 w 9517857"/>
              <a:gd name="connsiteY25" fmla="*/ 491294 h 918356"/>
              <a:gd name="connsiteX26" fmla="*/ 3222071 w 9517857"/>
              <a:gd name="connsiteY26" fmla="*/ 470559 h 918356"/>
              <a:gd name="connsiteX27" fmla="*/ 3349632 w 9517857"/>
              <a:gd name="connsiteY27" fmla="*/ 432583 h 918356"/>
              <a:gd name="connsiteX28" fmla="*/ 3479593 w 9517857"/>
              <a:gd name="connsiteY28" fmla="*/ 390437 h 918356"/>
              <a:gd name="connsiteX29" fmla="*/ 3651428 w 9517857"/>
              <a:gd name="connsiteY29" fmla="*/ 361807 h 918356"/>
              <a:gd name="connsiteX30" fmla="*/ 3844133 w 9517857"/>
              <a:gd name="connsiteY30" fmla="*/ 360648 h 918356"/>
              <a:gd name="connsiteX31" fmla="*/ 3933803 w 9517857"/>
              <a:gd name="connsiteY31" fmla="*/ 357315 h 918356"/>
              <a:gd name="connsiteX32" fmla="*/ 4266740 w 9517857"/>
              <a:gd name="connsiteY32" fmla="*/ 361454 h 918356"/>
              <a:gd name="connsiteX33" fmla="*/ 4512664 w 9517857"/>
              <a:gd name="connsiteY33" fmla="*/ 319948 h 918356"/>
              <a:gd name="connsiteX34" fmla="*/ 4616423 w 9517857"/>
              <a:gd name="connsiteY34" fmla="*/ 290914 h 918356"/>
              <a:gd name="connsiteX35" fmla="*/ 4689163 w 9517857"/>
              <a:gd name="connsiteY35" fmla="*/ 272812 h 918356"/>
              <a:gd name="connsiteX36" fmla="*/ 4783273 w 9517857"/>
              <a:gd name="connsiteY36" fmla="*/ 248463 h 918356"/>
              <a:gd name="connsiteX37" fmla="*/ 4908371 w 9517857"/>
              <a:gd name="connsiteY37" fmla="*/ 243659 h 918356"/>
              <a:gd name="connsiteX38" fmla="*/ 4981173 w 9517857"/>
              <a:gd name="connsiteY38" fmla="*/ 247103 h 918356"/>
              <a:gd name="connsiteX39" fmla="*/ 5060397 w 9517857"/>
              <a:gd name="connsiteY39" fmla="*/ 263688 h 918356"/>
              <a:gd name="connsiteX40" fmla="*/ 5252996 w 9517857"/>
              <a:gd name="connsiteY40" fmla="*/ 270655 h 918356"/>
              <a:gd name="connsiteX41" fmla="*/ 5358056 w 9517857"/>
              <a:gd name="connsiteY41" fmla="*/ 247248 h 918356"/>
              <a:gd name="connsiteX42" fmla="*/ 5426496 w 9517857"/>
              <a:gd name="connsiteY42" fmla="*/ 235142 h 918356"/>
              <a:gd name="connsiteX43" fmla="*/ 5497161 w 9517857"/>
              <a:gd name="connsiteY43" fmla="*/ 228808 h 918356"/>
              <a:gd name="connsiteX44" fmla="*/ 5826043 w 9517857"/>
              <a:gd name="connsiteY44" fmla="*/ 148073 h 918356"/>
              <a:gd name="connsiteX45" fmla="*/ 6007627 w 9517857"/>
              <a:gd name="connsiteY45" fmla="*/ 147126 h 918356"/>
              <a:gd name="connsiteX46" fmla="*/ 6194152 w 9517857"/>
              <a:gd name="connsiteY46" fmla="*/ 151772 h 918356"/>
              <a:gd name="connsiteX47" fmla="*/ 6281379 w 9517857"/>
              <a:gd name="connsiteY47" fmla="*/ 181626 h 918356"/>
              <a:gd name="connsiteX48" fmla="*/ 6489033 w 9517857"/>
              <a:gd name="connsiteY48" fmla="*/ 167648 h 918356"/>
              <a:gd name="connsiteX49" fmla="*/ 6544700 w 9517857"/>
              <a:gd name="connsiteY49" fmla="*/ 167161 h 918356"/>
              <a:gd name="connsiteX50" fmla="*/ 6648353 w 9517857"/>
              <a:gd name="connsiteY50" fmla="*/ 172250 h 918356"/>
              <a:gd name="connsiteX51" fmla="*/ 6736227 w 9517857"/>
              <a:gd name="connsiteY51" fmla="*/ 173216 h 918356"/>
              <a:gd name="connsiteX52" fmla="*/ 6977218 w 9517857"/>
              <a:gd name="connsiteY52" fmla="*/ 184289 h 918356"/>
              <a:gd name="connsiteX53" fmla="*/ 7065221 w 9517857"/>
              <a:gd name="connsiteY53" fmla="*/ 227531 h 918356"/>
              <a:gd name="connsiteX54" fmla="*/ 7358195 w 9517857"/>
              <a:gd name="connsiteY54" fmla="*/ 251740 h 918356"/>
              <a:gd name="connsiteX55" fmla="*/ 7565449 w 9517857"/>
              <a:gd name="connsiteY55" fmla="*/ 258950 h 918356"/>
              <a:gd name="connsiteX56" fmla="*/ 7599285 w 9517857"/>
              <a:gd name="connsiteY56" fmla="*/ 266021 h 918356"/>
              <a:gd name="connsiteX57" fmla="*/ 7644411 w 9517857"/>
              <a:gd name="connsiteY57" fmla="*/ 258986 h 918356"/>
              <a:gd name="connsiteX58" fmla="*/ 7965805 w 9517857"/>
              <a:gd name="connsiteY58" fmla="*/ 200355 h 918356"/>
              <a:gd name="connsiteX59" fmla="*/ 8147401 w 9517857"/>
              <a:gd name="connsiteY59" fmla="*/ 205617 h 918356"/>
              <a:gd name="connsiteX60" fmla="*/ 8256033 w 9517857"/>
              <a:gd name="connsiteY60" fmla="*/ 193713 h 918356"/>
              <a:gd name="connsiteX61" fmla="*/ 8614948 w 9517857"/>
              <a:gd name="connsiteY61" fmla="*/ 168247 h 918356"/>
              <a:gd name="connsiteX62" fmla="*/ 8715976 w 9517857"/>
              <a:gd name="connsiteY62" fmla="*/ 178374 h 918356"/>
              <a:gd name="connsiteX63" fmla="*/ 8778827 w 9517857"/>
              <a:gd name="connsiteY63" fmla="*/ 172936 h 918356"/>
              <a:gd name="connsiteX64" fmla="*/ 8855248 w 9517857"/>
              <a:gd name="connsiteY64" fmla="*/ 143149 h 918356"/>
              <a:gd name="connsiteX65" fmla="*/ 9010380 w 9517857"/>
              <a:gd name="connsiteY65" fmla="*/ 91891 h 918356"/>
              <a:gd name="connsiteX66" fmla="*/ 9110856 w 9517857"/>
              <a:gd name="connsiteY66" fmla="*/ 70997 h 918356"/>
              <a:gd name="connsiteX67" fmla="*/ 9268817 w 9517857"/>
              <a:gd name="connsiteY67" fmla="*/ 53082 h 918356"/>
              <a:gd name="connsiteX68" fmla="*/ 9316667 w 9517857"/>
              <a:gd name="connsiteY68" fmla="*/ 45047 h 918356"/>
              <a:gd name="connsiteX69" fmla="*/ 9428209 w 9517857"/>
              <a:gd name="connsiteY69" fmla="*/ 29923 h 918356"/>
              <a:gd name="connsiteX70" fmla="*/ 9488916 w 9517857"/>
              <a:gd name="connsiteY7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142754 w 9517857"/>
              <a:gd name="connsiteY15" fmla="*/ 725374 h 918356"/>
              <a:gd name="connsiteX16" fmla="*/ 1218120 w 9517857"/>
              <a:gd name="connsiteY16" fmla="*/ 713280 h 918356"/>
              <a:gd name="connsiteX17" fmla="*/ 1580688 w 9517857"/>
              <a:gd name="connsiteY17" fmla="*/ 693697 h 918356"/>
              <a:gd name="connsiteX18" fmla="*/ 2054652 w 9517857"/>
              <a:gd name="connsiteY18" fmla="*/ 656648 h 918356"/>
              <a:gd name="connsiteX19" fmla="*/ 2135144 w 9517857"/>
              <a:gd name="connsiteY19" fmla="*/ 636501 h 918356"/>
              <a:gd name="connsiteX20" fmla="*/ 2440292 w 9517857"/>
              <a:gd name="connsiteY20" fmla="*/ 593862 h 918356"/>
              <a:gd name="connsiteX21" fmla="*/ 2547829 w 9517857"/>
              <a:gd name="connsiteY21" fmla="*/ 566150 h 918356"/>
              <a:gd name="connsiteX22" fmla="*/ 2693698 w 9517857"/>
              <a:gd name="connsiteY22" fmla="*/ 560029 h 918356"/>
              <a:gd name="connsiteX23" fmla="*/ 2727306 w 9517857"/>
              <a:gd name="connsiteY23" fmla="*/ 550698 h 918356"/>
              <a:gd name="connsiteX24" fmla="*/ 3073635 w 9517857"/>
              <a:gd name="connsiteY24" fmla="*/ 491294 h 918356"/>
              <a:gd name="connsiteX25" fmla="*/ 3222071 w 9517857"/>
              <a:gd name="connsiteY25" fmla="*/ 470559 h 918356"/>
              <a:gd name="connsiteX26" fmla="*/ 3349632 w 9517857"/>
              <a:gd name="connsiteY26" fmla="*/ 432583 h 918356"/>
              <a:gd name="connsiteX27" fmla="*/ 3479593 w 9517857"/>
              <a:gd name="connsiteY27" fmla="*/ 390437 h 918356"/>
              <a:gd name="connsiteX28" fmla="*/ 3651428 w 9517857"/>
              <a:gd name="connsiteY28" fmla="*/ 361807 h 918356"/>
              <a:gd name="connsiteX29" fmla="*/ 3844133 w 9517857"/>
              <a:gd name="connsiteY29" fmla="*/ 360648 h 918356"/>
              <a:gd name="connsiteX30" fmla="*/ 3933803 w 9517857"/>
              <a:gd name="connsiteY30" fmla="*/ 357315 h 918356"/>
              <a:gd name="connsiteX31" fmla="*/ 4266740 w 9517857"/>
              <a:gd name="connsiteY31" fmla="*/ 361454 h 918356"/>
              <a:gd name="connsiteX32" fmla="*/ 4512664 w 9517857"/>
              <a:gd name="connsiteY32" fmla="*/ 319948 h 918356"/>
              <a:gd name="connsiteX33" fmla="*/ 4616423 w 9517857"/>
              <a:gd name="connsiteY33" fmla="*/ 290914 h 918356"/>
              <a:gd name="connsiteX34" fmla="*/ 4689163 w 9517857"/>
              <a:gd name="connsiteY34" fmla="*/ 272812 h 918356"/>
              <a:gd name="connsiteX35" fmla="*/ 4783273 w 9517857"/>
              <a:gd name="connsiteY35" fmla="*/ 248463 h 918356"/>
              <a:gd name="connsiteX36" fmla="*/ 4908371 w 9517857"/>
              <a:gd name="connsiteY36" fmla="*/ 243659 h 918356"/>
              <a:gd name="connsiteX37" fmla="*/ 4981173 w 9517857"/>
              <a:gd name="connsiteY37" fmla="*/ 247103 h 918356"/>
              <a:gd name="connsiteX38" fmla="*/ 5060397 w 9517857"/>
              <a:gd name="connsiteY38" fmla="*/ 263688 h 918356"/>
              <a:gd name="connsiteX39" fmla="*/ 5252996 w 9517857"/>
              <a:gd name="connsiteY39" fmla="*/ 270655 h 918356"/>
              <a:gd name="connsiteX40" fmla="*/ 5358056 w 9517857"/>
              <a:gd name="connsiteY40" fmla="*/ 247248 h 918356"/>
              <a:gd name="connsiteX41" fmla="*/ 5426496 w 9517857"/>
              <a:gd name="connsiteY41" fmla="*/ 235142 h 918356"/>
              <a:gd name="connsiteX42" fmla="*/ 5497161 w 9517857"/>
              <a:gd name="connsiteY42" fmla="*/ 228808 h 918356"/>
              <a:gd name="connsiteX43" fmla="*/ 5826043 w 9517857"/>
              <a:gd name="connsiteY43" fmla="*/ 148073 h 918356"/>
              <a:gd name="connsiteX44" fmla="*/ 6007627 w 9517857"/>
              <a:gd name="connsiteY44" fmla="*/ 147126 h 918356"/>
              <a:gd name="connsiteX45" fmla="*/ 6194152 w 9517857"/>
              <a:gd name="connsiteY45" fmla="*/ 151772 h 918356"/>
              <a:gd name="connsiteX46" fmla="*/ 6281379 w 9517857"/>
              <a:gd name="connsiteY46" fmla="*/ 181626 h 918356"/>
              <a:gd name="connsiteX47" fmla="*/ 6489033 w 9517857"/>
              <a:gd name="connsiteY47" fmla="*/ 167648 h 918356"/>
              <a:gd name="connsiteX48" fmla="*/ 6544700 w 9517857"/>
              <a:gd name="connsiteY48" fmla="*/ 167161 h 918356"/>
              <a:gd name="connsiteX49" fmla="*/ 6648353 w 9517857"/>
              <a:gd name="connsiteY49" fmla="*/ 172250 h 918356"/>
              <a:gd name="connsiteX50" fmla="*/ 6736227 w 9517857"/>
              <a:gd name="connsiteY50" fmla="*/ 173216 h 918356"/>
              <a:gd name="connsiteX51" fmla="*/ 6977218 w 9517857"/>
              <a:gd name="connsiteY51" fmla="*/ 184289 h 918356"/>
              <a:gd name="connsiteX52" fmla="*/ 7065221 w 9517857"/>
              <a:gd name="connsiteY52" fmla="*/ 227531 h 918356"/>
              <a:gd name="connsiteX53" fmla="*/ 7358195 w 9517857"/>
              <a:gd name="connsiteY53" fmla="*/ 251740 h 918356"/>
              <a:gd name="connsiteX54" fmla="*/ 7565449 w 9517857"/>
              <a:gd name="connsiteY54" fmla="*/ 258950 h 918356"/>
              <a:gd name="connsiteX55" fmla="*/ 7599285 w 9517857"/>
              <a:gd name="connsiteY55" fmla="*/ 266021 h 918356"/>
              <a:gd name="connsiteX56" fmla="*/ 7644411 w 9517857"/>
              <a:gd name="connsiteY56" fmla="*/ 258986 h 918356"/>
              <a:gd name="connsiteX57" fmla="*/ 7965805 w 9517857"/>
              <a:gd name="connsiteY57" fmla="*/ 200355 h 918356"/>
              <a:gd name="connsiteX58" fmla="*/ 8147401 w 9517857"/>
              <a:gd name="connsiteY58" fmla="*/ 205617 h 918356"/>
              <a:gd name="connsiteX59" fmla="*/ 8256033 w 9517857"/>
              <a:gd name="connsiteY59" fmla="*/ 193713 h 918356"/>
              <a:gd name="connsiteX60" fmla="*/ 8614948 w 9517857"/>
              <a:gd name="connsiteY60" fmla="*/ 168247 h 918356"/>
              <a:gd name="connsiteX61" fmla="*/ 8715976 w 9517857"/>
              <a:gd name="connsiteY61" fmla="*/ 178374 h 918356"/>
              <a:gd name="connsiteX62" fmla="*/ 8778827 w 9517857"/>
              <a:gd name="connsiteY62" fmla="*/ 172936 h 918356"/>
              <a:gd name="connsiteX63" fmla="*/ 8855248 w 9517857"/>
              <a:gd name="connsiteY63" fmla="*/ 143149 h 918356"/>
              <a:gd name="connsiteX64" fmla="*/ 9010380 w 9517857"/>
              <a:gd name="connsiteY64" fmla="*/ 91891 h 918356"/>
              <a:gd name="connsiteX65" fmla="*/ 9110856 w 9517857"/>
              <a:gd name="connsiteY65" fmla="*/ 70997 h 918356"/>
              <a:gd name="connsiteX66" fmla="*/ 9268817 w 9517857"/>
              <a:gd name="connsiteY66" fmla="*/ 53082 h 918356"/>
              <a:gd name="connsiteX67" fmla="*/ 9316667 w 9517857"/>
              <a:gd name="connsiteY67" fmla="*/ 45047 h 918356"/>
              <a:gd name="connsiteX68" fmla="*/ 9428209 w 9517857"/>
              <a:gd name="connsiteY68" fmla="*/ 29923 h 918356"/>
              <a:gd name="connsiteX69" fmla="*/ 9488916 w 9517857"/>
              <a:gd name="connsiteY6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142754 w 9517857"/>
              <a:gd name="connsiteY15" fmla="*/ 725374 h 918356"/>
              <a:gd name="connsiteX16" fmla="*/ 1218120 w 9517857"/>
              <a:gd name="connsiteY16" fmla="*/ 713280 h 918356"/>
              <a:gd name="connsiteX17" fmla="*/ 1580688 w 9517857"/>
              <a:gd name="connsiteY17" fmla="*/ 693697 h 918356"/>
              <a:gd name="connsiteX18" fmla="*/ 2054652 w 9517857"/>
              <a:gd name="connsiteY18" fmla="*/ 656648 h 918356"/>
              <a:gd name="connsiteX19" fmla="*/ 2135144 w 9517857"/>
              <a:gd name="connsiteY19" fmla="*/ 636501 h 918356"/>
              <a:gd name="connsiteX20" fmla="*/ 2440292 w 9517857"/>
              <a:gd name="connsiteY20" fmla="*/ 593862 h 918356"/>
              <a:gd name="connsiteX21" fmla="*/ 2547829 w 9517857"/>
              <a:gd name="connsiteY21" fmla="*/ 566150 h 918356"/>
              <a:gd name="connsiteX22" fmla="*/ 2693698 w 9517857"/>
              <a:gd name="connsiteY22" fmla="*/ 560029 h 918356"/>
              <a:gd name="connsiteX23" fmla="*/ 2727306 w 9517857"/>
              <a:gd name="connsiteY23" fmla="*/ 550698 h 918356"/>
              <a:gd name="connsiteX24" fmla="*/ 3073635 w 9517857"/>
              <a:gd name="connsiteY24" fmla="*/ 491294 h 918356"/>
              <a:gd name="connsiteX25" fmla="*/ 3222071 w 9517857"/>
              <a:gd name="connsiteY25" fmla="*/ 470559 h 918356"/>
              <a:gd name="connsiteX26" fmla="*/ 3349632 w 9517857"/>
              <a:gd name="connsiteY26" fmla="*/ 432583 h 918356"/>
              <a:gd name="connsiteX27" fmla="*/ 3479593 w 9517857"/>
              <a:gd name="connsiteY27" fmla="*/ 390437 h 918356"/>
              <a:gd name="connsiteX28" fmla="*/ 3651428 w 9517857"/>
              <a:gd name="connsiteY28" fmla="*/ 361807 h 918356"/>
              <a:gd name="connsiteX29" fmla="*/ 3844133 w 9517857"/>
              <a:gd name="connsiteY29" fmla="*/ 360648 h 918356"/>
              <a:gd name="connsiteX30" fmla="*/ 3933803 w 9517857"/>
              <a:gd name="connsiteY30" fmla="*/ 357315 h 918356"/>
              <a:gd name="connsiteX31" fmla="*/ 4266740 w 9517857"/>
              <a:gd name="connsiteY31" fmla="*/ 361454 h 918356"/>
              <a:gd name="connsiteX32" fmla="*/ 4512664 w 9517857"/>
              <a:gd name="connsiteY32" fmla="*/ 319948 h 918356"/>
              <a:gd name="connsiteX33" fmla="*/ 4616423 w 9517857"/>
              <a:gd name="connsiteY33" fmla="*/ 290914 h 918356"/>
              <a:gd name="connsiteX34" fmla="*/ 4689163 w 9517857"/>
              <a:gd name="connsiteY34" fmla="*/ 272812 h 918356"/>
              <a:gd name="connsiteX35" fmla="*/ 4783273 w 9517857"/>
              <a:gd name="connsiteY35" fmla="*/ 248463 h 918356"/>
              <a:gd name="connsiteX36" fmla="*/ 4908371 w 9517857"/>
              <a:gd name="connsiteY36" fmla="*/ 243659 h 918356"/>
              <a:gd name="connsiteX37" fmla="*/ 4981173 w 9517857"/>
              <a:gd name="connsiteY37" fmla="*/ 247103 h 918356"/>
              <a:gd name="connsiteX38" fmla="*/ 5060397 w 9517857"/>
              <a:gd name="connsiteY38" fmla="*/ 263688 h 918356"/>
              <a:gd name="connsiteX39" fmla="*/ 5252996 w 9517857"/>
              <a:gd name="connsiteY39" fmla="*/ 270655 h 918356"/>
              <a:gd name="connsiteX40" fmla="*/ 5358056 w 9517857"/>
              <a:gd name="connsiteY40" fmla="*/ 247248 h 918356"/>
              <a:gd name="connsiteX41" fmla="*/ 5426496 w 9517857"/>
              <a:gd name="connsiteY41" fmla="*/ 235142 h 918356"/>
              <a:gd name="connsiteX42" fmla="*/ 5497161 w 9517857"/>
              <a:gd name="connsiteY42" fmla="*/ 228808 h 918356"/>
              <a:gd name="connsiteX43" fmla="*/ 5826043 w 9517857"/>
              <a:gd name="connsiteY43" fmla="*/ 148073 h 918356"/>
              <a:gd name="connsiteX44" fmla="*/ 6007627 w 9517857"/>
              <a:gd name="connsiteY44" fmla="*/ 147126 h 918356"/>
              <a:gd name="connsiteX45" fmla="*/ 6194152 w 9517857"/>
              <a:gd name="connsiteY45" fmla="*/ 151772 h 918356"/>
              <a:gd name="connsiteX46" fmla="*/ 6281379 w 9517857"/>
              <a:gd name="connsiteY46" fmla="*/ 181626 h 918356"/>
              <a:gd name="connsiteX47" fmla="*/ 6489033 w 9517857"/>
              <a:gd name="connsiteY47" fmla="*/ 167648 h 918356"/>
              <a:gd name="connsiteX48" fmla="*/ 6544700 w 9517857"/>
              <a:gd name="connsiteY48" fmla="*/ 167161 h 918356"/>
              <a:gd name="connsiteX49" fmla="*/ 6648353 w 9517857"/>
              <a:gd name="connsiteY49" fmla="*/ 172250 h 918356"/>
              <a:gd name="connsiteX50" fmla="*/ 6736227 w 9517857"/>
              <a:gd name="connsiteY50" fmla="*/ 173216 h 918356"/>
              <a:gd name="connsiteX51" fmla="*/ 6977218 w 9517857"/>
              <a:gd name="connsiteY51" fmla="*/ 184289 h 918356"/>
              <a:gd name="connsiteX52" fmla="*/ 7065221 w 9517857"/>
              <a:gd name="connsiteY52" fmla="*/ 227531 h 918356"/>
              <a:gd name="connsiteX53" fmla="*/ 7358195 w 9517857"/>
              <a:gd name="connsiteY53" fmla="*/ 251740 h 918356"/>
              <a:gd name="connsiteX54" fmla="*/ 7565449 w 9517857"/>
              <a:gd name="connsiteY54" fmla="*/ 258950 h 918356"/>
              <a:gd name="connsiteX55" fmla="*/ 7599285 w 9517857"/>
              <a:gd name="connsiteY55" fmla="*/ 266021 h 918356"/>
              <a:gd name="connsiteX56" fmla="*/ 7644411 w 9517857"/>
              <a:gd name="connsiteY56" fmla="*/ 258986 h 918356"/>
              <a:gd name="connsiteX57" fmla="*/ 7965805 w 9517857"/>
              <a:gd name="connsiteY57" fmla="*/ 200355 h 918356"/>
              <a:gd name="connsiteX58" fmla="*/ 8147401 w 9517857"/>
              <a:gd name="connsiteY58" fmla="*/ 205617 h 918356"/>
              <a:gd name="connsiteX59" fmla="*/ 8256033 w 9517857"/>
              <a:gd name="connsiteY59" fmla="*/ 193713 h 918356"/>
              <a:gd name="connsiteX60" fmla="*/ 8614948 w 9517857"/>
              <a:gd name="connsiteY60" fmla="*/ 168247 h 918356"/>
              <a:gd name="connsiteX61" fmla="*/ 8715976 w 9517857"/>
              <a:gd name="connsiteY61" fmla="*/ 178374 h 918356"/>
              <a:gd name="connsiteX62" fmla="*/ 8778827 w 9517857"/>
              <a:gd name="connsiteY62" fmla="*/ 172936 h 918356"/>
              <a:gd name="connsiteX63" fmla="*/ 8855248 w 9517857"/>
              <a:gd name="connsiteY63" fmla="*/ 143149 h 918356"/>
              <a:gd name="connsiteX64" fmla="*/ 9010380 w 9517857"/>
              <a:gd name="connsiteY64" fmla="*/ 91891 h 918356"/>
              <a:gd name="connsiteX65" fmla="*/ 9110856 w 9517857"/>
              <a:gd name="connsiteY65" fmla="*/ 70997 h 918356"/>
              <a:gd name="connsiteX66" fmla="*/ 9268817 w 9517857"/>
              <a:gd name="connsiteY66" fmla="*/ 53082 h 918356"/>
              <a:gd name="connsiteX67" fmla="*/ 9316667 w 9517857"/>
              <a:gd name="connsiteY67" fmla="*/ 45047 h 918356"/>
              <a:gd name="connsiteX68" fmla="*/ 9428209 w 9517857"/>
              <a:gd name="connsiteY68" fmla="*/ 29923 h 918356"/>
              <a:gd name="connsiteX69" fmla="*/ 9488916 w 9517857"/>
              <a:gd name="connsiteY6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5060397 w 9517857"/>
              <a:gd name="connsiteY35" fmla="*/ 263688 h 918356"/>
              <a:gd name="connsiteX36" fmla="*/ 5252996 w 9517857"/>
              <a:gd name="connsiteY36" fmla="*/ 270655 h 918356"/>
              <a:gd name="connsiteX37" fmla="*/ 5358056 w 9517857"/>
              <a:gd name="connsiteY37" fmla="*/ 247248 h 918356"/>
              <a:gd name="connsiteX38" fmla="*/ 5426496 w 9517857"/>
              <a:gd name="connsiteY38" fmla="*/ 235142 h 918356"/>
              <a:gd name="connsiteX39" fmla="*/ 5497161 w 9517857"/>
              <a:gd name="connsiteY39" fmla="*/ 228808 h 918356"/>
              <a:gd name="connsiteX40" fmla="*/ 5826043 w 9517857"/>
              <a:gd name="connsiteY40" fmla="*/ 148073 h 918356"/>
              <a:gd name="connsiteX41" fmla="*/ 6007627 w 9517857"/>
              <a:gd name="connsiteY41" fmla="*/ 147126 h 918356"/>
              <a:gd name="connsiteX42" fmla="*/ 6194152 w 9517857"/>
              <a:gd name="connsiteY42" fmla="*/ 151772 h 918356"/>
              <a:gd name="connsiteX43" fmla="*/ 6281379 w 9517857"/>
              <a:gd name="connsiteY43" fmla="*/ 181626 h 918356"/>
              <a:gd name="connsiteX44" fmla="*/ 6489033 w 9517857"/>
              <a:gd name="connsiteY44" fmla="*/ 167648 h 918356"/>
              <a:gd name="connsiteX45" fmla="*/ 6544700 w 9517857"/>
              <a:gd name="connsiteY45" fmla="*/ 167161 h 918356"/>
              <a:gd name="connsiteX46" fmla="*/ 6648353 w 9517857"/>
              <a:gd name="connsiteY46" fmla="*/ 172250 h 918356"/>
              <a:gd name="connsiteX47" fmla="*/ 6736227 w 9517857"/>
              <a:gd name="connsiteY47" fmla="*/ 173216 h 918356"/>
              <a:gd name="connsiteX48" fmla="*/ 6977218 w 9517857"/>
              <a:gd name="connsiteY48" fmla="*/ 184289 h 918356"/>
              <a:gd name="connsiteX49" fmla="*/ 7065221 w 9517857"/>
              <a:gd name="connsiteY49" fmla="*/ 227531 h 918356"/>
              <a:gd name="connsiteX50" fmla="*/ 7358195 w 9517857"/>
              <a:gd name="connsiteY50" fmla="*/ 251740 h 918356"/>
              <a:gd name="connsiteX51" fmla="*/ 7565449 w 9517857"/>
              <a:gd name="connsiteY51" fmla="*/ 258950 h 918356"/>
              <a:gd name="connsiteX52" fmla="*/ 7599285 w 9517857"/>
              <a:gd name="connsiteY52" fmla="*/ 266021 h 918356"/>
              <a:gd name="connsiteX53" fmla="*/ 7644411 w 9517857"/>
              <a:gd name="connsiteY53" fmla="*/ 258986 h 918356"/>
              <a:gd name="connsiteX54" fmla="*/ 7965805 w 9517857"/>
              <a:gd name="connsiteY54" fmla="*/ 200355 h 918356"/>
              <a:gd name="connsiteX55" fmla="*/ 8147401 w 9517857"/>
              <a:gd name="connsiteY55" fmla="*/ 205617 h 918356"/>
              <a:gd name="connsiteX56" fmla="*/ 8256033 w 9517857"/>
              <a:gd name="connsiteY56" fmla="*/ 193713 h 918356"/>
              <a:gd name="connsiteX57" fmla="*/ 8614948 w 9517857"/>
              <a:gd name="connsiteY57" fmla="*/ 168247 h 918356"/>
              <a:gd name="connsiteX58" fmla="*/ 8715976 w 9517857"/>
              <a:gd name="connsiteY58" fmla="*/ 178374 h 918356"/>
              <a:gd name="connsiteX59" fmla="*/ 8778827 w 9517857"/>
              <a:gd name="connsiteY59" fmla="*/ 172936 h 918356"/>
              <a:gd name="connsiteX60" fmla="*/ 8855248 w 9517857"/>
              <a:gd name="connsiteY60" fmla="*/ 143149 h 918356"/>
              <a:gd name="connsiteX61" fmla="*/ 9010380 w 9517857"/>
              <a:gd name="connsiteY61" fmla="*/ 91891 h 918356"/>
              <a:gd name="connsiteX62" fmla="*/ 9110856 w 9517857"/>
              <a:gd name="connsiteY62" fmla="*/ 70997 h 918356"/>
              <a:gd name="connsiteX63" fmla="*/ 9268817 w 9517857"/>
              <a:gd name="connsiteY63" fmla="*/ 53082 h 918356"/>
              <a:gd name="connsiteX64" fmla="*/ 9316667 w 9517857"/>
              <a:gd name="connsiteY64" fmla="*/ 45047 h 918356"/>
              <a:gd name="connsiteX65" fmla="*/ 9428209 w 9517857"/>
              <a:gd name="connsiteY65" fmla="*/ 29923 h 918356"/>
              <a:gd name="connsiteX66" fmla="*/ 9488916 w 9517857"/>
              <a:gd name="connsiteY6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65449 w 9517857"/>
              <a:gd name="connsiteY50" fmla="*/ 258950 h 918356"/>
              <a:gd name="connsiteX51" fmla="*/ 7599285 w 9517857"/>
              <a:gd name="connsiteY51" fmla="*/ 266021 h 918356"/>
              <a:gd name="connsiteX52" fmla="*/ 7644411 w 9517857"/>
              <a:gd name="connsiteY52" fmla="*/ 258986 h 918356"/>
              <a:gd name="connsiteX53" fmla="*/ 7965805 w 9517857"/>
              <a:gd name="connsiteY53" fmla="*/ 200355 h 918356"/>
              <a:gd name="connsiteX54" fmla="*/ 8147401 w 9517857"/>
              <a:gd name="connsiteY54" fmla="*/ 205617 h 918356"/>
              <a:gd name="connsiteX55" fmla="*/ 8256033 w 9517857"/>
              <a:gd name="connsiteY55" fmla="*/ 193713 h 918356"/>
              <a:gd name="connsiteX56" fmla="*/ 8614948 w 9517857"/>
              <a:gd name="connsiteY56" fmla="*/ 168247 h 918356"/>
              <a:gd name="connsiteX57" fmla="*/ 8715976 w 9517857"/>
              <a:gd name="connsiteY57" fmla="*/ 178374 h 918356"/>
              <a:gd name="connsiteX58" fmla="*/ 8778827 w 9517857"/>
              <a:gd name="connsiteY58" fmla="*/ 172936 h 918356"/>
              <a:gd name="connsiteX59" fmla="*/ 8855248 w 9517857"/>
              <a:gd name="connsiteY59" fmla="*/ 143149 h 918356"/>
              <a:gd name="connsiteX60" fmla="*/ 9010380 w 9517857"/>
              <a:gd name="connsiteY60" fmla="*/ 91891 h 918356"/>
              <a:gd name="connsiteX61" fmla="*/ 9110856 w 9517857"/>
              <a:gd name="connsiteY61" fmla="*/ 70997 h 918356"/>
              <a:gd name="connsiteX62" fmla="*/ 9268817 w 9517857"/>
              <a:gd name="connsiteY62" fmla="*/ 53082 h 918356"/>
              <a:gd name="connsiteX63" fmla="*/ 9316667 w 9517857"/>
              <a:gd name="connsiteY63" fmla="*/ 45047 h 918356"/>
              <a:gd name="connsiteX64" fmla="*/ 9428209 w 9517857"/>
              <a:gd name="connsiteY64" fmla="*/ 29923 h 918356"/>
              <a:gd name="connsiteX65" fmla="*/ 9488916 w 9517857"/>
              <a:gd name="connsiteY6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33497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736227 w 9517857"/>
              <a:gd name="connsiteY45" fmla="*/ 173216 h 918356"/>
              <a:gd name="connsiteX46" fmla="*/ 6977218 w 9517857"/>
              <a:gd name="connsiteY46" fmla="*/ 184289 h 918356"/>
              <a:gd name="connsiteX47" fmla="*/ 7065221 w 9517857"/>
              <a:gd name="connsiteY47" fmla="*/ 227531 h 918356"/>
              <a:gd name="connsiteX48" fmla="*/ 7358195 w 9517857"/>
              <a:gd name="connsiteY48" fmla="*/ 251740 h 918356"/>
              <a:gd name="connsiteX49" fmla="*/ 7599285 w 9517857"/>
              <a:gd name="connsiteY49" fmla="*/ 266021 h 918356"/>
              <a:gd name="connsiteX50" fmla="*/ 7644411 w 9517857"/>
              <a:gd name="connsiteY50" fmla="*/ 258986 h 918356"/>
              <a:gd name="connsiteX51" fmla="*/ 7965805 w 9517857"/>
              <a:gd name="connsiteY51" fmla="*/ 200355 h 918356"/>
              <a:gd name="connsiteX52" fmla="*/ 8147401 w 9517857"/>
              <a:gd name="connsiteY52" fmla="*/ 205617 h 918356"/>
              <a:gd name="connsiteX53" fmla="*/ 8256033 w 9517857"/>
              <a:gd name="connsiteY53" fmla="*/ 193713 h 918356"/>
              <a:gd name="connsiteX54" fmla="*/ 8614948 w 9517857"/>
              <a:gd name="connsiteY54" fmla="*/ 168247 h 918356"/>
              <a:gd name="connsiteX55" fmla="*/ 8715976 w 9517857"/>
              <a:gd name="connsiteY55" fmla="*/ 178374 h 918356"/>
              <a:gd name="connsiteX56" fmla="*/ 8778827 w 9517857"/>
              <a:gd name="connsiteY56" fmla="*/ 172936 h 918356"/>
              <a:gd name="connsiteX57" fmla="*/ 8855248 w 9517857"/>
              <a:gd name="connsiteY57" fmla="*/ 143149 h 918356"/>
              <a:gd name="connsiteX58" fmla="*/ 9010380 w 9517857"/>
              <a:gd name="connsiteY58" fmla="*/ 91891 h 918356"/>
              <a:gd name="connsiteX59" fmla="*/ 9110856 w 9517857"/>
              <a:gd name="connsiteY59" fmla="*/ 70997 h 918356"/>
              <a:gd name="connsiteX60" fmla="*/ 9268817 w 9517857"/>
              <a:gd name="connsiteY60" fmla="*/ 53082 h 918356"/>
              <a:gd name="connsiteX61" fmla="*/ 9316667 w 9517857"/>
              <a:gd name="connsiteY61" fmla="*/ 45047 h 918356"/>
              <a:gd name="connsiteX62" fmla="*/ 9428209 w 9517857"/>
              <a:gd name="connsiteY62" fmla="*/ 29923 h 918356"/>
              <a:gd name="connsiteX63" fmla="*/ 9488916 w 9517857"/>
              <a:gd name="connsiteY6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736227 w 9517857"/>
              <a:gd name="connsiteY45" fmla="*/ 173216 h 918356"/>
              <a:gd name="connsiteX46" fmla="*/ 6977218 w 9517857"/>
              <a:gd name="connsiteY46" fmla="*/ 184289 h 918356"/>
              <a:gd name="connsiteX47" fmla="*/ 7065221 w 9517857"/>
              <a:gd name="connsiteY47" fmla="*/ 227531 h 918356"/>
              <a:gd name="connsiteX48" fmla="*/ 7358195 w 9517857"/>
              <a:gd name="connsiteY48" fmla="*/ 251740 h 918356"/>
              <a:gd name="connsiteX49" fmla="*/ 7599285 w 9517857"/>
              <a:gd name="connsiteY49" fmla="*/ 266021 h 918356"/>
              <a:gd name="connsiteX50" fmla="*/ 7644411 w 9517857"/>
              <a:gd name="connsiteY50" fmla="*/ 258986 h 918356"/>
              <a:gd name="connsiteX51" fmla="*/ 7965805 w 9517857"/>
              <a:gd name="connsiteY51" fmla="*/ 200355 h 918356"/>
              <a:gd name="connsiteX52" fmla="*/ 8147401 w 9517857"/>
              <a:gd name="connsiteY52" fmla="*/ 205617 h 918356"/>
              <a:gd name="connsiteX53" fmla="*/ 8256033 w 9517857"/>
              <a:gd name="connsiteY53" fmla="*/ 193713 h 918356"/>
              <a:gd name="connsiteX54" fmla="*/ 8614948 w 9517857"/>
              <a:gd name="connsiteY54" fmla="*/ 168247 h 918356"/>
              <a:gd name="connsiteX55" fmla="*/ 8715976 w 9517857"/>
              <a:gd name="connsiteY55" fmla="*/ 178374 h 918356"/>
              <a:gd name="connsiteX56" fmla="*/ 8778827 w 9517857"/>
              <a:gd name="connsiteY56" fmla="*/ 172936 h 918356"/>
              <a:gd name="connsiteX57" fmla="*/ 8855248 w 9517857"/>
              <a:gd name="connsiteY57" fmla="*/ 143149 h 918356"/>
              <a:gd name="connsiteX58" fmla="*/ 9010380 w 9517857"/>
              <a:gd name="connsiteY58" fmla="*/ 91891 h 918356"/>
              <a:gd name="connsiteX59" fmla="*/ 9110856 w 9517857"/>
              <a:gd name="connsiteY59" fmla="*/ 70997 h 918356"/>
              <a:gd name="connsiteX60" fmla="*/ 9268817 w 9517857"/>
              <a:gd name="connsiteY60" fmla="*/ 53082 h 918356"/>
              <a:gd name="connsiteX61" fmla="*/ 9316667 w 9517857"/>
              <a:gd name="connsiteY61" fmla="*/ 45047 h 918356"/>
              <a:gd name="connsiteX62" fmla="*/ 9428209 w 9517857"/>
              <a:gd name="connsiteY62" fmla="*/ 29923 h 918356"/>
              <a:gd name="connsiteX63" fmla="*/ 9488916 w 9517857"/>
              <a:gd name="connsiteY6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17857" h="918356">
                <a:moveTo>
                  <a:pt x="9488916" y="0"/>
                </a:moveTo>
                <a:cubicBezTo>
                  <a:pt x="9488916" y="4"/>
                  <a:pt x="9517857" y="8"/>
                  <a:pt x="9517857" y="12"/>
                </a:cubicBezTo>
                <a:lnTo>
                  <a:pt x="9517857" y="918356"/>
                </a:lnTo>
                <a:lnTo>
                  <a:pt x="14604" y="918356"/>
                </a:lnTo>
                <a:lnTo>
                  <a:pt x="12841" y="917763"/>
                </a:lnTo>
                <a:cubicBezTo>
                  <a:pt x="4532" y="914864"/>
                  <a:pt x="-773" y="912807"/>
                  <a:pt x="93" y="912471"/>
                </a:cubicBezTo>
                <a:cubicBezTo>
                  <a:pt x="43787" y="896774"/>
                  <a:pt x="165164" y="876200"/>
                  <a:pt x="275005" y="823579"/>
                </a:cubicBezTo>
                <a:cubicBezTo>
                  <a:pt x="303983" y="822437"/>
                  <a:pt x="463362" y="797521"/>
                  <a:pt x="587824" y="798195"/>
                </a:cubicBezTo>
                <a:cubicBezTo>
                  <a:pt x="671820" y="782014"/>
                  <a:pt x="709249" y="756211"/>
                  <a:pt x="752936" y="742843"/>
                </a:cubicBezTo>
                <a:cubicBezTo>
                  <a:pt x="753143" y="742108"/>
                  <a:pt x="855524" y="731802"/>
                  <a:pt x="855732" y="731068"/>
                </a:cubicBezTo>
                <a:lnTo>
                  <a:pt x="901402" y="729045"/>
                </a:lnTo>
                <a:lnTo>
                  <a:pt x="930946" y="734046"/>
                </a:lnTo>
                <a:lnTo>
                  <a:pt x="986250" y="713530"/>
                </a:lnTo>
                <a:lnTo>
                  <a:pt x="1013752" y="713361"/>
                </a:lnTo>
                <a:lnTo>
                  <a:pt x="1142754" y="725374"/>
                </a:lnTo>
                <a:cubicBezTo>
                  <a:pt x="1161934" y="741488"/>
                  <a:pt x="1192998" y="730741"/>
                  <a:pt x="1218120" y="713280"/>
                </a:cubicBezTo>
                <a:cubicBezTo>
                  <a:pt x="1288137" y="728145"/>
                  <a:pt x="1441266" y="703136"/>
                  <a:pt x="1580688" y="693697"/>
                </a:cubicBezTo>
                <a:cubicBezTo>
                  <a:pt x="1690220" y="687940"/>
                  <a:pt x="1953329" y="686327"/>
                  <a:pt x="2054652" y="656648"/>
                </a:cubicBezTo>
                <a:cubicBezTo>
                  <a:pt x="2197919" y="640009"/>
                  <a:pt x="2242213" y="602231"/>
                  <a:pt x="2440292" y="593862"/>
                </a:cubicBezTo>
                <a:cubicBezTo>
                  <a:pt x="2498054" y="570795"/>
                  <a:pt x="2487814" y="582373"/>
                  <a:pt x="2547829" y="566150"/>
                </a:cubicBezTo>
                <a:cubicBezTo>
                  <a:pt x="2590063" y="560511"/>
                  <a:pt x="2663785" y="562604"/>
                  <a:pt x="2693698" y="560029"/>
                </a:cubicBezTo>
                <a:lnTo>
                  <a:pt x="2727306" y="550698"/>
                </a:lnTo>
                <a:cubicBezTo>
                  <a:pt x="2848692" y="554400"/>
                  <a:pt x="2958192" y="511095"/>
                  <a:pt x="3073635" y="491294"/>
                </a:cubicBezTo>
                <a:cubicBezTo>
                  <a:pt x="3106872" y="496624"/>
                  <a:pt x="3205785" y="487718"/>
                  <a:pt x="3222071" y="470559"/>
                </a:cubicBezTo>
                <a:cubicBezTo>
                  <a:pt x="3268071" y="460774"/>
                  <a:pt x="3306712" y="445937"/>
                  <a:pt x="3349632" y="432583"/>
                </a:cubicBezTo>
                <a:cubicBezTo>
                  <a:pt x="3395846" y="408723"/>
                  <a:pt x="3413121" y="424108"/>
                  <a:pt x="3479593" y="390437"/>
                </a:cubicBezTo>
                <a:cubicBezTo>
                  <a:pt x="3529028" y="395323"/>
                  <a:pt x="3558345" y="374635"/>
                  <a:pt x="3651428" y="361807"/>
                </a:cubicBezTo>
                <a:cubicBezTo>
                  <a:pt x="3712185" y="356842"/>
                  <a:pt x="3797071" y="361397"/>
                  <a:pt x="3844133" y="360648"/>
                </a:cubicBezTo>
                <a:cubicBezTo>
                  <a:pt x="3874763" y="358421"/>
                  <a:pt x="3894424" y="355381"/>
                  <a:pt x="3933803" y="357315"/>
                </a:cubicBezTo>
                <a:cubicBezTo>
                  <a:pt x="4070513" y="389944"/>
                  <a:pt x="4159924" y="363190"/>
                  <a:pt x="4266740" y="361454"/>
                </a:cubicBezTo>
                <a:cubicBezTo>
                  <a:pt x="4363217" y="355226"/>
                  <a:pt x="4418727" y="331705"/>
                  <a:pt x="4512664" y="319948"/>
                </a:cubicBezTo>
                <a:cubicBezTo>
                  <a:pt x="4570011" y="315138"/>
                  <a:pt x="4557768" y="315381"/>
                  <a:pt x="4616423" y="290914"/>
                </a:cubicBezTo>
                <a:cubicBezTo>
                  <a:pt x="4661524" y="279000"/>
                  <a:pt x="4734615" y="256339"/>
                  <a:pt x="4783273" y="248463"/>
                </a:cubicBezTo>
                <a:cubicBezTo>
                  <a:pt x="4821293" y="243604"/>
                  <a:pt x="4827846" y="257317"/>
                  <a:pt x="4908371" y="243659"/>
                </a:cubicBezTo>
                <a:cubicBezTo>
                  <a:pt x="4986658" y="247358"/>
                  <a:pt x="5178049" y="283488"/>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08968" y="179307"/>
                  <a:pt x="5723211" y="165860"/>
                  <a:pt x="5826043" y="148073"/>
                </a:cubicBezTo>
                <a:cubicBezTo>
                  <a:pt x="5943127" y="133166"/>
                  <a:pt x="5887129" y="193078"/>
                  <a:pt x="6007627" y="147126"/>
                </a:cubicBezTo>
                <a:cubicBezTo>
                  <a:pt x="6068978" y="147742"/>
                  <a:pt x="6148527" y="146022"/>
                  <a:pt x="6194152" y="151772"/>
                </a:cubicBezTo>
                <a:cubicBezTo>
                  <a:pt x="6222009" y="167972"/>
                  <a:pt x="6263706" y="156680"/>
                  <a:pt x="6281379" y="181626"/>
                </a:cubicBezTo>
                <a:cubicBezTo>
                  <a:pt x="6323773" y="183727"/>
                  <a:pt x="6445146" y="170059"/>
                  <a:pt x="6489033" y="167648"/>
                </a:cubicBezTo>
                <a:cubicBezTo>
                  <a:pt x="6545473" y="165758"/>
                  <a:pt x="6493438" y="156983"/>
                  <a:pt x="6544700" y="167161"/>
                </a:cubicBezTo>
                <a:cubicBezTo>
                  <a:pt x="6608542" y="169179"/>
                  <a:pt x="6633758" y="161125"/>
                  <a:pt x="6736227" y="173216"/>
                </a:cubicBezTo>
                <a:cubicBezTo>
                  <a:pt x="6813963" y="164284"/>
                  <a:pt x="6888143" y="181296"/>
                  <a:pt x="6977218" y="184289"/>
                </a:cubicBezTo>
                <a:cubicBezTo>
                  <a:pt x="7040424" y="188318"/>
                  <a:pt x="7001725" y="216289"/>
                  <a:pt x="7065221" y="227531"/>
                </a:cubicBezTo>
                <a:cubicBezTo>
                  <a:pt x="7128717" y="238773"/>
                  <a:pt x="7283197" y="241480"/>
                  <a:pt x="7358195" y="251740"/>
                </a:cubicBezTo>
                <a:cubicBezTo>
                  <a:pt x="7482863" y="251440"/>
                  <a:pt x="7483241" y="278242"/>
                  <a:pt x="7599285" y="266021"/>
                </a:cubicBezTo>
                <a:cubicBezTo>
                  <a:pt x="7611616" y="262940"/>
                  <a:pt x="7602325" y="281791"/>
                  <a:pt x="7644411" y="258986"/>
                </a:cubicBezTo>
                <a:cubicBezTo>
                  <a:pt x="7708470" y="261472"/>
                  <a:pt x="7881974" y="209250"/>
                  <a:pt x="7965805" y="200355"/>
                </a:cubicBezTo>
                <a:cubicBezTo>
                  <a:pt x="8039440" y="223688"/>
                  <a:pt x="8063651" y="191475"/>
                  <a:pt x="8147401" y="205617"/>
                </a:cubicBezTo>
                <a:cubicBezTo>
                  <a:pt x="8166453" y="196610"/>
                  <a:pt x="8225048" y="207099"/>
                  <a:pt x="8256033" y="193713"/>
                </a:cubicBezTo>
                <a:cubicBezTo>
                  <a:pt x="8333957" y="187485"/>
                  <a:pt x="8410522" y="174161"/>
                  <a:pt x="8614948" y="168247"/>
                </a:cubicBezTo>
                <a:cubicBezTo>
                  <a:pt x="8643157" y="173528"/>
                  <a:pt x="8664949" y="183631"/>
                  <a:pt x="8715976" y="178374"/>
                </a:cubicBezTo>
                <a:cubicBezTo>
                  <a:pt x="8737194" y="188216"/>
                  <a:pt x="8738009" y="189511"/>
                  <a:pt x="8778827" y="172936"/>
                </a:cubicBezTo>
                <a:cubicBezTo>
                  <a:pt x="8806309" y="165993"/>
                  <a:pt x="8813197" y="165802"/>
                  <a:pt x="8855248" y="143149"/>
                </a:cubicBezTo>
                <a:cubicBezTo>
                  <a:pt x="8915094" y="111285"/>
                  <a:pt x="8990027" y="124198"/>
                  <a:pt x="9010380" y="91891"/>
                </a:cubicBezTo>
                <a:cubicBezTo>
                  <a:pt x="9027103" y="89553"/>
                  <a:pt x="9092266" y="72386"/>
                  <a:pt x="9110856" y="70997"/>
                </a:cubicBezTo>
                <a:cubicBezTo>
                  <a:pt x="9153978" y="71359"/>
                  <a:pt x="9209809" y="53285"/>
                  <a:pt x="9268817" y="53082"/>
                </a:cubicBezTo>
                <a:cubicBezTo>
                  <a:pt x="9279136" y="58888"/>
                  <a:pt x="9292736" y="36520"/>
                  <a:pt x="9316667" y="45047"/>
                </a:cubicBezTo>
                <a:cubicBezTo>
                  <a:pt x="9352186" y="45862"/>
                  <a:pt x="9390008" y="39799"/>
                  <a:pt x="9428209" y="29923"/>
                </a:cubicBezTo>
                <a:lnTo>
                  <a:pt x="9488916" y="0"/>
                </a:lnTo>
                <a:close/>
              </a:path>
            </a:pathLst>
          </a:custGeom>
          <a:blipFill>
            <a:blip r:embed="rId3"/>
            <a:tile tx="0" ty="0" sx="70000" sy="7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49F5A1-D3B4-6EBA-B009-A36D2FD93670}"/>
              </a:ext>
            </a:extLst>
          </p:cNvPr>
          <p:cNvSpPr>
            <a:spLocks noGrp="1"/>
          </p:cNvSpPr>
          <p:nvPr>
            <p:ph type="ctrTitle"/>
          </p:nvPr>
        </p:nvSpPr>
        <p:spPr>
          <a:xfrm>
            <a:off x="518277" y="236118"/>
            <a:ext cx="4560795" cy="767569"/>
          </a:xfrm>
        </p:spPr>
        <p:txBody>
          <a:bodyPr anchor="ctr">
            <a:normAutofit fontScale="90000"/>
          </a:bodyPr>
          <a:lstStyle/>
          <a:p>
            <a:r>
              <a:rPr lang="en-US" sz="4000" dirty="0">
                <a:latin typeface="Franklin Gothic Heavy"/>
              </a:rPr>
              <a:t>SELECTED IMPLANT</a:t>
            </a:r>
            <a:endParaRPr lang="en-US" dirty="0"/>
          </a:p>
        </p:txBody>
      </p:sp>
      <p:sp>
        <p:nvSpPr>
          <p:cNvPr id="3" name="Subtitle 2">
            <a:extLst>
              <a:ext uri="{FF2B5EF4-FFF2-40B4-BE49-F238E27FC236}">
                <a16:creationId xmlns:a16="http://schemas.microsoft.com/office/drawing/2014/main" id="{448F9EC4-9D2E-F997-CB7A-B39F0C77FBB2}"/>
              </a:ext>
            </a:extLst>
          </p:cNvPr>
          <p:cNvSpPr>
            <a:spLocks noGrp="1"/>
          </p:cNvSpPr>
          <p:nvPr>
            <p:ph type="subTitle" idx="1"/>
          </p:nvPr>
        </p:nvSpPr>
        <p:spPr>
          <a:xfrm>
            <a:off x="513230" y="1309851"/>
            <a:ext cx="6799183" cy="4462931"/>
          </a:xfrm>
        </p:spPr>
        <p:txBody>
          <a:bodyPr vert="horz" lIns="91440" tIns="45720" rIns="91440" bIns="45720" rtlCol="0" anchor="t">
            <a:normAutofit/>
          </a:bodyPr>
          <a:lstStyle/>
          <a:p>
            <a:pPr marL="285750" indent="-285750" algn="just">
              <a:buChar char="•"/>
            </a:pPr>
            <a:endParaRPr lang="en-US" sz="2800" dirty="0"/>
          </a:p>
          <a:p>
            <a:pPr marL="285750" indent="-285750">
              <a:buChar char="•"/>
            </a:pPr>
            <a:endParaRPr lang="en-US" sz="2800" dirty="0"/>
          </a:p>
          <a:p>
            <a:pPr marL="285750" indent="-285750" algn="just">
              <a:buChar char="•"/>
            </a:pPr>
            <a:endParaRPr lang="en-US" dirty="0"/>
          </a:p>
          <a:p>
            <a:pPr marL="285750" indent="-285750" algn="just">
              <a:buChar char="•"/>
            </a:pPr>
            <a:endParaRPr lang="en-US" dirty="0"/>
          </a:p>
          <a:p>
            <a:pPr marL="285750" indent="-285750" algn="just">
              <a:buChar char="•"/>
            </a:pPr>
            <a:endParaRPr lang="en-US" dirty="0"/>
          </a:p>
        </p:txBody>
      </p:sp>
      <p:pic>
        <p:nvPicPr>
          <p:cNvPr id="12" name="Picture 11" descr="A black and white rectangular sign with black text&#10;&#10;Description automatically generated">
            <a:extLst>
              <a:ext uri="{FF2B5EF4-FFF2-40B4-BE49-F238E27FC236}">
                <a16:creationId xmlns:a16="http://schemas.microsoft.com/office/drawing/2014/main" id="{90A3C4EF-A915-B1FD-8265-5E05DB270DB3}"/>
              </a:ext>
            </a:extLst>
          </p:cNvPr>
          <p:cNvPicPr>
            <a:picLocks noChangeAspect="1"/>
          </p:cNvPicPr>
          <p:nvPr/>
        </p:nvPicPr>
        <p:blipFill rotWithShape="1">
          <a:blip r:embed="rId4"/>
          <a:srcRect l="2645" t="-175" r="3342" b="1324"/>
          <a:stretch/>
        </p:blipFill>
        <p:spPr>
          <a:xfrm>
            <a:off x="651933" y="1036831"/>
            <a:ext cx="4772409" cy="954420"/>
          </a:xfrm>
          <a:prstGeom prst="rect">
            <a:avLst/>
          </a:prstGeom>
        </p:spPr>
      </p:pic>
      <p:sp>
        <p:nvSpPr>
          <p:cNvPr id="14" name="Title 1">
            <a:extLst>
              <a:ext uri="{FF2B5EF4-FFF2-40B4-BE49-F238E27FC236}">
                <a16:creationId xmlns:a16="http://schemas.microsoft.com/office/drawing/2014/main" id="{9482FD26-E5B5-DDFA-392B-233527464180}"/>
              </a:ext>
            </a:extLst>
          </p:cNvPr>
          <p:cNvSpPr txBox="1">
            <a:spLocks/>
          </p:cNvSpPr>
          <p:nvPr/>
        </p:nvSpPr>
        <p:spPr>
          <a:xfrm>
            <a:off x="513796" y="2315930"/>
            <a:ext cx="7250204" cy="1114951"/>
          </a:xfrm>
          <a:prstGeom prst="rect">
            <a:avLst/>
          </a:prstGeom>
        </p:spPr>
        <p:txBody>
          <a:bodyPr vert="horz" lIns="91440" tIns="45720" rIns="91440" bIns="45720" rtlCol="0" anchor="ctr">
            <a:noAutofit/>
          </a:bodyPr>
          <a:lstStyle>
            <a:lvl1pPr algn="l" defTabSz="914400" rtl="0" eaLnBrk="1" latinLnBrk="0" hangingPunct="1">
              <a:lnSpc>
                <a:spcPct val="120000"/>
              </a:lnSpc>
              <a:spcBef>
                <a:spcPct val="0"/>
              </a:spcBef>
              <a:buNone/>
              <a:defRPr sz="5400" i="1" kern="1200">
                <a:solidFill>
                  <a:srgbClr val="000000"/>
                </a:solidFill>
                <a:highlight>
                  <a:srgbClr val="FFFF00"/>
                </a:highlight>
                <a:latin typeface="+mj-lt"/>
                <a:ea typeface="+mj-ea"/>
                <a:cs typeface="+mj-cs"/>
              </a:defRPr>
            </a:lvl1pPr>
          </a:lstStyle>
          <a:p>
            <a:r>
              <a:rPr lang="en-US" sz="3600" dirty="0">
                <a:latin typeface="Franklin Gothic Heavy"/>
              </a:rPr>
              <a:t>IDENTIFY MATERIAL PROPERTIES</a:t>
            </a:r>
            <a:endParaRPr lang="en-US" sz="3600" dirty="0"/>
          </a:p>
        </p:txBody>
      </p:sp>
      <p:pic>
        <p:nvPicPr>
          <p:cNvPr id="15" name="Picture 14" descr="A white rectangular box with black text&#10;&#10;Description automatically generated">
            <a:extLst>
              <a:ext uri="{FF2B5EF4-FFF2-40B4-BE49-F238E27FC236}">
                <a16:creationId xmlns:a16="http://schemas.microsoft.com/office/drawing/2014/main" id="{439F9B2D-695B-9872-43B7-E0B3F98D2A29}"/>
              </a:ext>
            </a:extLst>
          </p:cNvPr>
          <p:cNvPicPr>
            <a:picLocks noChangeAspect="1"/>
          </p:cNvPicPr>
          <p:nvPr/>
        </p:nvPicPr>
        <p:blipFill rotWithShape="1">
          <a:blip r:embed="rId5"/>
          <a:srcRect l="3091" r="30198"/>
          <a:stretch/>
        </p:blipFill>
        <p:spPr>
          <a:xfrm>
            <a:off x="651933" y="3303494"/>
            <a:ext cx="2794000" cy="2637865"/>
          </a:xfrm>
          <a:prstGeom prst="rect">
            <a:avLst/>
          </a:prstGeom>
        </p:spPr>
      </p:pic>
      <p:sp>
        <p:nvSpPr>
          <p:cNvPr id="19" name="Title 1">
            <a:extLst>
              <a:ext uri="{FF2B5EF4-FFF2-40B4-BE49-F238E27FC236}">
                <a16:creationId xmlns:a16="http://schemas.microsoft.com/office/drawing/2014/main" id="{F20F5A58-C1BF-21B3-1EDA-D207407080C1}"/>
              </a:ext>
            </a:extLst>
          </p:cNvPr>
          <p:cNvSpPr txBox="1">
            <a:spLocks/>
          </p:cNvSpPr>
          <p:nvPr/>
        </p:nvSpPr>
        <p:spPr>
          <a:xfrm>
            <a:off x="7962594" y="272101"/>
            <a:ext cx="4560795" cy="767569"/>
          </a:xfrm>
          <a:prstGeom prst="rect">
            <a:avLst/>
          </a:prstGeom>
        </p:spPr>
        <p:txBody>
          <a:bodyPr vert="horz" lIns="91440" tIns="45720" rIns="91440" bIns="45720" rtlCol="0" anchor="ctr">
            <a:normAutofit/>
          </a:bodyPr>
          <a:lstStyle>
            <a:lvl1pPr algn="l" defTabSz="914400" rtl="0" eaLnBrk="1" latinLnBrk="0" hangingPunct="1">
              <a:lnSpc>
                <a:spcPct val="120000"/>
              </a:lnSpc>
              <a:spcBef>
                <a:spcPct val="0"/>
              </a:spcBef>
              <a:buNone/>
              <a:defRPr sz="5400" i="1" kern="1200">
                <a:solidFill>
                  <a:srgbClr val="000000"/>
                </a:solidFill>
                <a:highlight>
                  <a:srgbClr val="FFFF00"/>
                </a:highlight>
                <a:latin typeface="+mj-lt"/>
                <a:ea typeface="+mj-ea"/>
                <a:cs typeface="+mj-cs"/>
              </a:defRPr>
            </a:lvl1pPr>
          </a:lstStyle>
          <a:p>
            <a:r>
              <a:rPr lang="en-US" sz="4000" dirty="0"/>
              <a:t>CREATE MODEL</a:t>
            </a:r>
          </a:p>
        </p:txBody>
      </p:sp>
      <p:pic>
        <p:nvPicPr>
          <p:cNvPr id="21" name="Picture 20" descr="A drawing of a mechanical structure&#10;&#10;Description automatically generated">
            <a:extLst>
              <a:ext uri="{FF2B5EF4-FFF2-40B4-BE49-F238E27FC236}">
                <a16:creationId xmlns:a16="http://schemas.microsoft.com/office/drawing/2014/main" id="{18ECF58E-92E4-D566-C4B3-23F309F3217E}"/>
              </a:ext>
            </a:extLst>
          </p:cNvPr>
          <p:cNvPicPr>
            <a:picLocks noChangeAspect="1"/>
          </p:cNvPicPr>
          <p:nvPr/>
        </p:nvPicPr>
        <p:blipFill>
          <a:blip r:embed="rId6"/>
          <a:srcRect l="14301" r="358" b="2332"/>
          <a:stretch/>
        </p:blipFill>
        <p:spPr>
          <a:xfrm>
            <a:off x="7902636" y="1130797"/>
            <a:ext cx="3831626" cy="5405616"/>
          </a:xfrm>
          <a:prstGeom prst="rect">
            <a:avLst/>
          </a:prstGeom>
        </p:spPr>
      </p:pic>
    </p:spTree>
    <p:extLst>
      <p:ext uri="{BB962C8B-B14F-4D97-AF65-F5344CB8AC3E}">
        <p14:creationId xmlns:p14="http://schemas.microsoft.com/office/powerpoint/2010/main" val="1975036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utment Images – Browse 17,573 Stock Photos, Vectors, and Video | Adobe  Stock">
            <a:extLst>
              <a:ext uri="{FF2B5EF4-FFF2-40B4-BE49-F238E27FC236}">
                <a16:creationId xmlns:a16="http://schemas.microsoft.com/office/drawing/2014/main" id="{AA70D0AE-A019-28DB-5EC3-E289177542F7}"/>
              </a:ext>
            </a:extLst>
          </p:cNvPr>
          <p:cNvPicPr>
            <a:picLocks noChangeAspect="1"/>
          </p:cNvPicPr>
          <p:nvPr/>
        </p:nvPicPr>
        <p:blipFill>
          <a:blip r:embed="rId2">
            <a:alphaModFix amt="50000"/>
          </a:blip>
          <a:stretch>
            <a:fillRect/>
          </a:stretch>
        </p:blipFill>
        <p:spPr>
          <a:xfrm flipH="1">
            <a:off x="6090765" y="2380"/>
            <a:ext cx="6101049" cy="6860102"/>
          </a:xfrm>
          <a:prstGeom prst="rect">
            <a:avLst/>
          </a:prstGeom>
        </p:spPr>
      </p:pic>
      <p:sp useBgFill="1">
        <p:nvSpPr>
          <p:cNvPr id="16" name="Rectangle 15" hidden="1">
            <a:extLst>
              <a:ext uri="{FF2B5EF4-FFF2-40B4-BE49-F238E27FC236}">
                <a16:creationId xmlns:a16="http://schemas.microsoft.com/office/drawing/2014/main" id="{0D62E216-74AA-4F99-82B7-C38E49015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hidden="1">
            <a:extLst>
              <a:ext uri="{FF2B5EF4-FFF2-40B4-BE49-F238E27FC236}">
                <a16:creationId xmlns:a16="http://schemas.microsoft.com/office/drawing/2014/main" id="{013A83A9-D622-44F4-98DB-A8E46D83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2"/>
            <a:ext cx="9961850" cy="1766326"/>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366876 w 9517857"/>
              <a:gd name="connsiteY86" fmla="*/ 248468 h 918356"/>
              <a:gd name="connsiteX87" fmla="*/ 7565449 w 9517857"/>
              <a:gd name="connsiteY87" fmla="*/ 258950 h 918356"/>
              <a:gd name="connsiteX88" fmla="*/ 7599285 w 9517857"/>
              <a:gd name="connsiteY88" fmla="*/ 266021 h 918356"/>
              <a:gd name="connsiteX89" fmla="*/ 7644411 w 9517857"/>
              <a:gd name="connsiteY89" fmla="*/ 258986 h 918356"/>
              <a:gd name="connsiteX90" fmla="*/ 7825110 w 9517857"/>
              <a:gd name="connsiteY90" fmla="*/ 229109 h 918356"/>
              <a:gd name="connsiteX91" fmla="*/ 7965804 w 9517857"/>
              <a:gd name="connsiteY91" fmla="*/ 190545 h 918356"/>
              <a:gd name="connsiteX92" fmla="*/ 8147401 w 9517857"/>
              <a:gd name="connsiteY92" fmla="*/ 205617 h 918356"/>
              <a:gd name="connsiteX93" fmla="*/ 8256033 w 9517857"/>
              <a:gd name="connsiteY93" fmla="*/ 193713 h 918356"/>
              <a:gd name="connsiteX94" fmla="*/ 8410677 w 9517857"/>
              <a:gd name="connsiteY94" fmla="*/ 172167 h 918356"/>
              <a:gd name="connsiteX95" fmla="*/ 8617841 w 9517857"/>
              <a:gd name="connsiteY95" fmla="*/ 155167 h 918356"/>
              <a:gd name="connsiteX96" fmla="*/ 8715976 w 9517857"/>
              <a:gd name="connsiteY96" fmla="*/ 178374 h 918356"/>
              <a:gd name="connsiteX97" fmla="*/ 8778827 w 9517857"/>
              <a:gd name="connsiteY97" fmla="*/ 172936 h 918356"/>
              <a:gd name="connsiteX98" fmla="*/ 8840778 w 9517857"/>
              <a:gd name="connsiteY98" fmla="*/ 143149 h 918356"/>
              <a:gd name="connsiteX99" fmla="*/ 9010380 w 9517857"/>
              <a:gd name="connsiteY99" fmla="*/ 91891 h 918356"/>
              <a:gd name="connsiteX100" fmla="*/ 9110856 w 9517857"/>
              <a:gd name="connsiteY100" fmla="*/ 70997 h 918356"/>
              <a:gd name="connsiteX101" fmla="*/ 9268817 w 9517857"/>
              <a:gd name="connsiteY101" fmla="*/ 53082 h 918356"/>
              <a:gd name="connsiteX102" fmla="*/ 9316667 w 9517857"/>
              <a:gd name="connsiteY102" fmla="*/ 45047 h 918356"/>
              <a:gd name="connsiteX103" fmla="*/ 9428209 w 9517857"/>
              <a:gd name="connsiteY103" fmla="*/ 29923 h 918356"/>
              <a:gd name="connsiteX104" fmla="*/ 9517856 w 9517857"/>
              <a:gd name="connsiteY104"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01402 w 9517857"/>
              <a:gd name="connsiteY21" fmla="*/ 72904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366876 w 9517857"/>
              <a:gd name="connsiteY86" fmla="*/ 248468 h 918356"/>
              <a:gd name="connsiteX87" fmla="*/ 7565449 w 9517857"/>
              <a:gd name="connsiteY87" fmla="*/ 258950 h 918356"/>
              <a:gd name="connsiteX88" fmla="*/ 7599285 w 9517857"/>
              <a:gd name="connsiteY88" fmla="*/ 266021 h 918356"/>
              <a:gd name="connsiteX89" fmla="*/ 7644411 w 9517857"/>
              <a:gd name="connsiteY89" fmla="*/ 258986 h 918356"/>
              <a:gd name="connsiteX90" fmla="*/ 7825110 w 9517857"/>
              <a:gd name="connsiteY90" fmla="*/ 229109 h 918356"/>
              <a:gd name="connsiteX91" fmla="*/ 7965804 w 9517857"/>
              <a:gd name="connsiteY91" fmla="*/ 190545 h 918356"/>
              <a:gd name="connsiteX92" fmla="*/ 8147401 w 9517857"/>
              <a:gd name="connsiteY92" fmla="*/ 205617 h 918356"/>
              <a:gd name="connsiteX93" fmla="*/ 8256033 w 9517857"/>
              <a:gd name="connsiteY93" fmla="*/ 193713 h 918356"/>
              <a:gd name="connsiteX94" fmla="*/ 8410677 w 9517857"/>
              <a:gd name="connsiteY94" fmla="*/ 172167 h 918356"/>
              <a:gd name="connsiteX95" fmla="*/ 8617841 w 9517857"/>
              <a:gd name="connsiteY95" fmla="*/ 155167 h 918356"/>
              <a:gd name="connsiteX96" fmla="*/ 8715976 w 9517857"/>
              <a:gd name="connsiteY96" fmla="*/ 178374 h 918356"/>
              <a:gd name="connsiteX97" fmla="*/ 8778827 w 9517857"/>
              <a:gd name="connsiteY97" fmla="*/ 172936 h 918356"/>
              <a:gd name="connsiteX98" fmla="*/ 8840778 w 9517857"/>
              <a:gd name="connsiteY98" fmla="*/ 143149 h 918356"/>
              <a:gd name="connsiteX99" fmla="*/ 9010380 w 9517857"/>
              <a:gd name="connsiteY99" fmla="*/ 91891 h 918356"/>
              <a:gd name="connsiteX100" fmla="*/ 9110856 w 9517857"/>
              <a:gd name="connsiteY100" fmla="*/ 70997 h 918356"/>
              <a:gd name="connsiteX101" fmla="*/ 9268817 w 9517857"/>
              <a:gd name="connsiteY101" fmla="*/ 53082 h 918356"/>
              <a:gd name="connsiteX102" fmla="*/ 9316667 w 9517857"/>
              <a:gd name="connsiteY102" fmla="*/ 45047 h 918356"/>
              <a:gd name="connsiteX103" fmla="*/ 9428209 w 9517857"/>
              <a:gd name="connsiteY103" fmla="*/ 29923 h 918356"/>
              <a:gd name="connsiteX104" fmla="*/ 9517856 w 9517857"/>
              <a:gd name="connsiteY104"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326401 h 996838"/>
              <a:gd name="connsiteX1" fmla="*/ 4689051 w 9517857"/>
              <a:gd name="connsiteY1" fmla="*/ 329450 h 996838"/>
              <a:gd name="connsiteX2" fmla="*/ 4687244 w 9517857"/>
              <a:gd name="connsiteY2" fmla="*/ 329780 h 996838"/>
              <a:gd name="connsiteX3" fmla="*/ 4686423 w 9517857"/>
              <a:gd name="connsiteY3" fmla="*/ 326401 h 996838"/>
              <a:gd name="connsiteX4" fmla="*/ 4685225 w 9517857"/>
              <a:gd name="connsiteY4" fmla="*/ 325012 h 996838"/>
              <a:gd name="connsiteX5" fmla="*/ 4686133 w 9517857"/>
              <a:gd name="connsiteY5" fmla="*/ 325209 h 996838"/>
              <a:gd name="connsiteX6" fmla="*/ 4686423 w 9517857"/>
              <a:gd name="connsiteY6" fmla="*/ 326401 h 996838"/>
              <a:gd name="connsiteX7" fmla="*/ 4685225 w 9517857"/>
              <a:gd name="connsiteY7" fmla="*/ 325012 h 996838"/>
              <a:gd name="connsiteX8" fmla="*/ 9517856 w 9517857"/>
              <a:gd name="connsiteY8" fmla="*/ 0 h 996838"/>
              <a:gd name="connsiteX9" fmla="*/ 9517857 w 9517857"/>
              <a:gd name="connsiteY9" fmla="*/ 78494 h 996838"/>
              <a:gd name="connsiteX10" fmla="*/ 9517857 w 9517857"/>
              <a:gd name="connsiteY10" fmla="*/ 996838 h 996838"/>
              <a:gd name="connsiteX11" fmla="*/ 14604 w 9517857"/>
              <a:gd name="connsiteY11" fmla="*/ 996838 h 996838"/>
              <a:gd name="connsiteX12" fmla="*/ 12841 w 9517857"/>
              <a:gd name="connsiteY12" fmla="*/ 996245 h 996838"/>
              <a:gd name="connsiteX13" fmla="*/ 93 w 9517857"/>
              <a:gd name="connsiteY13" fmla="*/ 990953 h 996838"/>
              <a:gd name="connsiteX14" fmla="*/ 58674 w 9517857"/>
              <a:gd name="connsiteY14" fmla="*/ 968804 h 996838"/>
              <a:gd name="connsiteX15" fmla="*/ 275005 w 9517857"/>
              <a:gd name="connsiteY15" fmla="*/ 885711 h 996838"/>
              <a:gd name="connsiteX16" fmla="*/ 587824 w 9517857"/>
              <a:gd name="connsiteY16" fmla="*/ 876677 h 996838"/>
              <a:gd name="connsiteX17" fmla="*/ 727985 w 9517857"/>
              <a:gd name="connsiteY17" fmla="*/ 798308 h 996838"/>
              <a:gd name="connsiteX18" fmla="*/ 778982 w 9517857"/>
              <a:gd name="connsiteY18" fmla="*/ 788624 h 996838"/>
              <a:gd name="connsiteX19" fmla="*/ 849944 w 9517857"/>
              <a:gd name="connsiteY19" fmla="*/ 796469 h 996838"/>
              <a:gd name="connsiteX20" fmla="*/ 901402 w 9517857"/>
              <a:gd name="connsiteY20" fmla="*/ 807527 h 996838"/>
              <a:gd name="connsiteX21" fmla="*/ 930946 w 9517857"/>
              <a:gd name="connsiteY21" fmla="*/ 812528 h 996838"/>
              <a:gd name="connsiteX22" fmla="*/ 986250 w 9517857"/>
              <a:gd name="connsiteY22" fmla="*/ 792012 h 996838"/>
              <a:gd name="connsiteX23" fmla="*/ 1013752 w 9517857"/>
              <a:gd name="connsiteY23" fmla="*/ 791843 h 996838"/>
              <a:gd name="connsiteX24" fmla="*/ 1023734 w 9517857"/>
              <a:gd name="connsiteY24" fmla="*/ 797053 h 996838"/>
              <a:gd name="connsiteX25" fmla="*/ 1063207 w 9517857"/>
              <a:gd name="connsiteY25" fmla="*/ 794133 h 996838"/>
              <a:gd name="connsiteX26" fmla="*/ 1081980 w 9517857"/>
              <a:gd name="connsiteY26" fmla="*/ 816937 h 996838"/>
              <a:gd name="connsiteX27" fmla="*/ 1218120 w 9517857"/>
              <a:gd name="connsiteY27" fmla="*/ 791762 h 996838"/>
              <a:gd name="connsiteX28" fmla="*/ 1397459 w 9517857"/>
              <a:gd name="connsiteY28" fmla="*/ 769672 h 996838"/>
              <a:gd name="connsiteX29" fmla="*/ 1580688 w 9517857"/>
              <a:gd name="connsiteY29" fmla="*/ 772179 h 996838"/>
              <a:gd name="connsiteX30" fmla="*/ 1772334 w 9517857"/>
              <a:gd name="connsiteY30" fmla="*/ 789122 h 996838"/>
              <a:gd name="connsiteX31" fmla="*/ 2002561 w 9517857"/>
              <a:gd name="connsiteY31" fmla="*/ 738399 h 996838"/>
              <a:gd name="connsiteX32" fmla="*/ 2135144 w 9517857"/>
              <a:gd name="connsiteY32" fmla="*/ 714983 h 996838"/>
              <a:gd name="connsiteX33" fmla="*/ 2440292 w 9517857"/>
              <a:gd name="connsiteY33" fmla="*/ 672344 h 996838"/>
              <a:gd name="connsiteX34" fmla="*/ 2547829 w 9517857"/>
              <a:gd name="connsiteY34" fmla="*/ 644632 h 996838"/>
              <a:gd name="connsiteX35" fmla="*/ 2658055 w 9517857"/>
              <a:gd name="connsiteY35" fmla="*/ 657209 h 996838"/>
              <a:gd name="connsiteX36" fmla="*/ 2693698 w 9517857"/>
              <a:gd name="connsiteY36" fmla="*/ 638511 h 996838"/>
              <a:gd name="connsiteX37" fmla="*/ 2699673 w 9517857"/>
              <a:gd name="connsiteY37" fmla="*/ 634882 h 996838"/>
              <a:gd name="connsiteX38" fmla="*/ 2727306 w 9517857"/>
              <a:gd name="connsiteY38" fmla="*/ 629180 h 996838"/>
              <a:gd name="connsiteX39" fmla="*/ 2730451 w 9517857"/>
              <a:gd name="connsiteY39" fmla="*/ 616540 h 996838"/>
              <a:gd name="connsiteX40" fmla="*/ 2768713 w 9517857"/>
              <a:gd name="connsiteY40" fmla="*/ 600057 h 996838"/>
              <a:gd name="connsiteX41" fmla="*/ 2820868 w 9517857"/>
              <a:gd name="connsiteY41" fmla="*/ 592642 h 996838"/>
              <a:gd name="connsiteX42" fmla="*/ 3073635 w 9517857"/>
              <a:gd name="connsiteY42" fmla="*/ 569776 h 996838"/>
              <a:gd name="connsiteX43" fmla="*/ 3222071 w 9517857"/>
              <a:gd name="connsiteY43" fmla="*/ 549041 h 996838"/>
              <a:gd name="connsiteX44" fmla="*/ 3274069 w 9517857"/>
              <a:gd name="connsiteY44" fmla="*/ 530087 h 996838"/>
              <a:gd name="connsiteX45" fmla="*/ 3349632 w 9517857"/>
              <a:gd name="connsiteY45" fmla="*/ 511065 h 996838"/>
              <a:gd name="connsiteX46" fmla="*/ 3479593 w 9517857"/>
              <a:gd name="connsiteY46" fmla="*/ 468919 h 996838"/>
              <a:gd name="connsiteX47" fmla="*/ 3651428 w 9517857"/>
              <a:gd name="connsiteY47" fmla="*/ 440289 h 996838"/>
              <a:gd name="connsiteX48" fmla="*/ 3750023 w 9517857"/>
              <a:gd name="connsiteY48" fmla="*/ 449160 h 996838"/>
              <a:gd name="connsiteX49" fmla="*/ 3844133 w 9517857"/>
              <a:gd name="connsiteY49" fmla="*/ 439130 h 996838"/>
              <a:gd name="connsiteX50" fmla="*/ 3933803 w 9517857"/>
              <a:gd name="connsiteY50" fmla="*/ 435797 h 996838"/>
              <a:gd name="connsiteX51" fmla="*/ 4266740 w 9517857"/>
              <a:gd name="connsiteY51" fmla="*/ 439936 h 996838"/>
              <a:gd name="connsiteX52" fmla="*/ 4430770 w 9517857"/>
              <a:gd name="connsiteY52" fmla="*/ 421125 h 996838"/>
              <a:gd name="connsiteX53" fmla="*/ 4512664 w 9517857"/>
              <a:gd name="connsiteY53" fmla="*/ 398430 h 996838"/>
              <a:gd name="connsiteX54" fmla="*/ 4616423 w 9517857"/>
              <a:gd name="connsiteY54" fmla="*/ 369396 h 996838"/>
              <a:gd name="connsiteX55" fmla="*/ 4691675 w 9517857"/>
              <a:gd name="connsiteY55" fmla="*/ 332493 h 996838"/>
              <a:gd name="connsiteX56" fmla="*/ 4689051 w 9517857"/>
              <a:gd name="connsiteY56" fmla="*/ 329450 h 996838"/>
              <a:gd name="connsiteX57" fmla="*/ 4719994 w 9517857"/>
              <a:gd name="connsiteY57" fmla="*/ 323789 h 996838"/>
              <a:gd name="connsiteX58" fmla="*/ 4752894 w 9517857"/>
              <a:gd name="connsiteY58" fmla="*/ 318357 h 996838"/>
              <a:gd name="connsiteX59" fmla="*/ 4769329 w 9517857"/>
              <a:gd name="connsiteY59" fmla="*/ 312067 h 996838"/>
              <a:gd name="connsiteX60" fmla="*/ 4775634 w 9517857"/>
              <a:gd name="connsiteY60" fmla="*/ 312545 h 996838"/>
              <a:gd name="connsiteX61" fmla="*/ 4790452 w 9517857"/>
              <a:gd name="connsiteY61" fmla="*/ 312054 h 996838"/>
              <a:gd name="connsiteX62" fmla="*/ 4789062 w 9517857"/>
              <a:gd name="connsiteY62" fmla="*/ 320406 h 996838"/>
              <a:gd name="connsiteX63" fmla="*/ 4827826 w 9517857"/>
              <a:gd name="connsiteY63" fmla="*/ 325459 h 996838"/>
              <a:gd name="connsiteX64" fmla="*/ 4892569 w 9517857"/>
              <a:gd name="connsiteY64" fmla="*/ 328415 h 996838"/>
              <a:gd name="connsiteX65" fmla="*/ 4896611 w 9517857"/>
              <a:gd name="connsiteY65" fmla="*/ 318930 h 996838"/>
              <a:gd name="connsiteX66" fmla="*/ 4917286 w 9517857"/>
              <a:gd name="connsiteY66" fmla="*/ 322141 h 996838"/>
              <a:gd name="connsiteX67" fmla="*/ 4981173 w 9517857"/>
              <a:gd name="connsiteY67" fmla="*/ 325585 h 996838"/>
              <a:gd name="connsiteX68" fmla="*/ 5060397 w 9517857"/>
              <a:gd name="connsiteY68" fmla="*/ 342170 h 996838"/>
              <a:gd name="connsiteX69" fmla="*/ 5252996 w 9517857"/>
              <a:gd name="connsiteY69" fmla="*/ 349137 h 996838"/>
              <a:gd name="connsiteX70" fmla="*/ 5358056 w 9517857"/>
              <a:gd name="connsiteY70" fmla="*/ 325730 h 996838"/>
              <a:gd name="connsiteX71" fmla="*/ 5426496 w 9517857"/>
              <a:gd name="connsiteY71" fmla="*/ 313624 h 996838"/>
              <a:gd name="connsiteX72" fmla="*/ 5497161 w 9517857"/>
              <a:gd name="connsiteY72" fmla="*/ 307290 h 996838"/>
              <a:gd name="connsiteX73" fmla="*/ 5826043 w 9517857"/>
              <a:gd name="connsiteY73" fmla="*/ 226555 h 996838"/>
              <a:gd name="connsiteX74" fmla="*/ 6013415 w 9517857"/>
              <a:gd name="connsiteY74" fmla="*/ 215798 h 996838"/>
              <a:gd name="connsiteX75" fmla="*/ 6080994 w 9517857"/>
              <a:gd name="connsiteY75" fmla="*/ 221420 h 996838"/>
              <a:gd name="connsiteX76" fmla="*/ 6194152 w 9517857"/>
              <a:gd name="connsiteY76" fmla="*/ 230254 h 996838"/>
              <a:gd name="connsiteX77" fmla="*/ 6281379 w 9517857"/>
              <a:gd name="connsiteY77" fmla="*/ 260108 h 996838"/>
              <a:gd name="connsiteX78" fmla="*/ 6374947 w 9517857"/>
              <a:gd name="connsiteY78" fmla="*/ 258281 h 996838"/>
              <a:gd name="connsiteX79" fmla="*/ 6448518 w 9517857"/>
              <a:gd name="connsiteY79" fmla="*/ 242860 h 996838"/>
              <a:gd name="connsiteX80" fmla="*/ 6544700 w 9517857"/>
              <a:gd name="connsiteY80" fmla="*/ 245643 h 996838"/>
              <a:gd name="connsiteX81" fmla="*/ 6648353 w 9517857"/>
              <a:gd name="connsiteY81" fmla="*/ 250732 h 996838"/>
              <a:gd name="connsiteX82" fmla="*/ 6736227 w 9517857"/>
              <a:gd name="connsiteY82" fmla="*/ 251698 h 996838"/>
              <a:gd name="connsiteX83" fmla="*/ 6977218 w 9517857"/>
              <a:gd name="connsiteY83" fmla="*/ 262771 h 996838"/>
              <a:gd name="connsiteX84" fmla="*/ 7065221 w 9517857"/>
              <a:gd name="connsiteY84" fmla="*/ 306013 h 996838"/>
              <a:gd name="connsiteX85" fmla="*/ 7358195 w 9517857"/>
              <a:gd name="connsiteY85" fmla="*/ 330222 h 996838"/>
              <a:gd name="connsiteX86" fmla="*/ 7565449 w 9517857"/>
              <a:gd name="connsiteY86" fmla="*/ 337432 h 996838"/>
              <a:gd name="connsiteX87" fmla="*/ 7599285 w 9517857"/>
              <a:gd name="connsiteY87" fmla="*/ 344503 h 996838"/>
              <a:gd name="connsiteX88" fmla="*/ 7644411 w 9517857"/>
              <a:gd name="connsiteY88" fmla="*/ 337468 h 996838"/>
              <a:gd name="connsiteX89" fmla="*/ 7825110 w 9517857"/>
              <a:gd name="connsiteY89" fmla="*/ 307591 h 996838"/>
              <a:gd name="connsiteX90" fmla="*/ 7965805 w 9517857"/>
              <a:gd name="connsiteY90" fmla="*/ 278837 h 996838"/>
              <a:gd name="connsiteX91" fmla="*/ 8147401 w 9517857"/>
              <a:gd name="connsiteY91" fmla="*/ 284099 h 996838"/>
              <a:gd name="connsiteX92" fmla="*/ 8256033 w 9517857"/>
              <a:gd name="connsiteY92" fmla="*/ 272195 h 996838"/>
              <a:gd name="connsiteX93" fmla="*/ 8410677 w 9517857"/>
              <a:gd name="connsiteY93" fmla="*/ 250649 h 996838"/>
              <a:gd name="connsiteX94" fmla="*/ 8617841 w 9517857"/>
              <a:gd name="connsiteY94" fmla="*/ 233649 h 996838"/>
              <a:gd name="connsiteX95" fmla="*/ 8715976 w 9517857"/>
              <a:gd name="connsiteY95" fmla="*/ 256856 h 996838"/>
              <a:gd name="connsiteX96" fmla="*/ 8778827 w 9517857"/>
              <a:gd name="connsiteY96" fmla="*/ 251418 h 996838"/>
              <a:gd name="connsiteX97" fmla="*/ 8840778 w 9517857"/>
              <a:gd name="connsiteY97" fmla="*/ 221631 h 996838"/>
              <a:gd name="connsiteX98" fmla="*/ 9010380 w 9517857"/>
              <a:gd name="connsiteY98" fmla="*/ 170373 h 996838"/>
              <a:gd name="connsiteX99" fmla="*/ 9110856 w 9517857"/>
              <a:gd name="connsiteY99" fmla="*/ 149479 h 996838"/>
              <a:gd name="connsiteX100" fmla="*/ 9268817 w 9517857"/>
              <a:gd name="connsiteY100" fmla="*/ 131564 h 996838"/>
              <a:gd name="connsiteX101" fmla="*/ 9316667 w 9517857"/>
              <a:gd name="connsiteY101" fmla="*/ 123529 h 996838"/>
              <a:gd name="connsiteX102" fmla="*/ 9428209 w 9517857"/>
              <a:gd name="connsiteY102" fmla="*/ 108405 h 996838"/>
              <a:gd name="connsiteX103" fmla="*/ 9517856 w 9517857"/>
              <a:gd name="connsiteY103" fmla="*/ 0 h 996838"/>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48891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48891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48891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826683 w 9517857"/>
              <a:gd name="connsiteY62" fmla="*/ 163442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488916 w 9517857"/>
              <a:gd name="connsiteY103" fmla="*/ 0 h 918356"/>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769329 w 9517857"/>
              <a:gd name="connsiteY59" fmla="*/ 235460 h 920231"/>
              <a:gd name="connsiteX60" fmla="*/ 4775634 w 9517857"/>
              <a:gd name="connsiteY60" fmla="*/ 235938 h 920231"/>
              <a:gd name="connsiteX61" fmla="*/ 4807816 w 9517857"/>
              <a:gd name="connsiteY61" fmla="*/ 0 h 920231"/>
              <a:gd name="connsiteX62" fmla="*/ 4826683 w 9517857"/>
              <a:gd name="connsiteY62" fmla="*/ 165317 h 920231"/>
              <a:gd name="connsiteX63" fmla="*/ 4827826 w 9517857"/>
              <a:gd name="connsiteY63" fmla="*/ 248852 h 920231"/>
              <a:gd name="connsiteX64" fmla="*/ 4892569 w 9517857"/>
              <a:gd name="connsiteY64" fmla="*/ 251808 h 920231"/>
              <a:gd name="connsiteX65" fmla="*/ 4896611 w 9517857"/>
              <a:gd name="connsiteY65" fmla="*/ 242323 h 920231"/>
              <a:gd name="connsiteX66" fmla="*/ 4917286 w 9517857"/>
              <a:gd name="connsiteY66" fmla="*/ 245534 h 920231"/>
              <a:gd name="connsiteX67" fmla="*/ 4981173 w 9517857"/>
              <a:gd name="connsiteY67" fmla="*/ 248978 h 920231"/>
              <a:gd name="connsiteX68" fmla="*/ 5060397 w 9517857"/>
              <a:gd name="connsiteY68" fmla="*/ 265563 h 920231"/>
              <a:gd name="connsiteX69" fmla="*/ 5252996 w 9517857"/>
              <a:gd name="connsiteY69" fmla="*/ 272530 h 920231"/>
              <a:gd name="connsiteX70" fmla="*/ 5358056 w 9517857"/>
              <a:gd name="connsiteY70" fmla="*/ 249123 h 920231"/>
              <a:gd name="connsiteX71" fmla="*/ 5426496 w 9517857"/>
              <a:gd name="connsiteY71" fmla="*/ 237017 h 920231"/>
              <a:gd name="connsiteX72" fmla="*/ 5497161 w 9517857"/>
              <a:gd name="connsiteY72" fmla="*/ 230683 h 920231"/>
              <a:gd name="connsiteX73" fmla="*/ 5826043 w 9517857"/>
              <a:gd name="connsiteY73" fmla="*/ 149948 h 920231"/>
              <a:gd name="connsiteX74" fmla="*/ 6013415 w 9517857"/>
              <a:gd name="connsiteY74" fmla="*/ 139191 h 920231"/>
              <a:gd name="connsiteX75" fmla="*/ 6080994 w 9517857"/>
              <a:gd name="connsiteY75" fmla="*/ 144813 h 920231"/>
              <a:gd name="connsiteX76" fmla="*/ 6194152 w 9517857"/>
              <a:gd name="connsiteY76" fmla="*/ 153647 h 920231"/>
              <a:gd name="connsiteX77" fmla="*/ 6281379 w 9517857"/>
              <a:gd name="connsiteY77" fmla="*/ 183501 h 920231"/>
              <a:gd name="connsiteX78" fmla="*/ 6374947 w 9517857"/>
              <a:gd name="connsiteY78" fmla="*/ 181674 h 920231"/>
              <a:gd name="connsiteX79" fmla="*/ 6448518 w 9517857"/>
              <a:gd name="connsiteY79" fmla="*/ 166253 h 920231"/>
              <a:gd name="connsiteX80" fmla="*/ 6544700 w 9517857"/>
              <a:gd name="connsiteY80" fmla="*/ 169036 h 920231"/>
              <a:gd name="connsiteX81" fmla="*/ 6648353 w 9517857"/>
              <a:gd name="connsiteY81" fmla="*/ 174125 h 920231"/>
              <a:gd name="connsiteX82" fmla="*/ 6736227 w 9517857"/>
              <a:gd name="connsiteY82" fmla="*/ 175091 h 920231"/>
              <a:gd name="connsiteX83" fmla="*/ 6977218 w 9517857"/>
              <a:gd name="connsiteY83" fmla="*/ 186164 h 920231"/>
              <a:gd name="connsiteX84" fmla="*/ 7065221 w 9517857"/>
              <a:gd name="connsiteY84" fmla="*/ 229406 h 920231"/>
              <a:gd name="connsiteX85" fmla="*/ 7358195 w 9517857"/>
              <a:gd name="connsiteY85" fmla="*/ 253615 h 920231"/>
              <a:gd name="connsiteX86" fmla="*/ 7565449 w 9517857"/>
              <a:gd name="connsiteY86" fmla="*/ 260825 h 920231"/>
              <a:gd name="connsiteX87" fmla="*/ 7599285 w 9517857"/>
              <a:gd name="connsiteY87" fmla="*/ 267896 h 920231"/>
              <a:gd name="connsiteX88" fmla="*/ 7644411 w 9517857"/>
              <a:gd name="connsiteY88" fmla="*/ 260861 h 920231"/>
              <a:gd name="connsiteX89" fmla="*/ 7825110 w 9517857"/>
              <a:gd name="connsiteY89" fmla="*/ 230984 h 920231"/>
              <a:gd name="connsiteX90" fmla="*/ 7965805 w 9517857"/>
              <a:gd name="connsiteY90" fmla="*/ 202230 h 920231"/>
              <a:gd name="connsiteX91" fmla="*/ 8147401 w 9517857"/>
              <a:gd name="connsiteY91" fmla="*/ 207492 h 920231"/>
              <a:gd name="connsiteX92" fmla="*/ 8256033 w 9517857"/>
              <a:gd name="connsiteY92" fmla="*/ 195588 h 920231"/>
              <a:gd name="connsiteX93" fmla="*/ 8410677 w 9517857"/>
              <a:gd name="connsiteY93" fmla="*/ 174042 h 920231"/>
              <a:gd name="connsiteX94" fmla="*/ 8617841 w 9517857"/>
              <a:gd name="connsiteY94" fmla="*/ 157042 h 920231"/>
              <a:gd name="connsiteX95" fmla="*/ 8715976 w 9517857"/>
              <a:gd name="connsiteY95" fmla="*/ 180249 h 920231"/>
              <a:gd name="connsiteX96" fmla="*/ 8778827 w 9517857"/>
              <a:gd name="connsiteY96" fmla="*/ 174811 h 920231"/>
              <a:gd name="connsiteX97" fmla="*/ 8840778 w 9517857"/>
              <a:gd name="connsiteY97" fmla="*/ 145024 h 920231"/>
              <a:gd name="connsiteX98" fmla="*/ 9010380 w 9517857"/>
              <a:gd name="connsiteY98" fmla="*/ 93766 h 920231"/>
              <a:gd name="connsiteX99" fmla="*/ 9110856 w 9517857"/>
              <a:gd name="connsiteY99" fmla="*/ 72872 h 920231"/>
              <a:gd name="connsiteX100" fmla="*/ 9268817 w 9517857"/>
              <a:gd name="connsiteY100" fmla="*/ 54957 h 920231"/>
              <a:gd name="connsiteX101" fmla="*/ 9316667 w 9517857"/>
              <a:gd name="connsiteY101" fmla="*/ 46922 h 920231"/>
              <a:gd name="connsiteX102" fmla="*/ 9428209 w 9517857"/>
              <a:gd name="connsiteY102" fmla="*/ 31798 h 920231"/>
              <a:gd name="connsiteX103" fmla="*/ 9488916 w 9517857"/>
              <a:gd name="connsiteY103"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769329 w 9517857"/>
              <a:gd name="connsiteY59" fmla="*/ 235460 h 920231"/>
              <a:gd name="connsiteX60" fmla="*/ 4807816 w 9517857"/>
              <a:gd name="connsiteY60" fmla="*/ 0 h 920231"/>
              <a:gd name="connsiteX61" fmla="*/ 4826683 w 9517857"/>
              <a:gd name="connsiteY61" fmla="*/ 165317 h 920231"/>
              <a:gd name="connsiteX62" fmla="*/ 4827826 w 9517857"/>
              <a:gd name="connsiteY62" fmla="*/ 248852 h 920231"/>
              <a:gd name="connsiteX63" fmla="*/ 4892569 w 9517857"/>
              <a:gd name="connsiteY63" fmla="*/ 251808 h 920231"/>
              <a:gd name="connsiteX64" fmla="*/ 4896611 w 9517857"/>
              <a:gd name="connsiteY64" fmla="*/ 242323 h 920231"/>
              <a:gd name="connsiteX65" fmla="*/ 4917286 w 9517857"/>
              <a:gd name="connsiteY65" fmla="*/ 245534 h 920231"/>
              <a:gd name="connsiteX66" fmla="*/ 4981173 w 9517857"/>
              <a:gd name="connsiteY66" fmla="*/ 248978 h 920231"/>
              <a:gd name="connsiteX67" fmla="*/ 5060397 w 9517857"/>
              <a:gd name="connsiteY67" fmla="*/ 265563 h 920231"/>
              <a:gd name="connsiteX68" fmla="*/ 5252996 w 9517857"/>
              <a:gd name="connsiteY68" fmla="*/ 272530 h 920231"/>
              <a:gd name="connsiteX69" fmla="*/ 5358056 w 9517857"/>
              <a:gd name="connsiteY69" fmla="*/ 249123 h 920231"/>
              <a:gd name="connsiteX70" fmla="*/ 5426496 w 9517857"/>
              <a:gd name="connsiteY70" fmla="*/ 237017 h 920231"/>
              <a:gd name="connsiteX71" fmla="*/ 5497161 w 9517857"/>
              <a:gd name="connsiteY71" fmla="*/ 230683 h 920231"/>
              <a:gd name="connsiteX72" fmla="*/ 5826043 w 9517857"/>
              <a:gd name="connsiteY72" fmla="*/ 149948 h 920231"/>
              <a:gd name="connsiteX73" fmla="*/ 6013415 w 9517857"/>
              <a:gd name="connsiteY73" fmla="*/ 139191 h 920231"/>
              <a:gd name="connsiteX74" fmla="*/ 6080994 w 9517857"/>
              <a:gd name="connsiteY74" fmla="*/ 144813 h 920231"/>
              <a:gd name="connsiteX75" fmla="*/ 6194152 w 9517857"/>
              <a:gd name="connsiteY75" fmla="*/ 153647 h 920231"/>
              <a:gd name="connsiteX76" fmla="*/ 6281379 w 9517857"/>
              <a:gd name="connsiteY76" fmla="*/ 183501 h 920231"/>
              <a:gd name="connsiteX77" fmla="*/ 6374947 w 9517857"/>
              <a:gd name="connsiteY77" fmla="*/ 181674 h 920231"/>
              <a:gd name="connsiteX78" fmla="*/ 6448518 w 9517857"/>
              <a:gd name="connsiteY78" fmla="*/ 166253 h 920231"/>
              <a:gd name="connsiteX79" fmla="*/ 6544700 w 9517857"/>
              <a:gd name="connsiteY79" fmla="*/ 169036 h 920231"/>
              <a:gd name="connsiteX80" fmla="*/ 6648353 w 9517857"/>
              <a:gd name="connsiteY80" fmla="*/ 174125 h 920231"/>
              <a:gd name="connsiteX81" fmla="*/ 6736227 w 9517857"/>
              <a:gd name="connsiteY81" fmla="*/ 175091 h 920231"/>
              <a:gd name="connsiteX82" fmla="*/ 6977218 w 9517857"/>
              <a:gd name="connsiteY82" fmla="*/ 186164 h 920231"/>
              <a:gd name="connsiteX83" fmla="*/ 7065221 w 9517857"/>
              <a:gd name="connsiteY83" fmla="*/ 229406 h 920231"/>
              <a:gd name="connsiteX84" fmla="*/ 7358195 w 9517857"/>
              <a:gd name="connsiteY84" fmla="*/ 253615 h 920231"/>
              <a:gd name="connsiteX85" fmla="*/ 7565449 w 9517857"/>
              <a:gd name="connsiteY85" fmla="*/ 260825 h 920231"/>
              <a:gd name="connsiteX86" fmla="*/ 7599285 w 9517857"/>
              <a:gd name="connsiteY86" fmla="*/ 267896 h 920231"/>
              <a:gd name="connsiteX87" fmla="*/ 7644411 w 9517857"/>
              <a:gd name="connsiteY87" fmla="*/ 260861 h 920231"/>
              <a:gd name="connsiteX88" fmla="*/ 7825110 w 9517857"/>
              <a:gd name="connsiteY88" fmla="*/ 230984 h 920231"/>
              <a:gd name="connsiteX89" fmla="*/ 7965805 w 9517857"/>
              <a:gd name="connsiteY89" fmla="*/ 202230 h 920231"/>
              <a:gd name="connsiteX90" fmla="*/ 8147401 w 9517857"/>
              <a:gd name="connsiteY90" fmla="*/ 207492 h 920231"/>
              <a:gd name="connsiteX91" fmla="*/ 8256033 w 9517857"/>
              <a:gd name="connsiteY91" fmla="*/ 195588 h 920231"/>
              <a:gd name="connsiteX92" fmla="*/ 8410677 w 9517857"/>
              <a:gd name="connsiteY92" fmla="*/ 174042 h 920231"/>
              <a:gd name="connsiteX93" fmla="*/ 8617841 w 9517857"/>
              <a:gd name="connsiteY93" fmla="*/ 157042 h 920231"/>
              <a:gd name="connsiteX94" fmla="*/ 8715976 w 9517857"/>
              <a:gd name="connsiteY94" fmla="*/ 180249 h 920231"/>
              <a:gd name="connsiteX95" fmla="*/ 8778827 w 9517857"/>
              <a:gd name="connsiteY95" fmla="*/ 174811 h 920231"/>
              <a:gd name="connsiteX96" fmla="*/ 8840778 w 9517857"/>
              <a:gd name="connsiteY96" fmla="*/ 145024 h 920231"/>
              <a:gd name="connsiteX97" fmla="*/ 9010380 w 9517857"/>
              <a:gd name="connsiteY97" fmla="*/ 93766 h 920231"/>
              <a:gd name="connsiteX98" fmla="*/ 9110856 w 9517857"/>
              <a:gd name="connsiteY98" fmla="*/ 72872 h 920231"/>
              <a:gd name="connsiteX99" fmla="*/ 9268817 w 9517857"/>
              <a:gd name="connsiteY99" fmla="*/ 54957 h 920231"/>
              <a:gd name="connsiteX100" fmla="*/ 9316667 w 9517857"/>
              <a:gd name="connsiteY100" fmla="*/ 46922 h 920231"/>
              <a:gd name="connsiteX101" fmla="*/ 9428209 w 9517857"/>
              <a:gd name="connsiteY101" fmla="*/ 31798 h 920231"/>
              <a:gd name="connsiteX102" fmla="*/ 9488916 w 9517857"/>
              <a:gd name="connsiteY102"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807816 w 9517857"/>
              <a:gd name="connsiteY59" fmla="*/ 0 h 920231"/>
              <a:gd name="connsiteX60" fmla="*/ 4826683 w 9517857"/>
              <a:gd name="connsiteY60" fmla="*/ 165317 h 920231"/>
              <a:gd name="connsiteX61" fmla="*/ 4827826 w 9517857"/>
              <a:gd name="connsiteY61" fmla="*/ 248852 h 920231"/>
              <a:gd name="connsiteX62" fmla="*/ 4892569 w 9517857"/>
              <a:gd name="connsiteY62" fmla="*/ 251808 h 920231"/>
              <a:gd name="connsiteX63" fmla="*/ 4896611 w 9517857"/>
              <a:gd name="connsiteY63" fmla="*/ 242323 h 920231"/>
              <a:gd name="connsiteX64" fmla="*/ 4917286 w 9517857"/>
              <a:gd name="connsiteY64" fmla="*/ 245534 h 920231"/>
              <a:gd name="connsiteX65" fmla="*/ 4981173 w 9517857"/>
              <a:gd name="connsiteY65" fmla="*/ 248978 h 920231"/>
              <a:gd name="connsiteX66" fmla="*/ 5060397 w 9517857"/>
              <a:gd name="connsiteY66" fmla="*/ 265563 h 920231"/>
              <a:gd name="connsiteX67" fmla="*/ 5252996 w 9517857"/>
              <a:gd name="connsiteY67" fmla="*/ 272530 h 920231"/>
              <a:gd name="connsiteX68" fmla="*/ 5358056 w 9517857"/>
              <a:gd name="connsiteY68" fmla="*/ 249123 h 920231"/>
              <a:gd name="connsiteX69" fmla="*/ 5426496 w 9517857"/>
              <a:gd name="connsiteY69" fmla="*/ 237017 h 920231"/>
              <a:gd name="connsiteX70" fmla="*/ 5497161 w 9517857"/>
              <a:gd name="connsiteY70" fmla="*/ 230683 h 920231"/>
              <a:gd name="connsiteX71" fmla="*/ 5826043 w 9517857"/>
              <a:gd name="connsiteY71" fmla="*/ 149948 h 920231"/>
              <a:gd name="connsiteX72" fmla="*/ 6013415 w 9517857"/>
              <a:gd name="connsiteY72" fmla="*/ 139191 h 920231"/>
              <a:gd name="connsiteX73" fmla="*/ 6080994 w 9517857"/>
              <a:gd name="connsiteY73" fmla="*/ 144813 h 920231"/>
              <a:gd name="connsiteX74" fmla="*/ 6194152 w 9517857"/>
              <a:gd name="connsiteY74" fmla="*/ 153647 h 920231"/>
              <a:gd name="connsiteX75" fmla="*/ 6281379 w 9517857"/>
              <a:gd name="connsiteY75" fmla="*/ 183501 h 920231"/>
              <a:gd name="connsiteX76" fmla="*/ 6374947 w 9517857"/>
              <a:gd name="connsiteY76" fmla="*/ 181674 h 920231"/>
              <a:gd name="connsiteX77" fmla="*/ 6448518 w 9517857"/>
              <a:gd name="connsiteY77" fmla="*/ 166253 h 920231"/>
              <a:gd name="connsiteX78" fmla="*/ 6544700 w 9517857"/>
              <a:gd name="connsiteY78" fmla="*/ 169036 h 920231"/>
              <a:gd name="connsiteX79" fmla="*/ 6648353 w 9517857"/>
              <a:gd name="connsiteY79" fmla="*/ 174125 h 920231"/>
              <a:gd name="connsiteX80" fmla="*/ 6736227 w 9517857"/>
              <a:gd name="connsiteY80" fmla="*/ 175091 h 920231"/>
              <a:gd name="connsiteX81" fmla="*/ 6977218 w 9517857"/>
              <a:gd name="connsiteY81" fmla="*/ 186164 h 920231"/>
              <a:gd name="connsiteX82" fmla="*/ 7065221 w 9517857"/>
              <a:gd name="connsiteY82" fmla="*/ 229406 h 920231"/>
              <a:gd name="connsiteX83" fmla="*/ 7358195 w 9517857"/>
              <a:gd name="connsiteY83" fmla="*/ 253615 h 920231"/>
              <a:gd name="connsiteX84" fmla="*/ 7565449 w 9517857"/>
              <a:gd name="connsiteY84" fmla="*/ 260825 h 920231"/>
              <a:gd name="connsiteX85" fmla="*/ 7599285 w 9517857"/>
              <a:gd name="connsiteY85" fmla="*/ 267896 h 920231"/>
              <a:gd name="connsiteX86" fmla="*/ 7644411 w 9517857"/>
              <a:gd name="connsiteY86" fmla="*/ 260861 h 920231"/>
              <a:gd name="connsiteX87" fmla="*/ 7825110 w 9517857"/>
              <a:gd name="connsiteY87" fmla="*/ 230984 h 920231"/>
              <a:gd name="connsiteX88" fmla="*/ 7965805 w 9517857"/>
              <a:gd name="connsiteY88" fmla="*/ 202230 h 920231"/>
              <a:gd name="connsiteX89" fmla="*/ 8147401 w 9517857"/>
              <a:gd name="connsiteY89" fmla="*/ 207492 h 920231"/>
              <a:gd name="connsiteX90" fmla="*/ 8256033 w 9517857"/>
              <a:gd name="connsiteY90" fmla="*/ 195588 h 920231"/>
              <a:gd name="connsiteX91" fmla="*/ 8410677 w 9517857"/>
              <a:gd name="connsiteY91" fmla="*/ 174042 h 920231"/>
              <a:gd name="connsiteX92" fmla="*/ 8617841 w 9517857"/>
              <a:gd name="connsiteY92" fmla="*/ 157042 h 920231"/>
              <a:gd name="connsiteX93" fmla="*/ 8715976 w 9517857"/>
              <a:gd name="connsiteY93" fmla="*/ 180249 h 920231"/>
              <a:gd name="connsiteX94" fmla="*/ 8778827 w 9517857"/>
              <a:gd name="connsiteY94" fmla="*/ 174811 h 920231"/>
              <a:gd name="connsiteX95" fmla="*/ 8840778 w 9517857"/>
              <a:gd name="connsiteY95" fmla="*/ 145024 h 920231"/>
              <a:gd name="connsiteX96" fmla="*/ 9010380 w 9517857"/>
              <a:gd name="connsiteY96" fmla="*/ 93766 h 920231"/>
              <a:gd name="connsiteX97" fmla="*/ 9110856 w 9517857"/>
              <a:gd name="connsiteY97" fmla="*/ 72872 h 920231"/>
              <a:gd name="connsiteX98" fmla="*/ 9268817 w 9517857"/>
              <a:gd name="connsiteY98" fmla="*/ 54957 h 920231"/>
              <a:gd name="connsiteX99" fmla="*/ 9316667 w 9517857"/>
              <a:gd name="connsiteY99" fmla="*/ 46922 h 920231"/>
              <a:gd name="connsiteX100" fmla="*/ 9428209 w 9517857"/>
              <a:gd name="connsiteY100" fmla="*/ 31798 h 920231"/>
              <a:gd name="connsiteX101" fmla="*/ 9488916 w 9517857"/>
              <a:gd name="connsiteY101"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807816 w 9517857"/>
              <a:gd name="connsiteY58" fmla="*/ 0 h 920231"/>
              <a:gd name="connsiteX59" fmla="*/ 4826683 w 9517857"/>
              <a:gd name="connsiteY59" fmla="*/ 165317 h 920231"/>
              <a:gd name="connsiteX60" fmla="*/ 4827826 w 9517857"/>
              <a:gd name="connsiteY60" fmla="*/ 248852 h 920231"/>
              <a:gd name="connsiteX61" fmla="*/ 4892569 w 9517857"/>
              <a:gd name="connsiteY61" fmla="*/ 251808 h 920231"/>
              <a:gd name="connsiteX62" fmla="*/ 4896611 w 9517857"/>
              <a:gd name="connsiteY62" fmla="*/ 242323 h 920231"/>
              <a:gd name="connsiteX63" fmla="*/ 4917286 w 9517857"/>
              <a:gd name="connsiteY63" fmla="*/ 245534 h 920231"/>
              <a:gd name="connsiteX64" fmla="*/ 4981173 w 9517857"/>
              <a:gd name="connsiteY64" fmla="*/ 248978 h 920231"/>
              <a:gd name="connsiteX65" fmla="*/ 5060397 w 9517857"/>
              <a:gd name="connsiteY65" fmla="*/ 265563 h 920231"/>
              <a:gd name="connsiteX66" fmla="*/ 5252996 w 9517857"/>
              <a:gd name="connsiteY66" fmla="*/ 272530 h 920231"/>
              <a:gd name="connsiteX67" fmla="*/ 5358056 w 9517857"/>
              <a:gd name="connsiteY67" fmla="*/ 249123 h 920231"/>
              <a:gd name="connsiteX68" fmla="*/ 5426496 w 9517857"/>
              <a:gd name="connsiteY68" fmla="*/ 237017 h 920231"/>
              <a:gd name="connsiteX69" fmla="*/ 5497161 w 9517857"/>
              <a:gd name="connsiteY69" fmla="*/ 230683 h 920231"/>
              <a:gd name="connsiteX70" fmla="*/ 5826043 w 9517857"/>
              <a:gd name="connsiteY70" fmla="*/ 149948 h 920231"/>
              <a:gd name="connsiteX71" fmla="*/ 6013415 w 9517857"/>
              <a:gd name="connsiteY71" fmla="*/ 139191 h 920231"/>
              <a:gd name="connsiteX72" fmla="*/ 6080994 w 9517857"/>
              <a:gd name="connsiteY72" fmla="*/ 144813 h 920231"/>
              <a:gd name="connsiteX73" fmla="*/ 6194152 w 9517857"/>
              <a:gd name="connsiteY73" fmla="*/ 153647 h 920231"/>
              <a:gd name="connsiteX74" fmla="*/ 6281379 w 9517857"/>
              <a:gd name="connsiteY74" fmla="*/ 183501 h 920231"/>
              <a:gd name="connsiteX75" fmla="*/ 6374947 w 9517857"/>
              <a:gd name="connsiteY75" fmla="*/ 181674 h 920231"/>
              <a:gd name="connsiteX76" fmla="*/ 6448518 w 9517857"/>
              <a:gd name="connsiteY76" fmla="*/ 166253 h 920231"/>
              <a:gd name="connsiteX77" fmla="*/ 6544700 w 9517857"/>
              <a:gd name="connsiteY77" fmla="*/ 169036 h 920231"/>
              <a:gd name="connsiteX78" fmla="*/ 6648353 w 9517857"/>
              <a:gd name="connsiteY78" fmla="*/ 174125 h 920231"/>
              <a:gd name="connsiteX79" fmla="*/ 6736227 w 9517857"/>
              <a:gd name="connsiteY79" fmla="*/ 175091 h 920231"/>
              <a:gd name="connsiteX80" fmla="*/ 6977218 w 9517857"/>
              <a:gd name="connsiteY80" fmla="*/ 186164 h 920231"/>
              <a:gd name="connsiteX81" fmla="*/ 7065221 w 9517857"/>
              <a:gd name="connsiteY81" fmla="*/ 229406 h 920231"/>
              <a:gd name="connsiteX82" fmla="*/ 7358195 w 9517857"/>
              <a:gd name="connsiteY82" fmla="*/ 253615 h 920231"/>
              <a:gd name="connsiteX83" fmla="*/ 7565449 w 9517857"/>
              <a:gd name="connsiteY83" fmla="*/ 260825 h 920231"/>
              <a:gd name="connsiteX84" fmla="*/ 7599285 w 9517857"/>
              <a:gd name="connsiteY84" fmla="*/ 267896 h 920231"/>
              <a:gd name="connsiteX85" fmla="*/ 7644411 w 9517857"/>
              <a:gd name="connsiteY85" fmla="*/ 260861 h 920231"/>
              <a:gd name="connsiteX86" fmla="*/ 7825110 w 9517857"/>
              <a:gd name="connsiteY86" fmla="*/ 230984 h 920231"/>
              <a:gd name="connsiteX87" fmla="*/ 7965805 w 9517857"/>
              <a:gd name="connsiteY87" fmla="*/ 202230 h 920231"/>
              <a:gd name="connsiteX88" fmla="*/ 8147401 w 9517857"/>
              <a:gd name="connsiteY88" fmla="*/ 207492 h 920231"/>
              <a:gd name="connsiteX89" fmla="*/ 8256033 w 9517857"/>
              <a:gd name="connsiteY89" fmla="*/ 195588 h 920231"/>
              <a:gd name="connsiteX90" fmla="*/ 8410677 w 9517857"/>
              <a:gd name="connsiteY90" fmla="*/ 174042 h 920231"/>
              <a:gd name="connsiteX91" fmla="*/ 8617841 w 9517857"/>
              <a:gd name="connsiteY91" fmla="*/ 157042 h 920231"/>
              <a:gd name="connsiteX92" fmla="*/ 8715976 w 9517857"/>
              <a:gd name="connsiteY92" fmla="*/ 180249 h 920231"/>
              <a:gd name="connsiteX93" fmla="*/ 8778827 w 9517857"/>
              <a:gd name="connsiteY93" fmla="*/ 174811 h 920231"/>
              <a:gd name="connsiteX94" fmla="*/ 8840778 w 9517857"/>
              <a:gd name="connsiteY94" fmla="*/ 145024 h 920231"/>
              <a:gd name="connsiteX95" fmla="*/ 9010380 w 9517857"/>
              <a:gd name="connsiteY95" fmla="*/ 93766 h 920231"/>
              <a:gd name="connsiteX96" fmla="*/ 9110856 w 9517857"/>
              <a:gd name="connsiteY96" fmla="*/ 72872 h 920231"/>
              <a:gd name="connsiteX97" fmla="*/ 9268817 w 9517857"/>
              <a:gd name="connsiteY97" fmla="*/ 54957 h 920231"/>
              <a:gd name="connsiteX98" fmla="*/ 9316667 w 9517857"/>
              <a:gd name="connsiteY98" fmla="*/ 46922 h 920231"/>
              <a:gd name="connsiteX99" fmla="*/ 9428209 w 9517857"/>
              <a:gd name="connsiteY99" fmla="*/ 31798 h 920231"/>
              <a:gd name="connsiteX100" fmla="*/ 9488916 w 9517857"/>
              <a:gd name="connsiteY100"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807816 w 9517857"/>
              <a:gd name="connsiteY57" fmla="*/ 0 h 920231"/>
              <a:gd name="connsiteX58" fmla="*/ 4826683 w 9517857"/>
              <a:gd name="connsiteY58" fmla="*/ 165317 h 920231"/>
              <a:gd name="connsiteX59" fmla="*/ 4827826 w 9517857"/>
              <a:gd name="connsiteY59" fmla="*/ 248852 h 920231"/>
              <a:gd name="connsiteX60" fmla="*/ 4892569 w 9517857"/>
              <a:gd name="connsiteY60" fmla="*/ 251808 h 920231"/>
              <a:gd name="connsiteX61" fmla="*/ 4896611 w 9517857"/>
              <a:gd name="connsiteY61" fmla="*/ 242323 h 920231"/>
              <a:gd name="connsiteX62" fmla="*/ 4917286 w 9517857"/>
              <a:gd name="connsiteY62" fmla="*/ 245534 h 920231"/>
              <a:gd name="connsiteX63" fmla="*/ 4981173 w 9517857"/>
              <a:gd name="connsiteY63" fmla="*/ 248978 h 920231"/>
              <a:gd name="connsiteX64" fmla="*/ 5060397 w 9517857"/>
              <a:gd name="connsiteY64" fmla="*/ 265563 h 920231"/>
              <a:gd name="connsiteX65" fmla="*/ 5252996 w 9517857"/>
              <a:gd name="connsiteY65" fmla="*/ 272530 h 920231"/>
              <a:gd name="connsiteX66" fmla="*/ 5358056 w 9517857"/>
              <a:gd name="connsiteY66" fmla="*/ 249123 h 920231"/>
              <a:gd name="connsiteX67" fmla="*/ 5426496 w 9517857"/>
              <a:gd name="connsiteY67" fmla="*/ 237017 h 920231"/>
              <a:gd name="connsiteX68" fmla="*/ 5497161 w 9517857"/>
              <a:gd name="connsiteY68" fmla="*/ 230683 h 920231"/>
              <a:gd name="connsiteX69" fmla="*/ 5826043 w 9517857"/>
              <a:gd name="connsiteY69" fmla="*/ 149948 h 920231"/>
              <a:gd name="connsiteX70" fmla="*/ 6013415 w 9517857"/>
              <a:gd name="connsiteY70" fmla="*/ 139191 h 920231"/>
              <a:gd name="connsiteX71" fmla="*/ 6080994 w 9517857"/>
              <a:gd name="connsiteY71" fmla="*/ 144813 h 920231"/>
              <a:gd name="connsiteX72" fmla="*/ 6194152 w 9517857"/>
              <a:gd name="connsiteY72" fmla="*/ 153647 h 920231"/>
              <a:gd name="connsiteX73" fmla="*/ 6281379 w 9517857"/>
              <a:gd name="connsiteY73" fmla="*/ 183501 h 920231"/>
              <a:gd name="connsiteX74" fmla="*/ 6374947 w 9517857"/>
              <a:gd name="connsiteY74" fmla="*/ 181674 h 920231"/>
              <a:gd name="connsiteX75" fmla="*/ 6448518 w 9517857"/>
              <a:gd name="connsiteY75" fmla="*/ 166253 h 920231"/>
              <a:gd name="connsiteX76" fmla="*/ 6544700 w 9517857"/>
              <a:gd name="connsiteY76" fmla="*/ 169036 h 920231"/>
              <a:gd name="connsiteX77" fmla="*/ 6648353 w 9517857"/>
              <a:gd name="connsiteY77" fmla="*/ 174125 h 920231"/>
              <a:gd name="connsiteX78" fmla="*/ 6736227 w 9517857"/>
              <a:gd name="connsiteY78" fmla="*/ 175091 h 920231"/>
              <a:gd name="connsiteX79" fmla="*/ 6977218 w 9517857"/>
              <a:gd name="connsiteY79" fmla="*/ 186164 h 920231"/>
              <a:gd name="connsiteX80" fmla="*/ 7065221 w 9517857"/>
              <a:gd name="connsiteY80" fmla="*/ 229406 h 920231"/>
              <a:gd name="connsiteX81" fmla="*/ 7358195 w 9517857"/>
              <a:gd name="connsiteY81" fmla="*/ 253615 h 920231"/>
              <a:gd name="connsiteX82" fmla="*/ 7565449 w 9517857"/>
              <a:gd name="connsiteY82" fmla="*/ 260825 h 920231"/>
              <a:gd name="connsiteX83" fmla="*/ 7599285 w 9517857"/>
              <a:gd name="connsiteY83" fmla="*/ 267896 h 920231"/>
              <a:gd name="connsiteX84" fmla="*/ 7644411 w 9517857"/>
              <a:gd name="connsiteY84" fmla="*/ 260861 h 920231"/>
              <a:gd name="connsiteX85" fmla="*/ 7825110 w 9517857"/>
              <a:gd name="connsiteY85" fmla="*/ 230984 h 920231"/>
              <a:gd name="connsiteX86" fmla="*/ 7965805 w 9517857"/>
              <a:gd name="connsiteY86" fmla="*/ 202230 h 920231"/>
              <a:gd name="connsiteX87" fmla="*/ 8147401 w 9517857"/>
              <a:gd name="connsiteY87" fmla="*/ 207492 h 920231"/>
              <a:gd name="connsiteX88" fmla="*/ 8256033 w 9517857"/>
              <a:gd name="connsiteY88" fmla="*/ 195588 h 920231"/>
              <a:gd name="connsiteX89" fmla="*/ 8410677 w 9517857"/>
              <a:gd name="connsiteY89" fmla="*/ 174042 h 920231"/>
              <a:gd name="connsiteX90" fmla="*/ 8617841 w 9517857"/>
              <a:gd name="connsiteY90" fmla="*/ 157042 h 920231"/>
              <a:gd name="connsiteX91" fmla="*/ 8715976 w 9517857"/>
              <a:gd name="connsiteY91" fmla="*/ 180249 h 920231"/>
              <a:gd name="connsiteX92" fmla="*/ 8778827 w 9517857"/>
              <a:gd name="connsiteY92" fmla="*/ 174811 h 920231"/>
              <a:gd name="connsiteX93" fmla="*/ 8840778 w 9517857"/>
              <a:gd name="connsiteY93" fmla="*/ 145024 h 920231"/>
              <a:gd name="connsiteX94" fmla="*/ 9010380 w 9517857"/>
              <a:gd name="connsiteY94" fmla="*/ 93766 h 920231"/>
              <a:gd name="connsiteX95" fmla="*/ 9110856 w 9517857"/>
              <a:gd name="connsiteY95" fmla="*/ 72872 h 920231"/>
              <a:gd name="connsiteX96" fmla="*/ 9268817 w 9517857"/>
              <a:gd name="connsiteY96" fmla="*/ 54957 h 920231"/>
              <a:gd name="connsiteX97" fmla="*/ 9316667 w 9517857"/>
              <a:gd name="connsiteY97" fmla="*/ 46922 h 920231"/>
              <a:gd name="connsiteX98" fmla="*/ 9428209 w 9517857"/>
              <a:gd name="connsiteY98" fmla="*/ 31798 h 920231"/>
              <a:gd name="connsiteX99" fmla="*/ 9488916 w 9517857"/>
              <a:gd name="connsiteY99"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807816 w 9517857"/>
              <a:gd name="connsiteY56" fmla="*/ 0 h 920231"/>
              <a:gd name="connsiteX57" fmla="*/ 4826683 w 9517857"/>
              <a:gd name="connsiteY57" fmla="*/ 165317 h 920231"/>
              <a:gd name="connsiteX58" fmla="*/ 4827826 w 9517857"/>
              <a:gd name="connsiteY58" fmla="*/ 248852 h 920231"/>
              <a:gd name="connsiteX59" fmla="*/ 4892569 w 9517857"/>
              <a:gd name="connsiteY59" fmla="*/ 251808 h 920231"/>
              <a:gd name="connsiteX60" fmla="*/ 4896611 w 9517857"/>
              <a:gd name="connsiteY60" fmla="*/ 242323 h 920231"/>
              <a:gd name="connsiteX61" fmla="*/ 4917286 w 9517857"/>
              <a:gd name="connsiteY61" fmla="*/ 245534 h 920231"/>
              <a:gd name="connsiteX62" fmla="*/ 4981173 w 9517857"/>
              <a:gd name="connsiteY62" fmla="*/ 248978 h 920231"/>
              <a:gd name="connsiteX63" fmla="*/ 5060397 w 9517857"/>
              <a:gd name="connsiteY63" fmla="*/ 265563 h 920231"/>
              <a:gd name="connsiteX64" fmla="*/ 5252996 w 9517857"/>
              <a:gd name="connsiteY64" fmla="*/ 272530 h 920231"/>
              <a:gd name="connsiteX65" fmla="*/ 5358056 w 9517857"/>
              <a:gd name="connsiteY65" fmla="*/ 249123 h 920231"/>
              <a:gd name="connsiteX66" fmla="*/ 5426496 w 9517857"/>
              <a:gd name="connsiteY66" fmla="*/ 237017 h 920231"/>
              <a:gd name="connsiteX67" fmla="*/ 5497161 w 9517857"/>
              <a:gd name="connsiteY67" fmla="*/ 230683 h 920231"/>
              <a:gd name="connsiteX68" fmla="*/ 5826043 w 9517857"/>
              <a:gd name="connsiteY68" fmla="*/ 149948 h 920231"/>
              <a:gd name="connsiteX69" fmla="*/ 6013415 w 9517857"/>
              <a:gd name="connsiteY69" fmla="*/ 139191 h 920231"/>
              <a:gd name="connsiteX70" fmla="*/ 6080994 w 9517857"/>
              <a:gd name="connsiteY70" fmla="*/ 144813 h 920231"/>
              <a:gd name="connsiteX71" fmla="*/ 6194152 w 9517857"/>
              <a:gd name="connsiteY71" fmla="*/ 153647 h 920231"/>
              <a:gd name="connsiteX72" fmla="*/ 6281379 w 9517857"/>
              <a:gd name="connsiteY72" fmla="*/ 183501 h 920231"/>
              <a:gd name="connsiteX73" fmla="*/ 6374947 w 9517857"/>
              <a:gd name="connsiteY73" fmla="*/ 181674 h 920231"/>
              <a:gd name="connsiteX74" fmla="*/ 6448518 w 9517857"/>
              <a:gd name="connsiteY74" fmla="*/ 166253 h 920231"/>
              <a:gd name="connsiteX75" fmla="*/ 6544700 w 9517857"/>
              <a:gd name="connsiteY75" fmla="*/ 169036 h 920231"/>
              <a:gd name="connsiteX76" fmla="*/ 6648353 w 9517857"/>
              <a:gd name="connsiteY76" fmla="*/ 174125 h 920231"/>
              <a:gd name="connsiteX77" fmla="*/ 6736227 w 9517857"/>
              <a:gd name="connsiteY77" fmla="*/ 175091 h 920231"/>
              <a:gd name="connsiteX78" fmla="*/ 6977218 w 9517857"/>
              <a:gd name="connsiteY78" fmla="*/ 186164 h 920231"/>
              <a:gd name="connsiteX79" fmla="*/ 7065221 w 9517857"/>
              <a:gd name="connsiteY79" fmla="*/ 229406 h 920231"/>
              <a:gd name="connsiteX80" fmla="*/ 7358195 w 9517857"/>
              <a:gd name="connsiteY80" fmla="*/ 253615 h 920231"/>
              <a:gd name="connsiteX81" fmla="*/ 7565449 w 9517857"/>
              <a:gd name="connsiteY81" fmla="*/ 260825 h 920231"/>
              <a:gd name="connsiteX82" fmla="*/ 7599285 w 9517857"/>
              <a:gd name="connsiteY82" fmla="*/ 267896 h 920231"/>
              <a:gd name="connsiteX83" fmla="*/ 7644411 w 9517857"/>
              <a:gd name="connsiteY83" fmla="*/ 260861 h 920231"/>
              <a:gd name="connsiteX84" fmla="*/ 7825110 w 9517857"/>
              <a:gd name="connsiteY84" fmla="*/ 230984 h 920231"/>
              <a:gd name="connsiteX85" fmla="*/ 7965805 w 9517857"/>
              <a:gd name="connsiteY85" fmla="*/ 202230 h 920231"/>
              <a:gd name="connsiteX86" fmla="*/ 8147401 w 9517857"/>
              <a:gd name="connsiteY86" fmla="*/ 207492 h 920231"/>
              <a:gd name="connsiteX87" fmla="*/ 8256033 w 9517857"/>
              <a:gd name="connsiteY87" fmla="*/ 195588 h 920231"/>
              <a:gd name="connsiteX88" fmla="*/ 8410677 w 9517857"/>
              <a:gd name="connsiteY88" fmla="*/ 174042 h 920231"/>
              <a:gd name="connsiteX89" fmla="*/ 8617841 w 9517857"/>
              <a:gd name="connsiteY89" fmla="*/ 157042 h 920231"/>
              <a:gd name="connsiteX90" fmla="*/ 8715976 w 9517857"/>
              <a:gd name="connsiteY90" fmla="*/ 180249 h 920231"/>
              <a:gd name="connsiteX91" fmla="*/ 8778827 w 9517857"/>
              <a:gd name="connsiteY91" fmla="*/ 174811 h 920231"/>
              <a:gd name="connsiteX92" fmla="*/ 8840778 w 9517857"/>
              <a:gd name="connsiteY92" fmla="*/ 145024 h 920231"/>
              <a:gd name="connsiteX93" fmla="*/ 9010380 w 9517857"/>
              <a:gd name="connsiteY93" fmla="*/ 93766 h 920231"/>
              <a:gd name="connsiteX94" fmla="*/ 9110856 w 9517857"/>
              <a:gd name="connsiteY94" fmla="*/ 72872 h 920231"/>
              <a:gd name="connsiteX95" fmla="*/ 9268817 w 9517857"/>
              <a:gd name="connsiteY95" fmla="*/ 54957 h 920231"/>
              <a:gd name="connsiteX96" fmla="*/ 9316667 w 9517857"/>
              <a:gd name="connsiteY96" fmla="*/ 46922 h 920231"/>
              <a:gd name="connsiteX97" fmla="*/ 9428209 w 9517857"/>
              <a:gd name="connsiteY97" fmla="*/ 31798 h 920231"/>
              <a:gd name="connsiteX98" fmla="*/ 9488916 w 9517857"/>
              <a:gd name="connsiteY98"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807816 w 9517857"/>
              <a:gd name="connsiteY55" fmla="*/ 0 h 920231"/>
              <a:gd name="connsiteX56" fmla="*/ 4826683 w 9517857"/>
              <a:gd name="connsiteY56" fmla="*/ 165317 h 920231"/>
              <a:gd name="connsiteX57" fmla="*/ 4827826 w 9517857"/>
              <a:gd name="connsiteY57" fmla="*/ 248852 h 920231"/>
              <a:gd name="connsiteX58" fmla="*/ 4892569 w 9517857"/>
              <a:gd name="connsiteY58" fmla="*/ 251808 h 920231"/>
              <a:gd name="connsiteX59" fmla="*/ 4896611 w 9517857"/>
              <a:gd name="connsiteY59" fmla="*/ 242323 h 920231"/>
              <a:gd name="connsiteX60" fmla="*/ 4917286 w 9517857"/>
              <a:gd name="connsiteY60" fmla="*/ 245534 h 920231"/>
              <a:gd name="connsiteX61" fmla="*/ 4981173 w 9517857"/>
              <a:gd name="connsiteY61" fmla="*/ 248978 h 920231"/>
              <a:gd name="connsiteX62" fmla="*/ 5060397 w 9517857"/>
              <a:gd name="connsiteY62" fmla="*/ 265563 h 920231"/>
              <a:gd name="connsiteX63" fmla="*/ 5252996 w 9517857"/>
              <a:gd name="connsiteY63" fmla="*/ 272530 h 920231"/>
              <a:gd name="connsiteX64" fmla="*/ 5358056 w 9517857"/>
              <a:gd name="connsiteY64" fmla="*/ 249123 h 920231"/>
              <a:gd name="connsiteX65" fmla="*/ 5426496 w 9517857"/>
              <a:gd name="connsiteY65" fmla="*/ 237017 h 920231"/>
              <a:gd name="connsiteX66" fmla="*/ 5497161 w 9517857"/>
              <a:gd name="connsiteY66" fmla="*/ 230683 h 920231"/>
              <a:gd name="connsiteX67" fmla="*/ 5826043 w 9517857"/>
              <a:gd name="connsiteY67" fmla="*/ 149948 h 920231"/>
              <a:gd name="connsiteX68" fmla="*/ 6013415 w 9517857"/>
              <a:gd name="connsiteY68" fmla="*/ 139191 h 920231"/>
              <a:gd name="connsiteX69" fmla="*/ 6080994 w 9517857"/>
              <a:gd name="connsiteY69" fmla="*/ 144813 h 920231"/>
              <a:gd name="connsiteX70" fmla="*/ 6194152 w 9517857"/>
              <a:gd name="connsiteY70" fmla="*/ 153647 h 920231"/>
              <a:gd name="connsiteX71" fmla="*/ 6281379 w 9517857"/>
              <a:gd name="connsiteY71" fmla="*/ 183501 h 920231"/>
              <a:gd name="connsiteX72" fmla="*/ 6374947 w 9517857"/>
              <a:gd name="connsiteY72" fmla="*/ 181674 h 920231"/>
              <a:gd name="connsiteX73" fmla="*/ 6448518 w 9517857"/>
              <a:gd name="connsiteY73" fmla="*/ 166253 h 920231"/>
              <a:gd name="connsiteX74" fmla="*/ 6544700 w 9517857"/>
              <a:gd name="connsiteY74" fmla="*/ 169036 h 920231"/>
              <a:gd name="connsiteX75" fmla="*/ 6648353 w 9517857"/>
              <a:gd name="connsiteY75" fmla="*/ 174125 h 920231"/>
              <a:gd name="connsiteX76" fmla="*/ 6736227 w 9517857"/>
              <a:gd name="connsiteY76" fmla="*/ 175091 h 920231"/>
              <a:gd name="connsiteX77" fmla="*/ 6977218 w 9517857"/>
              <a:gd name="connsiteY77" fmla="*/ 186164 h 920231"/>
              <a:gd name="connsiteX78" fmla="*/ 7065221 w 9517857"/>
              <a:gd name="connsiteY78" fmla="*/ 229406 h 920231"/>
              <a:gd name="connsiteX79" fmla="*/ 7358195 w 9517857"/>
              <a:gd name="connsiteY79" fmla="*/ 253615 h 920231"/>
              <a:gd name="connsiteX80" fmla="*/ 7565449 w 9517857"/>
              <a:gd name="connsiteY80" fmla="*/ 260825 h 920231"/>
              <a:gd name="connsiteX81" fmla="*/ 7599285 w 9517857"/>
              <a:gd name="connsiteY81" fmla="*/ 267896 h 920231"/>
              <a:gd name="connsiteX82" fmla="*/ 7644411 w 9517857"/>
              <a:gd name="connsiteY82" fmla="*/ 260861 h 920231"/>
              <a:gd name="connsiteX83" fmla="*/ 7825110 w 9517857"/>
              <a:gd name="connsiteY83" fmla="*/ 230984 h 920231"/>
              <a:gd name="connsiteX84" fmla="*/ 7965805 w 9517857"/>
              <a:gd name="connsiteY84" fmla="*/ 202230 h 920231"/>
              <a:gd name="connsiteX85" fmla="*/ 8147401 w 9517857"/>
              <a:gd name="connsiteY85" fmla="*/ 207492 h 920231"/>
              <a:gd name="connsiteX86" fmla="*/ 8256033 w 9517857"/>
              <a:gd name="connsiteY86" fmla="*/ 195588 h 920231"/>
              <a:gd name="connsiteX87" fmla="*/ 8410677 w 9517857"/>
              <a:gd name="connsiteY87" fmla="*/ 174042 h 920231"/>
              <a:gd name="connsiteX88" fmla="*/ 8617841 w 9517857"/>
              <a:gd name="connsiteY88" fmla="*/ 157042 h 920231"/>
              <a:gd name="connsiteX89" fmla="*/ 8715976 w 9517857"/>
              <a:gd name="connsiteY89" fmla="*/ 180249 h 920231"/>
              <a:gd name="connsiteX90" fmla="*/ 8778827 w 9517857"/>
              <a:gd name="connsiteY90" fmla="*/ 174811 h 920231"/>
              <a:gd name="connsiteX91" fmla="*/ 8840778 w 9517857"/>
              <a:gd name="connsiteY91" fmla="*/ 145024 h 920231"/>
              <a:gd name="connsiteX92" fmla="*/ 9010380 w 9517857"/>
              <a:gd name="connsiteY92" fmla="*/ 93766 h 920231"/>
              <a:gd name="connsiteX93" fmla="*/ 9110856 w 9517857"/>
              <a:gd name="connsiteY93" fmla="*/ 72872 h 920231"/>
              <a:gd name="connsiteX94" fmla="*/ 9268817 w 9517857"/>
              <a:gd name="connsiteY94" fmla="*/ 54957 h 920231"/>
              <a:gd name="connsiteX95" fmla="*/ 9316667 w 9517857"/>
              <a:gd name="connsiteY95" fmla="*/ 46922 h 920231"/>
              <a:gd name="connsiteX96" fmla="*/ 9428209 w 9517857"/>
              <a:gd name="connsiteY96" fmla="*/ 31798 h 920231"/>
              <a:gd name="connsiteX97" fmla="*/ 9488916 w 9517857"/>
              <a:gd name="connsiteY97"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6423 w 9517857"/>
              <a:gd name="connsiteY4" fmla="*/ 249794 h 920231"/>
              <a:gd name="connsiteX5" fmla="*/ 4686133 w 9517857"/>
              <a:gd name="connsiteY5" fmla="*/ 248602 h 920231"/>
              <a:gd name="connsiteX6" fmla="*/ 4686423 w 9517857"/>
              <a:gd name="connsiteY6" fmla="*/ 249794 h 920231"/>
              <a:gd name="connsiteX7" fmla="*/ 9488916 w 9517857"/>
              <a:gd name="connsiteY7" fmla="*/ 1875 h 920231"/>
              <a:gd name="connsiteX8" fmla="*/ 9517857 w 9517857"/>
              <a:gd name="connsiteY8" fmla="*/ 1887 h 920231"/>
              <a:gd name="connsiteX9" fmla="*/ 9517857 w 9517857"/>
              <a:gd name="connsiteY9" fmla="*/ 920231 h 920231"/>
              <a:gd name="connsiteX10" fmla="*/ 14604 w 9517857"/>
              <a:gd name="connsiteY10" fmla="*/ 920231 h 920231"/>
              <a:gd name="connsiteX11" fmla="*/ 12841 w 9517857"/>
              <a:gd name="connsiteY11" fmla="*/ 919638 h 920231"/>
              <a:gd name="connsiteX12" fmla="*/ 93 w 9517857"/>
              <a:gd name="connsiteY12" fmla="*/ 914346 h 920231"/>
              <a:gd name="connsiteX13" fmla="*/ 58674 w 9517857"/>
              <a:gd name="connsiteY13" fmla="*/ 892197 h 920231"/>
              <a:gd name="connsiteX14" fmla="*/ 275005 w 9517857"/>
              <a:gd name="connsiteY14" fmla="*/ 809104 h 920231"/>
              <a:gd name="connsiteX15" fmla="*/ 587824 w 9517857"/>
              <a:gd name="connsiteY15" fmla="*/ 800070 h 920231"/>
              <a:gd name="connsiteX16" fmla="*/ 727985 w 9517857"/>
              <a:gd name="connsiteY16" fmla="*/ 721701 h 920231"/>
              <a:gd name="connsiteX17" fmla="*/ 778982 w 9517857"/>
              <a:gd name="connsiteY17" fmla="*/ 712017 h 920231"/>
              <a:gd name="connsiteX18" fmla="*/ 849944 w 9517857"/>
              <a:gd name="connsiteY18" fmla="*/ 719862 h 920231"/>
              <a:gd name="connsiteX19" fmla="*/ 901402 w 9517857"/>
              <a:gd name="connsiteY19" fmla="*/ 730920 h 920231"/>
              <a:gd name="connsiteX20" fmla="*/ 930946 w 9517857"/>
              <a:gd name="connsiteY20" fmla="*/ 735921 h 920231"/>
              <a:gd name="connsiteX21" fmla="*/ 986250 w 9517857"/>
              <a:gd name="connsiteY21" fmla="*/ 715405 h 920231"/>
              <a:gd name="connsiteX22" fmla="*/ 1013752 w 9517857"/>
              <a:gd name="connsiteY22" fmla="*/ 715236 h 920231"/>
              <a:gd name="connsiteX23" fmla="*/ 1023734 w 9517857"/>
              <a:gd name="connsiteY23" fmla="*/ 720446 h 920231"/>
              <a:gd name="connsiteX24" fmla="*/ 1063207 w 9517857"/>
              <a:gd name="connsiteY24" fmla="*/ 717526 h 920231"/>
              <a:gd name="connsiteX25" fmla="*/ 1081980 w 9517857"/>
              <a:gd name="connsiteY25" fmla="*/ 740330 h 920231"/>
              <a:gd name="connsiteX26" fmla="*/ 1218120 w 9517857"/>
              <a:gd name="connsiteY26" fmla="*/ 715155 h 920231"/>
              <a:gd name="connsiteX27" fmla="*/ 1397459 w 9517857"/>
              <a:gd name="connsiteY27" fmla="*/ 693065 h 920231"/>
              <a:gd name="connsiteX28" fmla="*/ 1580688 w 9517857"/>
              <a:gd name="connsiteY28" fmla="*/ 695572 h 920231"/>
              <a:gd name="connsiteX29" fmla="*/ 1772334 w 9517857"/>
              <a:gd name="connsiteY29" fmla="*/ 712515 h 920231"/>
              <a:gd name="connsiteX30" fmla="*/ 2002561 w 9517857"/>
              <a:gd name="connsiteY30" fmla="*/ 661792 h 920231"/>
              <a:gd name="connsiteX31" fmla="*/ 2135144 w 9517857"/>
              <a:gd name="connsiteY31" fmla="*/ 638376 h 920231"/>
              <a:gd name="connsiteX32" fmla="*/ 2440292 w 9517857"/>
              <a:gd name="connsiteY32" fmla="*/ 595737 h 920231"/>
              <a:gd name="connsiteX33" fmla="*/ 2547829 w 9517857"/>
              <a:gd name="connsiteY33" fmla="*/ 568025 h 920231"/>
              <a:gd name="connsiteX34" fmla="*/ 2658055 w 9517857"/>
              <a:gd name="connsiteY34" fmla="*/ 580602 h 920231"/>
              <a:gd name="connsiteX35" fmla="*/ 2693698 w 9517857"/>
              <a:gd name="connsiteY35" fmla="*/ 561904 h 920231"/>
              <a:gd name="connsiteX36" fmla="*/ 2699673 w 9517857"/>
              <a:gd name="connsiteY36" fmla="*/ 558275 h 920231"/>
              <a:gd name="connsiteX37" fmla="*/ 2727306 w 9517857"/>
              <a:gd name="connsiteY37" fmla="*/ 552573 h 920231"/>
              <a:gd name="connsiteX38" fmla="*/ 2730451 w 9517857"/>
              <a:gd name="connsiteY38" fmla="*/ 539933 h 920231"/>
              <a:gd name="connsiteX39" fmla="*/ 2768713 w 9517857"/>
              <a:gd name="connsiteY39" fmla="*/ 523450 h 920231"/>
              <a:gd name="connsiteX40" fmla="*/ 2820868 w 9517857"/>
              <a:gd name="connsiteY40" fmla="*/ 516035 h 920231"/>
              <a:gd name="connsiteX41" fmla="*/ 3073635 w 9517857"/>
              <a:gd name="connsiteY41" fmla="*/ 493169 h 920231"/>
              <a:gd name="connsiteX42" fmla="*/ 3222071 w 9517857"/>
              <a:gd name="connsiteY42" fmla="*/ 472434 h 920231"/>
              <a:gd name="connsiteX43" fmla="*/ 3274069 w 9517857"/>
              <a:gd name="connsiteY43" fmla="*/ 453480 h 920231"/>
              <a:gd name="connsiteX44" fmla="*/ 3349632 w 9517857"/>
              <a:gd name="connsiteY44" fmla="*/ 434458 h 920231"/>
              <a:gd name="connsiteX45" fmla="*/ 3479593 w 9517857"/>
              <a:gd name="connsiteY45" fmla="*/ 392312 h 920231"/>
              <a:gd name="connsiteX46" fmla="*/ 3651428 w 9517857"/>
              <a:gd name="connsiteY46" fmla="*/ 363682 h 920231"/>
              <a:gd name="connsiteX47" fmla="*/ 3750023 w 9517857"/>
              <a:gd name="connsiteY47" fmla="*/ 372553 h 920231"/>
              <a:gd name="connsiteX48" fmla="*/ 3844133 w 9517857"/>
              <a:gd name="connsiteY48" fmla="*/ 362523 h 920231"/>
              <a:gd name="connsiteX49" fmla="*/ 3933803 w 9517857"/>
              <a:gd name="connsiteY49" fmla="*/ 359190 h 920231"/>
              <a:gd name="connsiteX50" fmla="*/ 4266740 w 9517857"/>
              <a:gd name="connsiteY50" fmla="*/ 363329 h 920231"/>
              <a:gd name="connsiteX51" fmla="*/ 4430770 w 9517857"/>
              <a:gd name="connsiteY51" fmla="*/ 344518 h 920231"/>
              <a:gd name="connsiteX52" fmla="*/ 4512664 w 9517857"/>
              <a:gd name="connsiteY52" fmla="*/ 321823 h 920231"/>
              <a:gd name="connsiteX53" fmla="*/ 4616423 w 9517857"/>
              <a:gd name="connsiteY53" fmla="*/ 292789 h 920231"/>
              <a:gd name="connsiteX54" fmla="*/ 4807816 w 9517857"/>
              <a:gd name="connsiteY54" fmla="*/ 0 h 920231"/>
              <a:gd name="connsiteX55" fmla="*/ 4826683 w 9517857"/>
              <a:gd name="connsiteY55" fmla="*/ 165317 h 920231"/>
              <a:gd name="connsiteX56" fmla="*/ 4827826 w 9517857"/>
              <a:gd name="connsiteY56" fmla="*/ 248852 h 920231"/>
              <a:gd name="connsiteX57" fmla="*/ 4892569 w 9517857"/>
              <a:gd name="connsiteY57" fmla="*/ 251808 h 920231"/>
              <a:gd name="connsiteX58" fmla="*/ 4896611 w 9517857"/>
              <a:gd name="connsiteY58" fmla="*/ 242323 h 920231"/>
              <a:gd name="connsiteX59" fmla="*/ 4917286 w 9517857"/>
              <a:gd name="connsiteY59" fmla="*/ 245534 h 920231"/>
              <a:gd name="connsiteX60" fmla="*/ 4981173 w 9517857"/>
              <a:gd name="connsiteY60" fmla="*/ 248978 h 920231"/>
              <a:gd name="connsiteX61" fmla="*/ 5060397 w 9517857"/>
              <a:gd name="connsiteY61" fmla="*/ 265563 h 920231"/>
              <a:gd name="connsiteX62" fmla="*/ 5252996 w 9517857"/>
              <a:gd name="connsiteY62" fmla="*/ 272530 h 920231"/>
              <a:gd name="connsiteX63" fmla="*/ 5358056 w 9517857"/>
              <a:gd name="connsiteY63" fmla="*/ 249123 h 920231"/>
              <a:gd name="connsiteX64" fmla="*/ 5426496 w 9517857"/>
              <a:gd name="connsiteY64" fmla="*/ 237017 h 920231"/>
              <a:gd name="connsiteX65" fmla="*/ 5497161 w 9517857"/>
              <a:gd name="connsiteY65" fmla="*/ 230683 h 920231"/>
              <a:gd name="connsiteX66" fmla="*/ 5826043 w 9517857"/>
              <a:gd name="connsiteY66" fmla="*/ 149948 h 920231"/>
              <a:gd name="connsiteX67" fmla="*/ 6013415 w 9517857"/>
              <a:gd name="connsiteY67" fmla="*/ 139191 h 920231"/>
              <a:gd name="connsiteX68" fmla="*/ 6080994 w 9517857"/>
              <a:gd name="connsiteY68" fmla="*/ 144813 h 920231"/>
              <a:gd name="connsiteX69" fmla="*/ 6194152 w 9517857"/>
              <a:gd name="connsiteY69" fmla="*/ 153647 h 920231"/>
              <a:gd name="connsiteX70" fmla="*/ 6281379 w 9517857"/>
              <a:gd name="connsiteY70" fmla="*/ 183501 h 920231"/>
              <a:gd name="connsiteX71" fmla="*/ 6374947 w 9517857"/>
              <a:gd name="connsiteY71" fmla="*/ 181674 h 920231"/>
              <a:gd name="connsiteX72" fmla="*/ 6448518 w 9517857"/>
              <a:gd name="connsiteY72" fmla="*/ 166253 h 920231"/>
              <a:gd name="connsiteX73" fmla="*/ 6544700 w 9517857"/>
              <a:gd name="connsiteY73" fmla="*/ 169036 h 920231"/>
              <a:gd name="connsiteX74" fmla="*/ 6648353 w 9517857"/>
              <a:gd name="connsiteY74" fmla="*/ 174125 h 920231"/>
              <a:gd name="connsiteX75" fmla="*/ 6736227 w 9517857"/>
              <a:gd name="connsiteY75" fmla="*/ 175091 h 920231"/>
              <a:gd name="connsiteX76" fmla="*/ 6977218 w 9517857"/>
              <a:gd name="connsiteY76" fmla="*/ 186164 h 920231"/>
              <a:gd name="connsiteX77" fmla="*/ 7065221 w 9517857"/>
              <a:gd name="connsiteY77" fmla="*/ 229406 h 920231"/>
              <a:gd name="connsiteX78" fmla="*/ 7358195 w 9517857"/>
              <a:gd name="connsiteY78" fmla="*/ 253615 h 920231"/>
              <a:gd name="connsiteX79" fmla="*/ 7565449 w 9517857"/>
              <a:gd name="connsiteY79" fmla="*/ 260825 h 920231"/>
              <a:gd name="connsiteX80" fmla="*/ 7599285 w 9517857"/>
              <a:gd name="connsiteY80" fmla="*/ 267896 h 920231"/>
              <a:gd name="connsiteX81" fmla="*/ 7644411 w 9517857"/>
              <a:gd name="connsiteY81" fmla="*/ 260861 h 920231"/>
              <a:gd name="connsiteX82" fmla="*/ 7825110 w 9517857"/>
              <a:gd name="connsiteY82" fmla="*/ 230984 h 920231"/>
              <a:gd name="connsiteX83" fmla="*/ 7965805 w 9517857"/>
              <a:gd name="connsiteY83" fmla="*/ 202230 h 920231"/>
              <a:gd name="connsiteX84" fmla="*/ 8147401 w 9517857"/>
              <a:gd name="connsiteY84" fmla="*/ 207492 h 920231"/>
              <a:gd name="connsiteX85" fmla="*/ 8256033 w 9517857"/>
              <a:gd name="connsiteY85" fmla="*/ 195588 h 920231"/>
              <a:gd name="connsiteX86" fmla="*/ 8410677 w 9517857"/>
              <a:gd name="connsiteY86" fmla="*/ 174042 h 920231"/>
              <a:gd name="connsiteX87" fmla="*/ 8617841 w 9517857"/>
              <a:gd name="connsiteY87" fmla="*/ 157042 h 920231"/>
              <a:gd name="connsiteX88" fmla="*/ 8715976 w 9517857"/>
              <a:gd name="connsiteY88" fmla="*/ 180249 h 920231"/>
              <a:gd name="connsiteX89" fmla="*/ 8778827 w 9517857"/>
              <a:gd name="connsiteY89" fmla="*/ 174811 h 920231"/>
              <a:gd name="connsiteX90" fmla="*/ 8840778 w 9517857"/>
              <a:gd name="connsiteY90" fmla="*/ 145024 h 920231"/>
              <a:gd name="connsiteX91" fmla="*/ 9010380 w 9517857"/>
              <a:gd name="connsiteY91" fmla="*/ 93766 h 920231"/>
              <a:gd name="connsiteX92" fmla="*/ 9110856 w 9517857"/>
              <a:gd name="connsiteY92" fmla="*/ 72872 h 920231"/>
              <a:gd name="connsiteX93" fmla="*/ 9268817 w 9517857"/>
              <a:gd name="connsiteY93" fmla="*/ 54957 h 920231"/>
              <a:gd name="connsiteX94" fmla="*/ 9316667 w 9517857"/>
              <a:gd name="connsiteY94" fmla="*/ 46922 h 920231"/>
              <a:gd name="connsiteX95" fmla="*/ 9428209 w 9517857"/>
              <a:gd name="connsiteY95" fmla="*/ 31798 h 920231"/>
              <a:gd name="connsiteX96" fmla="*/ 9488916 w 9517857"/>
              <a:gd name="connsiteY96"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9488916 w 9517857"/>
              <a:gd name="connsiteY4" fmla="*/ 1875 h 920231"/>
              <a:gd name="connsiteX5" fmla="*/ 9517857 w 9517857"/>
              <a:gd name="connsiteY5" fmla="*/ 1887 h 920231"/>
              <a:gd name="connsiteX6" fmla="*/ 9517857 w 9517857"/>
              <a:gd name="connsiteY6" fmla="*/ 920231 h 920231"/>
              <a:gd name="connsiteX7" fmla="*/ 14604 w 9517857"/>
              <a:gd name="connsiteY7" fmla="*/ 920231 h 920231"/>
              <a:gd name="connsiteX8" fmla="*/ 12841 w 9517857"/>
              <a:gd name="connsiteY8" fmla="*/ 919638 h 920231"/>
              <a:gd name="connsiteX9" fmla="*/ 93 w 9517857"/>
              <a:gd name="connsiteY9" fmla="*/ 914346 h 920231"/>
              <a:gd name="connsiteX10" fmla="*/ 58674 w 9517857"/>
              <a:gd name="connsiteY10" fmla="*/ 892197 h 920231"/>
              <a:gd name="connsiteX11" fmla="*/ 275005 w 9517857"/>
              <a:gd name="connsiteY11" fmla="*/ 809104 h 920231"/>
              <a:gd name="connsiteX12" fmla="*/ 587824 w 9517857"/>
              <a:gd name="connsiteY12" fmla="*/ 800070 h 920231"/>
              <a:gd name="connsiteX13" fmla="*/ 727985 w 9517857"/>
              <a:gd name="connsiteY13" fmla="*/ 721701 h 920231"/>
              <a:gd name="connsiteX14" fmla="*/ 778982 w 9517857"/>
              <a:gd name="connsiteY14" fmla="*/ 712017 h 920231"/>
              <a:gd name="connsiteX15" fmla="*/ 849944 w 9517857"/>
              <a:gd name="connsiteY15" fmla="*/ 719862 h 920231"/>
              <a:gd name="connsiteX16" fmla="*/ 901402 w 9517857"/>
              <a:gd name="connsiteY16" fmla="*/ 730920 h 920231"/>
              <a:gd name="connsiteX17" fmla="*/ 930946 w 9517857"/>
              <a:gd name="connsiteY17" fmla="*/ 735921 h 920231"/>
              <a:gd name="connsiteX18" fmla="*/ 986250 w 9517857"/>
              <a:gd name="connsiteY18" fmla="*/ 715405 h 920231"/>
              <a:gd name="connsiteX19" fmla="*/ 1013752 w 9517857"/>
              <a:gd name="connsiteY19" fmla="*/ 715236 h 920231"/>
              <a:gd name="connsiteX20" fmla="*/ 1023734 w 9517857"/>
              <a:gd name="connsiteY20" fmla="*/ 720446 h 920231"/>
              <a:gd name="connsiteX21" fmla="*/ 1063207 w 9517857"/>
              <a:gd name="connsiteY21" fmla="*/ 717526 h 920231"/>
              <a:gd name="connsiteX22" fmla="*/ 1081980 w 9517857"/>
              <a:gd name="connsiteY22" fmla="*/ 740330 h 920231"/>
              <a:gd name="connsiteX23" fmla="*/ 1218120 w 9517857"/>
              <a:gd name="connsiteY23" fmla="*/ 715155 h 920231"/>
              <a:gd name="connsiteX24" fmla="*/ 1397459 w 9517857"/>
              <a:gd name="connsiteY24" fmla="*/ 693065 h 920231"/>
              <a:gd name="connsiteX25" fmla="*/ 1580688 w 9517857"/>
              <a:gd name="connsiteY25" fmla="*/ 695572 h 920231"/>
              <a:gd name="connsiteX26" fmla="*/ 1772334 w 9517857"/>
              <a:gd name="connsiteY26" fmla="*/ 712515 h 920231"/>
              <a:gd name="connsiteX27" fmla="*/ 2002561 w 9517857"/>
              <a:gd name="connsiteY27" fmla="*/ 661792 h 920231"/>
              <a:gd name="connsiteX28" fmla="*/ 2135144 w 9517857"/>
              <a:gd name="connsiteY28" fmla="*/ 638376 h 920231"/>
              <a:gd name="connsiteX29" fmla="*/ 2440292 w 9517857"/>
              <a:gd name="connsiteY29" fmla="*/ 595737 h 920231"/>
              <a:gd name="connsiteX30" fmla="*/ 2547829 w 9517857"/>
              <a:gd name="connsiteY30" fmla="*/ 568025 h 920231"/>
              <a:gd name="connsiteX31" fmla="*/ 2658055 w 9517857"/>
              <a:gd name="connsiteY31" fmla="*/ 580602 h 920231"/>
              <a:gd name="connsiteX32" fmla="*/ 2693698 w 9517857"/>
              <a:gd name="connsiteY32" fmla="*/ 561904 h 920231"/>
              <a:gd name="connsiteX33" fmla="*/ 2699673 w 9517857"/>
              <a:gd name="connsiteY33" fmla="*/ 558275 h 920231"/>
              <a:gd name="connsiteX34" fmla="*/ 2727306 w 9517857"/>
              <a:gd name="connsiteY34" fmla="*/ 552573 h 920231"/>
              <a:gd name="connsiteX35" fmla="*/ 2730451 w 9517857"/>
              <a:gd name="connsiteY35" fmla="*/ 539933 h 920231"/>
              <a:gd name="connsiteX36" fmla="*/ 2768713 w 9517857"/>
              <a:gd name="connsiteY36" fmla="*/ 523450 h 920231"/>
              <a:gd name="connsiteX37" fmla="*/ 2820868 w 9517857"/>
              <a:gd name="connsiteY37" fmla="*/ 516035 h 920231"/>
              <a:gd name="connsiteX38" fmla="*/ 3073635 w 9517857"/>
              <a:gd name="connsiteY38" fmla="*/ 493169 h 920231"/>
              <a:gd name="connsiteX39" fmla="*/ 3222071 w 9517857"/>
              <a:gd name="connsiteY39" fmla="*/ 472434 h 920231"/>
              <a:gd name="connsiteX40" fmla="*/ 3274069 w 9517857"/>
              <a:gd name="connsiteY40" fmla="*/ 453480 h 920231"/>
              <a:gd name="connsiteX41" fmla="*/ 3349632 w 9517857"/>
              <a:gd name="connsiteY41" fmla="*/ 434458 h 920231"/>
              <a:gd name="connsiteX42" fmla="*/ 3479593 w 9517857"/>
              <a:gd name="connsiteY42" fmla="*/ 392312 h 920231"/>
              <a:gd name="connsiteX43" fmla="*/ 3651428 w 9517857"/>
              <a:gd name="connsiteY43" fmla="*/ 363682 h 920231"/>
              <a:gd name="connsiteX44" fmla="*/ 3750023 w 9517857"/>
              <a:gd name="connsiteY44" fmla="*/ 372553 h 920231"/>
              <a:gd name="connsiteX45" fmla="*/ 3844133 w 9517857"/>
              <a:gd name="connsiteY45" fmla="*/ 362523 h 920231"/>
              <a:gd name="connsiteX46" fmla="*/ 3933803 w 9517857"/>
              <a:gd name="connsiteY46" fmla="*/ 359190 h 920231"/>
              <a:gd name="connsiteX47" fmla="*/ 4266740 w 9517857"/>
              <a:gd name="connsiteY47" fmla="*/ 363329 h 920231"/>
              <a:gd name="connsiteX48" fmla="*/ 4430770 w 9517857"/>
              <a:gd name="connsiteY48" fmla="*/ 344518 h 920231"/>
              <a:gd name="connsiteX49" fmla="*/ 4512664 w 9517857"/>
              <a:gd name="connsiteY49" fmla="*/ 321823 h 920231"/>
              <a:gd name="connsiteX50" fmla="*/ 4616423 w 9517857"/>
              <a:gd name="connsiteY50" fmla="*/ 292789 h 920231"/>
              <a:gd name="connsiteX51" fmla="*/ 4807816 w 9517857"/>
              <a:gd name="connsiteY51" fmla="*/ 0 h 920231"/>
              <a:gd name="connsiteX52" fmla="*/ 4826683 w 9517857"/>
              <a:gd name="connsiteY52" fmla="*/ 165317 h 920231"/>
              <a:gd name="connsiteX53" fmla="*/ 4827826 w 9517857"/>
              <a:gd name="connsiteY53" fmla="*/ 248852 h 920231"/>
              <a:gd name="connsiteX54" fmla="*/ 4892569 w 9517857"/>
              <a:gd name="connsiteY54" fmla="*/ 251808 h 920231"/>
              <a:gd name="connsiteX55" fmla="*/ 4896611 w 9517857"/>
              <a:gd name="connsiteY55" fmla="*/ 242323 h 920231"/>
              <a:gd name="connsiteX56" fmla="*/ 4917286 w 9517857"/>
              <a:gd name="connsiteY56" fmla="*/ 245534 h 920231"/>
              <a:gd name="connsiteX57" fmla="*/ 4981173 w 9517857"/>
              <a:gd name="connsiteY57" fmla="*/ 248978 h 920231"/>
              <a:gd name="connsiteX58" fmla="*/ 5060397 w 9517857"/>
              <a:gd name="connsiteY58" fmla="*/ 265563 h 920231"/>
              <a:gd name="connsiteX59" fmla="*/ 5252996 w 9517857"/>
              <a:gd name="connsiteY59" fmla="*/ 272530 h 920231"/>
              <a:gd name="connsiteX60" fmla="*/ 5358056 w 9517857"/>
              <a:gd name="connsiteY60" fmla="*/ 249123 h 920231"/>
              <a:gd name="connsiteX61" fmla="*/ 5426496 w 9517857"/>
              <a:gd name="connsiteY61" fmla="*/ 237017 h 920231"/>
              <a:gd name="connsiteX62" fmla="*/ 5497161 w 9517857"/>
              <a:gd name="connsiteY62" fmla="*/ 230683 h 920231"/>
              <a:gd name="connsiteX63" fmla="*/ 5826043 w 9517857"/>
              <a:gd name="connsiteY63" fmla="*/ 149948 h 920231"/>
              <a:gd name="connsiteX64" fmla="*/ 6013415 w 9517857"/>
              <a:gd name="connsiteY64" fmla="*/ 139191 h 920231"/>
              <a:gd name="connsiteX65" fmla="*/ 6080994 w 9517857"/>
              <a:gd name="connsiteY65" fmla="*/ 144813 h 920231"/>
              <a:gd name="connsiteX66" fmla="*/ 6194152 w 9517857"/>
              <a:gd name="connsiteY66" fmla="*/ 153647 h 920231"/>
              <a:gd name="connsiteX67" fmla="*/ 6281379 w 9517857"/>
              <a:gd name="connsiteY67" fmla="*/ 183501 h 920231"/>
              <a:gd name="connsiteX68" fmla="*/ 6374947 w 9517857"/>
              <a:gd name="connsiteY68" fmla="*/ 181674 h 920231"/>
              <a:gd name="connsiteX69" fmla="*/ 6448518 w 9517857"/>
              <a:gd name="connsiteY69" fmla="*/ 166253 h 920231"/>
              <a:gd name="connsiteX70" fmla="*/ 6544700 w 9517857"/>
              <a:gd name="connsiteY70" fmla="*/ 169036 h 920231"/>
              <a:gd name="connsiteX71" fmla="*/ 6648353 w 9517857"/>
              <a:gd name="connsiteY71" fmla="*/ 174125 h 920231"/>
              <a:gd name="connsiteX72" fmla="*/ 6736227 w 9517857"/>
              <a:gd name="connsiteY72" fmla="*/ 175091 h 920231"/>
              <a:gd name="connsiteX73" fmla="*/ 6977218 w 9517857"/>
              <a:gd name="connsiteY73" fmla="*/ 186164 h 920231"/>
              <a:gd name="connsiteX74" fmla="*/ 7065221 w 9517857"/>
              <a:gd name="connsiteY74" fmla="*/ 229406 h 920231"/>
              <a:gd name="connsiteX75" fmla="*/ 7358195 w 9517857"/>
              <a:gd name="connsiteY75" fmla="*/ 253615 h 920231"/>
              <a:gd name="connsiteX76" fmla="*/ 7565449 w 9517857"/>
              <a:gd name="connsiteY76" fmla="*/ 260825 h 920231"/>
              <a:gd name="connsiteX77" fmla="*/ 7599285 w 9517857"/>
              <a:gd name="connsiteY77" fmla="*/ 267896 h 920231"/>
              <a:gd name="connsiteX78" fmla="*/ 7644411 w 9517857"/>
              <a:gd name="connsiteY78" fmla="*/ 260861 h 920231"/>
              <a:gd name="connsiteX79" fmla="*/ 7825110 w 9517857"/>
              <a:gd name="connsiteY79" fmla="*/ 230984 h 920231"/>
              <a:gd name="connsiteX80" fmla="*/ 7965805 w 9517857"/>
              <a:gd name="connsiteY80" fmla="*/ 202230 h 920231"/>
              <a:gd name="connsiteX81" fmla="*/ 8147401 w 9517857"/>
              <a:gd name="connsiteY81" fmla="*/ 207492 h 920231"/>
              <a:gd name="connsiteX82" fmla="*/ 8256033 w 9517857"/>
              <a:gd name="connsiteY82" fmla="*/ 195588 h 920231"/>
              <a:gd name="connsiteX83" fmla="*/ 8410677 w 9517857"/>
              <a:gd name="connsiteY83" fmla="*/ 174042 h 920231"/>
              <a:gd name="connsiteX84" fmla="*/ 8617841 w 9517857"/>
              <a:gd name="connsiteY84" fmla="*/ 157042 h 920231"/>
              <a:gd name="connsiteX85" fmla="*/ 8715976 w 9517857"/>
              <a:gd name="connsiteY85" fmla="*/ 180249 h 920231"/>
              <a:gd name="connsiteX86" fmla="*/ 8778827 w 9517857"/>
              <a:gd name="connsiteY86" fmla="*/ 174811 h 920231"/>
              <a:gd name="connsiteX87" fmla="*/ 8840778 w 9517857"/>
              <a:gd name="connsiteY87" fmla="*/ 145024 h 920231"/>
              <a:gd name="connsiteX88" fmla="*/ 9010380 w 9517857"/>
              <a:gd name="connsiteY88" fmla="*/ 93766 h 920231"/>
              <a:gd name="connsiteX89" fmla="*/ 9110856 w 9517857"/>
              <a:gd name="connsiteY89" fmla="*/ 72872 h 920231"/>
              <a:gd name="connsiteX90" fmla="*/ 9268817 w 9517857"/>
              <a:gd name="connsiteY90" fmla="*/ 54957 h 920231"/>
              <a:gd name="connsiteX91" fmla="*/ 9316667 w 9517857"/>
              <a:gd name="connsiteY91" fmla="*/ 46922 h 920231"/>
              <a:gd name="connsiteX92" fmla="*/ 9428209 w 9517857"/>
              <a:gd name="connsiteY92" fmla="*/ 31798 h 920231"/>
              <a:gd name="connsiteX93" fmla="*/ 9488916 w 9517857"/>
              <a:gd name="connsiteY93" fmla="*/ 1875 h 920231"/>
              <a:gd name="connsiteX0" fmla="*/ 4687244 w 9517857"/>
              <a:gd name="connsiteY0" fmla="*/ 253173 h 920231"/>
              <a:gd name="connsiteX1" fmla="*/ 4689051 w 9517857"/>
              <a:gd name="connsiteY1" fmla="*/ 252843 h 920231"/>
              <a:gd name="connsiteX2" fmla="*/ 4687244 w 9517857"/>
              <a:gd name="connsiteY2" fmla="*/ 253173 h 920231"/>
              <a:gd name="connsiteX3" fmla="*/ 9488916 w 9517857"/>
              <a:gd name="connsiteY3" fmla="*/ 1875 h 920231"/>
              <a:gd name="connsiteX4" fmla="*/ 9517857 w 9517857"/>
              <a:gd name="connsiteY4" fmla="*/ 1887 h 920231"/>
              <a:gd name="connsiteX5" fmla="*/ 9517857 w 9517857"/>
              <a:gd name="connsiteY5" fmla="*/ 920231 h 920231"/>
              <a:gd name="connsiteX6" fmla="*/ 14604 w 9517857"/>
              <a:gd name="connsiteY6" fmla="*/ 920231 h 920231"/>
              <a:gd name="connsiteX7" fmla="*/ 12841 w 9517857"/>
              <a:gd name="connsiteY7" fmla="*/ 919638 h 920231"/>
              <a:gd name="connsiteX8" fmla="*/ 93 w 9517857"/>
              <a:gd name="connsiteY8" fmla="*/ 914346 h 920231"/>
              <a:gd name="connsiteX9" fmla="*/ 58674 w 9517857"/>
              <a:gd name="connsiteY9" fmla="*/ 892197 h 920231"/>
              <a:gd name="connsiteX10" fmla="*/ 275005 w 9517857"/>
              <a:gd name="connsiteY10" fmla="*/ 809104 h 920231"/>
              <a:gd name="connsiteX11" fmla="*/ 587824 w 9517857"/>
              <a:gd name="connsiteY11" fmla="*/ 800070 h 920231"/>
              <a:gd name="connsiteX12" fmla="*/ 727985 w 9517857"/>
              <a:gd name="connsiteY12" fmla="*/ 721701 h 920231"/>
              <a:gd name="connsiteX13" fmla="*/ 778982 w 9517857"/>
              <a:gd name="connsiteY13" fmla="*/ 712017 h 920231"/>
              <a:gd name="connsiteX14" fmla="*/ 849944 w 9517857"/>
              <a:gd name="connsiteY14" fmla="*/ 719862 h 920231"/>
              <a:gd name="connsiteX15" fmla="*/ 901402 w 9517857"/>
              <a:gd name="connsiteY15" fmla="*/ 730920 h 920231"/>
              <a:gd name="connsiteX16" fmla="*/ 930946 w 9517857"/>
              <a:gd name="connsiteY16" fmla="*/ 735921 h 920231"/>
              <a:gd name="connsiteX17" fmla="*/ 986250 w 9517857"/>
              <a:gd name="connsiteY17" fmla="*/ 715405 h 920231"/>
              <a:gd name="connsiteX18" fmla="*/ 1013752 w 9517857"/>
              <a:gd name="connsiteY18" fmla="*/ 715236 h 920231"/>
              <a:gd name="connsiteX19" fmla="*/ 1023734 w 9517857"/>
              <a:gd name="connsiteY19" fmla="*/ 720446 h 920231"/>
              <a:gd name="connsiteX20" fmla="*/ 1063207 w 9517857"/>
              <a:gd name="connsiteY20" fmla="*/ 717526 h 920231"/>
              <a:gd name="connsiteX21" fmla="*/ 1081980 w 9517857"/>
              <a:gd name="connsiteY21" fmla="*/ 740330 h 920231"/>
              <a:gd name="connsiteX22" fmla="*/ 1218120 w 9517857"/>
              <a:gd name="connsiteY22" fmla="*/ 715155 h 920231"/>
              <a:gd name="connsiteX23" fmla="*/ 1397459 w 9517857"/>
              <a:gd name="connsiteY23" fmla="*/ 693065 h 920231"/>
              <a:gd name="connsiteX24" fmla="*/ 1580688 w 9517857"/>
              <a:gd name="connsiteY24" fmla="*/ 695572 h 920231"/>
              <a:gd name="connsiteX25" fmla="*/ 1772334 w 9517857"/>
              <a:gd name="connsiteY25" fmla="*/ 712515 h 920231"/>
              <a:gd name="connsiteX26" fmla="*/ 2002561 w 9517857"/>
              <a:gd name="connsiteY26" fmla="*/ 661792 h 920231"/>
              <a:gd name="connsiteX27" fmla="*/ 2135144 w 9517857"/>
              <a:gd name="connsiteY27" fmla="*/ 638376 h 920231"/>
              <a:gd name="connsiteX28" fmla="*/ 2440292 w 9517857"/>
              <a:gd name="connsiteY28" fmla="*/ 595737 h 920231"/>
              <a:gd name="connsiteX29" fmla="*/ 2547829 w 9517857"/>
              <a:gd name="connsiteY29" fmla="*/ 568025 h 920231"/>
              <a:gd name="connsiteX30" fmla="*/ 2658055 w 9517857"/>
              <a:gd name="connsiteY30" fmla="*/ 580602 h 920231"/>
              <a:gd name="connsiteX31" fmla="*/ 2693698 w 9517857"/>
              <a:gd name="connsiteY31" fmla="*/ 561904 h 920231"/>
              <a:gd name="connsiteX32" fmla="*/ 2699673 w 9517857"/>
              <a:gd name="connsiteY32" fmla="*/ 558275 h 920231"/>
              <a:gd name="connsiteX33" fmla="*/ 2727306 w 9517857"/>
              <a:gd name="connsiteY33" fmla="*/ 552573 h 920231"/>
              <a:gd name="connsiteX34" fmla="*/ 2730451 w 9517857"/>
              <a:gd name="connsiteY34" fmla="*/ 539933 h 920231"/>
              <a:gd name="connsiteX35" fmla="*/ 2768713 w 9517857"/>
              <a:gd name="connsiteY35" fmla="*/ 523450 h 920231"/>
              <a:gd name="connsiteX36" fmla="*/ 2820868 w 9517857"/>
              <a:gd name="connsiteY36" fmla="*/ 516035 h 920231"/>
              <a:gd name="connsiteX37" fmla="*/ 3073635 w 9517857"/>
              <a:gd name="connsiteY37" fmla="*/ 493169 h 920231"/>
              <a:gd name="connsiteX38" fmla="*/ 3222071 w 9517857"/>
              <a:gd name="connsiteY38" fmla="*/ 472434 h 920231"/>
              <a:gd name="connsiteX39" fmla="*/ 3274069 w 9517857"/>
              <a:gd name="connsiteY39" fmla="*/ 453480 h 920231"/>
              <a:gd name="connsiteX40" fmla="*/ 3349632 w 9517857"/>
              <a:gd name="connsiteY40" fmla="*/ 434458 h 920231"/>
              <a:gd name="connsiteX41" fmla="*/ 3479593 w 9517857"/>
              <a:gd name="connsiteY41" fmla="*/ 392312 h 920231"/>
              <a:gd name="connsiteX42" fmla="*/ 3651428 w 9517857"/>
              <a:gd name="connsiteY42" fmla="*/ 363682 h 920231"/>
              <a:gd name="connsiteX43" fmla="*/ 3750023 w 9517857"/>
              <a:gd name="connsiteY43" fmla="*/ 372553 h 920231"/>
              <a:gd name="connsiteX44" fmla="*/ 3844133 w 9517857"/>
              <a:gd name="connsiteY44" fmla="*/ 362523 h 920231"/>
              <a:gd name="connsiteX45" fmla="*/ 3933803 w 9517857"/>
              <a:gd name="connsiteY45" fmla="*/ 359190 h 920231"/>
              <a:gd name="connsiteX46" fmla="*/ 4266740 w 9517857"/>
              <a:gd name="connsiteY46" fmla="*/ 363329 h 920231"/>
              <a:gd name="connsiteX47" fmla="*/ 4430770 w 9517857"/>
              <a:gd name="connsiteY47" fmla="*/ 344518 h 920231"/>
              <a:gd name="connsiteX48" fmla="*/ 4512664 w 9517857"/>
              <a:gd name="connsiteY48" fmla="*/ 321823 h 920231"/>
              <a:gd name="connsiteX49" fmla="*/ 4616423 w 9517857"/>
              <a:gd name="connsiteY49" fmla="*/ 292789 h 920231"/>
              <a:gd name="connsiteX50" fmla="*/ 4807816 w 9517857"/>
              <a:gd name="connsiteY50" fmla="*/ 0 h 920231"/>
              <a:gd name="connsiteX51" fmla="*/ 4826683 w 9517857"/>
              <a:gd name="connsiteY51" fmla="*/ 165317 h 920231"/>
              <a:gd name="connsiteX52" fmla="*/ 4827826 w 9517857"/>
              <a:gd name="connsiteY52" fmla="*/ 248852 h 920231"/>
              <a:gd name="connsiteX53" fmla="*/ 4892569 w 9517857"/>
              <a:gd name="connsiteY53" fmla="*/ 251808 h 920231"/>
              <a:gd name="connsiteX54" fmla="*/ 4896611 w 9517857"/>
              <a:gd name="connsiteY54" fmla="*/ 242323 h 920231"/>
              <a:gd name="connsiteX55" fmla="*/ 4917286 w 9517857"/>
              <a:gd name="connsiteY55" fmla="*/ 245534 h 920231"/>
              <a:gd name="connsiteX56" fmla="*/ 4981173 w 9517857"/>
              <a:gd name="connsiteY56" fmla="*/ 248978 h 920231"/>
              <a:gd name="connsiteX57" fmla="*/ 5060397 w 9517857"/>
              <a:gd name="connsiteY57" fmla="*/ 265563 h 920231"/>
              <a:gd name="connsiteX58" fmla="*/ 5252996 w 9517857"/>
              <a:gd name="connsiteY58" fmla="*/ 272530 h 920231"/>
              <a:gd name="connsiteX59" fmla="*/ 5358056 w 9517857"/>
              <a:gd name="connsiteY59" fmla="*/ 249123 h 920231"/>
              <a:gd name="connsiteX60" fmla="*/ 5426496 w 9517857"/>
              <a:gd name="connsiteY60" fmla="*/ 237017 h 920231"/>
              <a:gd name="connsiteX61" fmla="*/ 5497161 w 9517857"/>
              <a:gd name="connsiteY61" fmla="*/ 230683 h 920231"/>
              <a:gd name="connsiteX62" fmla="*/ 5826043 w 9517857"/>
              <a:gd name="connsiteY62" fmla="*/ 149948 h 920231"/>
              <a:gd name="connsiteX63" fmla="*/ 6013415 w 9517857"/>
              <a:gd name="connsiteY63" fmla="*/ 139191 h 920231"/>
              <a:gd name="connsiteX64" fmla="*/ 6080994 w 9517857"/>
              <a:gd name="connsiteY64" fmla="*/ 144813 h 920231"/>
              <a:gd name="connsiteX65" fmla="*/ 6194152 w 9517857"/>
              <a:gd name="connsiteY65" fmla="*/ 153647 h 920231"/>
              <a:gd name="connsiteX66" fmla="*/ 6281379 w 9517857"/>
              <a:gd name="connsiteY66" fmla="*/ 183501 h 920231"/>
              <a:gd name="connsiteX67" fmla="*/ 6374947 w 9517857"/>
              <a:gd name="connsiteY67" fmla="*/ 181674 h 920231"/>
              <a:gd name="connsiteX68" fmla="*/ 6448518 w 9517857"/>
              <a:gd name="connsiteY68" fmla="*/ 166253 h 920231"/>
              <a:gd name="connsiteX69" fmla="*/ 6544700 w 9517857"/>
              <a:gd name="connsiteY69" fmla="*/ 169036 h 920231"/>
              <a:gd name="connsiteX70" fmla="*/ 6648353 w 9517857"/>
              <a:gd name="connsiteY70" fmla="*/ 174125 h 920231"/>
              <a:gd name="connsiteX71" fmla="*/ 6736227 w 9517857"/>
              <a:gd name="connsiteY71" fmla="*/ 175091 h 920231"/>
              <a:gd name="connsiteX72" fmla="*/ 6977218 w 9517857"/>
              <a:gd name="connsiteY72" fmla="*/ 186164 h 920231"/>
              <a:gd name="connsiteX73" fmla="*/ 7065221 w 9517857"/>
              <a:gd name="connsiteY73" fmla="*/ 229406 h 920231"/>
              <a:gd name="connsiteX74" fmla="*/ 7358195 w 9517857"/>
              <a:gd name="connsiteY74" fmla="*/ 253615 h 920231"/>
              <a:gd name="connsiteX75" fmla="*/ 7565449 w 9517857"/>
              <a:gd name="connsiteY75" fmla="*/ 260825 h 920231"/>
              <a:gd name="connsiteX76" fmla="*/ 7599285 w 9517857"/>
              <a:gd name="connsiteY76" fmla="*/ 267896 h 920231"/>
              <a:gd name="connsiteX77" fmla="*/ 7644411 w 9517857"/>
              <a:gd name="connsiteY77" fmla="*/ 260861 h 920231"/>
              <a:gd name="connsiteX78" fmla="*/ 7825110 w 9517857"/>
              <a:gd name="connsiteY78" fmla="*/ 230984 h 920231"/>
              <a:gd name="connsiteX79" fmla="*/ 7965805 w 9517857"/>
              <a:gd name="connsiteY79" fmla="*/ 202230 h 920231"/>
              <a:gd name="connsiteX80" fmla="*/ 8147401 w 9517857"/>
              <a:gd name="connsiteY80" fmla="*/ 207492 h 920231"/>
              <a:gd name="connsiteX81" fmla="*/ 8256033 w 9517857"/>
              <a:gd name="connsiteY81" fmla="*/ 195588 h 920231"/>
              <a:gd name="connsiteX82" fmla="*/ 8410677 w 9517857"/>
              <a:gd name="connsiteY82" fmla="*/ 174042 h 920231"/>
              <a:gd name="connsiteX83" fmla="*/ 8617841 w 9517857"/>
              <a:gd name="connsiteY83" fmla="*/ 157042 h 920231"/>
              <a:gd name="connsiteX84" fmla="*/ 8715976 w 9517857"/>
              <a:gd name="connsiteY84" fmla="*/ 180249 h 920231"/>
              <a:gd name="connsiteX85" fmla="*/ 8778827 w 9517857"/>
              <a:gd name="connsiteY85" fmla="*/ 174811 h 920231"/>
              <a:gd name="connsiteX86" fmla="*/ 8840778 w 9517857"/>
              <a:gd name="connsiteY86" fmla="*/ 145024 h 920231"/>
              <a:gd name="connsiteX87" fmla="*/ 9010380 w 9517857"/>
              <a:gd name="connsiteY87" fmla="*/ 93766 h 920231"/>
              <a:gd name="connsiteX88" fmla="*/ 9110856 w 9517857"/>
              <a:gd name="connsiteY88" fmla="*/ 72872 h 920231"/>
              <a:gd name="connsiteX89" fmla="*/ 9268817 w 9517857"/>
              <a:gd name="connsiteY89" fmla="*/ 54957 h 920231"/>
              <a:gd name="connsiteX90" fmla="*/ 9316667 w 9517857"/>
              <a:gd name="connsiteY90" fmla="*/ 46922 h 920231"/>
              <a:gd name="connsiteX91" fmla="*/ 9428209 w 9517857"/>
              <a:gd name="connsiteY91" fmla="*/ 31798 h 920231"/>
              <a:gd name="connsiteX92" fmla="*/ 9488916 w 9517857"/>
              <a:gd name="connsiteY92" fmla="*/ 1875 h 920231"/>
              <a:gd name="connsiteX0" fmla="*/ 9488916 w 9517857"/>
              <a:gd name="connsiteY0" fmla="*/ 1875 h 920231"/>
              <a:gd name="connsiteX1" fmla="*/ 9517857 w 9517857"/>
              <a:gd name="connsiteY1" fmla="*/ 1887 h 920231"/>
              <a:gd name="connsiteX2" fmla="*/ 9517857 w 9517857"/>
              <a:gd name="connsiteY2" fmla="*/ 920231 h 920231"/>
              <a:gd name="connsiteX3" fmla="*/ 14604 w 9517857"/>
              <a:gd name="connsiteY3" fmla="*/ 920231 h 920231"/>
              <a:gd name="connsiteX4" fmla="*/ 12841 w 9517857"/>
              <a:gd name="connsiteY4" fmla="*/ 919638 h 920231"/>
              <a:gd name="connsiteX5" fmla="*/ 93 w 9517857"/>
              <a:gd name="connsiteY5" fmla="*/ 914346 h 920231"/>
              <a:gd name="connsiteX6" fmla="*/ 58674 w 9517857"/>
              <a:gd name="connsiteY6" fmla="*/ 892197 h 920231"/>
              <a:gd name="connsiteX7" fmla="*/ 275005 w 9517857"/>
              <a:gd name="connsiteY7" fmla="*/ 809104 h 920231"/>
              <a:gd name="connsiteX8" fmla="*/ 587824 w 9517857"/>
              <a:gd name="connsiteY8" fmla="*/ 800070 h 920231"/>
              <a:gd name="connsiteX9" fmla="*/ 727985 w 9517857"/>
              <a:gd name="connsiteY9" fmla="*/ 721701 h 920231"/>
              <a:gd name="connsiteX10" fmla="*/ 778982 w 9517857"/>
              <a:gd name="connsiteY10" fmla="*/ 712017 h 920231"/>
              <a:gd name="connsiteX11" fmla="*/ 849944 w 9517857"/>
              <a:gd name="connsiteY11" fmla="*/ 719862 h 920231"/>
              <a:gd name="connsiteX12" fmla="*/ 901402 w 9517857"/>
              <a:gd name="connsiteY12" fmla="*/ 730920 h 920231"/>
              <a:gd name="connsiteX13" fmla="*/ 930946 w 9517857"/>
              <a:gd name="connsiteY13" fmla="*/ 735921 h 920231"/>
              <a:gd name="connsiteX14" fmla="*/ 986250 w 9517857"/>
              <a:gd name="connsiteY14" fmla="*/ 715405 h 920231"/>
              <a:gd name="connsiteX15" fmla="*/ 1013752 w 9517857"/>
              <a:gd name="connsiteY15" fmla="*/ 715236 h 920231"/>
              <a:gd name="connsiteX16" fmla="*/ 1023734 w 9517857"/>
              <a:gd name="connsiteY16" fmla="*/ 720446 h 920231"/>
              <a:gd name="connsiteX17" fmla="*/ 1063207 w 9517857"/>
              <a:gd name="connsiteY17" fmla="*/ 717526 h 920231"/>
              <a:gd name="connsiteX18" fmla="*/ 1081980 w 9517857"/>
              <a:gd name="connsiteY18" fmla="*/ 740330 h 920231"/>
              <a:gd name="connsiteX19" fmla="*/ 1218120 w 9517857"/>
              <a:gd name="connsiteY19" fmla="*/ 715155 h 920231"/>
              <a:gd name="connsiteX20" fmla="*/ 1397459 w 9517857"/>
              <a:gd name="connsiteY20" fmla="*/ 693065 h 920231"/>
              <a:gd name="connsiteX21" fmla="*/ 1580688 w 9517857"/>
              <a:gd name="connsiteY21" fmla="*/ 695572 h 920231"/>
              <a:gd name="connsiteX22" fmla="*/ 1772334 w 9517857"/>
              <a:gd name="connsiteY22" fmla="*/ 712515 h 920231"/>
              <a:gd name="connsiteX23" fmla="*/ 2002561 w 9517857"/>
              <a:gd name="connsiteY23" fmla="*/ 661792 h 920231"/>
              <a:gd name="connsiteX24" fmla="*/ 2135144 w 9517857"/>
              <a:gd name="connsiteY24" fmla="*/ 638376 h 920231"/>
              <a:gd name="connsiteX25" fmla="*/ 2440292 w 9517857"/>
              <a:gd name="connsiteY25" fmla="*/ 595737 h 920231"/>
              <a:gd name="connsiteX26" fmla="*/ 2547829 w 9517857"/>
              <a:gd name="connsiteY26" fmla="*/ 568025 h 920231"/>
              <a:gd name="connsiteX27" fmla="*/ 2658055 w 9517857"/>
              <a:gd name="connsiteY27" fmla="*/ 580602 h 920231"/>
              <a:gd name="connsiteX28" fmla="*/ 2693698 w 9517857"/>
              <a:gd name="connsiteY28" fmla="*/ 561904 h 920231"/>
              <a:gd name="connsiteX29" fmla="*/ 2699673 w 9517857"/>
              <a:gd name="connsiteY29" fmla="*/ 558275 h 920231"/>
              <a:gd name="connsiteX30" fmla="*/ 2727306 w 9517857"/>
              <a:gd name="connsiteY30" fmla="*/ 552573 h 920231"/>
              <a:gd name="connsiteX31" fmla="*/ 2730451 w 9517857"/>
              <a:gd name="connsiteY31" fmla="*/ 539933 h 920231"/>
              <a:gd name="connsiteX32" fmla="*/ 2768713 w 9517857"/>
              <a:gd name="connsiteY32" fmla="*/ 523450 h 920231"/>
              <a:gd name="connsiteX33" fmla="*/ 2820868 w 9517857"/>
              <a:gd name="connsiteY33" fmla="*/ 516035 h 920231"/>
              <a:gd name="connsiteX34" fmla="*/ 3073635 w 9517857"/>
              <a:gd name="connsiteY34" fmla="*/ 493169 h 920231"/>
              <a:gd name="connsiteX35" fmla="*/ 3222071 w 9517857"/>
              <a:gd name="connsiteY35" fmla="*/ 472434 h 920231"/>
              <a:gd name="connsiteX36" fmla="*/ 3274069 w 9517857"/>
              <a:gd name="connsiteY36" fmla="*/ 453480 h 920231"/>
              <a:gd name="connsiteX37" fmla="*/ 3349632 w 9517857"/>
              <a:gd name="connsiteY37" fmla="*/ 434458 h 920231"/>
              <a:gd name="connsiteX38" fmla="*/ 3479593 w 9517857"/>
              <a:gd name="connsiteY38" fmla="*/ 392312 h 920231"/>
              <a:gd name="connsiteX39" fmla="*/ 3651428 w 9517857"/>
              <a:gd name="connsiteY39" fmla="*/ 363682 h 920231"/>
              <a:gd name="connsiteX40" fmla="*/ 3750023 w 9517857"/>
              <a:gd name="connsiteY40" fmla="*/ 372553 h 920231"/>
              <a:gd name="connsiteX41" fmla="*/ 3844133 w 9517857"/>
              <a:gd name="connsiteY41" fmla="*/ 362523 h 920231"/>
              <a:gd name="connsiteX42" fmla="*/ 3933803 w 9517857"/>
              <a:gd name="connsiteY42" fmla="*/ 359190 h 920231"/>
              <a:gd name="connsiteX43" fmla="*/ 4266740 w 9517857"/>
              <a:gd name="connsiteY43" fmla="*/ 363329 h 920231"/>
              <a:gd name="connsiteX44" fmla="*/ 4430770 w 9517857"/>
              <a:gd name="connsiteY44" fmla="*/ 344518 h 920231"/>
              <a:gd name="connsiteX45" fmla="*/ 4512664 w 9517857"/>
              <a:gd name="connsiteY45" fmla="*/ 321823 h 920231"/>
              <a:gd name="connsiteX46" fmla="*/ 4616423 w 9517857"/>
              <a:gd name="connsiteY46" fmla="*/ 292789 h 920231"/>
              <a:gd name="connsiteX47" fmla="*/ 4807816 w 9517857"/>
              <a:gd name="connsiteY47" fmla="*/ 0 h 920231"/>
              <a:gd name="connsiteX48" fmla="*/ 4826683 w 9517857"/>
              <a:gd name="connsiteY48" fmla="*/ 165317 h 920231"/>
              <a:gd name="connsiteX49" fmla="*/ 4827826 w 9517857"/>
              <a:gd name="connsiteY49" fmla="*/ 248852 h 920231"/>
              <a:gd name="connsiteX50" fmla="*/ 4892569 w 9517857"/>
              <a:gd name="connsiteY50" fmla="*/ 251808 h 920231"/>
              <a:gd name="connsiteX51" fmla="*/ 4896611 w 9517857"/>
              <a:gd name="connsiteY51" fmla="*/ 242323 h 920231"/>
              <a:gd name="connsiteX52" fmla="*/ 4917286 w 9517857"/>
              <a:gd name="connsiteY52" fmla="*/ 245534 h 920231"/>
              <a:gd name="connsiteX53" fmla="*/ 4981173 w 9517857"/>
              <a:gd name="connsiteY53" fmla="*/ 248978 h 920231"/>
              <a:gd name="connsiteX54" fmla="*/ 5060397 w 9517857"/>
              <a:gd name="connsiteY54" fmla="*/ 265563 h 920231"/>
              <a:gd name="connsiteX55" fmla="*/ 5252996 w 9517857"/>
              <a:gd name="connsiteY55" fmla="*/ 272530 h 920231"/>
              <a:gd name="connsiteX56" fmla="*/ 5358056 w 9517857"/>
              <a:gd name="connsiteY56" fmla="*/ 249123 h 920231"/>
              <a:gd name="connsiteX57" fmla="*/ 5426496 w 9517857"/>
              <a:gd name="connsiteY57" fmla="*/ 237017 h 920231"/>
              <a:gd name="connsiteX58" fmla="*/ 5497161 w 9517857"/>
              <a:gd name="connsiteY58" fmla="*/ 230683 h 920231"/>
              <a:gd name="connsiteX59" fmla="*/ 5826043 w 9517857"/>
              <a:gd name="connsiteY59" fmla="*/ 149948 h 920231"/>
              <a:gd name="connsiteX60" fmla="*/ 6013415 w 9517857"/>
              <a:gd name="connsiteY60" fmla="*/ 139191 h 920231"/>
              <a:gd name="connsiteX61" fmla="*/ 6080994 w 9517857"/>
              <a:gd name="connsiteY61" fmla="*/ 144813 h 920231"/>
              <a:gd name="connsiteX62" fmla="*/ 6194152 w 9517857"/>
              <a:gd name="connsiteY62" fmla="*/ 153647 h 920231"/>
              <a:gd name="connsiteX63" fmla="*/ 6281379 w 9517857"/>
              <a:gd name="connsiteY63" fmla="*/ 183501 h 920231"/>
              <a:gd name="connsiteX64" fmla="*/ 6374947 w 9517857"/>
              <a:gd name="connsiteY64" fmla="*/ 181674 h 920231"/>
              <a:gd name="connsiteX65" fmla="*/ 6448518 w 9517857"/>
              <a:gd name="connsiteY65" fmla="*/ 166253 h 920231"/>
              <a:gd name="connsiteX66" fmla="*/ 6544700 w 9517857"/>
              <a:gd name="connsiteY66" fmla="*/ 169036 h 920231"/>
              <a:gd name="connsiteX67" fmla="*/ 6648353 w 9517857"/>
              <a:gd name="connsiteY67" fmla="*/ 174125 h 920231"/>
              <a:gd name="connsiteX68" fmla="*/ 6736227 w 9517857"/>
              <a:gd name="connsiteY68" fmla="*/ 175091 h 920231"/>
              <a:gd name="connsiteX69" fmla="*/ 6977218 w 9517857"/>
              <a:gd name="connsiteY69" fmla="*/ 186164 h 920231"/>
              <a:gd name="connsiteX70" fmla="*/ 7065221 w 9517857"/>
              <a:gd name="connsiteY70" fmla="*/ 229406 h 920231"/>
              <a:gd name="connsiteX71" fmla="*/ 7358195 w 9517857"/>
              <a:gd name="connsiteY71" fmla="*/ 253615 h 920231"/>
              <a:gd name="connsiteX72" fmla="*/ 7565449 w 9517857"/>
              <a:gd name="connsiteY72" fmla="*/ 260825 h 920231"/>
              <a:gd name="connsiteX73" fmla="*/ 7599285 w 9517857"/>
              <a:gd name="connsiteY73" fmla="*/ 267896 h 920231"/>
              <a:gd name="connsiteX74" fmla="*/ 7644411 w 9517857"/>
              <a:gd name="connsiteY74" fmla="*/ 260861 h 920231"/>
              <a:gd name="connsiteX75" fmla="*/ 7825110 w 9517857"/>
              <a:gd name="connsiteY75" fmla="*/ 230984 h 920231"/>
              <a:gd name="connsiteX76" fmla="*/ 7965805 w 9517857"/>
              <a:gd name="connsiteY76" fmla="*/ 202230 h 920231"/>
              <a:gd name="connsiteX77" fmla="*/ 8147401 w 9517857"/>
              <a:gd name="connsiteY77" fmla="*/ 207492 h 920231"/>
              <a:gd name="connsiteX78" fmla="*/ 8256033 w 9517857"/>
              <a:gd name="connsiteY78" fmla="*/ 195588 h 920231"/>
              <a:gd name="connsiteX79" fmla="*/ 8410677 w 9517857"/>
              <a:gd name="connsiteY79" fmla="*/ 174042 h 920231"/>
              <a:gd name="connsiteX80" fmla="*/ 8617841 w 9517857"/>
              <a:gd name="connsiteY80" fmla="*/ 157042 h 920231"/>
              <a:gd name="connsiteX81" fmla="*/ 8715976 w 9517857"/>
              <a:gd name="connsiteY81" fmla="*/ 180249 h 920231"/>
              <a:gd name="connsiteX82" fmla="*/ 8778827 w 9517857"/>
              <a:gd name="connsiteY82" fmla="*/ 174811 h 920231"/>
              <a:gd name="connsiteX83" fmla="*/ 8840778 w 9517857"/>
              <a:gd name="connsiteY83" fmla="*/ 145024 h 920231"/>
              <a:gd name="connsiteX84" fmla="*/ 9010380 w 9517857"/>
              <a:gd name="connsiteY84" fmla="*/ 93766 h 920231"/>
              <a:gd name="connsiteX85" fmla="*/ 9110856 w 9517857"/>
              <a:gd name="connsiteY85" fmla="*/ 72872 h 920231"/>
              <a:gd name="connsiteX86" fmla="*/ 9268817 w 9517857"/>
              <a:gd name="connsiteY86" fmla="*/ 54957 h 920231"/>
              <a:gd name="connsiteX87" fmla="*/ 9316667 w 9517857"/>
              <a:gd name="connsiteY87" fmla="*/ 46922 h 920231"/>
              <a:gd name="connsiteX88" fmla="*/ 9428209 w 9517857"/>
              <a:gd name="connsiteY88" fmla="*/ 31798 h 920231"/>
              <a:gd name="connsiteX89" fmla="*/ 9488916 w 9517857"/>
              <a:gd name="connsiteY89" fmla="*/ 1875 h 920231"/>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826683 w 9517857"/>
              <a:gd name="connsiteY48" fmla="*/ 163442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48518 w 9517857"/>
              <a:gd name="connsiteY64" fmla="*/ 16437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48518 w 9517857"/>
              <a:gd name="connsiteY64" fmla="*/ 16437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820868 w 9517857"/>
              <a:gd name="connsiteY32" fmla="*/ 514160 h 918356"/>
              <a:gd name="connsiteX33" fmla="*/ 3073635 w 9517857"/>
              <a:gd name="connsiteY33" fmla="*/ 491294 h 918356"/>
              <a:gd name="connsiteX34" fmla="*/ 3222071 w 9517857"/>
              <a:gd name="connsiteY34" fmla="*/ 470559 h 918356"/>
              <a:gd name="connsiteX35" fmla="*/ 3274069 w 9517857"/>
              <a:gd name="connsiteY35" fmla="*/ 451605 h 918356"/>
              <a:gd name="connsiteX36" fmla="*/ 3349632 w 9517857"/>
              <a:gd name="connsiteY36" fmla="*/ 432583 h 918356"/>
              <a:gd name="connsiteX37" fmla="*/ 3479593 w 9517857"/>
              <a:gd name="connsiteY37" fmla="*/ 390437 h 918356"/>
              <a:gd name="connsiteX38" fmla="*/ 3651428 w 9517857"/>
              <a:gd name="connsiteY38" fmla="*/ 361807 h 918356"/>
              <a:gd name="connsiteX39" fmla="*/ 3750023 w 9517857"/>
              <a:gd name="connsiteY39" fmla="*/ 370678 h 918356"/>
              <a:gd name="connsiteX40" fmla="*/ 3844133 w 9517857"/>
              <a:gd name="connsiteY40" fmla="*/ 360648 h 918356"/>
              <a:gd name="connsiteX41" fmla="*/ 3933803 w 9517857"/>
              <a:gd name="connsiteY41" fmla="*/ 357315 h 918356"/>
              <a:gd name="connsiteX42" fmla="*/ 4266740 w 9517857"/>
              <a:gd name="connsiteY42" fmla="*/ 361454 h 918356"/>
              <a:gd name="connsiteX43" fmla="*/ 4430770 w 9517857"/>
              <a:gd name="connsiteY43" fmla="*/ 342643 h 918356"/>
              <a:gd name="connsiteX44" fmla="*/ 4512664 w 9517857"/>
              <a:gd name="connsiteY44" fmla="*/ 319948 h 918356"/>
              <a:gd name="connsiteX45" fmla="*/ 4616423 w 9517857"/>
              <a:gd name="connsiteY45" fmla="*/ 290914 h 918356"/>
              <a:gd name="connsiteX46" fmla="*/ 4689163 w 9517857"/>
              <a:gd name="connsiteY46" fmla="*/ 272812 h 918356"/>
              <a:gd name="connsiteX47" fmla="*/ 4783273 w 9517857"/>
              <a:gd name="connsiteY47" fmla="*/ 248463 h 918356"/>
              <a:gd name="connsiteX48" fmla="*/ 4836507 w 9517857"/>
              <a:gd name="connsiteY48" fmla="*/ 256788 h 918356"/>
              <a:gd name="connsiteX49" fmla="*/ 4892569 w 9517857"/>
              <a:gd name="connsiteY49" fmla="*/ 249933 h 918356"/>
              <a:gd name="connsiteX50" fmla="*/ 4896611 w 9517857"/>
              <a:gd name="connsiteY50" fmla="*/ 240448 h 918356"/>
              <a:gd name="connsiteX51" fmla="*/ 4917286 w 9517857"/>
              <a:gd name="connsiteY51" fmla="*/ 243659 h 918356"/>
              <a:gd name="connsiteX52" fmla="*/ 4981173 w 9517857"/>
              <a:gd name="connsiteY52" fmla="*/ 247103 h 918356"/>
              <a:gd name="connsiteX53" fmla="*/ 5060397 w 9517857"/>
              <a:gd name="connsiteY53" fmla="*/ 263688 h 918356"/>
              <a:gd name="connsiteX54" fmla="*/ 5252996 w 9517857"/>
              <a:gd name="connsiteY54" fmla="*/ 270655 h 918356"/>
              <a:gd name="connsiteX55" fmla="*/ 5358056 w 9517857"/>
              <a:gd name="connsiteY55" fmla="*/ 247248 h 918356"/>
              <a:gd name="connsiteX56" fmla="*/ 5426496 w 9517857"/>
              <a:gd name="connsiteY56" fmla="*/ 235142 h 918356"/>
              <a:gd name="connsiteX57" fmla="*/ 5497161 w 9517857"/>
              <a:gd name="connsiteY57" fmla="*/ 228808 h 918356"/>
              <a:gd name="connsiteX58" fmla="*/ 5826043 w 9517857"/>
              <a:gd name="connsiteY58" fmla="*/ 148073 h 918356"/>
              <a:gd name="connsiteX59" fmla="*/ 6007627 w 9517857"/>
              <a:gd name="connsiteY59" fmla="*/ 147126 h 918356"/>
              <a:gd name="connsiteX60" fmla="*/ 6080994 w 9517857"/>
              <a:gd name="connsiteY60" fmla="*/ 142938 h 918356"/>
              <a:gd name="connsiteX61" fmla="*/ 6194152 w 9517857"/>
              <a:gd name="connsiteY61" fmla="*/ 151772 h 918356"/>
              <a:gd name="connsiteX62" fmla="*/ 6281379 w 9517857"/>
              <a:gd name="connsiteY62" fmla="*/ 181626 h 918356"/>
              <a:gd name="connsiteX63" fmla="*/ 6489033 w 9517857"/>
              <a:gd name="connsiteY63" fmla="*/ 167648 h 918356"/>
              <a:gd name="connsiteX64" fmla="*/ 6544700 w 9517857"/>
              <a:gd name="connsiteY64" fmla="*/ 167161 h 918356"/>
              <a:gd name="connsiteX65" fmla="*/ 6648353 w 9517857"/>
              <a:gd name="connsiteY65" fmla="*/ 172250 h 918356"/>
              <a:gd name="connsiteX66" fmla="*/ 6736227 w 9517857"/>
              <a:gd name="connsiteY66" fmla="*/ 173216 h 918356"/>
              <a:gd name="connsiteX67" fmla="*/ 6977218 w 9517857"/>
              <a:gd name="connsiteY67" fmla="*/ 184289 h 918356"/>
              <a:gd name="connsiteX68" fmla="*/ 7065221 w 9517857"/>
              <a:gd name="connsiteY68" fmla="*/ 227531 h 918356"/>
              <a:gd name="connsiteX69" fmla="*/ 7358195 w 9517857"/>
              <a:gd name="connsiteY69" fmla="*/ 251740 h 918356"/>
              <a:gd name="connsiteX70" fmla="*/ 7565449 w 9517857"/>
              <a:gd name="connsiteY70" fmla="*/ 258950 h 918356"/>
              <a:gd name="connsiteX71" fmla="*/ 7599285 w 9517857"/>
              <a:gd name="connsiteY71" fmla="*/ 266021 h 918356"/>
              <a:gd name="connsiteX72" fmla="*/ 7644411 w 9517857"/>
              <a:gd name="connsiteY72" fmla="*/ 258986 h 918356"/>
              <a:gd name="connsiteX73" fmla="*/ 7825110 w 9517857"/>
              <a:gd name="connsiteY73" fmla="*/ 229109 h 918356"/>
              <a:gd name="connsiteX74" fmla="*/ 7965805 w 9517857"/>
              <a:gd name="connsiteY74" fmla="*/ 200355 h 918356"/>
              <a:gd name="connsiteX75" fmla="*/ 8147401 w 9517857"/>
              <a:gd name="connsiteY75" fmla="*/ 205617 h 918356"/>
              <a:gd name="connsiteX76" fmla="*/ 8256033 w 9517857"/>
              <a:gd name="connsiteY76" fmla="*/ 193713 h 918356"/>
              <a:gd name="connsiteX77" fmla="*/ 8410677 w 9517857"/>
              <a:gd name="connsiteY77" fmla="*/ 172167 h 918356"/>
              <a:gd name="connsiteX78" fmla="*/ 8617841 w 9517857"/>
              <a:gd name="connsiteY78" fmla="*/ 155167 h 918356"/>
              <a:gd name="connsiteX79" fmla="*/ 8715976 w 9517857"/>
              <a:gd name="connsiteY79" fmla="*/ 178374 h 918356"/>
              <a:gd name="connsiteX80" fmla="*/ 8778827 w 9517857"/>
              <a:gd name="connsiteY80" fmla="*/ 172936 h 918356"/>
              <a:gd name="connsiteX81" fmla="*/ 8855248 w 9517857"/>
              <a:gd name="connsiteY81" fmla="*/ 143149 h 918356"/>
              <a:gd name="connsiteX82" fmla="*/ 9010380 w 9517857"/>
              <a:gd name="connsiteY82" fmla="*/ 91891 h 918356"/>
              <a:gd name="connsiteX83" fmla="*/ 9110856 w 9517857"/>
              <a:gd name="connsiteY83" fmla="*/ 70997 h 918356"/>
              <a:gd name="connsiteX84" fmla="*/ 9268817 w 9517857"/>
              <a:gd name="connsiteY84" fmla="*/ 53082 h 918356"/>
              <a:gd name="connsiteX85" fmla="*/ 9316667 w 9517857"/>
              <a:gd name="connsiteY85" fmla="*/ 45047 h 918356"/>
              <a:gd name="connsiteX86" fmla="*/ 9428209 w 9517857"/>
              <a:gd name="connsiteY86" fmla="*/ 29923 h 918356"/>
              <a:gd name="connsiteX87" fmla="*/ 9488916 w 9517857"/>
              <a:gd name="connsiteY8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820868 w 9517857"/>
              <a:gd name="connsiteY32" fmla="*/ 514160 h 918356"/>
              <a:gd name="connsiteX33" fmla="*/ 3073635 w 9517857"/>
              <a:gd name="connsiteY33" fmla="*/ 491294 h 918356"/>
              <a:gd name="connsiteX34" fmla="*/ 3222071 w 9517857"/>
              <a:gd name="connsiteY34" fmla="*/ 470559 h 918356"/>
              <a:gd name="connsiteX35" fmla="*/ 3274069 w 9517857"/>
              <a:gd name="connsiteY35" fmla="*/ 451605 h 918356"/>
              <a:gd name="connsiteX36" fmla="*/ 3349632 w 9517857"/>
              <a:gd name="connsiteY36" fmla="*/ 432583 h 918356"/>
              <a:gd name="connsiteX37" fmla="*/ 3479593 w 9517857"/>
              <a:gd name="connsiteY37" fmla="*/ 390437 h 918356"/>
              <a:gd name="connsiteX38" fmla="*/ 3651428 w 9517857"/>
              <a:gd name="connsiteY38" fmla="*/ 361807 h 918356"/>
              <a:gd name="connsiteX39" fmla="*/ 3844133 w 9517857"/>
              <a:gd name="connsiteY39" fmla="*/ 360648 h 918356"/>
              <a:gd name="connsiteX40" fmla="*/ 3933803 w 9517857"/>
              <a:gd name="connsiteY40" fmla="*/ 357315 h 918356"/>
              <a:gd name="connsiteX41" fmla="*/ 4266740 w 9517857"/>
              <a:gd name="connsiteY41" fmla="*/ 361454 h 918356"/>
              <a:gd name="connsiteX42" fmla="*/ 4430770 w 9517857"/>
              <a:gd name="connsiteY42" fmla="*/ 342643 h 918356"/>
              <a:gd name="connsiteX43" fmla="*/ 4512664 w 9517857"/>
              <a:gd name="connsiteY43" fmla="*/ 319948 h 918356"/>
              <a:gd name="connsiteX44" fmla="*/ 4616423 w 9517857"/>
              <a:gd name="connsiteY44" fmla="*/ 290914 h 918356"/>
              <a:gd name="connsiteX45" fmla="*/ 4689163 w 9517857"/>
              <a:gd name="connsiteY45" fmla="*/ 272812 h 918356"/>
              <a:gd name="connsiteX46" fmla="*/ 4783273 w 9517857"/>
              <a:gd name="connsiteY46" fmla="*/ 248463 h 918356"/>
              <a:gd name="connsiteX47" fmla="*/ 4836507 w 9517857"/>
              <a:gd name="connsiteY47" fmla="*/ 256788 h 918356"/>
              <a:gd name="connsiteX48" fmla="*/ 4892569 w 9517857"/>
              <a:gd name="connsiteY48" fmla="*/ 249933 h 918356"/>
              <a:gd name="connsiteX49" fmla="*/ 4896611 w 9517857"/>
              <a:gd name="connsiteY49" fmla="*/ 240448 h 918356"/>
              <a:gd name="connsiteX50" fmla="*/ 4917286 w 9517857"/>
              <a:gd name="connsiteY50" fmla="*/ 243659 h 918356"/>
              <a:gd name="connsiteX51" fmla="*/ 4981173 w 9517857"/>
              <a:gd name="connsiteY51" fmla="*/ 247103 h 918356"/>
              <a:gd name="connsiteX52" fmla="*/ 5060397 w 9517857"/>
              <a:gd name="connsiteY52" fmla="*/ 263688 h 918356"/>
              <a:gd name="connsiteX53" fmla="*/ 5252996 w 9517857"/>
              <a:gd name="connsiteY53" fmla="*/ 270655 h 918356"/>
              <a:gd name="connsiteX54" fmla="*/ 5358056 w 9517857"/>
              <a:gd name="connsiteY54" fmla="*/ 247248 h 918356"/>
              <a:gd name="connsiteX55" fmla="*/ 5426496 w 9517857"/>
              <a:gd name="connsiteY55" fmla="*/ 235142 h 918356"/>
              <a:gd name="connsiteX56" fmla="*/ 5497161 w 9517857"/>
              <a:gd name="connsiteY56" fmla="*/ 228808 h 918356"/>
              <a:gd name="connsiteX57" fmla="*/ 5826043 w 9517857"/>
              <a:gd name="connsiteY57" fmla="*/ 148073 h 918356"/>
              <a:gd name="connsiteX58" fmla="*/ 6007627 w 9517857"/>
              <a:gd name="connsiteY58" fmla="*/ 147126 h 918356"/>
              <a:gd name="connsiteX59" fmla="*/ 6080994 w 9517857"/>
              <a:gd name="connsiteY59" fmla="*/ 142938 h 918356"/>
              <a:gd name="connsiteX60" fmla="*/ 6194152 w 9517857"/>
              <a:gd name="connsiteY60" fmla="*/ 151772 h 918356"/>
              <a:gd name="connsiteX61" fmla="*/ 6281379 w 9517857"/>
              <a:gd name="connsiteY61" fmla="*/ 181626 h 918356"/>
              <a:gd name="connsiteX62" fmla="*/ 6489033 w 9517857"/>
              <a:gd name="connsiteY62" fmla="*/ 167648 h 918356"/>
              <a:gd name="connsiteX63" fmla="*/ 6544700 w 9517857"/>
              <a:gd name="connsiteY63" fmla="*/ 167161 h 918356"/>
              <a:gd name="connsiteX64" fmla="*/ 6648353 w 9517857"/>
              <a:gd name="connsiteY64" fmla="*/ 172250 h 918356"/>
              <a:gd name="connsiteX65" fmla="*/ 6736227 w 9517857"/>
              <a:gd name="connsiteY65" fmla="*/ 173216 h 918356"/>
              <a:gd name="connsiteX66" fmla="*/ 6977218 w 9517857"/>
              <a:gd name="connsiteY66" fmla="*/ 184289 h 918356"/>
              <a:gd name="connsiteX67" fmla="*/ 7065221 w 9517857"/>
              <a:gd name="connsiteY67" fmla="*/ 227531 h 918356"/>
              <a:gd name="connsiteX68" fmla="*/ 7358195 w 9517857"/>
              <a:gd name="connsiteY68" fmla="*/ 251740 h 918356"/>
              <a:gd name="connsiteX69" fmla="*/ 7565449 w 9517857"/>
              <a:gd name="connsiteY69" fmla="*/ 258950 h 918356"/>
              <a:gd name="connsiteX70" fmla="*/ 7599285 w 9517857"/>
              <a:gd name="connsiteY70" fmla="*/ 266021 h 918356"/>
              <a:gd name="connsiteX71" fmla="*/ 7644411 w 9517857"/>
              <a:gd name="connsiteY71" fmla="*/ 258986 h 918356"/>
              <a:gd name="connsiteX72" fmla="*/ 7825110 w 9517857"/>
              <a:gd name="connsiteY72" fmla="*/ 229109 h 918356"/>
              <a:gd name="connsiteX73" fmla="*/ 7965805 w 9517857"/>
              <a:gd name="connsiteY73" fmla="*/ 200355 h 918356"/>
              <a:gd name="connsiteX74" fmla="*/ 8147401 w 9517857"/>
              <a:gd name="connsiteY74" fmla="*/ 205617 h 918356"/>
              <a:gd name="connsiteX75" fmla="*/ 8256033 w 9517857"/>
              <a:gd name="connsiteY75" fmla="*/ 193713 h 918356"/>
              <a:gd name="connsiteX76" fmla="*/ 8410677 w 9517857"/>
              <a:gd name="connsiteY76" fmla="*/ 172167 h 918356"/>
              <a:gd name="connsiteX77" fmla="*/ 8617841 w 9517857"/>
              <a:gd name="connsiteY77" fmla="*/ 155167 h 918356"/>
              <a:gd name="connsiteX78" fmla="*/ 8715976 w 9517857"/>
              <a:gd name="connsiteY78" fmla="*/ 178374 h 918356"/>
              <a:gd name="connsiteX79" fmla="*/ 8778827 w 9517857"/>
              <a:gd name="connsiteY79" fmla="*/ 172936 h 918356"/>
              <a:gd name="connsiteX80" fmla="*/ 8855248 w 9517857"/>
              <a:gd name="connsiteY80" fmla="*/ 143149 h 918356"/>
              <a:gd name="connsiteX81" fmla="*/ 9010380 w 9517857"/>
              <a:gd name="connsiteY81" fmla="*/ 91891 h 918356"/>
              <a:gd name="connsiteX82" fmla="*/ 9110856 w 9517857"/>
              <a:gd name="connsiteY82" fmla="*/ 70997 h 918356"/>
              <a:gd name="connsiteX83" fmla="*/ 9268817 w 9517857"/>
              <a:gd name="connsiteY83" fmla="*/ 53082 h 918356"/>
              <a:gd name="connsiteX84" fmla="*/ 9316667 w 9517857"/>
              <a:gd name="connsiteY84" fmla="*/ 45047 h 918356"/>
              <a:gd name="connsiteX85" fmla="*/ 9428209 w 9517857"/>
              <a:gd name="connsiteY85" fmla="*/ 29923 h 918356"/>
              <a:gd name="connsiteX86" fmla="*/ 9488916 w 9517857"/>
              <a:gd name="connsiteY8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78982 w 9517857"/>
              <a:gd name="connsiteY9" fmla="*/ 710142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081980 w 9517857"/>
              <a:gd name="connsiteY17" fmla="*/ 738455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081980 w 9517857"/>
              <a:gd name="connsiteY17" fmla="*/ 738455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142754 w 9517857"/>
              <a:gd name="connsiteY17" fmla="*/ 725374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02561 w 9517857"/>
              <a:gd name="connsiteY21" fmla="*/ 659917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4948 w 9517857"/>
              <a:gd name="connsiteY74" fmla="*/ 16824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4948 w 9517857"/>
              <a:gd name="connsiteY74" fmla="*/ 16824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2820868 w 9517857"/>
              <a:gd name="connsiteY28" fmla="*/ 514160 h 918356"/>
              <a:gd name="connsiteX29" fmla="*/ 3073635 w 9517857"/>
              <a:gd name="connsiteY29" fmla="*/ 491294 h 918356"/>
              <a:gd name="connsiteX30" fmla="*/ 3222071 w 9517857"/>
              <a:gd name="connsiteY30" fmla="*/ 470559 h 918356"/>
              <a:gd name="connsiteX31" fmla="*/ 3274069 w 9517857"/>
              <a:gd name="connsiteY31" fmla="*/ 451605 h 918356"/>
              <a:gd name="connsiteX32" fmla="*/ 3349632 w 9517857"/>
              <a:gd name="connsiteY32" fmla="*/ 432583 h 918356"/>
              <a:gd name="connsiteX33" fmla="*/ 3479593 w 9517857"/>
              <a:gd name="connsiteY33" fmla="*/ 390437 h 918356"/>
              <a:gd name="connsiteX34" fmla="*/ 3651428 w 9517857"/>
              <a:gd name="connsiteY34" fmla="*/ 361807 h 918356"/>
              <a:gd name="connsiteX35" fmla="*/ 3844133 w 9517857"/>
              <a:gd name="connsiteY35" fmla="*/ 360648 h 918356"/>
              <a:gd name="connsiteX36" fmla="*/ 3933803 w 9517857"/>
              <a:gd name="connsiteY36" fmla="*/ 357315 h 918356"/>
              <a:gd name="connsiteX37" fmla="*/ 4266740 w 9517857"/>
              <a:gd name="connsiteY37" fmla="*/ 361454 h 918356"/>
              <a:gd name="connsiteX38" fmla="*/ 4430770 w 9517857"/>
              <a:gd name="connsiteY38" fmla="*/ 342643 h 918356"/>
              <a:gd name="connsiteX39" fmla="*/ 4512664 w 9517857"/>
              <a:gd name="connsiteY39" fmla="*/ 319948 h 918356"/>
              <a:gd name="connsiteX40" fmla="*/ 4616423 w 9517857"/>
              <a:gd name="connsiteY40" fmla="*/ 290914 h 918356"/>
              <a:gd name="connsiteX41" fmla="*/ 4689163 w 9517857"/>
              <a:gd name="connsiteY41" fmla="*/ 272812 h 918356"/>
              <a:gd name="connsiteX42" fmla="*/ 4783273 w 9517857"/>
              <a:gd name="connsiteY42" fmla="*/ 248463 h 918356"/>
              <a:gd name="connsiteX43" fmla="*/ 4836507 w 9517857"/>
              <a:gd name="connsiteY43" fmla="*/ 256788 h 918356"/>
              <a:gd name="connsiteX44" fmla="*/ 4892569 w 9517857"/>
              <a:gd name="connsiteY44" fmla="*/ 249933 h 918356"/>
              <a:gd name="connsiteX45" fmla="*/ 4896611 w 9517857"/>
              <a:gd name="connsiteY45" fmla="*/ 240448 h 918356"/>
              <a:gd name="connsiteX46" fmla="*/ 4917286 w 9517857"/>
              <a:gd name="connsiteY46" fmla="*/ 243659 h 918356"/>
              <a:gd name="connsiteX47" fmla="*/ 4981173 w 9517857"/>
              <a:gd name="connsiteY47" fmla="*/ 247103 h 918356"/>
              <a:gd name="connsiteX48" fmla="*/ 5060397 w 9517857"/>
              <a:gd name="connsiteY48" fmla="*/ 263688 h 918356"/>
              <a:gd name="connsiteX49" fmla="*/ 5252996 w 9517857"/>
              <a:gd name="connsiteY49" fmla="*/ 270655 h 918356"/>
              <a:gd name="connsiteX50" fmla="*/ 5358056 w 9517857"/>
              <a:gd name="connsiteY50" fmla="*/ 247248 h 918356"/>
              <a:gd name="connsiteX51" fmla="*/ 5426496 w 9517857"/>
              <a:gd name="connsiteY51" fmla="*/ 235142 h 918356"/>
              <a:gd name="connsiteX52" fmla="*/ 5497161 w 9517857"/>
              <a:gd name="connsiteY52" fmla="*/ 228808 h 918356"/>
              <a:gd name="connsiteX53" fmla="*/ 5826043 w 9517857"/>
              <a:gd name="connsiteY53" fmla="*/ 148073 h 918356"/>
              <a:gd name="connsiteX54" fmla="*/ 6007627 w 9517857"/>
              <a:gd name="connsiteY54" fmla="*/ 147126 h 918356"/>
              <a:gd name="connsiteX55" fmla="*/ 6080994 w 9517857"/>
              <a:gd name="connsiteY55" fmla="*/ 142938 h 918356"/>
              <a:gd name="connsiteX56" fmla="*/ 6194152 w 9517857"/>
              <a:gd name="connsiteY56" fmla="*/ 151772 h 918356"/>
              <a:gd name="connsiteX57" fmla="*/ 6281379 w 9517857"/>
              <a:gd name="connsiteY57" fmla="*/ 181626 h 918356"/>
              <a:gd name="connsiteX58" fmla="*/ 6489033 w 9517857"/>
              <a:gd name="connsiteY58" fmla="*/ 167648 h 918356"/>
              <a:gd name="connsiteX59" fmla="*/ 6544700 w 9517857"/>
              <a:gd name="connsiteY59" fmla="*/ 167161 h 918356"/>
              <a:gd name="connsiteX60" fmla="*/ 6648353 w 9517857"/>
              <a:gd name="connsiteY60" fmla="*/ 172250 h 918356"/>
              <a:gd name="connsiteX61" fmla="*/ 6736227 w 9517857"/>
              <a:gd name="connsiteY61" fmla="*/ 173216 h 918356"/>
              <a:gd name="connsiteX62" fmla="*/ 6977218 w 9517857"/>
              <a:gd name="connsiteY62" fmla="*/ 184289 h 918356"/>
              <a:gd name="connsiteX63" fmla="*/ 7065221 w 9517857"/>
              <a:gd name="connsiteY63" fmla="*/ 227531 h 918356"/>
              <a:gd name="connsiteX64" fmla="*/ 7358195 w 9517857"/>
              <a:gd name="connsiteY64" fmla="*/ 251740 h 918356"/>
              <a:gd name="connsiteX65" fmla="*/ 7565449 w 9517857"/>
              <a:gd name="connsiteY65" fmla="*/ 258950 h 918356"/>
              <a:gd name="connsiteX66" fmla="*/ 7599285 w 9517857"/>
              <a:gd name="connsiteY66" fmla="*/ 266021 h 918356"/>
              <a:gd name="connsiteX67" fmla="*/ 7644411 w 9517857"/>
              <a:gd name="connsiteY67" fmla="*/ 258986 h 918356"/>
              <a:gd name="connsiteX68" fmla="*/ 7825110 w 9517857"/>
              <a:gd name="connsiteY68" fmla="*/ 229109 h 918356"/>
              <a:gd name="connsiteX69" fmla="*/ 7965805 w 9517857"/>
              <a:gd name="connsiteY69" fmla="*/ 200355 h 918356"/>
              <a:gd name="connsiteX70" fmla="*/ 8147401 w 9517857"/>
              <a:gd name="connsiteY70" fmla="*/ 205617 h 918356"/>
              <a:gd name="connsiteX71" fmla="*/ 8256033 w 9517857"/>
              <a:gd name="connsiteY71" fmla="*/ 193713 h 918356"/>
              <a:gd name="connsiteX72" fmla="*/ 8410677 w 9517857"/>
              <a:gd name="connsiteY72" fmla="*/ 172167 h 918356"/>
              <a:gd name="connsiteX73" fmla="*/ 8614948 w 9517857"/>
              <a:gd name="connsiteY73" fmla="*/ 168247 h 918356"/>
              <a:gd name="connsiteX74" fmla="*/ 8715976 w 9517857"/>
              <a:gd name="connsiteY74" fmla="*/ 178374 h 918356"/>
              <a:gd name="connsiteX75" fmla="*/ 8778827 w 9517857"/>
              <a:gd name="connsiteY75" fmla="*/ 172936 h 918356"/>
              <a:gd name="connsiteX76" fmla="*/ 8855248 w 9517857"/>
              <a:gd name="connsiteY76" fmla="*/ 143149 h 918356"/>
              <a:gd name="connsiteX77" fmla="*/ 9010380 w 9517857"/>
              <a:gd name="connsiteY77" fmla="*/ 91891 h 918356"/>
              <a:gd name="connsiteX78" fmla="*/ 9110856 w 9517857"/>
              <a:gd name="connsiteY78" fmla="*/ 70997 h 918356"/>
              <a:gd name="connsiteX79" fmla="*/ 9268817 w 9517857"/>
              <a:gd name="connsiteY79" fmla="*/ 53082 h 918356"/>
              <a:gd name="connsiteX80" fmla="*/ 9316667 w 9517857"/>
              <a:gd name="connsiteY80" fmla="*/ 45047 h 918356"/>
              <a:gd name="connsiteX81" fmla="*/ 9428209 w 9517857"/>
              <a:gd name="connsiteY81" fmla="*/ 29923 h 918356"/>
              <a:gd name="connsiteX82" fmla="*/ 9488916 w 9517857"/>
              <a:gd name="connsiteY8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3073635 w 9517857"/>
              <a:gd name="connsiteY28" fmla="*/ 491294 h 918356"/>
              <a:gd name="connsiteX29" fmla="*/ 3222071 w 9517857"/>
              <a:gd name="connsiteY29" fmla="*/ 470559 h 918356"/>
              <a:gd name="connsiteX30" fmla="*/ 3274069 w 9517857"/>
              <a:gd name="connsiteY30" fmla="*/ 451605 h 918356"/>
              <a:gd name="connsiteX31" fmla="*/ 3349632 w 9517857"/>
              <a:gd name="connsiteY31" fmla="*/ 432583 h 918356"/>
              <a:gd name="connsiteX32" fmla="*/ 3479593 w 9517857"/>
              <a:gd name="connsiteY32" fmla="*/ 390437 h 918356"/>
              <a:gd name="connsiteX33" fmla="*/ 3651428 w 9517857"/>
              <a:gd name="connsiteY33" fmla="*/ 361807 h 918356"/>
              <a:gd name="connsiteX34" fmla="*/ 3844133 w 9517857"/>
              <a:gd name="connsiteY34" fmla="*/ 360648 h 918356"/>
              <a:gd name="connsiteX35" fmla="*/ 3933803 w 9517857"/>
              <a:gd name="connsiteY35" fmla="*/ 357315 h 918356"/>
              <a:gd name="connsiteX36" fmla="*/ 4266740 w 9517857"/>
              <a:gd name="connsiteY36" fmla="*/ 361454 h 918356"/>
              <a:gd name="connsiteX37" fmla="*/ 4430770 w 9517857"/>
              <a:gd name="connsiteY37" fmla="*/ 342643 h 918356"/>
              <a:gd name="connsiteX38" fmla="*/ 4512664 w 9517857"/>
              <a:gd name="connsiteY38" fmla="*/ 319948 h 918356"/>
              <a:gd name="connsiteX39" fmla="*/ 4616423 w 9517857"/>
              <a:gd name="connsiteY39" fmla="*/ 290914 h 918356"/>
              <a:gd name="connsiteX40" fmla="*/ 4689163 w 9517857"/>
              <a:gd name="connsiteY40" fmla="*/ 272812 h 918356"/>
              <a:gd name="connsiteX41" fmla="*/ 4783273 w 9517857"/>
              <a:gd name="connsiteY41" fmla="*/ 248463 h 918356"/>
              <a:gd name="connsiteX42" fmla="*/ 4836507 w 9517857"/>
              <a:gd name="connsiteY42" fmla="*/ 256788 h 918356"/>
              <a:gd name="connsiteX43" fmla="*/ 4892569 w 9517857"/>
              <a:gd name="connsiteY43" fmla="*/ 249933 h 918356"/>
              <a:gd name="connsiteX44" fmla="*/ 4896611 w 9517857"/>
              <a:gd name="connsiteY44" fmla="*/ 240448 h 918356"/>
              <a:gd name="connsiteX45" fmla="*/ 4917286 w 9517857"/>
              <a:gd name="connsiteY45" fmla="*/ 243659 h 918356"/>
              <a:gd name="connsiteX46" fmla="*/ 4981173 w 9517857"/>
              <a:gd name="connsiteY46" fmla="*/ 247103 h 918356"/>
              <a:gd name="connsiteX47" fmla="*/ 5060397 w 9517857"/>
              <a:gd name="connsiteY47" fmla="*/ 263688 h 918356"/>
              <a:gd name="connsiteX48" fmla="*/ 5252996 w 9517857"/>
              <a:gd name="connsiteY48" fmla="*/ 270655 h 918356"/>
              <a:gd name="connsiteX49" fmla="*/ 5358056 w 9517857"/>
              <a:gd name="connsiteY49" fmla="*/ 247248 h 918356"/>
              <a:gd name="connsiteX50" fmla="*/ 5426496 w 9517857"/>
              <a:gd name="connsiteY50" fmla="*/ 235142 h 918356"/>
              <a:gd name="connsiteX51" fmla="*/ 5497161 w 9517857"/>
              <a:gd name="connsiteY51" fmla="*/ 228808 h 918356"/>
              <a:gd name="connsiteX52" fmla="*/ 5826043 w 9517857"/>
              <a:gd name="connsiteY52" fmla="*/ 148073 h 918356"/>
              <a:gd name="connsiteX53" fmla="*/ 6007627 w 9517857"/>
              <a:gd name="connsiteY53" fmla="*/ 147126 h 918356"/>
              <a:gd name="connsiteX54" fmla="*/ 6080994 w 9517857"/>
              <a:gd name="connsiteY54" fmla="*/ 142938 h 918356"/>
              <a:gd name="connsiteX55" fmla="*/ 6194152 w 9517857"/>
              <a:gd name="connsiteY55" fmla="*/ 151772 h 918356"/>
              <a:gd name="connsiteX56" fmla="*/ 6281379 w 9517857"/>
              <a:gd name="connsiteY56" fmla="*/ 181626 h 918356"/>
              <a:gd name="connsiteX57" fmla="*/ 6489033 w 9517857"/>
              <a:gd name="connsiteY57" fmla="*/ 167648 h 918356"/>
              <a:gd name="connsiteX58" fmla="*/ 6544700 w 9517857"/>
              <a:gd name="connsiteY58" fmla="*/ 167161 h 918356"/>
              <a:gd name="connsiteX59" fmla="*/ 6648353 w 9517857"/>
              <a:gd name="connsiteY59" fmla="*/ 172250 h 918356"/>
              <a:gd name="connsiteX60" fmla="*/ 6736227 w 9517857"/>
              <a:gd name="connsiteY60" fmla="*/ 173216 h 918356"/>
              <a:gd name="connsiteX61" fmla="*/ 6977218 w 9517857"/>
              <a:gd name="connsiteY61" fmla="*/ 184289 h 918356"/>
              <a:gd name="connsiteX62" fmla="*/ 7065221 w 9517857"/>
              <a:gd name="connsiteY62" fmla="*/ 227531 h 918356"/>
              <a:gd name="connsiteX63" fmla="*/ 7358195 w 9517857"/>
              <a:gd name="connsiteY63" fmla="*/ 251740 h 918356"/>
              <a:gd name="connsiteX64" fmla="*/ 7565449 w 9517857"/>
              <a:gd name="connsiteY64" fmla="*/ 258950 h 918356"/>
              <a:gd name="connsiteX65" fmla="*/ 7599285 w 9517857"/>
              <a:gd name="connsiteY65" fmla="*/ 266021 h 918356"/>
              <a:gd name="connsiteX66" fmla="*/ 7644411 w 9517857"/>
              <a:gd name="connsiteY66" fmla="*/ 258986 h 918356"/>
              <a:gd name="connsiteX67" fmla="*/ 7825110 w 9517857"/>
              <a:gd name="connsiteY67" fmla="*/ 229109 h 918356"/>
              <a:gd name="connsiteX68" fmla="*/ 7965805 w 9517857"/>
              <a:gd name="connsiteY68" fmla="*/ 200355 h 918356"/>
              <a:gd name="connsiteX69" fmla="*/ 8147401 w 9517857"/>
              <a:gd name="connsiteY69" fmla="*/ 205617 h 918356"/>
              <a:gd name="connsiteX70" fmla="*/ 8256033 w 9517857"/>
              <a:gd name="connsiteY70" fmla="*/ 193713 h 918356"/>
              <a:gd name="connsiteX71" fmla="*/ 8410677 w 9517857"/>
              <a:gd name="connsiteY71" fmla="*/ 172167 h 918356"/>
              <a:gd name="connsiteX72" fmla="*/ 8614948 w 9517857"/>
              <a:gd name="connsiteY72" fmla="*/ 168247 h 918356"/>
              <a:gd name="connsiteX73" fmla="*/ 8715976 w 9517857"/>
              <a:gd name="connsiteY73" fmla="*/ 178374 h 918356"/>
              <a:gd name="connsiteX74" fmla="*/ 8778827 w 9517857"/>
              <a:gd name="connsiteY74" fmla="*/ 172936 h 918356"/>
              <a:gd name="connsiteX75" fmla="*/ 8855248 w 9517857"/>
              <a:gd name="connsiteY75" fmla="*/ 143149 h 918356"/>
              <a:gd name="connsiteX76" fmla="*/ 9010380 w 9517857"/>
              <a:gd name="connsiteY76" fmla="*/ 91891 h 918356"/>
              <a:gd name="connsiteX77" fmla="*/ 9110856 w 9517857"/>
              <a:gd name="connsiteY77" fmla="*/ 70997 h 918356"/>
              <a:gd name="connsiteX78" fmla="*/ 9268817 w 9517857"/>
              <a:gd name="connsiteY78" fmla="*/ 53082 h 918356"/>
              <a:gd name="connsiteX79" fmla="*/ 9316667 w 9517857"/>
              <a:gd name="connsiteY79" fmla="*/ 45047 h 918356"/>
              <a:gd name="connsiteX80" fmla="*/ 9428209 w 9517857"/>
              <a:gd name="connsiteY80" fmla="*/ 29923 h 918356"/>
              <a:gd name="connsiteX81" fmla="*/ 9488916 w 9517857"/>
              <a:gd name="connsiteY8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3073635 w 9517857"/>
              <a:gd name="connsiteY28" fmla="*/ 491294 h 918356"/>
              <a:gd name="connsiteX29" fmla="*/ 3222071 w 9517857"/>
              <a:gd name="connsiteY29" fmla="*/ 470559 h 918356"/>
              <a:gd name="connsiteX30" fmla="*/ 3274069 w 9517857"/>
              <a:gd name="connsiteY30" fmla="*/ 451605 h 918356"/>
              <a:gd name="connsiteX31" fmla="*/ 3349632 w 9517857"/>
              <a:gd name="connsiteY31" fmla="*/ 432583 h 918356"/>
              <a:gd name="connsiteX32" fmla="*/ 3479593 w 9517857"/>
              <a:gd name="connsiteY32" fmla="*/ 390437 h 918356"/>
              <a:gd name="connsiteX33" fmla="*/ 3651428 w 9517857"/>
              <a:gd name="connsiteY33" fmla="*/ 361807 h 918356"/>
              <a:gd name="connsiteX34" fmla="*/ 3844133 w 9517857"/>
              <a:gd name="connsiteY34" fmla="*/ 360648 h 918356"/>
              <a:gd name="connsiteX35" fmla="*/ 3933803 w 9517857"/>
              <a:gd name="connsiteY35" fmla="*/ 357315 h 918356"/>
              <a:gd name="connsiteX36" fmla="*/ 4266740 w 9517857"/>
              <a:gd name="connsiteY36" fmla="*/ 361454 h 918356"/>
              <a:gd name="connsiteX37" fmla="*/ 4430770 w 9517857"/>
              <a:gd name="connsiteY37" fmla="*/ 342643 h 918356"/>
              <a:gd name="connsiteX38" fmla="*/ 4512664 w 9517857"/>
              <a:gd name="connsiteY38" fmla="*/ 319948 h 918356"/>
              <a:gd name="connsiteX39" fmla="*/ 4616423 w 9517857"/>
              <a:gd name="connsiteY39" fmla="*/ 290914 h 918356"/>
              <a:gd name="connsiteX40" fmla="*/ 4689163 w 9517857"/>
              <a:gd name="connsiteY40" fmla="*/ 272812 h 918356"/>
              <a:gd name="connsiteX41" fmla="*/ 4783273 w 9517857"/>
              <a:gd name="connsiteY41" fmla="*/ 248463 h 918356"/>
              <a:gd name="connsiteX42" fmla="*/ 4836507 w 9517857"/>
              <a:gd name="connsiteY42" fmla="*/ 256788 h 918356"/>
              <a:gd name="connsiteX43" fmla="*/ 4892569 w 9517857"/>
              <a:gd name="connsiteY43" fmla="*/ 249933 h 918356"/>
              <a:gd name="connsiteX44" fmla="*/ 4896611 w 9517857"/>
              <a:gd name="connsiteY44" fmla="*/ 240448 h 918356"/>
              <a:gd name="connsiteX45" fmla="*/ 4917286 w 9517857"/>
              <a:gd name="connsiteY45" fmla="*/ 243659 h 918356"/>
              <a:gd name="connsiteX46" fmla="*/ 4981173 w 9517857"/>
              <a:gd name="connsiteY46" fmla="*/ 247103 h 918356"/>
              <a:gd name="connsiteX47" fmla="*/ 5060397 w 9517857"/>
              <a:gd name="connsiteY47" fmla="*/ 263688 h 918356"/>
              <a:gd name="connsiteX48" fmla="*/ 5252996 w 9517857"/>
              <a:gd name="connsiteY48" fmla="*/ 270655 h 918356"/>
              <a:gd name="connsiteX49" fmla="*/ 5358056 w 9517857"/>
              <a:gd name="connsiteY49" fmla="*/ 247248 h 918356"/>
              <a:gd name="connsiteX50" fmla="*/ 5426496 w 9517857"/>
              <a:gd name="connsiteY50" fmla="*/ 235142 h 918356"/>
              <a:gd name="connsiteX51" fmla="*/ 5497161 w 9517857"/>
              <a:gd name="connsiteY51" fmla="*/ 228808 h 918356"/>
              <a:gd name="connsiteX52" fmla="*/ 5826043 w 9517857"/>
              <a:gd name="connsiteY52" fmla="*/ 148073 h 918356"/>
              <a:gd name="connsiteX53" fmla="*/ 6007627 w 9517857"/>
              <a:gd name="connsiteY53" fmla="*/ 147126 h 918356"/>
              <a:gd name="connsiteX54" fmla="*/ 6080994 w 9517857"/>
              <a:gd name="connsiteY54" fmla="*/ 142938 h 918356"/>
              <a:gd name="connsiteX55" fmla="*/ 6194152 w 9517857"/>
              <a:gd name="connsiteY55" fmla="*/ 151772 h 918356"/>
              <a:gd name="connsiteX56" fmla="*/ 6281379 w 9517857"/>
              <a:gd name="connsiteY56" fmla="*/ 181626 h 918356"/>
              <a:gd name="connsiteX57" fmla="*/ 6489033 w 9517857"/>
              <a:gd name="connsiteY57" fmla="*/ 167648 h 918356"/>
              <a:gd name="connsiteX58" fmla="*/ 6544700 w 9517857"/>
              <a:gd name="connsiteY58" fmla="*/ 167161 h 918356"/>
              <a:gd name="connsiteX59" fmla="*/ 6648353 w 9517857"/>
              <a:gd name="connsiteY59" fmla="*/ 172250 h 918356"/>
              <a:gd name="connsiteX60" fmla="*/ 6736227 w 9517857"/>
              <a:gd name="connsiteY60" fmla="*/ 173216 h 918356"/>
              <a:gd name="connsiteX61" fmla="*/ 6977218 w 9517857"/>
              <a:gd name="connsiteY61" fmla="*/ 184289 h 918356"/>
              <a:gd name="connsiteX62" fmla="*/ 7065221 w 9517857"/>
              <a:gd name="connsiteY62" fmla="*/ 227531 h 918356"/>
              <a:gd name="connsiteX63" fmla="*/ 7358195 w 9517857"/>
              <a:gd name="connsiteY63" fmla="*/ 251740 h 918356"/>
              <a:gd name="connsiteX64" fmla="*/ 7565449 w 9517857"/>
              <a:gd name="connsiteY64" fmla="*/ 258950 h 918356"/>
              <a:gd name="connsiteX65" fmla="*/ 7599285 w 9517857"/>
              <a:gd name="connsiteY65" fmla="*/ 266021 h 918356"/>
              <a:gd name="connsiteX66" fmla="*/ 7644411 w 9517857"/>
              <a:gd name="connsiteY66" fmla="*/ 258986 h 918356"/>
              <a:gd name="connsiteX67" fmla="*/ 7825110 w 9517857"/>
              <a:gd name="connsiteY67" fmla="*/ 229109 h 918356"/>
              <a:gd name="connsiteX68" fmla="*/ 7965805 w 9517857"/>
              <a:gd name="connsiteY68" fmla="*/ 200355 h 918356"/>
              <a:gd name="connsiteX69" fmla="*/ 8147401 w 9517857"/>
              <a:gd name="connsiteY69" fmla="*/ 205617 h 918356"/>
              <a:gd name="connsiteX70" fmla="*/ 8256033 w 9517857"/>
              <a:gd name="connsiteY70" fmla="*/ 193713 h 918356"/>
              <a:gd name="connsiteX71" fmla="*/ 8410677 w 9517857"/>
              <a:gd name="connsiteY71" fmla="*/ 172167 h 918356"/>
              <a:gd name="connsiteX72" fmla="*/ 8614948 w 9517857"/>
              <a:gd name="connsiteY72" fmla="*/ 168247 h 918356"/>
              <a:gd name="connsiteX73" fmla="*/ 8715976 w 9517857"/>
              <a:gd name="connsiteY73" fmla="*/ 178374 h 918356"/>
              <a:gd name="connsiteX74" fmla="*/ 8778827 w 9517857"/>
              <a:gd name="connsiteY74" fmla="*/ 172936 h 918356"/>
              <a:gd name="connsiteX75" fmla="*/ 8855248 w 9517857"/>
              <a:gd name="connsiteY75" fmla="*/ 143149 h 918356"/>
              <a:gd name="connsiteX76" fmla="*/ 9010380 w 9517857"/>
              <a:gd name="connsiteY76" fmla="*/ 91891 h 918356"/>
              <a:gd name="connsiteX77" fmla="*/ 9110856 w 9517857"/>
              <a:gd name="connsiteY77" fmla="*/ 70997 h 918356"/>
              <a:gd name="connsiteX78" fmla="*/ 9268817 w 9517857"/>
              <a:gd name="connsiteY78" fmla="*/ 53082 h 918356"/>
              <a:gd name="connsiteX79" fmla="*/ 9316667 w 9517857"/>
              <a:gd name="connsiteY79" fmla="*/ 45047 h 918356"/>
              <a:gd name="connsiteX80" fmla="*/ 9428209 w 9517857"/>
              <a:gd name="connsiteY80" fmla="*/ 29923 h 918356"/>
              <a:gd name="connsiteX81" fmla="*/ 9488916 w 9517857"/>
              <a:gd name="connsiteY8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727306 w 9517857"/>
              <a:gd name="connsiteY26" fmla="*/ 550698 h 918356"/>
              <a:gd name="connsiteX27" fmla="*/ 3073635 w 9517857"/>
              <a:gd name="connsiteY27" fmla="*/ 491294 h 918356"/>
              <a:gd name="connsiteX28" fmla="*/ 3222071 w 9517857"/>
              <a:gd name="connsiteY28" fmla="*/ 470559 h 918356"/>
              <a:gd name="connsiteX29" fmla="*/ 3274069 w 9517857"/>
              <a:gd name="connsiteY29" fmla="*/ 451605 h 918356"/>
              <a:gd name="connsiteX30" fmla="*/ 3349632 w 9517857"/>
              <a:gd name="connsiteY30" fmla="*/ 432583 h 918356"/>
              <a:gd name="connsiteX31" fmla="*/ 3479593 w 9517857"/>
              <a:gd name="connsiteY31" fmla="*/ 390437 h 918356"/>
              <a:gd name="connsiteX32" fmla="*/ 3651428 w 9517857"/>
              <a:gd name="connsiteY32" fmla="*/ 361807 h 918356"/>
              <a:gd name="connsiteX33" fmla="*/ 3844133 w 9517857"/>
              <a:gd name="connsiteY33" fmla="*/ 360648 h 918356"/>
              <a:gd name="connsiteX34" fmla="*/ 3933803 w 9517857"/>
              <a:gd name="connsiteY34" fmla="*/ 357315 h 918356"/>
              <a:gd name="connsiteX35" fmla="*/ 4266740 w 9517857"/>
              <a:gd name="connsiteY35" fmla="*/ 361454 h 918356"/>
              <a:gd name="connsiteX36" fmla="*/ 4430770 w 9517857"/>
              <a:gd name="connsiteY36" fmla="*/ 342643 h 918356"/>
              <a:gd name="connsiteX37" fmla="*/ 4512664 w 9517857"/>
              <a:gd name="connsiteY37" fmla="*/ 319948 h 918356"/>
              <a:gd name="connsiteX38" fmla="*/ 4616423 w 9517857"/>
              <a:gd name="connsiteY38" fmla="*/ 290914 h 918356"/>
              <a:gd name="connsiteX39" fmla="*/ 4689163 w 9517857"/>
              <a:gd name="connsiteY39" fmla="*/ 272812 h 918356"/>
              <a:gd name="connsiteX40" fmla="*/ 4783273 w 9517857"/>
              <a:gd name="connsiteY40" fmla="*/ 248463 h 918356"/>
              <a:gd name="connsiteX41" fmla="*/ 4836507 w 9517857"/>
              <a:gd name="connsiteY41" fmla="*/ 256788 h 918356"/>
              <a:gd name="connsiteX42" fmla="*/ 4892569 w 9517857"/>
              <a:gd name="connsiteY42" fmla="*/ 249933 h 918356"/>
              <a:gd name="connsiteX43" fmla="*/ 4896611 w 9517857"/>
              <a:gd name="connsiteY43" fmla="*/ 240448 h 918356"/>
              <a:gd name="connsiteX44" fmla="*/ 4917286 w 9517857"/>
              <a:gd name="connsiteY44" fmla="*/ 243659 h 918356"/>
              <a:gd name="connsiteX45" fmla="*/ 4981173 w 9517857"/>
              <a:gd name="connsiteY45" fmla="*/ 247103 h 918356"/>
              <a:gd name="connsiteX46" fmla="*/ 5060397 w 9517857"/>
              <a:gd name="connsiteY46" fmla="*/ 263688 h 918356"/>
              <a:gd name="connsiteX47" fmla="*/ 5252996 w 9517857"/>
              <a:gd name="connsiteY47" fmla="*/ 270655 h 918356"/>
              <a:gd name="connsiteX48" fmla="*/ 5358056 w 9517857"/>
              <a:gd name="connsiteY48" fmla="*/ 247248 h 918356"/>
              <a:gd name="connsiteX49" fmla="*/ 5426496 w 9517857"/>
              <a:gd name="connsiteY49" fmla="*/ 235142 h 918356"/>
              <a:gd name="connsiteX50" fmla="*/ 5497161 w 9517857"/>
              <a:gd name="connsiteY50" fmla="*/ 228808 h 918356"/>
              <a:gd name="connsiteX51" fmla="*/ 5826043 w 9517857"/>
              <a:gd name="connsiteY51" fmla="*/ 148073 h 918356"/>
              <a:gd name="connsiteX52" fmla="*/ 6007627 w 9517857"/>
              <a:gd name="connsiteY52" fmla="*/ 147126 h 918356"/>
              <a:gd name="connsiteX53" fmla="*/ 6080994 w 9517857"/>
              <a:gd name="connsiteY53" fmla="*/ 142938 h 918356"/>
              <a:gd name="connsiteX54" fmla="*/ 6194152 w 9517857"/>
              <a:gd name="connsiteY54" fmla="*/ 151772 h 918356"/>
              <a:gd name="connsiteX55" fmla="*/ 6281379 w 9517857"/>
              <a:gd name="connsiteY55" fmla="*/ 181626 h 918356"/>
              <a:gd name="connsiteX56" fmla="*/ 6489033 w 9517857"/>
              <a:gd name="connsiteY56" fmla="*/ 167648 h 918356"/>
              <a:gd name="connsiteX57" fmla="*/ 6544700 w 9517857"/>
              <a:gd name="connsiteY57" fmla="*/ 167161 h 918356"/>
              <a:gd name="connsiteX58" fmla="*/ 6648353 w 9517857"/>
              <a:gd name="connsiteY58" fmla="*/ 172250 h 918356"/>
              <a:gd name="connsiteX59" fmla="*/ 6736227 w 9517857"/>
              <a:gd name="connsiteY59" fmla="*/ 173216 h 918356"/>
              <a:gd name="connsiteX60" fmla="*/ 6977218 w 9517857"/>
              <a:gd name="connsiteY60" fmla="*/ 184289 h 918356"/>
              <a:gd name="connsiteX61" fmla="*/ 7065221 w 9517857"/>
              <a:gd name="connsiteY61" fmla="*/ 227531 h 918356"/>
              <a:gd name="connsiteX62" fmla="*/ 7358195 w 9517857"/>
              <a:gd name="connsiteY62" fmla="*/ 251740 h 918356"/>
              <a:gd name="connsiteX63" fmla="*/ 7565449 w 9517857"/>
              <a:gd name="connsiteY63" fmla="*/ 258950 h 918356"/>
              <a:gd name="connsiteX64" fmla="*/ 7599285 w 9517857"/>
              <a:gd name="connsiteY64" fmla="*/ 266021 h 918356"/>
              <a:gd name="connsiteX65" fmla="*/ 7644411 w 9517857"/>
              <a:gd name="connsiteY65" fmla="*/ 258986 h 918356"/>
              <a:gd name="connsiteX66" fmla="*/ 7825110 w 9517857"/>
              <a:gd name="connsiteY66" fmla="*/ 229109 h 918356"/>
              <a:gd name="connsiteX67" fmla="*/ 7965805 w 9517857"/>
              <a:gd name="connsiteY67" fmla="*/ 200355 h 918356"/>
              <a:gd name="connsiteX68" fmla="*/ 8147401 w 9517857"/>
              <a:gd name="connsiteY68" fmla="*/ 205617 h 918356"/>
              <a:gd name="connsiteX69" fmla="*/ 8256033 w 9517857"/>
              <a:gd name="connsiteY69" fmla="*/ 193713 h 918356"/>
              <a:gd name="connsiteX70" fmla="*/ 8410677 w 9517857"/>
              <a:gd name="connsiteY70" fmla="*/ 172167 h 918356"/>
              <a:gd name="connsiteX71" fmla="*/ 8614948 w 9517857"/>
              <a:gd name="connsiteY71" fmla="*/ 168247 h 918356"/>
              <a:gd name="connsiteX72" fmla="*/ 8715976 w 9517857"/>
              <a:gd name="connsiteY72" fmla="*/ 178374 h 918356"/>
              <a:gd name="connsiteX73" fmla="*/ 8778827 w 9517857"/>
              <a:gd name="connsiteY73" fmla="*/ 172936 h 918356"/>
              <a:gd name="connsiteX74" fmla="*/ 8855248 w 9517857"/>
              <a:gd name="connsiteY74" fmla="*/ 143149 h 918356"/>
              <a:gd name="connsiteX75" fmla="*/ 9010380 w 9517857"/>
              <a:gd name="connsiteY75" fmla="*/ 91891 h 918356"/>
              <a:gd name="connsiteX76" fmla="*/ 9110856 w 9517857"/>
              <a:gd name="connsiteY76" fmla="*/ 70997 h 918356"/>
              <a:gd name="connsiteX77" fmla="*/ 9268817 w 9517857"/>
              <a:gd name="connsiteY77" fmla="*/ 53082 h 918356"/>
              <a:gd name="connsiteX78" fmla="*/ 9316667 w 9517857"/>
              <a:gd name="connsiteY78" fmla="*/ 45047 h 918356"/>
              <a:gd name="connsiteX79" fmla="*/ 9428209 w 9517857"/>
              <a:gd name="connsiteY79" fmla="*/ 29923 h 918356"/>
              <a:gd name="connsiteX80" fmla="*/ 9488916 w 9517857"/>
              <a:gd name="connsiteY8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080994 w 9517857"/>
              <a:gd name="connsiteY52" fmla="*/ 142938 h 918356"/>
              <a:gd name="connsiteX53" fmla="*/ 6194152 w 9517857"/>
              <a:gd name="connsiteY53" fmla="*/ 151772 h 918356"/>
              <a:gd name="connsiteX54" fmla="*/ 6281379 w 9517857"/>
              <a:gd name="connsiteY54" fmla="*/ 181626 h 918356"/>
              <a:gd name="connsiteX55" fmla="*/ 6489033 w 9517857"/>
              <a:gd name="connsiteY55" fmla="*/ 167648 h 918356"/>
              <a:gd name="connsiteX56" fmla="*/ 6544700 w 9517857"/>
              <a:gd name="connsiteY56" fmla="*/ 167161 h 918356"/>
              <a:gd name="connsiteX57" fmla="*/ 6648353 w 9517857"/>
              <a:gd name="connsiteY57" fmla="*/ 172250 h 918356"/>
              <a:gd name="connsiteX58" fmla="*/ 6736227 w 9517857"/>
              <a:gd name="connsiteY58" fmla="*/ 173216 h 918356"/>
              <a:gd name="connsiteX59" fmla="*/ 6977218 w 9517857"/>
              <a:gd name="connsiteY59" fmla="*/ 184289 h 918356"/>
              <a:gd name="connsiteX60" fmla="*/ 7065221 w 9517857"/>
              <a:gd name="connsiteY60" fmla="*/ 227531 h 918356"/>
              <a:gd name="connsiteX61" fmla="*/ 7358195 w 9517857"/>
              <a:gd name="connsiteY61" fmla="*/ 251740 h 918356"/>
              <a:gd name="connsiteX62" fmla="*/ 7565449 w 9517857"/>
              <a:gd name="connsiteY62" fmla="*/ 258950 h 918356"/>
              <a:gd name="connsiteX63" fmla="*/ 7599285 w 9517857"/>
              <a:gd name="connsiteY63" fmla="*/ 266021 h 918356"/>
              <a:gd name="connsiteX64" fmla="*/ 7644411 w 9517857"/>
              <a:gd name="connsiteY64" fmla="*/ 258986 h 918356"/>
              <a:gd name="connsiteX65" fmla="*/ 7825110 w 9517857"/>
              <a:gd name="connsiteY65" fmla="*/ 229109 h 918356"/>
              <a:gd name="connsiteX66" fmla="*/ 7965805 w 9517857"/>
              <a:gd name="connsiteY66" fmla="*/ 200355 h 918356"/>
              <a:gd name="connsiteX67" fmla="*/ 8147401 w 9517857"/>
              <a:gd name="connsiteY67" fmla="*/ 205617 h 918356"/>
              <a:gd name="connsiteX68" fmla="*/ 8256033 w 9517857"/>
              <a:gd name="connsiteY68" fmla="*/ 193713 h 918356"/>
              <a:gd name="connsiteX69" fmla="*/ 8410677 w 9517857"/>
              <a:gd name="connsiteY69" fmla="*/ 172167 h 918356"/>
              <a:gd name="connsiteX70" fmla="*/ 8614948 w 9517857"/>
              <a:gd name="connsiteY70" fmla="*/ 168247 h 918356"/>
              <a:gd name="connsiteX71" fmla="*/ 8715976 w 9517857"/>
              <a:gd name="connsiteY71" fmla="*/ 178374 h 918356"/>
              <a:gd name="connsiteX72" fmla="*/ 8778827 w 9517857"/>
              <a:gd name="connsiteY72" fmla="*/ 172936 h 918356"/>
              <a:gd name="connsiteX73" fmla="*/ 8855248 w 9517857"/>
              <a:gd name="connsiteY73" fmla="*/ 143149 h 918356"/>
              <a:gd name="connsiteX74" fmla="*/ 9010380 w 9517857"/>
              <a:gd name="connsiteY74" fmla="*/ 91891 h 918356"/>
              <a:gd name="connsiteX75" fmla="*/ 9110856 w 9517857"/>
              <a:gd name="connsiteY75" fmla="*/ 70997 h 918356"/>
              <a:gd name="connsiteX76" fmla="*/ 9268817 w 9517857"/>
              <a:gd name="connsiteY76" fmla="*/ 53082 h 918356"/>
              <a:gd name="connsiteX77" fmla="*/ 9316667 w 9517857"/>
              <a:gd name="connsiteY77" fmla="*/ 45047 h 918356"/>
              <a:gd name="connsiteX78" fmla="*/ 9428209 w 9517857"/>
              <a:gd name="connsiteY78" fmla="*/ 29923 h 918356"/>
              <a:gd name="connsiteX79" fmla="*/ 9488916 w 9517857"/>
              <a:gd name="connsiteY7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410677 w 9517857"/>
              <a:gd name="connsiteY68" fmla="*/ 172167 h 918356"/>
              <a:gd name="connsiteX69" fmla="*/ 8614948 w 9517857"/>
              <a:gd name="connsiteY69" fmla="*/ 168247 h 918356"/>
              <a:gd name="connsiteX70" fmla="*/ 8715976 w 9517857"/>
              <a:gd name="connsiteY70" fmla="*/ 178374 h 918356"/>
              <a:gd name="connsiteX71" fmla="*/ 8778827 w 9517857"/>
              <a:gd name="connsiteY71" fmla="*/ 172936 h 918356"/>
              <a:gd name="connsiteX72" fmla="*/ 8855248 w 9517857"/>
              <a:gd name="connsiteY72" fmla="*/ 143149 h 918356"/>
              <a:gd name="connsiteX73" fmla="*/ 9010380 w 9517857"/>
              <a:gd name="connsiteY73" fmla="*/ 91891 h 918356"/>
              <a:gd name="connsiteX74" fmla="*/ 9110856 w 9517857"/>
              <a:gd name="connsiteY74" fmla="*/ 70997 h 918356"/>
              <a:gd name="connsiteX75" fmla="*/ 9268817 w 9517857"/>
              <a:gd name="connsiteY75" fmla="*/ 53082 h 918356"/>
              <a:gd name="connsiteX76" fmla="*/ 9316667 w 9517857"/>
              <a:gd name="connsiteY76" fmla="*/ 45047 h 918356"/>
              <a:gd name="connsiteX77" fmla="*/ 9428209 w 9517857"/>
              <a:gd name="connsiteY77" fmla="*/ 29923 h 918356"/>
              <a:gd name="connsiteX78" fmla="*/ 9488916 w 9517857"/>
              <a:gd name="connsiteY7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614948 w 9517857"/>
              <a:gd name="connsiteY68" fmla="*/ 168247 h 918356"/>
              <a:gd name="connsiteX69" fmla="*/ 8715976 w 9517857"/>
              <a:gd name="connsiteY69" fmla="*/ 178374 h 918356"/>
              <a:gd name="connsiteX70" fmla="*/ 8778827 w 9517857"/>
              <a:gd name="connsiteY70" fmla="*/ 172936 h 918356"/>
              <a:gd name="connsiteX71" fmla="*/ 8855248 w 9517857"/>
              <a:gd name="connsiteY71" fmla="*/ 143149 h 918356"/>
              <a:gd name="connsiteX72" fmla="*/ 9010380 w 9517857"/>
              <a:gd name="connsiteY72" fmla="*/ 91891 h 918356"/>
              <a:gd name="connsiteX73" fmla="*/ 9110856 w 9517857"/>
              <a:gd name="connsiteY73" fmla="*/ 70997 h 918356"/>
              <a:gd name="connsiteX74" fmla="*/ 9268817 w 9517857"/>
              <a:gd name="connsiteY74" fmla="*/ 53082 h 918356"/>
              <a:gd name="connsiteX75" fmla="*/ 9316667 w 9517857"/>
              <a:gd name="connsiteY75" fmla="*/ 45047 h 918356"/>
              <a:gd name="connsiteX76" fmla="*/ 9428209 w 9517857"/>
              <a:gd name="connsiteY76" fmla="*/ 29923 h 918356"/>
              <a:gd name="connsiteX77" fmla="*/ 9488916 w 9517857"/>
              <a:gd name="connsiteY7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614948 w 9517857"/>
              <a:gd name="connsiteY68" fmla="*/ 168247 h 918356"/>
              <a:gd name="connsiteX69" fmla="*/ 8715976 w 9517857"/>
              <a:gd name="connsiteY69" fmla="*/ 178374 h 918356"/>
              <a:gd name="connsiteX70" fmla="*/ 8778827 w 9517857"/>
              <a:gd name="connsiteY70" fmla="*/ 172936 h 918356"/>
              <a:gd name="connsiteX71" fmla="*/ 8855248 w 9517857"/>
              <a:gd name="connsiteY71" fmla="*/ 143149 h 918356"/>
              <a:gd name="connsiteX72" fmla="*/ 9010380 w 9517857"/>
              <a:gd name="connsiteY72" fmla="*/ 91891 h 918356"/>
              <a:gd name="connsiteX73" fmla="*/ 9110856 w 9517857"/>
              <a:gd name="connsiteY73" fmla="*/ 70997 h 918356"/>
              <a:gd name="connsiteX74" fmla="*/ 9268817 w 9517857"/>
              <a:gd name="connsiteY74" fmla="*/ 53082 h 918356"/>
              <a:gd name="connsiteX75" fmla="*/ 9316667 w 9517857"/>
              <a:gd name="connsiteY75" fmla="*/ 45047 h 918356"/>
              <a:gd name="connsiteX76" fmla="*/ 9428209 w 9517857"/>
              <a:gd name="connsiteY76" fmla="*/ 29923 h 918356"/>
              <a:gd name="connsiteX77" fmla="*/ 9488916 w 9517857"/>
              <a:gd name="connsiteY7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965805 w 9517857"/>
              <a:gd name="connsiteY64" fmla="*/ 200355 h 918356"/>
              <a:gd name="connsiteX65" fmla="*/ 8147401 w 9517857"/>
              <a:gd name="connsiteY65" fmla="*/ 205617 h 918356"/>
              <a:gd name="connsiteX66" fmla="*/ 8256033 w 9517857"/>
              <a:gd name="connsiteY66" fmla="*/ 193713 h 918356"/>
              <a:gd name="connsiteX67" fmla="*/ 8614948 w 9517857"/>
              <a:gd name="connsiteY67" fmla="*/ 168247 h 918356"/>
              <a:gd name="connsiteX68" fmla="*/ 8715976 w 9517857"/>
              <a:gd name="connsiteY68" fmla="*/ 178374 h 918356"/>
              <a:gd name="connsiteX69" fmla="*/ 8778827 w 9517857"/>
              <a:gd name="connsiteY69" fmla="*/ 172936 h 918356"/>
              <a:gd name="connsiteX70" fmla="*/ 8855248 w 9517857"/>
              <a:gd name="connsiteY70" fmla="*/ 143149 h 918356"/>
              <a:gd name="connsiteX71" fmla="*/ 9010380 w 9517857"/>
              <a:gd name="connsiteY71" fmla="*/ 91891 h 918356"/>
              <a:gd name="connsiteX72" fmla="*/ 9110856 w 9517857"/>
              <a:gd name="connsiteY72" fmla="*/ 70997 h 918356"/>
              <a:gd name="connsiteX73" fmla="*/ 9268817 w 9517857"/>
              <a:gd name="connsiteY73" fmla="*/ 53082 h 918356"/>
              <a:gd name="connsiteX74" fmla="*/ 9316667 w 9517857"/>
              <a:gd name="connsiteY74" fmla="*/ 45047 h 918356"/>
              <a:gd name="connsiteX75" fmla="*/ 9428209 w 9517857"/>
              <a:gd name="connsiteY75" fmla="*/ 29923 h 918356"/>
              <a:gd name="connsiteX76" fmla="*/ 9488916 w 9517857"/>
              <a:gd name="connsiteY7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965805 w 9517857"/>
              <a:gd name="connsiteY64" fmla="*/ 200355 h 918356"/>
              <a:gd name="connsiteX65" fmla="*/ 8147401 w 9517857"/>
              <a:gd name="connsiteY65" fmla="*/ 205617 h 918356"/>
              <a:gd name="connsiteX66" fmla="*/ 8256033 w 9517857"/>
              <a:gd name="connsiteY66" fmla="*/ 193713 h 918356"/>
              <a:gd name="connsiteX67" fmla="*/ 8614948 w 9517857"/>
              <a:gd name="connsiteY67" fmla="*/ 168247 h 918356"/>
              <a:gd name="connsiteX68" fmla="*/ 8715976 w 9517857"/>
              <a:gd name="connsiteY68" fmla="*/ 178374 h 918356"/>
              <a:gd name="connsiteX69" fmla="*/ 8778827 w 9517857"/>
              <a:gd name="connsiteY69" fmla="*/ 172936 h 918356"/>
              <a:gd name="connsiteX70" fmla="*/ 8855248 w 9517857"/>
              <a:gd name="connsiteY70" fmla="*/ 143149 h 918356"/>
              <a:gd name="connsiteX71" fmla="*/ 9010380 w 9517857"/>
              <a:gd name="connsiteY71" fmla="*/ 91891 h 918356"/>
              <a:gd name="connsiteX72" fmla="*/ 9110856 w 9517857"/>
              <a:gd name="connsiteY72" fmla="*/ 70997 h 918356"/>
              <a:gd name="connsiteX73" fmla="*/ 9268817 w 9517857"/>
              <a:gd name="connsiteY73" fmla="*/ 53082 h 918356"/>
              <a:gd name="connsiteX74" fmla="*/ 9316667 w 9517857"/>
              <a:gd name="connsiteY74" fmla="*/ 45047 h 918356"/>
              <a:gd name="connsiteX75" fmla="*/ 9428209 w 9517857"/>
              <a:gd name="connsiteY75" fmla="*/ 29923 h 918356"/>
              <a:gd name="connsiteX76" fmla="*/ 9488916 w 9517857"/>
              <a:gd name="connsiteY7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36507 w 9517857"/>
              <a:gd name="connsiteY39" fmla="*/ 256788 h 918356"/>
              <a:gd name="connsiteX40" fmla="*/ 4892569 w 9517857"/>
              <a:gd name="connsiteY40" fmla="*/ 249933 h 918356"/>
              <a:gd name="connsiteX41" fmla="*/ 4896611 w 9517857"/>
              <a:gd name="connsiteY41" fmla="*/ 240448 h 918356"/>
              <a:gd name="connsiteX42" fmla="*/ 4917286 w 9517857"/>
              <a:gd name="connsiteY42" fmla="*/ 243659 h 918356"/>
              <a:gd name="connsiteX43" fmla="*/ 4981173 w 9517857"/>
              <a:gd name="connsiteY43" fmla="*/ 247103 h 918356"/>
              <a:gd name="connsiteX44" fmla="*/ 5060397 w 9517857"/>
              <a:gd name="connsiteY44" fmla="*/ 263688 h 918356"/>
              <a:gd name="connsiteX45" fmla="*/ 5252996 w 9517857"/>
              <a:gd name="connsiteY45" fmla="*/ 270655 h 918356"/>
              <a:gd name="connsiteX46" fmla="*/ 5358056 w 9517857"/>
              <a:gd name="connsiteY46" fmla="*/ 247248 h 918356"/>
              <a:gd name="connsiteX47" fmla="*/ 5426496 w 9517857"/>
              <a:gd name="connsiteY47" fmla="*/ 235142 h 918356"/>
              <a:gd name="connsiteX48" fmla="*/ 5497161 w 9517857"/>
              <a:gd name="connsiteY48" fmla="*/ 228808 h 918356"/>
              <a:gd name="connsiteX49" fmla="*/ 5826043 w 9517857"/>
              <a:gd name="connsiteY49" fmla="*/ 148073 h 918356"/>
              <a:gd name="connsiteX50" fmla="*/ 6007627 w 9517857"/>
              <a:gd name="connsiteY50" fmla="*/ 147126 h 918356"/>
              <a:gd name="connsiteX51" fmla="*/ 6194152 w 9517857"/>
              <a:gd name="connsiteY51" fmla="*/ 151772 h 918356"/>
              <a:gd name="connsiteX52" fmla="*/ 6281379 w 9517857"/>
              <a:gd name="connsiteY52" fmla="*/ 181626 h 918356"/>
              <a:gd name="connsiteX53" fmla="*/ 6489033 w 9517857"/>
              <a:gd name="connsiteY53" fmla="*/ 167648 h 918356"/>
              <a:gd name="connsiteX54" fmla="*/ 6544700 w 9517857"/>
              <a:gd name="connsiteY54" fmla="*/ 167161 h 918356"/>
              <a:gd name="connsiteX55" fmla="*/ 6648353 w 9517857"/>
              <a:gd name="connsiteY55" fmla="*/ 172250 h 918356"/>
              <a:gd name="connsiteX56" fmla="*/ 6736227 w 9517857"/>
              <a:gd name="connsiteY56" fmla="*/ 173216 h 918356"/>
              <a:gd name="connsiteX57" fmla="*/ 6977218 w 9517857"/>
              <a:gd name="connsiteY57" fmla="*/ 184289 h 918356"/>
              <a:gd name="connsiteX58" fmla="*/ 7065221 w 9517857"/>
              <a:gd name="connsiteY58" fmla="*/ 227531 h 918356"/>
              <a:gd name="connsiteX59" fmla="*/ 7358195 w 9517857"/>
              <a:gd name="connsiteY59" fmla="*/ 251740 h 918356"/>
              <a:gd name="connsiteX60" fmla="*/ 7565449 w 9517857"/>
              <a:gd name="connsiteY60" fmla="*/ 258950 h 918356"/>
              <a:gd name="connsiteX61" fmla="*/ 7599285 w 9517857"/>
              <a:gd name="connsiteY61" fmla="*/ 266021 h 918356"/>
              <a:gd name="connsiteX62" fmla="*/ 7644411 w 9517857"/>
              <a:gd name="connsiteY62" fmla="*/ 258986 h 918356"/>
              <a:gd name="connsiteX63" fmla="*/ 7965805 w 9517857"/>
              <a:gd name="connsiteY63" fmla="*/ 200355 h 918356"/>
              <a:gd name="connsiteX64" fmla="*/ 8147401 w 9517857"/>
              <a:gd name="connsiteY64" fmla="*/ 205617 h 918356"/>
              <a:gd name="connsiteX65" fmla="*/ 8256033 w 9517857"/>
              <a:gd name="connsiteY65" fmla="*/ 193713 h 918356"/>
              <a:gd name="connsiteX66" fmla="*/ 8614948 w 9517857"/>
              <a:gd name="connsiteY66" fmla="*/ 168247 h 918356"/>
              <a:gd name="connsiteX67" fmla="*/ 8715976 w 9517857"/>
              <a:gd name="connsiteY67" fmla="*/ 178374 h 918356"/>
              <a:gd name="connsiteX68" fmla="*/ 8778827 w 9517857"/>
              <a:gd name="connsiteY68" fmla="*/ 172936 h 918356"/>
              <a:gd name="connsiteX69" fmla="*/ 8855248 w 9517857"/>
              <a:gd name="connsiteY69" fmla="*/ 143149 h 918356"/>
              <a:gd name="connsiteX70" fmla="*/ 9010380 w 9517857"/>
              <a:gd name="connsiteY70" fmla="*/ 91891 h 918356"/>
              <a:gd name="connsiteX71" fmla="*/ 9110856 w 9517857"/>
              <a:gd name="connsiteY71" fmla="*/ 70997 h 918356"/>
              <a:gd name="connsiteX72" fmla="*/ 9268817 w 9517857"/>
              <a:gd name="connsiteY72" fmla="*/ 53082 h 918356"/>
              <a:gd name="connsiteX73" fmla="*/ 9316667 w 9517857"/>
              <a:gd name="connsiteY73" fmla="*/ 45047 h 918356"/>
              <a:gd name="connsiteX74" fmla="*/ 9428209 w 9517857"/>
              <a:gd name="connsiteY74" fmla="*/ 29923 h 918356"/>
              <a:gd name="connsiteX75" fmla="*/ 9488916 w 9517857"/>
              <a:gd name="connsiteY7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36507 w 9517857"/>
              <a:gd name="connsiteY39" fmla="*/ 256788 h 918356"/>
              <a:gd name="connsiteX40" fmla="*/ 4892569 w 9517857"/>
              <a:gd name="connsiteY40" fmla="*/ 249933 h 918356"/>
              <a:gd name="connsiteX41" fmla="*/ 4896611 w 9517857"/>
              <a:gd name="connsiteY41" fmla="*/ 240448 h 918356"/>
              <a:gd name="connsiteX42" fmla="*/ 4917286 w 9517857"/>
              <a:gd name="connsiteY42" fmla="*/ 243659 h 918356"/>
              <a:gd name="connsiteX43" fmla="*/ 4981173 w 9517857"/>
              <a:gd name="connsiteY43" fmla="*/ 247103 h 918356"/>
              <a:gd name="connsiteX44" fmla="*/ 5060397 w 9517857"/>
              <a:gd name="connsiteY44" fmla="*/ 263688 h 918356"/>
              <a:gd name="connsiteX45" fmla="*/ 5252996 w 9517857"/>
              <a:gd name="connsiteY45" fmla="*/ 270655 h 918356"/>
              <a:gd name="connsiteX46" fmla="*/ 5358056 w 9517857"/>
              <a:gd name="connsiteY46" fmla="*/ 247248 h 918356"/>
              <a:gd name="connsiteX47" fmla="*/ 5426496 w 9517857"/>
              <a:gd name="connsiteY47" fmla="*/ 235142 h 918356"/>
              <a:gd name="connsiteX48" fmla="*/ 5497161 w 9517857"/>
              <a:gd name="connsiteY48" fmla="*/ 228808 h 918356"/>
              <a:gd name="connsiteX49" fmla="*/ 5826043 w 9517857"/>
              <a:gd name="connsiteY49" fmla="*/ 148073 h 918356"/>
              <a:gd name="connsiteX50" fmla="*/ 6007627 w 9517857"/>
              <a:gd name="connsiteY50" fmla="*/ 147126 h 918356"/>
              <a:gd name="connsiteX51" fmla="*/ 6194152 w 9517857"/>
              <a:gd name="connsiteY51" fmla="*/ 151772 h 918356"/>
              <a:gd name="connsiteX52" fmla="*/ 6281379 w 9517857"/>
              <a:gd name="connsiteY52" fmla="*/ 181626 h 918356"/>
              <a:gd name="connsiteX53" fmla="*/ 6489033 w 9517857"/>
              <a:gd name="connsiteY53" fmla="*/ 167648 h 918356"/>
              <a:gd name="connsiteX54" fmla="*/ 6544700 w 9517857"/>
              <a:gd name="connsiteY54" fmla="*/ 167161 h 918356"/>
              <a:gd name="connsiteX55" fmla="*/ 6648353 w 9517857"/>
              <a:gd name="connsiteY55" fmla="*/ 172250 h 918356"/>
              <a:gd name="connsiteX56" fmla="*/ 6736227 w 9517857"/>
              <a:gd name="connsiteY56" fmla="*/ 173216 h 918356"/>
              <a:gd name="connsiteX57" fmla="*/ 6977218 w 9517857"/>
              <a:gd name="connsiteY57" fmla="*/ 184289 h 918356"/>
              <a:gd name="connsiteX58" fmla="*/ 7065221 w 9517857"/>
              <a:gd name="connsiteY58" fmla="*/ 227531 h 918356"/>
              <a:gd name="connsiteX59" fmla="*/ 7358195 w 9517857"/>
              <a:gd name="connsiteY59" fmla="*/ 251740 h 918356"/>
              <a:gd name="connsiteX60" fmla="*/ 7565449 w 9517857"/>
              <a:gd name="connsiteY60" fmla="*/ 258950 h 918356"/>
              <a:gd name="connsiteX61" fmla="*/ 7599285 w 9517857"/>
              <a:gd name="connsiteY61" fmla="*/ 266021 h 918356"/>
              <a:gd name="connsiteX62" fmla="*/ 7644411 w 9517857"/>
              <a:gd name="connsiteY62" fmla="*/ 258986 h 918356"/>
              <a:gd name="connsiteX63" fmla="*/ 7965805 w 9517857"/>
              <a:gd name="connsiteY63" fmla="*/ 200355 h 918356"/>
              <a:gd name="connsiteX64" fmla="*/ 8147401 w 9517857"/>
              <a:gd name="connsiteY64" fmla="*/ 205617 h 918356"/>
              <a:gd name="connsiteX65" fmla="*/ 8256033 w 9517857"/>
              <a:gd name="connsiteY65" fmla="*/ 193713 h 918356"/>
              <a:gd name="connsiteX66" fmla="*/ 8614948 w 9517857"/>
              <a:gd name="connsiteY66" fmla="*/ 168247 h 918356"/>
              <a:gd name="connsiteX67" fmla="*/ 8715976 w 9517857"/>
              <a:gd name="connsiteY67" fmla="*/ 178374 h 918356"/>
              <a:gd name="connsiteX68" fmla="*/ 8778827 w 9517857"/>
              <a:gd name="connsiteY68" fmla="*/ 172936 h 918356"/>
              <a:gd name="connsiteX69" fmla="*/ 8855248 w 9517857"/>
              <a:gd name="connsiteY69" fmla="*/ 143149 h 918356"/>
              <a:gd name="connsiteX70" fmla="*/ 9010380 w 9517857"/>
              <a:gd name="connsiteY70" fmla="*/ 91891 h 918356"/>
              <a:gd name="connsiteX71" fmla="*/ 9110856 w 9517857"/>
              <a:gd name="connsiteY71" fmla="*/ 70997 h 918356"/>
              <a:gd name="connsiteX72" fmla="*/ 9268817 w 9517857"/>
              <a:gd name="connsiteY72" fmla="*/ 53082 h 918356"/>
              <a:gd name="connsiteX73" fmla="*/ 9316667 w 9517857"/>
              <a:gd name="connsiteY73" fmla="*/ 45047 h 918356"/>
              <a:gd name="connsiteX74" fmla="*/ 9428209 w 9517857"/>
              <a:gd name="connsiteY74" fmla="*/ 29923 h 918356"/>
              <a:gd name="connsiteX75" fmla="*/ 9488916 w 9517857"/>
              <a:gd name="connsiteY7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92569 w 9517857"/>
              <a:gd name="connsiteY39" fmla="*/ 249933 h 918356"/>
              <a:gd name="connsiteX40" fmla="*/ 4896611 w 9517857"/>
              <a:gd name="connsiteY40" fmla="*/ 240448 h 918356"/>
              <a:gd name="connsiteX41" fmla="*/ 4917286 w 9517857"/>
              <a:gd name="connsiteY41" fmla="*/ 243659 h 918356"/>
              <a:gd name="connsiteX42" fmla="*/ 4981173 w 9517857"/>
              <a:gd name="connsiteY42" fmla="*/ 247103 h 918356"/>
              <a:gd name="connsiteX43" fmla="*/ 5060397 w 9517857"/>
              <a:gd name="connsiteY43" fmla="*/ 263688 h 918356"/>
              <a:gd name="connsiteX44" fmla="*/ 5252996 w 9517857"/>
              <a:gd name="connsiteY44" fmla="*/ 270655 h 918356"/>
              <a:gd name="connsiteX45" fmla="*/ 5358056 w 9517857"/>
              <a:gd name="connsiteY45" fmla="*/ 247248 h 918356"/>
              <a:gd name="connsiteX46" fmla="*/ 5426496 w 9517857"/>
              <a:gd name="connsiteY46" fmla="*/ 235142 h 918356"/>
              <a:gd name="connsiteX47" fmla="*/ 5497161 w 9517857"/>
              <a:gd name="connsiteY47" fmla="*/ 228808 h 918356"/>
              <a:gd name="connsiteX48" fmla="*/ 5826043 w 9517857"/>
              <a:gd name="connsiteY48" fmla="*/ 148073 h 918356"/>
              <a:gd name="connsiteX49" fmla="*/ 6007627 w 9517857"/>
              <a:gd name="connsiteY49" fmla="*/ 147126 h 918356"/>
              <a:gd name="connsiteX50" fmla="*/ 6194152 w 9517857"/>
              <a:gd name="connsiteY50" fmla="*/ 151772 h 918356"/>
              <a:gd name="connsiteX51" fmla="*/ 6281379 w 9517857"/>
              <a:gd name="connsiteY51" fmla="*/ 181626 h 918356"/>
              <a:gd name="connsiteX52" fmla="*/ 6489033 w 9517857"/>
              <a:gd name="connsiteY52" fmla="*/ 167648 h 918356"/>
              <a:gd name="connsiteX53" fmla="*/ 6544700 w 9517857"/>
              <a:gd name="connsiteY53" fmla="*/ 167161 h 918356"/>
              <a:gd name="connsiteX54" fmla="*/ 6648353 w 9517857"/>
              <a:gd name="connsiteY54" fmla="*/ 172250 h 918356"/>
              <a:gd name="connsiteX55" fmla="*/ 6736227 w 9517857"/>
              <a:gd name="connsiteY55" fmla="*/ 173216 h 918356"/>
              <a:gd name="connsiteX56" fmla="*/ 6977218 w 9517857"/>
              <a:gd name="connsiteY56" fmla="*/ 184289 h 918356"/>
              <a:gd name="connsiteX57" fmla="*/ 7065221 w 9517857"/>
              <a:gd name="connsiteY57" fmla="*/ 227531 h 918356"/>
              <a:gd name="connsiteX58" fmla="*/ 7358195 w 9517857"/>
              <a:gd name="connsiteY58" fmla="*/ 251740 h 918356"/>
              <a:gd name="connsiteX59" fmla="*/ 7565449 w 9517857"/>
              <a:gd name="connsiteY59" fmla="*/ 258950 h 918356"/>
              <a:gd name="connsiteX60" fmla="*/ 7599285 w 9517857"/>
              <a:gd name="connsiteY60" fmla="*/ 266021 h 918356"/>
              <a:gd name="connsiteX61" fmla="*/ 7644411 w 9517857"/>
              <a:gd name="connsiteY61" fmla="*/ 258986 h 918356"/>
              <a:gd name="connsiteX62" fmla="*/ 7965805 w 9517857"/>
              <a:gd name="connsiteY62" fmla="*/ 200355 h 918356"/>
              <a:gd name="connsiteX63" fmla="*/ 8147401 w 9517857"/>
              <a:gd name="connsiteY63" fmla="*/ 205617 h 918356"/>
              <a:gd name="connsiteX64" fmla="*/ 8256033 w 9517857"/>
              <a:gd name="connsiteY64" fmla="*/ 193713 h 918356"/>
              <a:gd name="connsiteX65" fmla="*/ 8614948 w 9517857"/>
              <a:gd name="connsiteY65" fmla="*/ 168247 h 918356"/>
              <a:gd name="connsiteX66" fmla="*/ 8715976 w 9517857"/>
              <a:gd name="connsiteY66" fmla="*/ 178374 h 918356"/>
              <a:gd name="connsiteX67" fmla="*/ 8778827 w 9517857"/>
              <a:gd name="connsiteY67" fmla="*/ 172936 h 918356"/>
              <a:gd name="connsiteX68" fmla="*/ 8855248 w 9517857"/>
              <a:gd name="connsiteY68" fmla="*/ 143149 h 918356"/>
              <a:gd name="connsiteX69" fmla="*/ 9010380 w 9517857"/>
              <a:gd name="connsiteY69" fmla="*/ 91891 h 918356"/>
              <a:gd name="connsiteX70" fmla="*/ 9110856 w 9517857"/>
              <a:gd name="connsiteY70" fmla="*/ 70997 h 918356"/>
              <a:gd name="connsiteX71" fmla="*/ 9268817 w 9517857"/>
              <a:gd name="connsiteY71" fmla="*/ 53082 h 918356"/>
              <a:gd name="connsiteX72" fmla="*/ 9316667 w 9517857"/>
              <a:gd name="connsiteY72" fmla="*/ 45047 h 918356"/>
              <a:gd name="connsiteX73" fmla="*/ 9428209 w 9517857"/>
              <a:gd name="connsiteY73" fmla="*/ 29923 h 918356"/>
              <a:gd name="connsiteX74" fmla="*/ 9488916 w 9517857"/>
              <a:gd name="connsiteY7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92569 w 9517857"/>
              <a:gd name="connsiteY39" fmla="*/ 249933 h 918356"/>
              <a:gd name="connsiteX40" fmla="*/ 4917286 w 9517857"/>
              <a:gd name="connsiteY40" fmla="*/ 243659 h 918356"/>
              <a:gd name="connsiteX41" fmla="*/ 4981173 w 9517857"/>
              <a:gd name="connsiteY41" fmla="*/ 247103 h 918356"/>
              <a:gd name="connsiteX42" fmla="*/ 5060397 w 9517857"/>
              <a:gd name="connsiteY42" fmla="*/ 263688 h 918356"/>
              <a:gd name="connsiteX43" fmla="*/ 5252996 w 9517857"/>
              <a:gd name="connsiteY43" fmla="*/ 270655 h 918356"/>
              <a:gd name="connsiteX44" fmla="*/ 5358056 w 9517857"/>
              <a:gd name="connsiteY44" fmla="*/ 247248 h 918356"/>
              <a:gd name="connsiteX45" fmla="*/ 5426496 w 9517857"/>
              <a:gd name="connsiteY45" fmla="*/ 235142 h 918356"/>
              <a:gd name="connsiteX46" fmla="*/ 5497161 w 9517857"/>
              <a:gd name="connsiteY46" fmla="*/ 228808 h 918356"/>
              <a:gd name="connsiteX47" fmla="*/ 5826043 w 9517857"/>
              <a:gd name="connsiteY47" fmla="*/ 148073 h 918356"/>
              <a:gd name="connsiteX48" fmla="*/ 6007627 w 9517857"/>
              <a:gd name="connsiteY48" fmla="*/ 147126 h 918356"/>
              <a:gd name="connsiteX49" fmla="*/ 6194152 w 9517857"/>
              <a:gd name="connsiteY49" fmla="*/ 151772 h 918356"/>
              <a:gd name="connsiteX50" fmla="*/ 6281379 w 9517857"/>
              <a:gd name="connsiteY50" fmla="*/ 181626 h 918356"/>
              <a:gd name="connsiteX51" fmla="*/ 6489033 w 9517857"/>
              <a:gd name="connsiteY51" fmla="*/ 167648 h 918356"/>
              <a:gd name="connsiteX52" fmla="*/ 6544700 w 9517857"/>
              <a:gd name="connsiteY52" fmla="*/ 167161 h 918356"/>
              <a:gd name="connsiteX53" fmla="*/ 6648353 w 9517857"/>
              <a:gd name="connsiteY53" fmla="*/ 172250 h 918356"/>
              <a:gd name="connsiteX54" fmla="*/ 6736227 w 9517857"/>
              <a:gd name="connsiteY54" fmla="*/ 173216 h 918356"/>
              <a:gd name="connsiteX55" fmla="*/ 6977218 w 9517857"/>
              <a:gd name="connsiteY55" fmla="*/ 184289 h 918356"/>
              <a:gd name="connsiteX56" fmla="*/ 7065221 w 9517857"/>
              <a:gd name="connsiteY56" fmla="*/ 227531 h 918356"/>
              <a:gd name="connsiteX57" fmla="*/ 7358195 w 9517857"/>
              <a:gd name="connsiteY57" fmla="*/ 251740 h 918356"/>
              <a:gd name="connsiteX58" fmla="*/ 7565449 w 9517857"/>
              <a:gd name="connsiteY58" fmla="*/ 258950 h 918356"/>
              <a:gd name="connsiteX59" fmla="*/ 7599285 w 9517857"/>
              <a:gd name="connsiteY59" fmla="*/ 266021 h 918356"/>
              <a:gd name="connsiteX60" fmla="*/ 7644411 w 9517857"/>
              <a:gd name="connsiteY60" fmla="*/ 258986 h 918356"/>
              <a:gd name="connsiteX61" fmla="*/ 7965805 w 9517857"/>
              <a:gd name="connsiteY61" fmla="*/ 200355 h 918356"/>
              <a:gd name="connsiteX62" fmla="*/ 8147401 w 9517857"/>
              <a:gd name="connsiteY62" fmla="*/ 205617 h 918356"/>
              <a:gd name="connsiteX63" fmla="*/ 8256033 w 9517857"/>
              <a:gd name="connsiteY63" fmla="*/ 193713 h 918356"/>
              <a:gd name="connsiteX64" fmla="*/ 8614948 w 9517857"/>
              <a:gd name="connsiteY64" fmla="*/ 168247 h 918356"/>
              <a:gd name="connsiteX65" fmla="*/ 8715976 w 9517857"/>
              <a:gd name="connsiteY65" fmla="*/ 178374 h 918356"/>
              <a:gd name="connsiteX66" fmla="*/ 8778827 w 9517857"/>
              <a:gd name="connsiteY66" fmla="*/ 172936 h 918356"/>
              <a:gd name="connsiteX67" fmla="*/ 8855248 w 9517857"/>
              <a:gd name="connsiteY67" fmla="*/ 143149 h 918356"/>
              <a:gd name="connsiteX68" fmla="*/ 9010380 w 9517857"/>
              <a:gd name="connsiteY68" fmla="*/ 91891 h 918356"/>
              <a:gd name="connsiteX69" fmla="*/ 9110856 w 9517857"/>
              <a:gd name="connsiteY69" fmla="*/ 70997 h 918356"/>
              <a:gd name="connsiteX70" fmla="*/ 9268817 w 9517857"/>
              <a:gd name="connsiteY70" fmla="*/ 53082 h 918356"/>
              <a:gd name="connsiteX71" fmla="*/ 9316667 w 9517857"/>
              <a:gd name="connsiteY71" fmla="*/ 45047 h 918356"/>
              <a:gd name="connsiteX72" fmla="*/ 9428209 w 9517857"/>
              <a:gd name="connsiteY72" fmla="*/ 29923 h 918356"/>
              <a:gd name="connsiteX73" fmla="*/ 9488916 w 9517857"/>
              <a:gd name="connsiteY7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917286 w 9517857"/>
              <a:gd name="connsiteY39" fmla="*/ 243659 h 918356"/>
              <a:gd name="connsiteX40" fmla="*/ 4981173 w 9517857"/>
              <a:gd name="connsiteY40" fmla="*/ 247103 h 918356"/>
              <a:gd name="connsiteX41" fmla="*/ 5060397 w 9517857"/>
              <a:gd name="connsiteY41" fmla="*/ 263688 h 918356"/>
              <a:gd name="connsiteX42" fmla="*/ 5252996 w 9517857"/>
              <a:gd name="connsiteY42" fmla="*/ 270655 h 918356"/>
              <a:gd name="connsiteX43" fmla="*/ 5358056 w 9517857"/>
              <a:gd name="connsiteY43" fmla="*/ 247248 h 918356"/>
              <a:gd name="connsiteX44" fmla="*/ 5426496 w 9517857"/>
              <a:gd name="connsiteY44" fmla="*/ 235142 h 918356"/>
              <a:gd name="connsiteX45" fmla="*/ 5497161 w 9517857"/>
              <a:gd name="connsiteY45" fmla="*/ 228808 h 918356"/>
              <a:gd name="connsiteX46" fmla="*/ 5826043 w 9517857"/>
              <a:gd name="connsiteY46" fmla="*/ 148073 h 918356"/>
              <a:gd name="connsiteX47" fmla="*/ 6007627 w 9517857"/>
              <a:gd name="connsiteY47" fmla="*/ 147126 h 918356"/>
              <a:gd name="connsiteX48" fmla="*/ 6194152 w 9517857"/>
              <a:gd name="connsiteY48" fmla="*/ 151772 h 918356"/>
              <a:gd name="connsiteX49" fmla="*/ 6281379 w 9517857"/>
              <a:gd name="connsiteY49" fmla="*/ 181626 h 918356"/>
              <a:gd name="connsiteX50" fmla="*/ 6489033 w 9517857"/>
              <a:gd name="connsiteY50" fmla="*/ 167648 h 918356"/>
              <a:gd name="connsiteX51" fmla="*/ 6544700 w 9517857"/>
              <a:gd name="connsiteY51" fmla="*/ 167161 h 918356"/>
              <a:gd name="connsiteX52" fmla="*/ 6648353 w 9517857"/>
              <a:gd name="connsiteY52" fmla="*/ 172250 h 918356"/>
              <a:gd name="connsiteX53" fmla="*/ 6736227 w 9517857"/>
              <a:gd name="connsiteY53" fmla="*/ 173216 h 918356"/>
              <a:gd name="connsiteX54" fmla="*/ 6977218 w 9517857"/>
              <a:gd name="connsiteY54" fmla="*/ 184289 h 918356"/>
              <a:gd name="connsiteX55" fmla="*/ 7065221 w 9517857"/>
              <a:gd name="connsiteY55" fmla="*/ 227531 h 918356"/>
              <a:gd name="connsiteX56" fmla="*/ 7358195 w 9517857"/>
              <a:gd name="connsiteY56" fmla="*/ 251740 h 918356"/>
              <a:gd name="connsiteX57" fmla="*/ 7565449 w 9517857"/>
              <a:gd name="connsiteY57" fmla="*/ 258950 h 918356"/>
              <a:gd name="connsiteX58" fmla="*/ 7599285 w 9517857"/>
              <a:gd name="connsiteY58" fmla="*/ 266021 h 918356"/>
              <a:gd name="connsiteX59" fmla="*/ 7644411 w 9517857"/>
              <a:gd name="connsiteY59" fmla="*/ 258986 h 918356"/>
              <a:gd name="connsiteX60" fmla="*/ 7965805 w 9517857"/>
              <a:gd name="connsiteY60" fmla="*/ 200355 h 918356"/>
              <a:gd name="connsiteX61" fmla="*/ 8147401 w 9517857"/>
              <a:gd name="connsiteY61" fmla="*/ 205617 h 918356"/>
              <a:gd name="connsiteX62" fmla="*/ 8256033 w 9517857"/>
              <a:gd name="connsiteY62" fmla="*/ 193713 h 918356"/>
              <a:gd name="connsiteX63" fmla="*/ 8614948 w 9517857"/>
              <a:gd name="connsiteY63" fmla="*/ 168247 h 918356"/>
              <a:gd name="connsiteX64" fmla="*/ 8715976 w 9517857"/>
              <a:gd name="connsiteY64" fmla="*/ 178374 h 918356"/>
              <a:gd name="connsiteX65" fmla="*/ 8778827 w 9517857"/>
              <a:gd name="connsiteY65" fmla="*/ 172936 h 918356"/>
              <a:gd name="connsiteX66" fmla="*/ 8855248 w 9517857"/>
              <a:gd name="connsiteY66" fmla="*/ 143149 h 918356"/>
              <a:gd name="connsiteX67" fmla="*/ 9010380 w 9517857"/>
              <a:gd name="connsiteY67" fmla="*/ 91891 h 918356"/>
              <a:gd name="connsiteX68" fmla="*/ 9110856 w 9517857"/>
              <a:gd name="connsiteY68" fmla="*/ 70997 h 918356"/>
              <a:gd name="connsiteX69" fmla="*/ 9268817 w 9517857"/>
              <a:gd name="connsiteY69" fmla="*/ 53082 h 918356"/>
              <a:gd name="connsiteX70" fmla="*/ 9316667 w 9517857"/>
              <a:gd name="connsiteY70" fmla="*/ 45047 h 918356"/>
              <a:gd name="connsiteX71" fmla="*/ 9428209 w 9517857"/>
              <a:gd name="connsiteY71" fmla="*/ 29923 h 918356"/>
              <a:gd name="connsiteX72" fmla="*/ 9488916 w 9517857"/>
              <a:gd name="connsiteY7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908371 w 9517857"/>
              <a:gd name="connsiteY39" fmla="*/ 243659 h 918356"/>
              <a:gd name="connsiteX40" fmla="*/ 4981173 w 9517857"/>
              <a:gd name="connsiteY40" fmla="*/ 247103 h 918356"/>
              <a:gd name="connsiteX41" fmla="*/ 5060397 w 9517857"/>
              <a:gd name="connsiteY41" fmla="*/ 263688 h 918356"/>
              <a:gd name="connsiteX42" fmla="*/ 5252996 w 9517857"/>
              <a:gd name="connsiteY42" fmla="*/ 270655 h 918356"/>
              <a:gd name="connsiteX43" fmla="*/ 5358056 w 9517857"/>
              <a:gd name="connsiteY43" fmla="*/ 247248 h 918356"/>
              <a:gd name="connsiteX44" fmla="*/ 5426496 w 9517857"/>
              <a:gd name="connsiteY44" fmla="*/ 235142 h 918356"/>
              <a:gd name="connsiteX45" fmla="*/ 5497161 w 9517857"/>
              <a:gd name="connsiteY45" fmla="*/ 228808 h 918356"/>
              <a:gd name="connsiteX46" fmla="*/ 5826043 w 9517857"/>
              <a:gd name="connsiteY46" fmla="*/ 148073 h 918356"/>
              <a:gd name="connsiteX47" fmla="*/ 6007627 w 9517857"/>
              <a:gd name="connsiteY47" fmla="*/ 147126 h 918356"/>
              <a:gd name="connsiteX48" fmla="*/ 6194152 w 9517857"/>
              <a:gd name="connsiteY48" fmla="*/ 151772 h 918356"/>
              <a:gd name="connsiteX49" fmla="*/ 6281379 w 9517857"/>
              <a:gd name="connsiteY49" fmla="*/ 181626 h 918356"/>
              <a:gd name="connsiteX50" fmla="*/ 6489033 w 9517857"/>
              <a:gd name="connsiteY50" fmla="*/ 167648 h 918356"/>
              <a:gd name="connsiteX51" fmla="*/ 6544700 w 9517857"/>
              <a:gd name="connsiteY51" fmla="*/ 167161 h 918356"/>
              <a:gd name="connsiteX52" fmla="*/ 6648353 w 9517857"/>
              <a:gd name="connsiteY52" fmla="*/ 172250 h 918356"/>
              <a:gd name="connsiteX53" fmla="*/ 6736227 w 9517857"/>
              <a:gd name="connsiteY53" fmla="*/ 173216 h 918356"/>
              <a:gd name="connsiteX54" fmla="*/ 6977218 w 9517857"/>
              <a:gd name="connsiteY54" fmla="*/ 184289 h 918356"/>
              <a:gd name="connsiteX55" fmla="*/ 7065221 w 9517857"/>
              <a:gd name="connsiteY55" fmla="*/ 227531 h 918356"/>
              <a:gd name="connsiteX56" fmla="*/ 7358195 w 9517857"/>
              <a:gd name="connsiteY56" fmla="*/ 251740 h 918356"/>
              <a:gd name="connsiteX57" fmla="*/ 7565449 w 9517857"/>
              <a:gd name="connsiteY57" fmla="*/ 258950 h 918356"/>
              <a:gd name="connsiteX58" fmla="*/ 7599285 w 9517857"/>
              <a:gd name="connsiteY58" fmla="*/ 266021 h 918356"/>
              <a:gd name="connsiteX59" fmla="*/ 7644411 w 9517857"/>
              <a:gd name="connsiteY59" fmla="*/ 258986 h 918356"/>
              <a:gd name="connsiteX60" fmla="*/ 7965805 w 9517857"/>
              <a:gd name="connsiteY60" fmla="*/ 200355 h 918356"/>
              <a:gd name="connsiteX61" fmla="*/ 8147401 w 9517857"/>
              <a:gd name="connsiteY61" fmla="*/ 205617 h 918356"/>
              <a:gd name="connsiteX62" fmla="*/ 8256033 w 9517857"/>
              <a:gd name="connsiteY62" fmla="*/ 193713 h 918356"/>
              <a:gd name="connsiteX63" fmla="*/ 8614948 w 9517857"/>
              <a:gd name="connsiteY63" fmla="*/ 168247 h 918356"/>
              <a:gd name="connsiteX64" fmla="*/ 8715976 w 9517857"/>
              <a:gd name="connsiteY64" fmla="*/ 178374 h 918356"/>
              <a:gd name="connsiteX65" fmla="*/ 8778827 w 9517857"/>
              <a:gd name="connsiteY65" fmla="*/ 172936 h 918356"/>
              <a:gd name="connsiteX66" fmla="*/ 8855248 w 9517857"/>
              <a:gd name="connsiteY66" fmla="*/ 143149 h 918356"/>
              <a:gd name="connsiteX67" fmla="*/ 9010380 w 9517857"/>
              <a:gd name="connsiteY67" fmla="*/ 91891 h 918356"/>
              <a:gd name="connsiteX68" fmla="*/ 9110856 w 9517857"/>
              <a:gd name="connsiteY68" fmla="*/ 70997 h 918356"/>
              <a:gd name="connsiteX69" fmla="*/ 9268817 w 9517857"/>
              <a:gd name="connsiteY69" fmla="*/ 53082 h 918356"/>
              <a:gd name="connsiteX70" fmla="*/ 9316667 w 9517857"/>
              <a:gd name="connsiteY70" fmla="*/ 45047 h 918356"/>
              <a:gd name="connsiteX71" fmla="*/ 9428209 w 9517857"/>
              <a:gd name="connsiteY71" fmla="*/ 29923 h 918356"/>
              <a:gd name="connsiteX72" fmla="*/ 9488916 w 9517857"/>
              <a:gd name="connsiteY7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349632 w 9517857"/>
              <a:gd name="connsiteY28" fmla="*/ 432583 h 918356"/>
              <a:gd name="connsiteX29" fmla="*/ 3479593 w 9517857"/>
              <a:gd name="connsiteY29" fmla="*/ 390437 h 918356"/>
              <a:gd name="connsiteX30" fmla="*/ 3651428 w 9517857"/>
              <a:gd name="connsiteY30" fmla="*/ 361807 h 918356"/>
              <a:gd name="connsiteX31" fmla="*/ 3844133 w 9517857"/>
              <a:gd name="connsiteY31" fmla="*/ 360648 h 918356"/>
              <a:gd name="connsiteX32" fmla="*/ 3933803 w 9517857"/>
              <a:gd name="connsiteY32" fmla="*/ 357315 h 918356"/>
              <a:gd name="connsiteX33" fmla="*/ 4266740 w 9517857"/>
              <a:gd name="connsiteY33" fmla="*/ 361454 h 918356"/>
              <a:gd name="connsiteX34" fmla="*/ 4512664 w 9517857"/>
              <a:gd name="connsiteY34" fmla="*/ 319948 h 918356"/>
              <a:gd name="connsiteX35" fmla="*/ 4616423 w 9517857"/>
              <a:gd name="connsiteY35" fmla="*/ 290914 h 918356"/>
              <a:gd name="connsiteX36" fmla="*/ 4689163 w 9517857"/>
              <a:gd name="connsiteY36" fmla="*/ 272812 h 918356"/>
              <a:gd name="connsiteX37" fmla="*/ 4783273 w 9517857"/>
              <a:gd name="connsiteY37" fmla="*/ 248463 h 918356"/>
              <a:gd name="connsiteX38" fmla="*/ 4908371 w 9517857"/>
              <a:gd name="connsiteY38" fmla="*/ 243659 h 918356"/>
              <a:gd name="connsiteX39" fmla="*/ 4981173 w 9517857"/>
              <a:gd name="connsiteY39" fmla="*/ 247103 h 918356"/>
              <a:gd name="connsiteX40" fmla="*/ 5060397 w 9517857"/>
              <a:gd name="connsiteY40" fmla="*/ 263688 h 918356"/>
              <a:gd name="connsiteX41" fmla="*/ 5252996 w 9517857"/>
              <a:gd name="connsiteY41" fmla="*/ 270655 h 918356"/>
              <a:gd name="connsiteX42" fmla="*/ 5358056 w 9517857"/>
              <a:gd name="connsiteY42" fmla="*/ 247248 h 918356"/>
              <a:gd name="connsiteX43" fmla="*/ 5426496 w 9517857"/>
              <a:gd name="connsiteY43" fmla="*/ 235142 h 918356"/>
              <a:gd name="connsiteX44" fmla="*/ 5497161 w 9517857"/>
              <a:gd name="connsiteY44" fmla="*/ 228808 h 918356"/>
              <a:gd name="connsiteX45" fmla="*/ 5826043 w 9517857"/>
              <a:gd name="connsiteY45" fmla="*/ 148073 h 918356"/>
              <a:gd name="connsiteX46" fmla="*/ 6007627 w 9517857"/>
              <a:gd name="connsiteY46" fmla="*/ 147126 h 918356"/>
              <a:gd name="connsiteX47" fmla="*/ 6194152 w 9517857"/>
              <a:gd name="connsiteY47" fmla="*/ 151772 h 918356"/>
              <a:gd name="connsiteX48" fmla="*/ 6281379 w 9517857"/>
              <a:gd name="connsiteY48" fmla="*/ 181626 h 918356"/>
              <a:gd name="connsiteX49" fmla="*/ 6489033 w 9517857"/>
              <a:gd name="connsiteY49" fmla="*/ 167648 h 918356"/>
              <a:gd name="connsiteX50" fmla="*/ 6544700 w 9517857"/>
              <a:gd name="connsiteY50" fmla="*/ 167161 h 918356"/>
              <a:gd name="connsiteX51" fmla="*/ 6648353 w 9517857"/>
              <a:gd name="connsiteY51" fmla="*/ 172250 h 918356"/>
              <a:gd name="connsiteX52" fmla="*/ 6736227 w 9517857"/>
              <a:gd name="connsiteY52" fmla="*/ 173216 h 918356"/>
              <a:gd name="connsiteX53" fmla="*/ 6977218 w 9517857"/>
              <a:gd name="connsiteY53" fmla="*/ 184289 h 918356"/>
              <a:gd name="connsiteX54" fmla="*/ 7065221 w 9517857"/>
              <a:gd name="connsiteY54" fmla="*/ 227531 h 918356"/>
              <a:gd name="connsiteX55" fmla="*/ 7358195 w 9517857"/>
              <a:gd name="connsiteY55" fmla="*/ 251740 h 918356"/>
              <a:gd name="connsiteX56" fmla="*/ 7565449 w 9517857"/>
              <a:gd name="connsiteY56" fmla="*/ 258950 h 918356"/>
              <a:gd name="connsiteX57" fmla="*/ 7599285 w 9517857"/>
              <a:gd name="connsiteY57" fmla="*/ 266021 h 918356"/>
              <a:gd name="connsiteX58" fmla="*/ 7644411 w 9517857"/>
              <a:gd name="connsiteY58" fmla="*/ 258986 h 918356"/>
              <a:gd name="connsiteX59" fmla="*/ 7965805 w 9517857"/>
              <a:gd name="connsiteY59" fmla="*/ 200355 h 918356"/>
              <a:gd name="connsiteX60" fmla="*/ 8147401 w 9517857"/>
              <a:gd name="connsiteY60" fmla="*/ 205617 h 918356"/>
              <a:gd name="connsiteX61" fmla="*/ 8256033 w 9517857"/>
              <a:gd name="connsiteY61" fmla="*/ 193713 h 918356"/>
              <a:gd name="connsiteX62" fmla="*/ 8614948 w 9517857"/>
              <a:gd name="connsiteY62" fmla="*/ 168247 h 918356"/>
              <a:gd name="connsiteX63" fmla="*/ 8715976 w 9517857"/>
              <a:gd name="connsiteY63" fmla="*/ 178374 h 918356"/>
              <a:gd name="connsiteX64" fmla="*/ 8778827 w 9517857"/>
              <a:gd name="connsiteY64" fmla="*/ 172936 h 918356"/>
              <a:gd name="connsiteX65" fmla="*/ 8855248 w 9517857"/>
              <a:gd name="connsiteY65" fmla="*/ 143149 h 918356"/>
              <a:gd name="connsiteX66" fmla="*/ 9010380 w 9517857"/>
              <a:gd name="connsiteY66" fmla="*/ 91891 h 918356"/>
              <a:gd name="connsiteX67" fmla="*/ 9110856 w 9517857"/>
              <a:gd name="connsiteY67" fmla="*/ 70997 h 918356"/>
              <a:gd name="connsiteX68" fmla="*/ 9268817 w 9517857"/>
              <a:gd name="connsiteY68" fmla="*/ 53082 h 918356"/>
              <a:gd name="connsiteX69" fmla="*/ 9316667 w 9517857"/>
              <a:gd name="connsiteY69" fmla="*/ 45047 h 918356"/>
              <a:gd name="connsiteX70" fmla="*/ 9428209 w 9517857"/>
              <a:gd name="connsiteY70" fmla="*/ 29923 h 918356"/>
              <a:gd name="connsiteX71" fmla="*/ 9488916 w 9517857"/>
              <a:gd name="connsiteY7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580688 w 9517857"/>
              <a:gd name="connsiteY18" fmla="*/ 693697 h 918356"/>
              <a:gd name="connsiteX19" fmla="*/ 2054652 w 9517857"/>
              <a:gd name="connsiteY19" fmla="*/ 656648 h 918356"/>
              <a:gd name="connsiteX20" fmla="*/ 2135144 w 9517857"/>
              <a:gd name="connsiteY20" fmla="*/ 636501 h 918356"/>
              <a:gd name="connsiteX21" fmla="*/ 2440292 w 9517857"/>
              <a:gd name="connsiteY21" fmla="*/ 593862 h 918356"/>
              <a:gd name="connsiteX22" fmla="*/ 2547829 w 9517857"/>
              <a:gd name="connsiteY22" fmla="*/ 566150 h 918356"/>
              <a:gd name="connsiteX23" fmla="*/ 2693698 w 9517857"/>
              <a:gd name="connsiteY23" fmla="*/ 560029 h 918356"/>
              <a:gd name="connsiteX24" fmla="*/ 2727306 w 9517857"/>
              <a:gd name="connsiteY24" fmla="*/ 550698 h 918356"/>
              <a:gd name="connsiteX25" fmla="*/ 3073635 w 9517857"/>
              <a:gd name="connsiteY25" fmla="*/ 491294 h 918356"/>
              <a:gd name="connsiteX26" fmla="*/ 3222071 w 9517857"/>
              <a:gd name="connsiteY26" fmla="*/ 470559 h 918356"/>
              <a:gd name="connsiteX27" fmla="*/ 3349632 w 9517857"/>
              <a:gd name="connsiteY27" fmla="*/ 432583 h 918356"/>
              <a:gd name="connsiteX28" fmla="*/ 3479593 w 9517857"/>
              <a:gd name="connsiteY28" fmla="*/ 390437 h 918356"/>
              <a:gd name="connsiteX29" fmla="*/ 3651428 w 9517857"/>
              <a:gd name="connsiteY29" fmla="*/ 361807 h 918356"/>
              <a:gd name="connsiteX30" fmla="*/ 3844133 w 9517857"/>
              <a:gd name="connsiteY30" fmla="*/ 360648 h 918356"/>
              <a:gd name="connsiteX31" fmla="*/ 3933803 w 9517857"/>
              <a:gd name="connsiteY31" fmla="*/ 357315 h 918356"/>
              <a:gd name="connsiteX32" fmla="*/ 4266740 w 9517857"/>
              <a:gd name="connsiteY32" fmla="*/ 361454 h 918356"/>
              <a:gd name="connsiteX33" fmla="*/ 4512664 w 9517857"/>
              <a:gd name="connsiteY33" fmla="*/ 319948 h 918356"/>
              <a:gd name="connsiteX34" fmla="*/ 4616423 w 9517857"/>
              <a:gd name="connsiteY34" fmla="*/ 290914 h 918356"/>
              <a:gd name="connsiteX35" fmla="*/ 4689163 w 9517857"/>
              <a:gd name="connsiteY35" fmla="*/ 272812 h 918356"/>
              <a:gd name="connsiteX36" fmla="*/ 4783273 w 9517857"/>
              <a:gd name="connsiteY36" fmla="*/ 248463 h 918356"/>
              <a:gd name="connsiteX37" fmla="*/ 4908371 w 9517857"/>
              <a:gd name="connsiteY37" fmla="*/ 243659 h 918356"/>
              <a:gd name="connsiteX38" fmla="*/ 4981173 w 9517857"/>
              <a:gd name="connsiteY38" fmla="*/ 247103 h 918356"/>
              <a:gd name="connsiteX39" fmla="*/ 5060397 w 9517857"/>
              <a:gd name="connsiteY39" fmla="*/ 263688 h 918356"/>
              <a:gd name="connsiteX40" fmla="*/ 5252996 w 9517857"/>
              <a:gd name="connsiteY40" fmla="*/ 270655 h 918356"/>
              <a:gd name="connsiteX41" fmla="*/ 5358056 w 9517857"/>
              <a:gd name="connsiteY41" fmla="*/ 247248 h 918356"/>
              <a:gd name="connsiteX42" fmla="*/ 5426496 w 9517857"/>
              <a:gd name="connsiteY42" fmla="*/ 235142 h 918356"/>
              <a:gd name="connsiteX43" fmla="*/ 5497161 w 9517857"/>
              <a:gd name="connsiteY43" fmla="*/ 228808 h 918356"/>
              <a:gd name="connsiteX44" fmla="*/ 5826043 w 9517857"/>
              <a:gd name="connsiteY44" fmla="*/ 148073 h 918356"/>
              <a:gd name="connsiteX45" fmla="*/ 6007627 w 9517857"/>
              <a:gd name="connsiteY45" fmla="*/ 147126 h 918356"/>
              <a:gd name="connsiteX46" fmla="*/ 6194152 w 9517857"/>
              <a:gd name="connsiteY46" fmla="*/ 151772 h 918356"/>
              <a:gd name="connsiteX47" fmla="*/ 6281379 w 9517857"/>
              <a:gd name="connsiteY47" fmla="*/ 181626 h 918356"/>
              <a:gd name="connsiteX48" fmla="*/ 6489033 w 9517857"/>
              <a:gd name="connsiteY48" fmla="*/ 167648 h 918356"/>
              <a:gd name="connsiteX49" fmla="*/ 6544700 w 9517857"/>
              <a:gd name="connsiteY49" fmla="*/ 167161 h 918356"/>
              <a:gd name="connsiteX50" fmla="*/ 6648353 w 9517857"/>
              <a:gd name="connsiteY50" fmla="*/ 172250 h 918356"/>
              <a:gd name="connsiteX51" fmla="*/ 6736227 w 9517857"/>
              <a:gd name="connsiteY51" fmla="*/ 173216 h 918356"/>
              <a:gd name="connsiteX52" fmla="*/ 6977218 w 9517857"/>
              <a:gd name="connsiteY52" fmla="*/ 184289 h 918356"/>
              <a:gd name="connsiteX53" fmla="*/ 7065221 w 9517857"/>
              <a:gd name="connsiteY53" fmla="*/ 227531 h 918356"/>
              <a:gd name="connsiteX54" fmla="*/ 7358195 w 9517857"/>
              <a:gd name="connsiteY54" fmla="*/ 251740 h 918356"/>
              <a:gd name="connsiteX55" fmla="*/ 7565449 w 9517857"/>
              <a:gd name="connsiteY55" fmla="*/ 258950 h 918356"/>
              <a:gd name="connsiteX56" fmla="*/ 7599285 w 9517857"/>
              <a:gd name="connsiteY56" fmla="*/ 266021 h 918356"/>
              <a:gd name="connsiteX57" fmla="*/ 7644411 w 9517857"/>
              <a:gd name="connsiteY57" fmla="*/ 258986 h 918356"/>
              <a:gd name="connsiteX58" fmla="*/ 7965805 w 9517857"/>
              <a:gd name="connsiteY58" fmla="*/ 200355 h 918356"/>
              <a:gd name="connsiteX59" fmla="*/ 8147401 w 9517857"/>
              <a:gd name="connsiteY59" fmla="*/ 205617 h 918356"/>
              <a:gd name="connsiteX60" fmla="*/ 8256033 w 9517857"/>
              <a:gd name="connsiteY60" fmla="*/ 193713 h 918356"/>
              <a:gd name="connsiteX61" fmla="*/ 8614948 w 9517857"/>
              <a:gd name="connsiteY61" fmla="*/ 168247 h 918356"/>
              <a:gd name="connsiteX62" fmla="*/ 8715976 w 9517857"/>
              <a:gd name="connsiteY62" fmla="*/ 178374 h 918356"/>
              <a:gd name="connsiteX63" fmla="*/ 8778827 w 9517857"/>
              <a:gd name="connsiteY63" fmla="*/ 172936 h 918356"/>
              <a:gd name="connsiteX64" fmla="*/ 8855248 w 9517857"/>
              <a:gd name="connsiteY64" fmla="*/ 143149 h 918356"/>
              <a:gd name="connsiteX65" fmla="*/ 9010380 w 9517857"/>
              <a:gd name="connsiteY65" fmla="*/ 91891 h 918356"/>
              <a:gd name="connsiteX66" fmla="*/ 9110856 w 9517857"/>
              <a:gd name="connsiteY66" fmla="*/ 70997 h 918356"/>
              <a:gd name="connsiteX67" fmla="*/ 9268817 w 9517857"/>
              <a:gd name="connsiteY67" fmla="*/ 53082 h 918356"/>
              <a:gd name="connsiteX68" fmla="*/ 9316667 w 9517857"/>
              <a:gd name="connsiteY68" fmla="*/ 45047 h 918356"/>
              <a:gd name="connsiteX69" fmla="*/ 9428209 w 9517857"/>
              <a:gd name="connsiteY69" fmla="*/ 29923 h 918356"/>
              <a:gd name="connsiteX70" fmla="*/ 9488916 w 9517857"/>
              <a:gd name="connsiteY7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580688 w 9517857"/>
              <a:gd name="connsiteY18" fmla="*/ 693697 h 918356"/>
              <a:gd name="connsiteX19" fmla="*/ 2054652 w 9517857"/>
              <a:gd name="connsiteY19" fmla="*/ 656648 h 918356"/>
              <a:gd name="connsiteX20" fmla="*/ 2135144 w 9517857"/>
              <a:gd name="connsiteY20" fmla="*/ 636501 h 918356"/>
              <a:gd name="connsiteX21" fmla="*/ 2440292 w 9517857"/>
              <a:gd name="connsiteY21" fmla="*/ 593862 h 918356"/>
              <a:gd name="connsiteX22" fmla="*/ 2547829 w 9517857"/>
              <a:gd name="connsiteY22" fmla="*/ 566150 h 918356"/>
              <a:gd name="connsiteX23" fmla="*/ 2693698 w 9517857"/>
              <a:gd name="connsiteY23" fmla="*/ 560029 h 918356"/>
              <a:gd name="connsiteX24" fmla="*/ 2727306 w 9517857"/>
              <a:gd name="connsiteY24" fmla="*/ 550698 h 918356"/>
              <a:gd name="connsiteX25" fmla="*/ 3073635 w 9517857"/>
              <a:gd name="connsiteY25" fmla="*/ 491294 h 918356"/>
              <a:gd name="connsiteX26" fmla="*/ 3222071 w 9517857"/>
              <a:gd name="connsiteY26" fmla="*/ 470559 h 918356"/>
              <a:gd name="connsiteX27" fmla="*/ 3349632 w 9517857"/>
              <a:gd name="connsiteY27" fmla="*/ 432583 h 918356"/>
              <a:gd name="connsiteX28" fmla="*/ 3479593 w 9517857"/>
              <a:gd name="connsiteY28" fmla="*/ 390437 h 918356"/>
              <a:gd name="connsiteX29" fmla="*/ 3651428 w 9517857"/>
              <a:gd name="connsiteY29" fmla="*/ 361807 h 918356"/>
              <a:gd name="connsiteX30" fmla="*/ 3844133 w 9517857"/>
              <a:gd name="connsiteY30" fmla="*/ 360648 h 918356"/>
              <a:gd name="connsiteX31" fmla="*/ 3933803 w 9517857"/>
              <a:gd name="connsiteY31" fmla="*/ 357315 h 918356"/>
              <a:gd name="connsiteX32" fmla="*/ 4266740 w 9517857"/>
              <a:gd name="connsiteY32" fmla="*/ 361454 h 918356"/>
              <a:gd name="connsiteX33" fmla="*/ 4512664 w 9517857"/>
              <a:gd name="connsiteY33" fmla="*/ 319948 h 918356"/>
              <a:gd name="connsiteX34" fmla="*/ 4616423 w 9517857"/>
              <a:gd name="connsiteY34" fmla="*/ 290914 h 918356"/>
              <a:gd name="connsiteX35" fmla="*/ 4689163 w 9517857"/>
              <a:gd name="connsiteY35" fmla="*/ 272812 h 918356"/>
              <a:gd name="connsiteX36" fmla="*/ 4783273 w 9517857"/>
              <a:gd name="connsiteY36" fmla="*/ 248463 h 918356"/>
              <a:gd name="connsiteX37" fmla="*/ 4908371 w 9517857"/>
              <a:gd name="connsiteY37" fmla="*/ 243659 h 918356"/>
              <a:gd name="connsiteX38" fmla="*/ 4981173 w 9517857"/>
              <a:gd name="connsiteY38" fmla="*/ 247103 h 918356"/>
              <a:gd name="connsiteX39" fmla="*/ 5060397 w 9517857"/>
              <a:gd name="connsiteY39" fmla="*/ 263688 h 918356"/>
              <a:gd name="connsiteX40" fmla="*/ 5252996 w 9517857"/>
              <a:gd name="connsiteY40" fmla="*/ 270655 h 918356"/>
              <a:gd name="connsiteX41" fmla="*/ 5358056 w 9517857"/>
              <a:gd name="connsiteY41" fmla="*/ 247248 h 918356"/>
              <a:gd name="connsiteX42" fmla="*/ 5426496 w 9517857"/>
              <a:gd name="connsiteY42" fmla="*/ 235142 h 918356"/>
              <a:gd name="connsiteX43" fmla="*/ 5497161 w 9517857"/>
              <a:gd name="connsiteY43" fmla="*/ 228808 h 918356"/>
              <a:gd name="connsiteX44" fmla="*/ 5826043 w 9517857"/>
              <a:gd name="connsiteY44" fmla="*/ 148073 h 918356"/>
              <a:gd name="connsiteX45" fmla="*/ 6007627 w 9517857"/>
              <a:gd name="connsiteY45" fmla="*/ 147126 h 918356"/>
              <a:gd name="connsiteX46" fmla="*/ 6194152 w 9517857"/>
              <a:gd name="connsiteY46" fmla="*/ 151772 h 918356"/>
              <a:gd name="connsiteX47" fmla="*/ 6281379 w 9517857"/>
              <a:gd name="connsiteY47" fmla="*/ 181626 h 918356"/>
              <a:gd name="connsiteX48" fmla="*/ 6489033 w 9517857"/>
              <a:gd name="connsiteY48" fmla="*/ 167648 h 918356"/>
              <a:gd name="connsiteX49" fmla="*/ 6544700 w 9517857"/>
              <a:gd name="connsiteY49" fmla="*/ 167161 h 918356"/>
              <a:gd name="connsiteX50" fmla="*/ 6648353 w 9517857"/>
              <a:gd name="connsiteY50" fmla="*/ 172250 h 918356"/>
              <a:gd name="connsiteX51" fmla="*/ 6736227 w 9517857"/>
              <a:gd name="connsiteY51" fmla="*/ 173216 h 918356"/>
              <a:gd name="connsiteX52" fmla="*/ 6977218 w 9517857"/>
              <a:gd name="connsiteY52" fmla="*/ 184289 h 918356"/>
              <a:gd name="connsiteX53" fmla="*/ 7065221 w 9517857"/>
              <a:gd name="connsiteY53" fmla="*/ 227531 h 918356"/>
              <a:gd name="connsiteX54" fmla="*/ 7358195 w 9517857"/>
              <a:gd name="connsiteY54" fmla="*/ 251740 h 918356"/>
              <a:gd name="connsiteX55" fmla="*/ 7565449 w 9517857"/>
              <a:gd name="connsiteY55" fmla="*/ 258950 h 918356"/>
              <a:gd name="connsiteX56" fmla="*/ 7599285 w 9517857"/>
              <a:gd name="connsiteY56" fmla="*/ 266021 h 918356"/>
              <a:gd name="connsiteX57" fmla="*/ 7644411 w 9517857"/>
              <a:gd name="connsiteY57" fmla="*/ 258986 h 918356"/>
              <a:gd name="connsiteX58" fmla="*/ 7965805 w 9517857"/>
              <a:gd name="connsiteY58" fmla="*/ 200355 h 918356"/>
              <a:gd name="connsiteX59" fmla="*/ 8147401 w 9517857"/>
              <a:gd name="connsiteY59" fmla="*/ 205617 h 918356"/>
              <a:gd name="connsiteX60" fmla="*/ 8256033 w 9517857"/>
              <a:gd name="connsiteY60" fmla="*/ 193713 h 918356"/>
              <a:gd name="connsiteX61" fmla="*/ 8614948 w 9517857"/>
              <a:gd name="connsiteY61" fmla="*/ 168247 h 918356"/>
              <a:gd name="connsiteX62" fmla="*/ 8715976 w 9517857"/>
              <a:gd name="connsiteY62" fmla="*/ 178374 h 918356"/>
              <a:gd name="connsiteX63" fmla="*/ 8778827 w 9517857"/>
              <a:gd name="connsiteY63" fmla="*/ 172936 h 918356"/>
              <a:gd name="connsiteX64" fmla="*/ 8855248 w 9517857"/>
              <a:gd name="connsiteY64" fmla="*/ 143149 h 918356"/>
              <a:gd name="connsiteX65" fmla="*/ 9010380 w 9517857"/>
              <a:gd name="connsiteY65" fmla="*/ 91891 h 918356"/>
              <a:gd name="connsiteX66" fmla="*/ 9110856 w 9517857"/>
              <a:gd name="connsiteY66" fmla="*/ 70997 h 918356"/>
              <a:gd name="connsiteX67" fmla="*/ 9268817 w 9517857"/>
              <a:gd name="connsiteY67" fmla="*/ 53082 h 918356"/>
              <a:gd name="connsiteX68" fmla="*/ 9316667 w 9517857"/>
              <a:gd name="connsiteY68" fmla="*/ 45047 h 918356"/>
              <a:gd name="connsiteX69" fmla="*/ 9428209 w 9517857"/>
              <a:gd name="connsiteY69" fmla="*/ 29923 h 918356"/>
              <a:gd name="connsiteX70" fmla="*/ 9488916 w 9517857"/>
              <a:gd name="connsiteY7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142754 w 9517857"/>
              <a:gd name="connsiteY15" fmla="*/ 725374 h 918356"/>
              <a:gd name="connsiteX16" fmla="*/ 1218120 w 9517857"/>
              <a:gd name="connsiteY16" fmla="*/ 713280 h 918356"/>
              <a:gd name="connsiteX17" fmla="*/ 1580688 w 9517857"/>
              <a:gd name="connsiteY17" fmla="*/ 693697 h 918356"/>
              <a:gd name="connsiteX18" fmla="*/ 2054652 w 9517857"/>
              <a:gd name="connsiteY18" fmla="*/ 656648 h 918356"/>
              <a:gd name="connsiteX19" fmla="*/ 2135144 w 9517857"/>
              <a:gd name="connsiteY19" fmla="*/ 636501 h 918356"/>
              <a:gd name="connsiteX20" fmla="*/ 2440292 w 9517857"/>
              <a:gd name="connsiteY20" fmla="*/ 593862 h 918356"/>
              <a:gd name="connsiteX21" fmla="*/ 2547829 w 9517857"/>
              <a:gd name="connsiteY21" fmla="*/ 566150 h 918356"/>
              <a:gd name="connsiteX22" fmla="*/ 2693698 w 9517857"/>
              <a:gd name="connsiteY22" fmla="*/ 560029 h 918356"/>
              <a:gd name="connsiteX23" fmla="*/ 2727306 w 9517857"/>
              <a:gd name="connsiteY23" fmla="*/ 550698 h 918356"/>
              <a:gd name="connsiteX24" fmla="*/ 3073635 w 9517857"/>
              <a:gd name="connsiteY24" fmla="*/ 491294 h 918356"/>
              <a:gd name="connsiteX25" fmla="*/ 3222071 w 9517857"/>
              <a:gd name="connsiteY25" fmla="*/ 470559 h 918356"/>
              <a:gd name="connsiteX26" fmla="*/ 3349632 w 9517857"/>
              <a:gd name="connsiteY26" fmla="*/ 432583 h 918356"/>
              <a:gd name="connsiteX27" fmla="*/ 3479593 w 9517857"/>
              <a:gd name="connsiteY27" fmla="*/ 390437 h 918356"/>
              <a:gd name="connsiteX28" fmla="*/ 3651428 w 9517857"/>
              <a:gd name="connsiteY28" fmla="*/ 361807 h 918356"/>
              <a:gd name="connsiteX29" fmla="*/ 3844133 w 9517857"/>
              <a:gd name="connsiteY29" fmla="*/ 360648 h 918356"/>
              <a:gd name="connsiteX30" fmla="*/ 3933803 w 9517857"/>
              <a:gd name="connsiteY30" fmla="*/ 357315 h 918356"/>
              <a:gd name="connsiteX31" fmla="*/ 4266740 w 9517857"/>
              <a:gd name="connsiteY31" fmla="*/ 361454 h 918356"/>
              <a:gd name="connsiteX32" fmla="*/ 4512664 w 9517857"/>
              <a:gd name="connsiteY32" fmla="*/ 319948 h 918356"/>
              <a:gd name="connsiteX33" fmla="*/ 4616423 w 9517857"/>
              <a:gd name="connsiteY33" fmla="*/ 290914 h 918356"/>
              <a:gd name="connsiteX34" fmla="*/ 4689163 w 9517857"/>
              <a:gd name="connsiteY34" fmla="*/ 272812 h 918356"/>
              <a:gd name="connsiteX35" fmla="*/ 4783273 w 9517857"/>
              <a:gd name="connsiteY35" fmla="*/ 248463 h 918356"/>
              <a:gd name="connsiteX36" fmla="*/ 4908371 w 9517857"/>
              <a:gd name="connsiteY36" fmla="*/ 243659 h 918356"/>
              <a:gd name="connsiteX37" fmla="*/ 4981173 w 9517857"/>
              <a:gd name="connsiteY37" fmla="*/ 247103 h 918356"/>
              <a:gd name="connsiteX38" fmla="*/ 5060397 w 9517857"/>
              <a:gd name="connsiteY38" fmla="*/ 263688 h 918356"/>
              <a:gd name="connsiteX39" fmla="*/ 5252996 w 9517857"/>
              <a:gd name="connsiteY39" fmla="*/ 270655 h 918356"/>
              <a:gd name="connsiteX40" fmla="*/ 5358056 w 9517857"/>
              <a:gd name="connsiteY40" fmla="*/ 247248 h 918356"/>
              <a:gd name="connsiteX41" fmla="*/ 5426496 w 9517857"/>
              <a:gd name="connsiteY41" fmla="*/ 235142 h 918356"/>
              <a:gd name="connsiteX42" fmla="*/ 5497161 w 9517857"/>
              <a:gd name="connsiteY42" fmla="*/ 228808 h 918356"/>
              <a:gd name="connsiteX43" fmla="*/ 5826043 w 9517857"/>
              <a:gd name="connsiteY43" fmla="*/ 148073 h 918356"/>
              <a:gd name="connsiteX44" fmla="*/ 6007627 w 9517857"/>
              <a:gd name="connsiteY44" fmla="*/ 147126 h 918356"/>
              <a:gd name="connsiteX45" fmla="*/ 6194152 w 9517857"/>
              <a:gd name="connsiteY45" fmla="*/ 151772 h 918356"/>
              <a:gd name="connsiteX46" fmla="*/ 6281379 w 9517857"/>
              <a:gd name="connsiteY46" fmla="*/ 181626 h 918356"/>
              <a:gd name="connsiteX47" fmla="*/ 6489033 w 9517857"/>
              <a:gd name="connsiteY47" fmla="*/ 167648 h 918356"/>
              <a:gd name="connsiteX48" fmla="*/ 6544700 w 9517857"/>
              <a:gd name="connsiteY48" fmla="*/ 167161 h 918356"/>
              <a:gd name="connsiteX49" fmla="*/ 6648353 w 9517857"/>
              <a:gd name="connsiteY49" fmla="*/ 172250 h 918356"/>
              <a:gd name="connsiteX50" fmla="*/ 6736227 w 9517857"/>
              <a:gd name="connsiteY50" fmla="*/ 173216 h 918356"/>
              <a:gd name="connsiteX51" fmla="*/ 6977218 w 9517857"/>
              <a:gd name="connsiteY51" fmla="*/ 184289 h 918356"/>
              <a:gd name="connsiteX52" fmla="*/ 7065221 w 9517857"/>
              <a:gd name="connsiteY52" fmla="*/ 227531 h 918356"/>
              <a:gd name="connsiteX53" fmla="*/ 7358195 w 9517857"/>
              <a:gd name="connsiteY53" fmla="*/ 251740 h 918356"/>
              <a:gd name="connsiteX54" fmla="*/ 7565449 w 9517857"/>
              <a:gd name="connsiteY54" fmla="*/ 258950 h 918356"/>
              <a:gd name="connsiteX55" fmla="*/ 7599285 w 9517857"/>
              <a:gd name="connsiteY55" fmla="*/ 266021 h 918356"/>
              <a:gd name="connsiteX56" fmla="*/ 7644411 w 9517857"/>
              <a:gd name="connsiteY56" fmla="*/ 258986 h 918356"/>
              <a:gd name="connsiteX57" fmla="*/ 7965805 w 9517857"/>
              <a:gd name="connsiteY57" fmla="*/ 200355 h 918356"/>
              <a:gd name="connsiteX58" fmla="*/ 8147401 w 9517857"/>
              <a:gd name="connsiteY58" fmla="*/ 205617 h 918356"/>
              <a:gd name="connsiteX59" fmla="*/ 8256033 w 9517857"/>
              <a:gd name="connsiteY59" fmla="*/ 193713 h 918356"/>
              <a:gd name="connsiteX60" fmla="*/ 8614948 w 9517857"/>
              <a:gd name="connsiteY60" fmla="*/ 168247 h 918356"/>
              <a:gd name="connsiteX61" fmla="*/ 8715976 w 9517857"/>
              <a:gd name="connsiteY61" fmla="*/ 178374 h 918356"/>
              <a:gd name="connsiteX62" fmla="*/ 8778827 w 9517857"/>
              <a:gd name="connsiteY62" fmla="*/ 172936 h 918356"/>
              <a:gd name="connsiteX63" fmla="*/ 8855248 w 9517857"/>
              <a:gd name="connsiteY63" fmla="*/ 143149 h 918356"/>
              <a:gd name="connsiteX64" fmla="*/ 9010380 w 9517857"/>
              <a:gd name="connsiteY64" fmla="*/ 91891 h 918356"/>
              <a:gd name="connsiteX65" fmla="*/ 9110856 w 9517857"/>
              <a:gd name="connsiteY65" fmla="*/ 70997 h 918356"/>
              <a:gd name="connsiteX66" fmla="*/ 9268817 w 9517857"/>
              <a:gd name="connsiteY66" fmla="*/ 53082 h 918356"/>
              <a:gd name="connsiteX67" fmla="*/ 9316667 w 9517857"/>
              <a:gd name="connsiteY67" fmla="*/ 45047 h 918356"/>
              <a:gd name="connsiteX68" fmla="*/ 9428209 w 9517857"/>
              <a:gd name="connsiteY68" fmla="*/ 29923 h 918356"/>
              <a:gd name="connsiteX69" fmla="*/ 9488916 w 9517857"/>
              <a:gd name="connsiteY6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142754 w 9517857"/>
              <a:gd name="connsiteY15" fmla="*/ 725374 h 918356"/>
              <a:gd name="connsiteX16" fmla="*/ 1218120 w 9517857"/>
              <a:gd name="connsiteY16" fmla="*/ 713280 h 918356"/>
              <a:gd name="connsiteX17" fmla="*/ 1580688 w 9517857"/>
              <a:gd name="connsiteY17" fmla="*/ 693697 h 918356"/>
              <a:gd name="connsiteX18" fmla="*/ 2054652 w 9517857"/>
              <a:gd name="connsiteY18" fmla="*/ 656648 h 918356"/>
              <a:gd name="connsiteX19" fmla="*/ 2135144 w 9517857"/>
              <a:gd name="connsiteY19" fmla="*/ 636501 h 918356"/>
              <a:gd name="connsiteX20" fmla="*/ 2440292 w 9517857"/>
              <a:gd name="connsiteY20" fmla="*/ 593862 h 918356"/>
              <a:gd name="connsiteX21" fmla="*/ 2547829 w 9517857"/>
              <a:gd name="connsiteY21" fmla="*/ 566150 h 918356"/>
              <a:gd name="connsiteX22" fmla="*/ 2693698 w 9517857"/>
              <a:gd name="connsiteY22" fmla="*/ 560029 h 918356"/>
              <a:gd name="connsiteX23" fmla="*/ 2727306 w 9517857"/>
              <a:gd name="connsiteY23" fmla="*/ 550698 h 918356"/>
              <a:gd name="connsiteX24" fmla="*/ 3073635 w 9517857"/>
              <a:gd name="connsiteY24" fmla="*/ 491294 h 918356"/>
              <a:gd name="connsiteX25" fmla="*/ 3222071 w 9517857"/>
              <a:gd name="connsiteY25" fmla="*/ 470559 h 918356"/>
              <a:gd name="connsiteX26" fmla="*/ 3349632 w 9517857"/>
              <a:gd name="connsiteY26" fmla="*/ 432583 h 918356"/>
              <a:gd name="connsiteX27" fmla="*/ 3479593 w 9517857"/>
              <a:gd name="connsiteY27" fmla="*/ 390437 h 918356"/>
              <a:gd name="connsiteX28" fmla="*/ 3651428 w 9517857"/>
              <a:gd name="connsiteY28" fmla="*/ 361807 h 918356"/>
              <a:gd name="connsiteX29" fmla="*/ 3844133 w 9517857"/>
              <a:gd name="connsiteY29" fmla="*/ 360648 h 918356"/>
              <a:gd name="connsiteX30" fmla="*/ 3933803 w 9517857"/>
              <a:gd name="connsiteY30" fmla="*/ 357315 h 918356"/>
              <a:gd name="connsiteX31" fmla="*/ 4266740 w 9517857"/>
              <a:gd name="connsiteY31" fmla="*/ 361454 h 918356"/>
              <a:gd name="connsiteX32" fmla="*/ 4512664 w 9517857"/>
              <a:gd name="connsiteY32" fmla="*/ 319948 h 918356"/>
              <a:gd name="connsiteX33" fmla="*/ 4616423 w 9517857"/>
              <a:gd name="connsiteY33" fmla="*/ 290914 h 918356"/>
              <a:gd name="connsiteX34" fmla="*/ 4689163 w 9517857"/>
              <a:gd name="connsiteY34" fmla="*/ 272812 h 918356"/>
              <a:gd name="connsiteX35" fmla="*/ 4783273 w 9517857"/>
              <a:gd name="connsiteY35" fmla="*/ 248463 h 918356"/>
              <a:gd name="connsiteX36" fmla="*/ 4908371 w 9517857"/>
              <a:gd name="connsiteY36" fmla="*/ 243659 h 918356"/>
              <a:gd name="connsiteX37" fmla="*/ 4981173 w 9517857"/>
              <a:gd name="connsiteY37" fmla="*/ 247103 h 918356"/>
              <a:gd name="connsiteX38" fmla="*/ 5060397 w 9517857"/>
              <a:gd name="connsiteY38" fmla="*/ 263688 h 918356"/>
              <a:gd name="connsiteX39" fmla="*/ 5252996 w 9517857"/>
              <a:gd name="connsiteY39" fmla="*/ 270655 h 918356"/>
              <a:gd name="connsiteX40" fmla="*/ 5358056 w 9517857"/>
              <a:gd name="connsiteY40" fmla="*/ 247248 h 918356"/>
              <a:gd name="connsiteX41" fmla="*/ 5426496 w 9517857"/>
              <a:gd name="connsiteY41" fmla="*/ 235142 h 918356"/>
              <a:gd name="connsiteX42" fmla="*/ 5497161 w 9517857"/>
              <a:gd name="connsiteY42" fmla="*/ 228808 h 918356"/>
              <a:gd name="connsiteX43" fmla="*/ 5826043 w 9517857"/>
              <a:gd name="connsiteY43" fmla="*/ 148073 h 918356"/>
              <a:gd name="connsiteX44" fmla="*/ 6007627 w 9517857"/>
              <a:gd name="connsiteY44" fmla="*/ 147126 h 918356"/>
              <a:gd name="connsiteX45" fmla="*/ 6194152 w 9517857"/>
              <a:gd name="connsiteY45" fmla="*/ 151772 h 918356"/>
              <a:gd name="connsiteX46" fmla="*/ 6281379 w 9517857"/>
              <a:gd name="connsiteY46" fmla="*/ 181626 h 918356"/>
              <a:gd name="connsiteX47" fmla="*/ 6489033 w 9517857"/>
              <a:gd name="connsiteY47" fmla="*/ 167648 h 918356"/>
              <a:gd name="connsiteX48" fmla="*/ 6544700 w 9517857"/>
              <a:gd name="connsiteY48" fmla="*/ 167161 h 918356"/>
              <a:gd name="connsiteX49" fmla="*/ 6648353 w 9517857"/>
              <a:gd name="connsiteY49" fmla="*/ 172250 h 918356"/>
              <a:gd name="connsiteX50" fmla="*/ 6736227 w 9517857"/>
              <a:gd name="connsiteY50" fmla="*/ 173216 h 918356"/>
              <a:gd name="connsiteX51" fmla="*/ 6977218 w 9517857"/>
              <a:gd name="connsiteY51" fmla="*/ 184289 h 918356"/>
              <a:gd name="connsiteX52" fmla="*/ 7065221 w 9517857"/>
              <a:gd name="connsiteY52" fmla="*/ 227531 h 918356"/>
              <a:gd name="connsiteX53" fmla="*/ 7358195 w 9517857"/>
              <a:gd name="connsiteY53" fmla="*/ 251740 h 918356"/>
              <a:gd name="connsiteX54" fmla="*/ 7565449 w 9517857"/>
              <a:gd name="connsiteY54" fmla="*/ 258950 h 918356"/>
              <a:gd name="connsiteX55" fmla="*/ 7599285 w 9517857"/>
              <a:gd name="connsiteY55" fmla="*/ 266021 h 918356"/>
              <a:gd name="connsiteX56" fmla="*/ 7644411 w 9517857"/>
              <a:gd name="connsiteY56" fmla="*/ 258986 h 918356"/>
              <a:gd name="connsiteX57" fmla="*/ 7965805 w 9517857"/>
              <a:gd name="connsiteY57" fmla="*/ 200355 h 918356"/>
              <a:gd name="connsiteX58" fmla="*/ 8147401 w 9517857"/>
              <a:gd name="connsiteY58" fmla="*/ 205617 h 918356"/>
              <a:gd name="connsiteX59" fmla="*/ 8256033 w 9517857"/>
              <a:gd name="connsiteY59" fmla="*/ 193713 h 918356"/>
              <a:gd name="connsiteX60" fmla="*/ 8614948 w 9517857"/>
              <a:gd name="connsiteY60" fmla="*/ 168247 h 918356"/>
              <a:gd name="connsiteX61" fmla="*/ 8715976 w 9517857"/>
              <a:gd name="connsiteY61" fmla="*/ 178374 h 918356"/>
              <a:gd name="connsiteX62" fmla="*/ 8778827 w 9517857"/>
              <a:gd name="connsiteY62" fmla="*/ 172936 h 918356"/>
              <a:gd name="connsiteX63" fmla="*/ 8855248 w 9517857"/>
              <a:gd name="connsiteY63" fmla="*/ 143149 h 918356"/>
              <a:gd name="connsiteX64" fmla="*/ 9010380 w 9517857"/>
              <a:gd name="connsiteY64" fmla="*/ 91891 h 918356"/>
              <a:gd name="connsiteX65" fmla="*/ 9110856 w 9517857"/>
              <a:gd name="connsiteY65" fmla="*/ 70997 h 918356"/>
              <a:gd name="connsiteX66" fmla="*/ 9268817 w 9517857"/>
              <a:gd name="connsiteY66" fmla="*/ 53082 h 918356"/>
              <a:gd name="connsiteX67" fmla="*/ 9316667 w 9517857"/>
              <a:gd name="connsiteY67" fmla="*/ 45047 h 918356"/>
              <a:gd name="connsiteX68" fmla="*/ 9428209 w 9517857"/>
              <a:gd name="connsiteY68" fmla="*/ 29923 h 918356"/>
              <a:gd name="connsiteX69" fmla="*/ 9488916 w 9517857"/>
              <a:gd name="connsiteY6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5060397 w 9517857"/>
              <a:gd name="connsiteY35" fmla="*/ 263688 h 918356"/>
              <a:gd name="connsiteX36" fmla="*/ 5252996 w 9517857"/>
              <a:gd name="connsiteY36" fmla="*/ 270655 h 918356"/>
              <a:gd name="connsiteX37" fmla="*/ 5358056 w 9517857"/>
              <a:gd name="connsiteY37" fmla="*/ 247248 h 918356"/>
              <a:gd name="connsiteX38" fmla="*/ 5426496 w 9517857"/>
              <a:gd name="connsiteY38" fmla="*/ 235142 h 918356"/>
              <a:gd name="connsiteX39" fmla="*/ 5497161 w 9517857"/>
              <a:gd name="connsiteY39" fmla="*/ 228808 h 918356"/>
              <a:gd name="connsiteX40" fmla="*/ 5826043 w 9517857"/>
              <a:gd name="connsiteY40" fmla="*/ 148073 h 918356"/>
              <a:gd name="connsiteX41" fmla="*/ 6007627 w 9517857"/>
              <a:gd name="connsiteY41" fmla="*/ 147126 h 918356"/>
              <a:gd name="connsiteX42" fmla="*/ 6194152 w 9517857"/>
              <a:gd name="connsiteY42" fmla="*/ 151772 h 918356"/>
              <a:gd name="connsiteX43" fmla="*/ 6281379 w 9517857"/>
              <a:gd name="connsiteY43" fmla="*/ 181626 h 918356"/>
              <a:gd name="connsiteX44" fmla="*/ 6489033 w 9517857"/>
              <a:gd name="connsiteY44" fmla="*/ 167648 h 918356"/>
              <a:gd name="connsiteX45" fmla="*/ 6544700 w 9517857"/>
              <a:gd name="connsiteY45" fmla="*/ 167161 h 918356"/>
              <a:gd name="connsiteX46" fmla="*/ 6648353 w 9517857"/>
              <a:gd name="connsiteY46" fmla="*/ 172250 h 918356"/>
              <a:gd name="connsiteX47" fmla="*/ 6736227 w 9517857"/>
              <a:gd name="connsiteY47" fmla="*/ 173216 h 918356"/>
              <a:gd name="connsiteX48" fmla="*/ 6977218 w 9517857"/>
              <a:gd name="connsiteY48" fmla="*/ 184289 h 918356"/>
              <a:gd name="connsiteX49" fmla="*/ 7065221 w 9517857"/>
              <a:gd name="connsiteY49" fmla="*/ 227531 h 918356"/>
              <a:gd name="connsiteX50" fmla="*/ 7358195 w 9517857"/>
              <a:gd name="connsiteY50" fmla="*/ 251740 h 918356"/>
              <a:gd name="connsiteX51" fmla="*/ 7565449 w 9517857"/>
              <a:gd name="connsiteY51" fmla="*/ 258950 h 918356"/>
              <a:gd name="connsiteX52" fmla="*/ 7599285 w 9517857"/>
              <a:gd name="connsiteY52" fmla="*/ 266021 h 918356"/>
              <a:gd name="connsiteX53" fmla="*/ 7644411 w 9517857"/>
              <a:gd name="connsiteY53" fmla="*/ 258986 h 918356"/>
              <a:gd name="connsiteX54" fmla="*/ 7965805 w 9517857"/>
              <a:gd name="connsiteY54" fmla="*/ 200355 h 918356"/>
              <a:gd name="connsiteX55" fmla="*/ 8147401 w 9517857"/>
              <a:gd name="connsiteY55" fmla="*/ 205617 h 918356"/>
              <a:gd name="connsiteX56" fmla="*/ 8256033 w 9517857"/>
              <a:gd name="connsiteY56" fmla="*/ 193713 h 918356"/>
              <a:gd name="connsiteX57" fmla="*/ 8614948 w 9517857"/>
              <a:gd name="connsiteY57" fmla="*/ 168247 h 918356"/>
              <a:gd name="connsiteX58" fmla="*/ 8715976 w 9517857"/>
              <a:gd name="connsiteY58" fmla="*/ 178374 h 918356"/>
              <a:gd name="connsiteX59" fmla="*/ 8778827 w 9517857"/>
              <a:gd name="connsiteY59" fmla="*/ 172936 h 918356"/>
              <a:gd name="connsiteX60" fmla="*/ 8855248 w 9517857"/>
              <a:gd name="connsiteY60" fmla="*/ 143149 h 918356"/>
              <a:gd name="connsiteX61" fmla="*/ 9010380 w 9517857"/>
              <a:gd name="connsiteY61" fmla="*/ 91891 h 918356"/>
              <a:gd name="connsiteX62" fmla="*/ 9110856 w 9517857"/>
              <a:gd name="connsiteY62" fmla="*/ 70997 h 918356"/>
              <a:gd name="connsiteX63" fmla="*/ 9268817 w 9517857"/>
              <a:gd name="connsiteY63" fmla="*/ 53082 h 918356"/>
              <a:gd name="connsiteX64" fmla="*/ 9316667 w 9517857"/>
              <a:gd name="connsiteY64" fmla="*/ 45047 h 918356"/>
              <a:gd name="connsiteX65" fmla="*/ 9428209 w 9517857"/>
              <a:gd name="connsiteY65" fmla="*/ 29923 h 918356"/>
              <a:gd name="connsiteX66" fmla="*/ 9488916 w 9517857"/>
              <a:gd name="connsiteY6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65449 w 9517857"/>
              <a:gd name="connsiteY50" fmla="*/ 258950 h 918356"/>
              <a:gd name="connsiteX51" fmla="*/ 7599285 w 9517857"/>
              <a:gd name="connsiteY51" fmla="*/ 266021 h 918356"/>
              <a:gd name="connsiteX52" fmla="*/ 7644411 w 9517857"/>
              <a:gd name="connsiteY52" fmla="*/ 258986 h 918356"/>
              <a:gd name="connsiteX53" fmla="*/ 7965805 w 9517857"/>
              <a:gd name="connsiteY53" fmla="*/ 200355 h 918356"/>
              <a:gd name="connsiteX54" fmla="*/ 8147401 w 9517857"/>
              <a:gd name="connsiteY54" fmla="*/ 205617 h 918356"/>
              <a:gd name="connsiteX55" fmla="*/ 8256033 w 9517857"/>
              <a:gd name="connsiteY55" fmla="*/ 193713 h 918356"/>
              <a:gd name="connsiteX56" fmla="*/ 8614948 w 9517857"/>
              <a:gd name="connsiteY56" fmla="*/ 168247 h 918356"/>
              <a:gd name="connsiteX57" fmla="*/ 8715976 w 9517857"/>
              <a:gd name="connsiteY57" fmla="*/ 178374 h 918356"/>
              <a:gd name="connsiteX58" fmla="*/ 8778827 w 9517857"/>
              <a:gd name="connsiteY58" fmla="*/ 172936 h 918356"/>
              <a:gd name="connsiteX59" fmla="*/ 8855248 w 9517857"/>
              <a:gd name="connsiteY59" fmla="*/ 143149 h 918356"/>
              <a:gd name="connsiteX60" fmla="*/ 9010380 w 9517857"/>
              <a:gd name="connsiteY60" fmla="*/ 91891 h 918356"/>
              <a:gd name="connsiteX61" fmla="*/ 9110856 w 9517857"/>
              <a:gd name="connsiteY61" fmla="*/ 70997 h 918356"/>
              <a:gd name="connsiteX62" fmla="*/ 9268817 w 9517857"/>
              <a:gd name="connsiteY62" fmla="*/ 53082 h 918356"/>
              <a:gd name="connsiteX63" fmla="*/ 9316667 w 9517857"/>
              <a:gd name="connsiteY63" fmla="*/ 45047 h 918356"/>
              <a:gd name="connsiteX64" fmla="*/ 9428209 w 9517857"/>
              <a:gd name="connsiteY64" fmla="*/ 29923 h 918356"/>
              <a:gd name="connsiteX65" fmla="*/ 9488916 w 9517857"/>
              <a:gd name="connsiteY6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33497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736227 w 9517857"/>
              <a:gd name="connsiteY45" fmla="*/ 173216 h 918356"/>
              <a:gd name="connsiteX46" fmla="*/ 6977218 w 9517857"/>
              <a:gd name="connsiteY46" fmla="*/ 184289 h 918356"/>
              <a:gd name="connsiteX47" fmla="*/ 7065221 w 9517857"/>
              <a:gd name="connsiteY47" fmla="*/ 227531 h 918356"/>
              <a:gd name="connsiteX48" fmla="*/ 7358195 w 9517857"/>
              <a:gd name="connsiteY48" fmla="*/ 251740 h 918356"/>
              <a:gd name="connsiteX49" fmla="*/ 7599285 w 9517857"/>
              <a:gd name="connsiteY49" fmla="*/ 266021 h 918356"/>
              <a:gd name="connsiteX50" fmla="*/ 7644411 w 9517857"/>
              <a:gd name="connsiteY50" fmla="*/ 258986 h 918356"/>
              <a:gd name="connsiteX51" fmla="*/ 7965805 w 9517857"/>
              <a:gd name="connsiteY51" fmla="*/ 200355 h 918356"/>
              <a:gd name="connsiteX52" fmla="*/ 8147401 w 9517857"/>
              <a:gd name="connsiteY52" fmla="*/ 205617 h 918356"/>
              <a:gd name="connsiteX53" fmla="*/ 8256033 w 9517857"/>
              <a:gd name="connsiteY53" fmla="*/ 193713 h 918356"/>
              <a:gd name="connsiteX54" fmla="*/ 8614948 w 9517857"/>
              <a:gd name="connsiteY54" fmla="*/ 168247 h 918356"/>
              <a:gd name="connsiteX55" fmla="*/ 8715976 w 9517857"/>
              <a:gd name="connsiteY55" fmla="*/ 178374 h 918356"/>
              <a:gd name="connsiteX56" fmla="*/ 8778827 w 9517857"/>
              <a:gd name="connsiteY56" fmla="*/ 172936 h 918356"/>
              <a:gd name="connsiteX57" fmla="*/ 8855248 w 9517857"/>
              <a:gd name="connsiteY57" fmla="*/ 143149 h 918356"/>
              <a:gd name="connsiteX58" fmla="*/ 9010380 w 9517857"/>
              <a:gd name="connsiteY58" fmla="*/ 91891 h 918356"/>
              <a:gd name="connsiteX59" fmla="*/ 9110856 w 9517857"/>
              <a:gd name="connsiteY59" fmla="*/ 70997 h 918356"/>
              <a:gd name="connsiteX60" fmla="*/ 9268817 w 9517857"/>
              <a:gd name="connsiteY60" fmla="*/ 53082 h 918356"/>
              <a:gd name="connsiteX61" fmla="*/ 9316667 w 9517857"/>
              <a:gd name="connsiteY61" fmla="*/ 45047 h 918356"/>
              <a:gd name="connsiteX62" fmla="*/ 9428209 w 9517857"/>
              <a:gd name="connsiteY62" fmla="*/ 29923 h 918356"/>
              <a:gd name="connsiteX63" fmla="*/ 9488916 w 9517857"/>
              <a:gd name="connsiteY6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736227 w 9517857"/>
              <a:gd name="connsiteY45" fmla="*/ 173216 h 918356"/>
              <a:gd name="connsiteX46" fmla="*/ 6977218 w 9517857"/>
              <a:gd name="connsiteY46" fmla="*/ 184289 h 918356"/>
              <a:gd name="connsiteX47" fmla="*/ 7065221 w 9517857"/>
              <a:gd name="connsiteY47" fmla="*/ 227531 h 918356"/>
              <a:gd name="connsiteX48" fmla="*/ 7358195 w 9517857"/>
              <a:gd name="connsiteY48" fmla="*/ 251740 h 918356"/>
              <a:gd name="connsiteX49" fmla="*/ 7599285 w 9517857"/>
              <a:gd name="connsiteY49" fmla="*/ 266021 h 918356"/>
              <a:gd name="connsiteX50" fmla="*/ 7644411 w 9517857"/>
              <a:gd name="connsiteY50" fmla="*/ 258986 h 918356"/>
              <a:gd name="connsiteX51" fmla="*/ 7965805 w 9517857"/>
              <a:gd name="connsiteY51" fmla="*/ 200355 h 918356"/>
              <a:gd name="connsiteX52" fmla="*/ 8147401 w 9517857"/>
              <a:gd name="connsiteY52" fmla="*/ 205617 h 918356"/>
              <a:gd name="connsiteX53" fmla="*/ 8256033 w 9517857"/>
              <a:gd name="connsiteY53" fmla="*/ 193713 h 918356"/>
              <a:gd name="connsiteX54" fmla="*/ 8614948 w 9517857"/>
              <a:gd name="connsiteY54" fmla="*/ 168247 h 918356"/>
              <a:gd name="connsiteX55" fmla="*/ 8715976 w 9517857"/>
              <a:gd name="connsiteY55" fmla="*/ 178374 h 918356"/>
              <a:gd name="connsiteX56" fmla="*/ 8778827 w 9517857"/>
              <a:gd name="connsiteY56" fmla="*/ 172936 h 918356"/>
              <a:gd name="connsiteX57" fmla="*/ 8855248 w 9517857"/>
              <a:gd name="connsiteY57" fmla="*/ 143149 h 918356"/>
              <a:gd name="connsiteX58" fmla="*/ 9010380 w 9517857"/>
              <a:gd name="connsiteY58" fmla="*/ 91891 h 918356"/>
              <a:gd name="connsiteX59" fmla="*/ 9110856 w 9517857"/>
              <a:gd name="connsiteY59" fmla="*/ 70997 h 918356"/>
              <a:gd name="connsiteX60" fmla="*/ 9268817 w 9517857"/>
              <a:gd name="connsiteY60" fmla="*/ 53082 h 918356"/>
              <a:gd name="connsiteX61" fmla="*/ 9316667 w 9517857"/>
              <a:gd name="connsiteY61" fmla="*/ 45047 h 918356"/>
              <a:gd name="connsiteX62" fmla="*/ 9428209 w 9517857"/>
              <a:gd name="connsiteY62" fmla="*/ 29923 h 918356"/>
              <a:gd name="connsiteX63" fmla="*/ 9488916 w 9517857"/>
              <a:gd name="connsiteY6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17857" h="918356">
                <a:moveTo>
                  <a:pt x="9488916" y="0"/>
                </a:moveTo>
                <a:cubicBezTo>
                  <a:pt x="9488916" y="4"/>
                  <a:pt x="9517857" y="8"/>
                  <a:pt x="9517857" y="12"/>
                </a:cubicBezTo>
                <a:lnTo>
                  <a:pt x="9517857" y="918356"/>
                </a:lnTo>
                <a:lnTo>
                  <a:pt x="14604" y="918356"/>
                </a:lnTo>
                <a:lnTo>
                  <a:pt x="12841" y="917763"/>
                </a:lnTo>
                <a:cubicBezTo>
                  <a:pt x="4532" y="914864"/>
                  <a:pt x="-773" y="912807"/>
                  <a:pt x="93" y="912471"/>
                </a:cubicBezTo>
                <a:cubicBezTo>
                  <a:pt x="43787" y="896774"/>
                  <a:pt x="165164" y="876200"/>
                  <a:pt x="275005" y="823579"/>
                </a:cubicBezTo>
                <a:cubicBezTo>
                  <a:pt x="303983" y="822437"/>
                  <a:pt x="463362" y="797521"/>
                  <a:pt x="587824" y="798195"/>
                </a:cubicBezTo>
                <a:cubicBezTo>
                  <a:pt x="671820" y="782014"/>
                  <a:pt x="709249" y="756211"/>
                  <a:pt x="752936" y="742843"/>
                </a:cubicBezTo>
                <a:cubicBezTo>
                  <a:pt x="753143" y="742108"/>
                  <a:pt x="855524" y="731802"/>
                  <a:pt x="855732" y="731068"/>
                </a:cubicBezTo>
                <a:lnTo>
                  <a:pt x="901402" y="729045"/>
                </a:lnTo>
                <a:lnTo>
                  <a:pt x="930946" y="734046"/>
                </a:lnTo>
                <a:lnTo>
                  <a:pt x="986250" y="713530"/>
                </a:lnTo>
                <a:lnTo>
                  <a:pt x="1013752" y="713361"/>
                </a:lnTo>
                <a:lnTo>
                  <a:pt x="1142754" y="725374"/>
                </a:lnTo>
                <a:cubicBezTo>
                  <a:pt x="1161934" y="741488"/>
                  <a:pt x="1192998" y="730741"/>
                  <a:pt x="1218120" y="713280"/>
                </a:cubicBezTo>
                <a:cubicBezTo>
                  <a:pt x="1288137" y="728145"/>
                  <a:pt x="1441266" y="703136"/>
                  <a:pt x="1580688" y="693697"/>
                </a:cubicBezTo>
                <a:cubicBezTo>
                  <a:pt x="1690220" y="687940"/>
                  <a:pt x="1953329" y="686327"/>
                  <a:pt x="2054652" y="656648"/>
                </a:cubicBezTo>
                <a:cubicBezTo>
                  <a:pt x="2197919" y="640009"/>
                  <a:pt x="2242213" y="602231"/>
                  <a:pt x="2440292" y="593862"/>
                </a:cubicBezTo>
                <a:cubicBezTo>
                  <a:pt x="2498054" y="570795"/>
                  <a:pt x="2487814" y="582373"/>
                  <a:pt x="2547829" y="566150"/>
                </a:cubicBezTo>
                <a:cubicBezTo>
                  <a:pt x="2590063" y="560511"/>
                  <a:pt x="2663785" y="562604"/>
                  <a:pt x="2693698" y="560029"/>
                </a:cubicBezTo>
                <a:lnTo>
                  <a:pt x="2727306" y="550698"/>
                </a:lnTo>
                <a:cubicBezTo>
                  <a:pt x="2848692" y="554400"/>
                  <a:pt x="2958192" y="511095"/>
                  <a:pt x="3073635" y="491294"/>
                </a:cubicBezTo>
                <a:cubicBezTo>
                  <a:pt x="3106872" y="496624"/>
                  <a:pt x="3205785" y="487718"/>
                  <a:pt x="3222071" y="470559"/>
                </a:cubicBezTo>
                <a:cubicBezTo>
                  <a:pt x="3268071" y="460774"/>
                  <a:pt x="3306712" y="445937"/>
                  <a:pt x="3349632" y="432583"/>
                </a:cubicBezTo>
                <a:cubicBezTo>
                  <a:pt x="3395846" y="408723"/>
                  <a:pt x="3413121" y="424108"/>
                  <a:pt x="3479593" y="390437"/>
                </a:cubicBezTo>
                <a:cubicBezTo>
                  <a:pt x="3529028" y="395323"/>
                  <a:pt x="3558345" y="374635"/>
                  <a:pt x="3651428" y="361807"/>
                </a:cubicBezTo>
                <a:cubicBezTo>
                  <a:pt x="3712185" y="356842"/>
                  <a:pt x="3797071" y="361397"/>
                  <a:pt x="3844133" y="360648"/>
                </a:cubicBezTo>
                <a:cubicBezTo>
                  <a:pt x="3874763" y="358421"/>
                  <a:pt x="3894424" y="355381"/>
                  <a:pt x="3933803" y="357315"/>
                </a:cubicBezTo>
                <a:cubicBezTo>
                  <a:pt x="4070513" y="389944"/>
                  <a:pt x="4159924" y="363190"/>
                  <a:pt x="4266740" y="361454"/>
                </a:cubicBezTo>
                <a:cubicBezTo>
                  <a:pt x="4363217" y="355226"/>
                  <a:pt x="4418727" y="331705"/>
                  <a:pt x="4512664" y="319948"/>
                </a:cubicBezTo>
                <a:cubicBezTo>
                  <a:pt x="4570011" y="315138"/>
                  <a:pt x="4557768" y="315381"/>
                  <a:pt x="4616423" y="290914"/>
                </a:cubicBezTo>
                <a:cubicBezTo>
                  <a:pt x="4661524" y="279000"/>
                  <a:pt x="4734615" y="256339"/>
                  <a:pt x="4783273" y="248463"/>
                </a:cubicBezTo>
                <a:cubicBezTo>
                  <a:pt x="4821293" y="243604"/>
                  <a:pt x="4827846" y="257317"/>
                  <a:pt x="4908371" y="243659"/>
                </a:cubicBezTo>
                <a:cubicBezTo>
                  <a:pt x="4986658" y="247358"/>
                  <a:pt x="5178049" y="283488"/>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08968" y="179307"/>
                  <a:pt x="5723211" y="165860"/>
                  <a:pt x="5826043" y="148073"/>
                </a:cubicBezTo>
                <a:cubicBezTo>
                  <a:pt x="5943127" y="133166"/>
                  <a:pt x="5887129" y="193078"/>
                  <a:pt x="6007627" y="147126"/>
                </a:cubicBezTo>
                <a:cubicBezTo>
                  <a:pt x="6068978" y="147742"/>
                  <a:pt x="6148527" y="146022"/>
                  <a:pt x="6194152" y="151772"/>
                </a:cubicBezTo>
                <a:cubicBezTo>
                  <a:pt x="6222009" y="167972"/>
                  <a:pt x="6263706" y="156680"/>
                  <a:pt x="6281379" y="181626"/>
                </a:cubicBezTo>
                <a:cubicBezTo>
                  <a:pt x="6323773" y="183727"/>
                  <a:pt x="6445146" y="170059"/>
                  <a:pt x="6489033" y="167648"/>
                </a:cubicBezTo>
                <a:cubicBezTo>
                  <a:pt x="6545473" y="165758"/>
                  <a:pt x="6493438" y="156983"/>
                  <a:pt x="6544700" y="167161"/>
                </a:cubicBezTo>
                <a:cubicBezTo>
                  <a:pt x="6608542" y="169179"/>
                  <a:pt x="6633758" y="161125"/>
                  <a:pt x="6736227" y="173216"/>
                </a:cubicBezTo>
                <a:cubicBezTo>
                  <a:pt x="6813963" y="164284"/>
                  <a:pt x="6888143" y="181296"/>
                  <a:pt x="6977218" y="184289"/>
                </a:cubicBezTo>
                <a:cubicBezTo>
                  <a:pt x="7040424" y="188318"/>
                  <a:pt x="7001725" y="216289"/>
                  <a:pt x="7065221" y="227531"/>
                </a:cubicBezTo>
                <a:cubicBezTo>
                  <a:pt x="7128717" y="238773"/>
                  <a:pt x="7283197" y="241480"/>
                  <a:pt x="7358195" y="251740"/>
                </a:cubicBezTo>
                <a:cubicBezTo>
                  <a:pt x="7482863" y="251440"/>
                  <a:pt x="7483241" y="278242"/>
                  <a:pt x="7599285" y="266021"/>
                </a:cubicBezTo>
                <a:cubicBezTo>
                  <a:pt x="7611616" y="262940"/>
                  <a:pt x="7602325" y="281791"/>
                  <a:pt x="7644411" y="258986"/>
                </a:cubicBezTo>
                <a:cubicBezTo>
                  <a:pt x="7708470" y="261472"/>
                  <a:pt x="7881974" y="209250"/>
                  <a:pt x="7965805" y="200355"/>
                </a:cubicBezTo>
                <a:cubicBezTo>
                  <a:pt x="8039440" y="223688"/>
                  <a:pt x="8063651" y="191475"/>
                  <a:pt x="8147401" y="205617"/>
                </a:cubicBezTo>
                <a:cubicBezTo>
                  <a:pt x="8166453" y="196610"/>
                  <a:pt x="8225048" y="207099"/>
                  <a:pt x="8256033" y="193713"/>
                </a:cubicBezTo>
                <a:cubicBezTo>
                  <a:pt x="8333957" y="187485"/>
                  <a:pt x="8410522" y="174161"/>
                  <a:pt x="8614948" y="168247"/>
                </a:cubicBezTo>
                <a:cubicBezTo>
                  <a:pt x="8643157" y="173528"/>
                  <a:pt x="8664949" y="183631"/>
                  <a:pt x="8715976" y="178374"/>
                </a:cubicBezTo>
                <a:cubicBezTo>
                  <a:pt x="8737194" y="188216"/>
                  <a:pt x="8738009" y="189511"/>
                  <a:pt x="8778827" y="172936"/>
                </a:cubicBezTo>
                <a:cubicBezTo>
                  <a:pt x="8806309" y="165993"/>
                  <a:pt x="8813197" y="165802"/>
                  <a:pt x="8855248" y="143149"/>
                </a:cubicBezTo>
                <a:cubicBezTo>
                  <a:pt x="8915094" y="111285"/>
                  <a:pt x="8990027" y="124198"/>
                  <a:pt x="9010380" y="91891"/>
                </a:cubicBezTo>
                <a:cubicBezTo>
                  <a:pt x="9027103" y="89553"/>
                  <a:pt x="9092266" y="72386"/>
                  <a:pt x="9110856" y="70997"/>
                </a:cubicBezTo>
                <a:cubicBezTo>
                  <a:pt x="9153978" y="71359"/>
                  <a:pt x="9209809" y="53285"/>
                  <a:pt x="9268817" y="53082"/>
                </a:cubicBezTo>
                <a:cubicBezTo>
                  <a:pt x="9279136" y="58888"/>
                  <a:pt x="9292736" y="36520"/>
                  <a:pt x="9316667" y="45047"/>
                </a:cubicBezTo>
                <a:cubicBezTo>
                  <a:pt x="9352186" y="45862"/>
                  <a:pt x="9390008" y="39799"/>
                  <a:pt x="9428209" y="29923"/>
                </a:cubicBezTo>
                <a:lnTo>
                  <a:pt x="9488916" y="0"/>
                </a:lnTo>
                <a:close/>
              </a:path>
            </a:pathLst>
          </a:custGeom>
          <a:blipFill>
            <a:blip r:embed="rId3"/>
            <a:tile tx="0" ty="0" sx="70000" sy="7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49F5A1-D3B4-6EBA-B009-A36D2FD93670}"/>
              </a:ext>
            </a:extLst>
          </p:cNvPr>
          <p:cNvSpPr>
            <a:spLocks noGrp="1"/>
          </p:cNvSpPr>
          <p:nvPr>
            <p:ph type="ctrTitle"/>
          </p:nvPr>
        </p:nvSpPr>
        <p:spPr>
          <a:xfrm>
            <a:off x="518277" y="236118"/>
            <a:ext cx="4560795" cy="767569"/>
          </a:xfrm>
        </p:spPr>
        <p:txBody>
          <a:bodyPr anchor="ctr">
            <a:normAutofit/>
          </a:bodyPr>
          <a:lstStyle/>
          <a:p>
            <a:r>
              <a:rPr lang="en-US" sz="4000" dirty="0"/>
              <a:t>CREATE MODEL</a:t>
            </a:r>
          </a:p>
        </p:txBody>
      </p:sp>
      <p:pic>
        <p:nvPicPr>
          <p:cNvPr id="5" name="Picture 4" descr="A drawing of a mechanical structure&#10;&#10;Description automatically generated">
            <a:extLst>
              <a:ext uri="{FF2B5EF4-FFF2-40B4-BE49-F238E27FC236}">
                <a16:creationId xmlns:a16="http://schemas.microsoft.com/office/drawing/2014/main" id="{0531C8EB-2534-4028-1ABD-00E8A928A925}"/>
              </a:ext>
            </a:extLst>
          </p:cNvPr>
          <p:cNvPicPr>
            <a:picLocks noChangeAspect="1"/>
          </p:cNvPicPr>
          <p:nvPr/>
        </p:nvPicPr>
        <p:blipFill>
          <a:blip r:embed="rId4"/>
          <a:srcRect l="14301" r="358" b="2332"/>
          <a:stretch/>
        </p:blipFill>
        <p:spPr>
          <a:xfrm>
            <a:off x="610719" y="1247214"/>
            <a:ext cx="4106792" cy="5405616"/>
          </a:xfrm>
          <a:prstGeom prst="rect">
            <a:avLst/>
          </a:prstGeom>
        </p:spPr>
      </p:pic>
      <p:sp>
        <p:nvSpPr>
          <p:cNvPr id="7" name="Subtitle 6">
            <a:extLst>
              <a:ext uri="{FF2B5EF4-FFF2-40B4-BE49-F238E27FC236}">
                <a16:creationId xmlns:a16="http://schemas.microsoft.com/office/drawing/2014/main" id="{DB398A58-C27E-83D6-6279-B6376A1CA9F5}"/>
              </a:ext>
            </a:extLst>
          </p:cNvPr>
          <p:cNvSpPr>
            <a:spLocks noGrp="1"/>
          </p:cNvSpPr>
          <p:nvPr>
            <p:ph type="subTitle" idx="1"/>
          </p:nvPr>
        </p:nvSpPr>
        <p:spPr/>
        <p:txBody>
          <a:bodyPr/>
          <a:lstStyle/>
          <a:p>
            <a:endParaRPr lang="en-US"/>
          </a:p>
        </p:txBody>
      </p:sp>
      <p:pic>
        <p:nvPicPr>
          <p:cNvPr id="8" name="Picture 7" descr="A blue rectangular object with points on it&#10;&#10;Description automatically generated">
            <a:extLst>
              <a:ext uri="{FF2B5EF4-FFF2-40B4-BE49-F238E27FC236}">
                <a16:creationId xmlns:a16="http://schemas.microsoft.com/office/drawing/2014/main" id="{1455B101-3CBD-8D31-EFE5-C988D3DD42C9}"/>
              </a:ext>
            </a:extLst>
          </p:cNvPr>
          <p:cNvPicPr>
            <a:picLocks noChangeAspect="1"/>
          </p:cNvPicPr>
          <p:nvPr/>
        </p:nvPicPr>
        <p:blipFill>
          <a:blip r:embed="rId5"/>
          <a:stretch>
            <a:fillRect/>
          </a:stretch>
        </p:blipFill>
        <p:spPr>
          <a:xfrm>
            <a:off x="7330017" y="1245658"/>
            <a:ext cx="4114800" cy="5382683"/>
          </a:xfrm>
          <a:prstGeom prst="rect">
            <a:avLst/>
          </a:prstGeom>
        </p:spPr>
      </p:pic>
      <p:sp>
        <p:nvSpPr>
          <p:cNvPr id="10" name="Title 1">
            <a:extLst>
              <a:ext uri="{FF2B5EF4-FFF2-40B4-BE49-F238E27FC236}">
                <a16:creationId xmlns:a16="http://schemas.microsoft.com/office/drawing/2014/main" id="{F74A90CA-F2F4-9E19-D0AE-938C8A660E22}"/>
              </a:ext>
            </a:extLst>
          </p:cNvPr>
          <p:cNvSpPr txBox="1">
            <a:spLocks/>
          </p:cNvSpPr>
          <p:nvPr/>
        </p:nvSpPr>
        <p:spPr>
          <a:xfrm>
            <a:off x="7327594" y="240351"/>
            <a:ext cx="4560795" cy="767569"/>
          </a:xfrm>
          <a:prstGeom prst="rect">
            <a:avLst/>
          </a:prstGeom>
        </p:spPr>
        <p:txBody>
          <a:bodyPr vert="horz" lIns="91440" tIns="45720" rIns="91440" bIns="45720" rtlCol="0" anchor="ctr">
            <a:normAutofit fontScale="92500"/>
          </a:bodyPr>
          <a:lstStyle>
            <a:lvl1pPr algn="l" defTabSz="914400" rtl="0" eaLnBrk="1" latinLnBrk="0" hangingPunct="1">
              <a:lnSpc>
                <a:spcPct val="120000"/>
              </a:lnSpc>
              <a:spcBef>
                <a:spcPct val="0"/>
              </a:spcBef>
              <a:buNone/>
              <a:defRPr sz="5400" i="1" kern="1200">
                <a:solidFill>
                  <a:srgbClr val="000000"/>
                </a:solidFill>
                <a:highlight>
                  <a:srgbClr val="FFFF00"/>
                </a:highlight>
                <a:latin typeface="+mj-lt"/>
                <a:ea typeface="+mj-ea"/>
                <a:cs typeface="+mj-cs"/>
              </a:defRPr>
            </a:lvl1pPr>
          </a:lstStyle>
          <a:p>
            <a:r>
              <a:rPr lang="en-US" sz="4000" dirty="0"/>
              <a:t>ANALYSIS SETTING</a:t>
            </a:r>
          </a:p>
        </p:txBody>
      </p:sp>
    </p:spTree>
    <p:extLst>
      <p:ext uri="{BB962C8B-B14F-4D97-AF65-F5344CB8AC3E}">
        <p14:creationId xmlns:p14="http://schemas.microsoft.com/office/powerpoint/2010/main" val="439713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utment Images – Browse 17,573 Stock Photos, Vectors, and Video | Adobe  Stock">
            <a:extLst>
              <a:ext uri="{FF2B5EF4-FFF2-40B4-BE49-F238E27FC236}">
                <a16:creationId xmlns:a16="http://schemas.microsoft.com/office/drawing/2014/main" id="{AA70D0AE-A019-28DB-5EC3-E289177542F7}"/>
              </a:ext>
            </a:extLst>
          </p:cNvPr>
          <p:cNvPicPr>
            <a:picLocks noChangeAspect="1"/>
          </p:cNvPicPr>
          <p:nvPr/>
        </p:nvPicPr>
        <p:blipFill>
          <a:blip r:embed="rId2">
            <a:alphaModFix amt="50000"/>
          </a:blip>
          <a:stretch>
            <a:fillRect/>
          </a:stretch>
        </p:blipFill>
        <p:spPr>
          <a:xfrm flipH="1">
            <a:off x="6090765" y="2380"/>
            <a:ext cx="6101049" cy="6860102"/>
          </a:xfrm>
          <a:prstGeom prst="rect">
            <a:avLst/>
          </a:prstGeom>
        </p:spPr>
      </p:pic>
      <p:sp useBgFill="1">
        <p:nvSpPr>
          <p:cNvPr id="16" name="Rectangle 15" hidden="1">
            <a:extLst>
              <a:ext uri="{FF2B5EF4-FFF2-40B4-BE49-F238E27FC236}">
                <a16:creationId xmlns:a16="http://schemas.microsoft.com/office/drawing/2014/main" id="{0D62E216-74AA-4F99-82B7-C38E49015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hidden="1">
            <a:extLst>
              <a:ext uri="{FF2B5EF4-FFF2-40B4-BE49-F238E27FC236}">
                <a16:creationId xmlns:a16="http://schemas.microsoft.com/office/drawing/2014/main" id="{013A83A9-D622-44F4-98DB-A8E46D83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2"/>
            <a:ext cx="9961850" cy="1766326"/>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366876 w 9517857"/>
              <a:gd name="connsiteY86" fmla="*/ 248468 h 918356"/>
              <a:gd name="connsiteX87" fmla="*/ 7565449 w 9517857"/>
              <a:gd name="connsiteY87" fmla="*/ 258950 h 918356"/>
              <a:gd name="connsiteX88" fmla="*/ 7599285 w 9517857"/>
              <a:gd name="connsiteY88" fmla="*/ 266021 h 918356"/>
              <a:gd name="connsiteX89" fmla="*/ 7644411 w 9517857"/>
              <a:gd name="connsiteY89" fmla="*/ 258986 h 918356"/>
              <a:gd name="connsiteX90" fmla="*/ 7825110 w 9517857"/>
              <a:gd name="connsiteY90" fmla="*/ 229109 h 918356"/>
              <a:gd name="connsiteX91" fmla="*/ 7965804 w 9517857"/>
              <a:gd name="connsiteY91" fmla="*/ 190545 h 918356"/>
              <a:gd name="connsiteX92" fmla="*/ 8147401 w 9517857"/>
              <a:gd name="connsiteY92" fmla="*/ 205617 h 918356"/>
              <a:gd name="connsiteX93" fmla="*/ 8256033 w 9517857"/>
              <a:gd name="connsiteY93" fmla="*/ 193713 h 918356"/>
              <a:gd name="connsiteX94" fmla="*/ 8410677 w 9517857"/>
              <a:gd name="connsiteY94" fmla="*/ 172167 h 918356"/>
              <a:gd name="connsiteX95" fmla="*/ 8617841 w 9517857"/>
              <a:gd name="connsiteY95" fmla="*/ 155167 h 918356"/>
              <a:gd name="connsiteX96" fmla="*/ 8715976 w 9517857"/>
              <a:gd name="connsiteY96" fmla="*/ 178374 h 918356"/>
              <a:gd name="connsiteX97" fmla="*/ 8778827 w 9517857"/>
              <a:gd name="connsiteY97" fmla="*/ 172936 h 918356"/>
              <a:gd name="connsiteX98" fmla="*/ 8840778 w 9517857"/>
              <a:gd name="connsiteY98" fmla="*/ 143149 h 918356"/>
              <a:gd name="connsiteX99" fmla="*/ 9010380 w 9517857"/>
              <a:gd name="connsiteY99" fmla="*/ 91891 h 918356"/>
              <a:gd name="connsiteX100" fmla="*/ 9110856 w 9517857"/>
              <a:gd name="connsiteY100" fmla="*/ 70997 h 918356"/>
              <a:gd name="connsiteX101" fmla="*/ 9268817 w 9517857"/>
              <a:gd name="connsiteY101" fmla="*/ 53082 h 918356"/>
              <a:gd name="connsiteX102" fmla="*/ 9316667 w 9517857"/>
              <a:gd name="connsiteY102" fmla="*/ 45047 h 918356"/>
              <a:gd name="connsiteX103" fmla="*/ 9428209 w 9517857"/>
              <a:gd name="connsiteY103" fmla="*/ 29923 h 918356"/>
              <a:gd name="connsiteX104" fmla="*/ 9517856 w 9517857"/>
              <a:gd name="connsiteY104"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01402 w 9517857"/>
              <a:gd name="connsiteY21" fmla="*/ 72904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366876 w 9517857"/>
              <a:gd name="connsiteY86" fmla="*/ 248468 h 918356"/>
              <a:gd name="connsiteX87" fmla="*/ 7565449 w 9517857"/>
              <a:gd name="connsiteY87" fmla="*/ 258950 h 918356"/>
              <a:gd name="connsiteX88" fmla="*/ 7599285 w 9517857"/>
              <a:gd name="connsiteY88" fmla="*/ 266021 h 918356"/>
              <a:gd name="connsiteX89" fmla="*/ 7644411 w 9517857"/>
              <a:gd name="connsiteY89" fmla="*/ 258986 h 918356"/>
              <a:gd name="connsiteX90" fmla="*/ 7825110 w 9517857"/>
              <a:gd name="connsiteY90" fmla="*/ 229109 h 918356"/>
              <a:gd name="connsiteX91" fmla="*/ 7965804 w 9517857"/>
              <a:gd name="connsiteY91" fmla="*/ 190545 h 918356"/>
              <a:gd name="connsiteX92" fmla="*/ 8147401 w 9517857"/>
              <a:gd name="connsiteY92" fmla="*/ 205617 h 918356"/>
              <a:gd name="connsiteX93" fmla="*/ 8256033 w 9517857"/>
              <a:gd name="connsiteY93" fmla="*/ 193713 h 918356"/>
              <a:gd name="connsiteX94" fmla="*/ 8410677 w 9517857"/>
              <a:gd name="connsiteY94" fmla="*/ 172167 h 918356"/>
              <a:gd name="connsiteX95" fmla="*/ 8617841 w 9517857"/>
              <a:gd name="connsiteY95" fmla="*/ 155167 h 918356"/>
              <a:gd name="connsiteX96" fmla="*/ 8715976 w 9517857"/>
              <a:gd name="connsiteY96" fmla="*/ 178374 h 918356"/>
              <a:gd name="connsiteX97" fmla="*/ 8778827 w 9517857"/>
              <a:gd name="connsiteY97" fmla="*/ 172936 h 918356"/>
              <a:gd name="connsiteX98" fmla="*/ 8840778 w 9517857"/>
              <a:gd name="connsiteY98" fmla="*/ 143149 h 918356"/>
              <a:gd name="connsiteX99" fmla="*/ 9010380 w 9517857"/>
              <a:gd name="connsiteY99" fmla="*/ 91891 h 918356"/>
              <a:gd name="connsiteX100" fmla="*/ 9110856 w 9517857"/>
              <a:gd name="connsiteY100" fmla="*/ 70997 h 918356"/>
              <a:gd name="connsiteX101" fmla="*/ 9268817 w 9517857"/>
              <a:gd name="connsiteY101" fmla="*/ 53082 h 918356"/>
              <a:gd name="connsiteX102" fmla="*/ 9316667 w 9517857"/>
              <a:gd name="connsiteY102" fmla="*/ 45047 h 918356"/>
              <a:gd name="connsiteX103" fmla="*/ 9428209 w 9517857"/>
              <a:gd name="connsiteY103" fmla="*/ 29923 h 918356"/>
              <a:gd name="connsiteX104" fmla="*/ 9517856 w 9517857"/>
              <a:gd name="connsiteY104"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326401 h 996838"/>
              <a:gd name="connsiteX1" fmla="*/ 4689051 w 9517857"/>
              <a:gd name="connsiteY1" fmla="*/ 329450 h 996838"/>
              <a:gd name="connsiteX2" fmla="*/ 4687244 w 9517857"/>
              <a:gd name="connsiteY2" fmla="*/ 329780 h 996838"/>
              <a:gd name="connsiteX3" fmla="*/ 4686423 w 9517857"/>
              <a:gd name="connsiteY3" fmla="*/ 326401 h 996838"/>
              <a:gd name="connsiteX4" fmla="*/ 4685225 w 9517857"/>
              <a:gd name="connsiteY4" fmla="*/ 325012 h 996838"/>
              <a:gd name="connsiteX5" fmla="*/ 4686133 w 9517857"/>
              <a:gd name="connsiteY5" fmla="*/ 325209 h 996838"/>
              <a:gd name="connsiteX6" fmla="*/ 4686423 w 9517857"/>
              <a:gd name="connsiteY6" fmla="*/ 326401 h 996838"/>
              <a:gd name="connsiteX7" fmla="*/ 4685225 w 9517857"/>
              <a:gd name="connsiteY7" fmla="*/ 325012 h 996838"/>
              <a:gd name="connsiteX8" fmla="*/ 9517856 w 9517857"/>
              <a:gd name="connsiteY8" fmla="*/ 0 h 996838"/>
              <a:gd name="connsiteX9" fmla="*/ 9517857 w 9517857"/>
              <a:gd name="connsiteY9" fmla="*/ 78494 h 996838"/>
              <a:gd name="connsiteX10" fmla="*/ 9517857 w 9517857"/>
              <a:gd name="connsiteY10" fmla="*/ 996838 h 996838"/>
              <a:gd name="connsiteX11" fmla="*/ 14604 w 9517857"/>
              <a:gd name="connsiteY11" fmla="*/ 996838 h 996838"/>
              <a:gd name="connsiteX12" fmla="*/ 12841 w 9517857"/>
              <a:gd name="connsiteY12" fmla="*/ 996245 h 996838"/>
              <a:gd name="connsiteX13" fmla="*/ 93 w 9517857"/>
              <a:gd name="connsiteY13" fmla="*/ 990953 h 996838"/>
              <a:gd name="connsiteX14" fmla="*/ 58674 w 9517857"/>
              <a:gd name="connsiteY14" fmla="*/ 968804 h 996838"/>
              <a:gd name="connsiteX15" fmla="*/ 275005 w 9517857"/>
              <a:gd name="connsiteY15" fmla="*/ 885711 h 996838"/>
              <a:gd name="connsiteX16" fmla="*/ 587824 w 9517857"/>
              <a:gd name="connsiteY16" fmla="*/ 876677 h 996838"/>
              <a:gd name="connsiteX17" fmla="*/ 727985 w 9517857"/>
              <a:gd name="connsiteY17" fmla="*/ 798308 h 996838"/>
              <a:gd name="connsiteX18" fmla="*/ 778982 w 9517857"/>
              <a:gd name="connsiteY18" fmla="*/ 788624 h 996838"/>
              <a:gd name="connsiteX19" fmla="*/ 849944 w 9517857"/>
              <a:gd name="connsiteY19" fmla="*/ 796469 h 996838"/>
              <a:gd name="connsiteX20" fmla="*/ 901402 w 9517857"/>
              <a:gd name="connsiteY20" fmla="*/ 807527 h 996838"/>
              <a:gd name="connsiteX21" fmla="*/ 930946 w 9517857"/>
              <a:gd name="connsiteY21" fmla="*/ 812528 h 996838"/>
              <a:gd name="connsiteX22" fmla="*/ 986250 w 9517857"/>
              <a:gd name="connsiteY22" fmla="*/ 792012 h 996838"/>
              <a:gd name="connsiteX23" fmla="*/ 1013752 w 9517857"/>
              <a:gd name="connsiteY23" fmla="*/ 791843 h 996838"/>
              <a:gd name="connsiteX24" fmla="*/ 1023734 w 9517857"/>
              <a:gd name="connsiteY24" fmla="*/ 797053 h 996838"/>
              <a:gd name="connsiteX25" fmla="*/ 1063207 w 9517857"/>
              <a:gd name="connsiteY25" fmla="*/ 794133 h 996838"/>
              <a:gd name="connsiteX26" fmla="*/ 1081980 w 9517857"/>
              <a:gd name="connsiteY26" fmla="*/ 816937 h 996838"/>
              <a:gd name="connsiteX27" fmla="*/ 1218120 w 9517857"/>
              <a:gd name="connsiteY27" fmla="*/ 791762 h 996838"/>
              <a:gd name="connsiteX28" fmla="*/ 1397459 w 9517857"/>
              <a:gd name="connsiteY28" fmla="*/ 769672 h 996838"/>
              <a:gd name="connsiteX29" fmla="*/ 1580688 w 9517857"/>
              <a:gd name="connsiteY29" fmla="*/ 772179 h 996838"/>
              <a:gd name="connsiteX30" fmla="*/ 1772334 w 9517857"/>
              <a:gd name="connsiteY30" fmla="*/ 789122 h 996838"/>
              <a:gd name="connsiteX31" fmla="*/ 2002561 w 9517857"/>
              <a:gd name="connsiteY31" fmla="*/ 738399 h 996838"/>
              <a:gd name="connsiteX32" fmla="*/ 2135144 w 9517857"/>
              <a:gd name="connsiteY32" fmla="*/ 714983 h 996838"/>
              <a:gd name="connsiteX33" fmla="*/ 2440292 w 9517857"/>
              <a:gd name="connsiteY33" fmla="*/ 672344 h 996838"/>
              <a:gd name="connsiteX34" fmla="*/ 2547829 w 9517857"/>
              <a:gd name="connsiteY34" fmla="*/ 644632 h 996838"/>
              <a:gd name="connsiteX35" fmla="*/ 2658055 w 9517857"/>
              <a:gd name="connsiteY35" fmla="*/ 657209 h 996838"/>
              <a:gd name="connsiteX36" fmla="*/ 2693698 w 9517857"/>
              <a:gd name="connsiteY36" fmla="*/ 638511 h 996838"/>
              <a:gd name="connsiteX37" fmla="*/ 2699673 w 9517857"/>
              <a:gd name="connsiteY37" fmla="*/ 634882 h 996838"/>
              <a:gd name="connsiteX38" fmla="*/ 2727306 w 9517857"/>
              <a:gd name="connsiteY38" fmla="*/ 629180 h 996838"/>
              <a:gd name="connsiteX39" fmla="*/ 2730451 w 9517857"/>
              <a:gd name="connsiteY39" fmla="*/ 616540 h 996838"/>
              <a:gd name="connsiteX40" fmla="*/ 2768713 w 9517857"/>
              <a:gd name="connsiteY40" fmla="*/ 600057 h 996838"/>
              <a:gd name="connsiteX41" fmla="*/ 2820868 w 9517857"/>
              <a:gd name="connsiteY41" fmla="*/ 592642 h 996838"/>
              <a:gd name="connsiteX42" fmla="*/ 3073635 w 9517857"/>
              <a:gd name="connsiteY42" fmla="*/ 569776 h 996838"/>
              <a:gd name="connsiteX43" fmla="*/ 3222071 w 9517857"/>
              <a:gd name="connsiteY43" fmla="*/ 549041 h 996838"/>
              <a:gd name="connsiteX44" fmla="*/ 3274069 w 9517857"/>
              <a:gd name="connsiteY44" fmla="*/ 530087 h 996838"/>
              <a:gd name="connsiteX45" fmla="*/ 3349632 w 9517857"/>
              <a:gd name="connsiteY45" fmla="*/ 511065 h 996838"/>
              <a:gd name="connsiteX46" fmla="*/ 3479593 w 9517857"/>
              <a:gd name="connsiteY46" fmla="*/ 468919 h 996838"/>
              <a:gd name="connsiteX47" fmla="*/ 3651428 w 9517857"/>
              <a:gd name="connsiteY47" fmla="*/ 440289 h 996838"/>
              <a:gd name="connsiteX48" fmla="*/ 3750023 w 9517857"/>
              <a:gd name="connsiteY48" fmla="*/ 449160 h 996838"/>
              <a:gd name="connsiteX49" fmla="*/ 3844133 w 9517857"/>
              <a:gd name="connsiteY49" fmla="*/ 439130 h 996838"/>
              <a:gd name="connsiteX50" fmla="*/ 3933803 w 9517857"/>
              <a:gd name="connsiteY50" fmla="*/ 435797 h 996838"/>
              <a:gd name="connsiteX51" fmla="*/ 4266740 w 9517857"/>
              <a:gd name="connsiteY51" fmla="*/ 439936 h 996838"/>
              <a:gd name="connsiteX52" fmla="*/ 4430770 w 9517857"/>
              <a:gd name="connsiteY52" fmla="*/ 421125 h 996838"/>
              <a:gd name="connsiteX53" fmla="*/ 4512664 w 9517857"/>
              <a:gd name="connsiteY53" fmla="*/ 398430 h 996838"/>
              <a:gd name="connsiteX54" fmla="*/ 4616423 w 9517857"/>
              <a:gd name="connsiteY54" fmla="*/ 369396 h 996838"/>
              <a:gd name="connsiteX55" fmla="*/ 4691675 w 9517857"/>
              <a:gd name="connsiteY55" fmla="*/ 332493 h 996838"/>
              <a:gd name="connsiteX56" fmla="*/ 4689051 w 9517857"/>
              <a:gd name="connsiteY56" fmla="*/ 329450 h 996838"/>
              <a:gd name="connsiteX57" fmla="*/ 4719994 w 9517857"/>
              <a:gd name="connsiteY57" fmla="*/ 323789 h 996838"/>
              <a:gd name="connsiteX58" fmla="*/ 4752894 w 9517857"/>
              <a:gd name="connsiteY58" fmla="*/ 318357 h 996838"/>
              <a:gd name="connsiteX59" fmla="*/ 4769329 w 9517857"/>
              <a:gd name="connsiteY59" fmla="*/ 312067 h 996838"/>
              <a:gd name="connsiteX60" fmla="*/ 4775634 w 9517857"/>
              <a:gd name="connsiteY60" fmla="*/ 312545 h 996838"/>
              <a:gd name="connsiteX61" fmla="*/ 4790452 w 9517857"/>
              <a:gd name="connsiteY61" fmla="*/ 312054 h 996838"/>
              <a:gd name="connsiteX62" fmla="*/ 4789062 w 9517857"/>
              <a:gd name="connsiteY62" fmla="*/ 320406 h 996838"/>
              <a:gd name="connsiteX63" fmla="*/ 4827826 w 9517857"/>
              <a:gd name="connsiteY63" fmla="*/ 325459 h 996838"/>
              <a:gd name="connsiteX64" fmla="*/ 4892569 w 9517857"/>
              <a:gd name="connsiteY64" fmla="*/ 328415 h 996838"/>
              <a:gd name="connsiteX65" fmla="*/ 4896611 w 9517857"/>
              <a:gd name="connsiteY65" fmla="*/ 318930 h 996838"/>
              <a:gd name="connsiteX66" fmla="*/ 4917286 w 9517857"/>
              <a:gd name="connsiteY66" fmla="*/ 322141 h 996838"/>
              <a:gd name="connsiteX67" fmla="*/ 4981173 w 9517857"/>
              <a:gd name="connsiteY67" fmla="*/ 325585 h 996838"/>
              <a:gd name="connsiteX68" fmla="*/ 5060397 w 9517857"/>
              <a:gd name="connsiteY68" fmla="*/ 342170 h 996838"/>
              <a:gd name="connsiteX69" fmla="*/ 5252996 w 9517857"/>
              <a:gd name="connsiteY69" fmla="*/ 349137 h 996838"/>
              <a:gd name="connsiteX70" fmla="*/ 5358056 w 9517857"/>
              <a:gd name="connsiteY70" fmla="*/ 325730 h 996838"/>
              <a:gd name="connsiteX71" fmla="*/ 5426496 w 9517857"/>
              <a:gd name="connsiteY71" fmla="*/ 313624 h 996838"/>
              <a:gd name="connsiteX72" fmla="*/ 5497161 w 9517857"/>
              <a:gd name="connsiteY72" fmla="*/ 307290 h 996838"/>
              <a:gd name="connsiteX73" fmla="*/ 5826043 w 9517857"/>
              <a:gd name="connsiteY73" fmla="*/ 226555 h 996838"/>
              <a:gd name="connsiteX74" fmla="*/ 6013415 w 9517857"/>
              <a:gd name="connsiteY74" fmla="*/ 215798 h 996838"/>
              <a:gd name="connsiteX75" fmla="*/ 6080994 w 9517857"/>
              <a:gd name="connsiteY75" fmla="*/ 221420 h 996838"/>
              <a:gd name="connsiteX76" fmla="*/ 6194152 w 9517857"/>
              <a:gd name="connsiteY76" fmla="*/ 230254 h 996838"/>
              <a:gd name="connsiteX77" fmla="*/ 6281379 w 9517857"/>
              <a:gd name="connsiteY77" fmla="*/ 260108 h 996838"/>
              <a:gd name="connsiteX78" fmla="*/ 6374947 w 9517857"/>
              <a:gd name="connsiteY78" fmla="*/ 258281 h 996838"/>
              <a:gd name="connsiteX79" fmla="*/ 6448518 w 9517857"/>
              <a:gd name="connsiteY79" fmla="*/ 242860 h 996838"/>
              <a:gd name="connsiteX80" fmla="*/ 6544700 w 9517857"/>
              <a:gd name="connsiteY80" fmla="*/ 245643 h 996838"/>
              <a:gd name="connsiteX81" fmla="*/ 6648353 w 9517857"/>
              <a:gd name="connsiteY81" fmla="*/ 250732 h 996838"/>
              <a:gd name="connsiteX82" fmla="*/ 6736227 w 9517857"/>
              <a:gd name="connsiteY82" fmla="*/ 251698 h 996838"/>
              <a:gd name="connsiteX83" fmla="*/ 6977218 w 9517857"/>
              <a:gd name="connsiteY83" fmla="*/ 262771 h 996838"/>
              <a:gd name="connsiteX84" fmla="*/ 7065221 w 9517857"/>
              <a:gd name="connsiteY84" fmla="*/ 306013 h 996838"/>
              <a:gd name="connsiteX85" fmla="*/ 7358195 w 9517857"/>
              <a:gd name="connsiteY85" fmla="*/ 330222 h 996838"/>
              <a:gd name="connsiteX86" fmla="*/ 7565449 w 9517857"/>
              <a:gd name="connsiteY86" fmla="*/ 337432 h 996838"/>
              <a:gd name="connsiteX87" fmla="*/ 7599285 w 9517857"/>
              <a:gd name="connsiteY87" fmla="*/ 344503 h 996838"/>
              <a:gd name="connsiteX88" fmla="*/ 7644411 w 9517857"/>
              <a:gd name="connsiteY88" fmla="*/ 337468 h 996838"/>
              <a:gd name="connsiteX89" fmla="*/ 7825110 w 9517857"/>
              <a:gd name="connsiteY89" fmla="*/ 307591 h 996838"/>
              <a:gd name="connsiteX90" fmla="*/ 7965805 w 9517857"/>
              <a:gd name="connsiteY90" fmla="*/ 278837 h 996838"/>
              <a:gd name="connsiteX91" fmla="*/ 8147401 w 9517857"/>
              <a:gd name="connsiteY91" fmla="*/ 284099 h 996838"/>
              <a:gd name="connsiteX92" fmla="*/ 8256033 w 9517857"/>
              <a:gd name="connsiteY92" fmla="*/ 272195 h 996838"/>
              <a:gd name="connsiteX93" fmla="*/ 8410677 w 9517857"/>
              <a:gd name="connsiteY93" fmla="*/ 250649 h 996838"/>
              <a:gd name="connsiteX94" fmla="*/ 8617841 w 9517857"/>
              <a:gd name="connsiteY94" fmla="*/ 233649 h 996838"/>
              <a:gd name="connsiteX95" fmla="*/ 8715976 w 9517857"/>
              <a:gd name="connsiteY95" fmla="*/ 256856 h 996838"/>
              <a:gd name="connsiteX96" fmla="*/ 8778827 w 9517857"/>
              <a:gd name="connsiteY96" fmla="*/ 251418 h 996838"/>
              <a:gd name="connsiteX97" fmla="*/ 8840778 w 9517857"/>
              <a:gd name="connsiteY97" fmla="*/ 221631 h 996838"/>
              <a:gd name="connsiteX98" fmla="*/ 9010380 w 9517857"/>
              <a:gd name="connsiteY98" fmla="*/ 170373 h 996838"/>
              <a:gd name="connsiteX99" fmla="*/ 9110856 w 9517857"/>
              <a:gd name="connsiteY99" fmla="*/ 149479 h 996838"/>
              <a:gd name="connsiteX100" fmla="*/ 9268817 w 9517857"/>
              <a:gd name="connsiteY100" fmla="*/ 131564 h 996838"/>
              <a:gd name="connsiteX101" fmla="*/ 9316667 w 9517857"/>
              <a:gd name="connsiteY101" fmla="*/ 123529 h 996838"/>
              <a:gd name="connsiteX102" fmla="*/ 9428209 w 9517857"/>
              <a:gd name="connsiteY102" fmla="*/ 108405 h 996838"/>
              <a:gd name="connsiteX103" fmla="*/ 9517856 w 9517857"/>
              <a:gd name="connsiteY103" fmla="*/ 0 h 996838"/>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48891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48891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48891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826683 w 9517857"/>
              <a:gd name="connsiteY62" fmla="*/ 163442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488916 w 9517857"/>
              <a:gd name="connsiteY103" fmla="*/ 0 h 918356"/>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769329 w 9517857"/>
              <a:gd name="connsiteY59" fmla="*/ 235460 h 920231"/>
              <a:gd name="connsiteX60" fmla="*/ 4775634 w 9517857"/>
              <a:gd name="connsiteY60" fmla="*/ 235938 h 920231"/>
              <a:gd name="connsiteX61" fmla="*/ 4807816 w 9517857"/>
              <a:gd name="connsiteY61" fmla="*/ 0 h 920231"/>
              <a:gd name="connsiteX62" fmla="*/ 4826683 w 9517857"/>
              <a:gd name="connsiteY62" fmla="*/ 165317 h 920231"/>
              <a:gd name="connsiteX63" fmla="*/ 4827826 w 9517857"/>
              <a:gd name="connsiteY63" fmla="*/ 248852 h 920231"/>
              <a:gd name="connsiteX64" fmla="*/ 4892569 w 9517857"/>
              <a:gd name="connsiteY64" fmla="*/ 251808 h 920231"/>
              <a:gd name="connsiteX65" fmla="*/ 4896611 w 9517857"/>
              <a:gd name="connsiteY65" fmla="*/ 242323 h 920231"/>
              <a:gd name="connsiteX66" fmla="*/ 4917286 w 9517857"/>
              <a:gd name="connsiteY66" fmla="*/ 245534 h 920231"/>
              <a:gd name="connsiteX67" fmla="*/ 4981173 w 9517857"/>
              <a:gd name="connsiteY67" fmla="*/ 248978 h 920231"/>
              <a:gd name="connsiteX68" fmla="*/ 5060397 w 9517857"/>
              <a:gd name="connsiteY68" fmla="*/ 265563 h 920231"/>
              <a:gd name="connsiteX69" fmla="*/ 5252996 w 9517857"/>
              <a:gd name="connsiteY69" fmla="*/ 272530 h 920231"/>
              <a:gd name="connsiteX70" fmla="*/ 5358056 w 9517857"/>
              <a:gd name="connsiteY70" fmla="*/ 249123 h 920231"/>
              <a:gd name="connsiteX71" fmla="*/ 5426496 w 9517857"/>
              <a:gd name="connsiteY71" fmla="*/ 237017 h 920231"/>
              <a:gd name="connsiteX72" fmla="*/ 5497161 w 9517857"/>
              <a:gd name="connsiteY72" fmla="*/ 230683 h 920231"/>
              <a:gd name="connsiteX73" fmla="*/ 5826043 w 9517857"/>
              <a:gd name="connsiteY73" fmla="*/ 149948 h 920231"/>
              <a:gd name="connsiteX74" fmla="*/ 6013415 w 9517857"/>
              <a:gd name="connsiteY74" fmla="*/ 139191 h 920231"/>
              <a:gd name="connsiteX75" fmla="*/ 6080994 w 9517857"/>
              <a:gd name="connsiteY75" fmla="*/ 144813 h 920231"/>
              <a:gd name="connsiteX76" fmla="*/ 6194152 w 9517857"/>
              <a:gd name="connsiteY76" fmla="*/ 153647 h 920231"/>
              <a:gd name="connsiteX77" fmla="*/ 6281379 w 9517857"/>
              <a:gd name="connsiteY77" fmla="*/ 183501 h 920231"/>
              <a:gd name="connsiteX78" fmla="*/ 6374947 w 9517857"/>
              <a:gd name="connsiteY78" fmla="*/ 181674 h 920231"/>
              <a:gd name="connsiteX79" fmla="*/ 6448518 w 9517857"/>
              <a:gd name="connsiteY79" fmla="*/ 166253 h 920231"/>
              <a:gd name="connsiteX80" fmla="*/ 6544700 w 9517857"/>
              <a:gd name="connsiteY80" fmla="*/ 169036 h 920231"/>
              <a:gd name="connsiteX81" fmla="*/ 6648353 w 9517857"/>
              <a:gd name="connsiteY81" fmla="*/ 174125 h 920231"/>
              <a:gd name="connsiteX82" fmla="*/ 6736227 w 9517857"/>
              <a:gd name="connsiteY82" fmla="*/ 175091 h 920231"/>
              <a:gd name="connsiteX83" fmla="*/ 6977218 w 9517857"/>
              <a:gd name="connsiteY83" fmla="*/ 186164 h 920231"/>
              <a:gd name="connsiteX84" fmla="*/ 7065221 w 9517857"/>
              <a:gd name="connsiteY84" fmla="*/ 229406 h 920231"/>
              <a:gd name="connsiteX85" fmla="*/ 7358195 w 9517857"/>
              <a:gd name="connsiteY85" fmla="*/ 253615 h 920231"/>
              <a:gd name="connsiteX86" fmla="*/ 7565449 w 9517857"/>
              <a:gd name="connsiteY86" fmla="*/ 260825 h 920231"/>
              <a:gd name="connsiteX87" fmla="*/ 7599285 w 9517857"/>
              <a:gd name="connsiteY87" fmla="*/ 267896 h 920231"/>
              <a:gd name="connsiteX88" fmla="*/ 7644411 w 9517857"/>
              <a:gd name="connsiteY88" fmla="*/ 260861 h 920231"/>
              <a:gd name="connsiteX89" fmla="*/ 7825110 w 9517857"/>
              <a:gd name="connsiteY89" fmla="*/ 230984 h 920231"/>
              <a:gd name="connsiteX90" fmla="*/ 7965805 w 9517857"/>
              <a:gd name="connsiteY90" fmla="*/ 202230 h 920231"/>
              <a:gd name="connsiteX91" fmla="*/ 8147401 w 9517857"/>
              <a:gd name="connsiteY91" fmla="*/ 207492 h 920231"/>
              <a:gd name="connsiteX92" fmla="*/ 8256033 w 9517857"/>
              <a:gd name="connsiteY92" fmla="*/ 195588 h 920231"/>
              <a:gd name="connsiteX93" fmla="*/ 8410677 w 9517857"/>
              <a:gd name="connsiteY93" fmla="*/ 174042 h 920231"/>
              <a:gd name="connsiteX94" fmla="*/ 8617841 w 9517857"/>
              <a:gd name="connsiteY94" fmla="*/ 157042 h 920231"/>
              <a:gd name="connsiteX95" fmla="*/ 8715976 w 9517857"/>
              <a:gd name="connsiteY95" fmla="*/ 180249 h 920231"/>
              <a:gd name="connsiteX96" fmla="*/ 8778827 w 9517857"/>
              <a:gd name="connsiteY96" fmla="*/ 174811 h 920231"/>
              <a:gd name="connsiteX97" fmla="*/ 8840778 w 9517857"/>
              <a:gd name="connsiteY97" fmla="*/ 145024 h 920231"/>
              <a:gd name="connsiteX98" fmla="*/ 9010380 w 9517857"/>
              <a:gd name="connsiteY98" fmla="*/ 93766 h 920231"/>
              <a:gd name="connsiteX99" fmla="*/ 9110856 w 9517857"/>
              <a:gd name="connsiteY99" fmla="*/ 72872 h 920231"/>
              <a:gd name="connsiteX100" fmla="*/ 9268817 w 9517857"/>
              <a:gd name="connsiteY100" fmla="*/ 54957 h 920231"/>
              <a:gd name="connsiteX101" fmla="*/ 9316667 w 9517857"/>
              <a:gd name="connsiteY101" fmla="*/ 46922 h 920231"/>
              <a:gd name="connsiteX102" fmla="*/ 9428209 w 9517857"/>
              <a:gd name="connsiteY102" fmla="*/ 31798 h 920231"/>
              <a:gd name="connsiteX103" fmla="*/ 9488916 w 9517857"/>
              <a:gd name="connsiteY103"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769329 w 9517857"/>
              <a:gd name="connsiteY59" fmla="*/ 235460 h 920231"/>
              <a:gd name="connsiteX60" fmla="*/ 4807816 w 9517857"/>
              <a:gd name="connsiteY60" fmla="*/ 0 h 920231"/>
              <a:gd name="connsiteX61" fmla="*/ 4826683 w 9517857"/>
              <a:gd name="connsiteY61" fmla="*/ 165317 h 920231"/>
              <a:gd name="connsiteX62" fmla="*/ 4827826 w 9517857"/>
              <a:gd name="connsiteY62" fmla="*/ 248852 h 920231"/>
              <a:gd name="connsiteX63" fmla="*/ 4892569 w 9517857"/>
              <a:gd name="connsiteY63" fmla="*/ 251808 h 920231"/>
              <a:gd name="connsiteX64" fmla="*/ 4896611 w 9517857"/>
              <a:gd name="connsiteY64" fmla="*/ 242323 h 920231"/>
              <a:gd name="connsiteX65" fmla="*/ 4917286 w 9517857"/>
              <a:gd name="connsiteY65" fmla="*/ 245534 h 920231"/>
              <a:gd name="connsiteX66" fmla="*/ 4981173 w 9517857"/>
              <a:gd name="connsiteY66" fmla="*/ 248978 h 920231"/>
              <a:gd name="connsiteX67" fmla="*/ 5060397 w 9517857"/>
              <a:gd name="connsiteY67" fmla="*/ 265563 h 920231"/>
              <a:gd name="connsiteX68" fmla="*/ 5252996 w 9517857"/>
              <a:gd name="connsiteY68" fmla="*/ 272530 h 920231"/>
              <a:gd name="connsiteX69" fmla="*/ 5358056 w 9517857"/>
              <a:gd name="connsiteY69" fmla="*/ 249123 h 920231"/>
              <a:gd name="connsiteX70" fmla="*/ 5426496 w 9517857"/>
              <a:gd name="connsiteY70" fmla="*/ 237017 h 920231"/>
              <a:gd name="connsiteX71" fmla="*/ 5497161 w 9517857"/>
              <a:gd name="connsiteY71" fmla="*/ 230683 h 920231"/>
              <a:gd name="connsiteX72" fmla="*/ 5826043 w 9517857"/>
              <a:gd name="connsiteY72" fmla="*/ 149948 h 920231"/>
              <a:gd name="connsiteX73" fmla="*/ 6013415 w 9517857"/>
              <a:gd name="connsiteY73" fmla="*/ 139191 h 920231"/>
              <a:gd name="connsiteX74" fmla="*/ 6080994 w 9517857"/>
              <a:gd name="connsiteY74" fmla="*/ 144813 h 920231"/>
              <a:gd name="connsiteX75" fmla="*/ 6194152 w 9517857"/>
              <a:gd name="connsiteY75" fmla="*/ 153647 h 920231"/>
              <a:gd name="connsiteX76" fmla="*/ 6281379 w 9517857"/>
              <a:gd name="connsiteY76" fmla="*/ 183501 h 920231"/>
              <a:gd name="connsiteX77" fmla="*/ 6374947 w 9517857"/>
              <a:gd name="connsiteY77" fmla="*/ 181674 h 920231"/>
              <a:gd name="connsiteX78" fmla="*/ 6448518 w 9517857"/>
              <a:gd name="connsiteY78" fmla="*/ 166253 h 920231"/>
              <a:gd name="connsiteX79" fmla="*/ 6544700 w 9517857"/>
              <a:gd name="connsiteY79" fmla="*/ 169036 h 920231"/>
              <a:gd name="connsiteX80" fmla="*/ 6648353 w 9517857"/>
              <a:gd name="connsiteY80" fmla="*/ 174125 h 920231"/>
              <a:gd name="connsiteX81" fmla="*/ 6736227 w 9517857"/>
              <a:gd name="connsiteY81" fmla="*/ 175091 h 920231"/>
              <a:gd name="connsiteX82" fmla="*/ 6977218 w 9517857"/>
              <a:gd name="connsiteY82" fmla="*/ 186164 h 920231"/>
              <a:gd name="connsiteX83" fmla="*/ 7065221 w 9517857"/>
              <a:gd name="connsiteY83" fmla="*/ 229406 h 920231"/>
              <a:gd name="connsiteX84" fmla="*/ 7358195 w 9517857"/>
              <a:gd name="connsiteY84" fmla="*/ 253615 h 920231"/>
              <a:gd name="connsiteX85" fmla="*/ 7565449 w 9517857"/>
              <a:gd name="connsiteY85" fmla="*/ 260825 h 920231"/>
              <a:gd name="connsiteX86" fmla="*/ 7599285 w 9517857"/>
              <a:gd name="connsiteY86" fmla="*/ 267896 h 920231"/>
              <a:gd name="connsiteX87" fmla="*/ 7644411 w 9517857"/>
              <a:gd name="connsiteY87" fmla="*/ 260861 h 920231"/>
              <a:gd name="connsiteX88" fmla="*/ 7825110 w 9517857"/>
              <a:gd name="connsiteY88" fmla="*/ 230984 h 920231"/>
              <a:gd name="connsiteX89" fmla="*/ 7965805 w 9517857"/>
              <a:gd name="connsiteY89" fmla="*/ 202230 h 920231"/>
              <a:gd name="connsiteX90" fmla="*/ 8147401 w 9517857"/>
              <a:gd name="connsiteY90" fmla="*/ 207492 h 920231"/>
              <a:gd name="connsiteX91" fmla="*/ 8256033 w 9517857"/>
              <a:gd name="connsiteY91" fmla="*/ 195588 h 920231"/>
              <a:gd name="connsiteX92" fmla="*/ 8410677 w 9517857"/>
              <a:gd name="connsiteY92" fmla="*/ 174042 h 920231"/>
              <a:gd name="connsiteX93" fmla="*/ 8617841 w 9517857"/>
              <a:gd name="connsiteY93" fmla="*/ 157042 h 920231"/>
              <a:gd name="connsiteX94" fmla="*/ 8715976 w 9517857"/>
              <a:gd name="connsiteY94" fmla="*/ 180249 h 920231"/>
              <a:gd name="connsiteX95" fmla="*/ 8778827 w 9517857"/>
              <a:gd name="connsiteY95" fmla="*/ 174811 h 920231"/>
              <a:gd name="connsiteX96" fmla="*/ 8840778 w 9517857"/>
              <a:gd name="connsiteY96" fmla="*/ 145024 h 920231"/>
              <a:gd name="connsiteX97" fmla="*/ 9010380 w 9517857"/>
              <a:gd name="connsiteY97" fmla="*/ 93766 h 920231"/>
              <a:gd name="connsiteX98" fmla="*/ 9110856 w 9517857"/>
              <a:gd name="connsiteY98" fmla="*/ 72872 h 920231"/>
              <a:gd name="connsiteX99" fmla="*/ 9268817 w 9517857"/>
              <a:gd name="connsiteY99" fmla="*/ 54957 h 920231"/>
              <a:gd name="connsiteX100" fmla="*/ 9316667 w 9517857"/>
              <a:gd name="connsiteY100" fmla="*/ 46922 h 920231"/>
              <a:gd name="connsiteX101" fmla="*/ 9428209 w 9517857"/>
              <a:gd name="connsiteY101" fmla="*/ 31798 h 920231"/>
              <a:gd name="connsiteX102" fmla="*/ 9488916 w 9517857"/>
              <a:gd name="connsiteY102"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807816 w 9517857"/>
              <a:gd name="connsiteY59" fmla="*/ 0 h 920231"/>
              <a:gd name="connsiteX60" fmla="*/ 4826683 w 9517857"/>
              <a:gd name="connsiteY60" fmla="*/ 165317 h 920231"/>
              <a:gd name="connsiteX61" fmla="*/ 4827826 w 9517857"/>
              <a:gd name="connsiteY61" fmla="*/ 248852 h 920231"/>
              <a:gd name="connsiteX62" fmla="*/ 4892569 w 9517857"/>
              <a:gd name="connsiteY62" fmla="*/ 251808 h 920231"/>
              <a:gd name="connsiteX63" fmla="*/ 4896611 w 9517857"/>
              <a:gd name="connsiteY63" fmla="*/ 242323 h 920231"/>
              <a:gd name="connsiteX64" fmla="*/ 4917286 w 9517857"/>
              <a:gd name="connsiteY64" fmla="*/ 245534 h 920231"/>
              <a:gd name="connsiteX65" fmla="*/ 4981173 w 9517857"/>
              <a:gd name="connsiteY65" fmla="*/ 248978 h 920231"/>
              <a:gd name="connsiteX66" fmla="*/ 5060397 w 9517857"/>
              <a:gd name="connsiteY66" fmla="*/ 265563 h 920231"/>
              <a:gd name="connsiteX67" fmla="*/ 5252996 w 9517857"/>
              <a:gd name="connsiteY67" fmla="*/ 272530 h 920231"/>
              <a:gd name="connsiteX68" fmla="*/ 5358056 w 9517857"/>
              <a:gd name="connsiteY68" fmla="*/ 249123 h 920231"/>
              <a:gd name="connsiteX69" fmla="*/ 5426496 w 9517857"/>
              <a:gd name="connsiteY69" fmla="*/ 237017 h 920231"/>
              <a:gd name="connsiteX70" fmla="*/ 5497161 w 9517857"/>
              <a:gd name="connsiteY70" fmla="*/ 230683 h 920231"/>
              <a:gd name="connsiteX71" fmla="*/ 5826043 w 9517857"/>
              <a:gd name="connsiteY71" fmla="*/ 149948 h 920231"/>
              <a:gd name="connsiteX72" fmla="*/ 6013415 w 9517857"/>
              <a:gd name="connsiteY72" fmla="*/ 139191 h 920231"/>
              <a:gd name="connsiteX73" fmla="*/ 6080994 w 9517857"/>
              <a:gd name="connsiteY73" fmla="*/ 144813 h 920231"/>
              <a:gd name="connsiteX74" fmla="*/ 6194152 w 9517857"/>
              <a:gd name="connsiteY74" fmla="*/ 153647 h 920231"/>
              <a:gd name="connsiteX75" fmla="*/ 6281379 w 9517857"/>
              <a:gd name="connsiteY75" fmla="*/ 183501 h 920231"/>
              <a:gd name="connsiteX76" fmla="*/ 6374947 w 9517857"/>
              <a:gd name="connsiteY76" fmla="*/ 181674 h 920231"/>
              <a:gd name="connsiteX77" fmla="*/ 6448518 w 9517857"/>
              <a:gd name="connsiteY77" fmla="*/ 166253 h 920231"/>
              <a:gd name="connsiteX78" fmla="*/ 6544700 w 9517857"/>
              <a:gd name="connsiteY78" fmla="*/ 169036 h 920231"/>
              <a:gd name="connsiteX79" fmla="*/ 6648353 w 9517857"/>
              <a:gd name="connsiteY79" fmla="*/ 174125 h 920231"/>
              <a:gd name="connsiteX80" fmla="*/ 6736227 w 9517857"/>
              <a:gd name="connsiteY80" fmla="*/ 175091 h 920231"/>
              <a:gd name="connsiteX81" fmla="*/ 6977218 w 9517857"/>
              <a:gd name="connsiteY81" fmla="*/ 186164 h 920231"/>
              <a:gd name="connsiteX82" fmla="*/ 7065221 w 9517857"/>
              <a:gd name="connsiteY82" fmla="*/ 229406 h 920231"/>
              <a:gd name="connsiteX83" fmla="*/ 7358195 w 9517857"/>
              <a:gd name="connsiteY83" fmla="*/ 253615 h 920231"/>
              <a:gd name="connsiteX84" fmla="*/ 7565449 w 9517857"/>
              <a:gd name="connsiteY84" fmla="*/ 260825 h 920231"/>
              <a:gd name="connsiteX85" fmla="*/ 7599285 w 9517857"/>
              <a:gd name="connsiteY85" fmla="*/ 267896 h 920231"/>
              <a:gd name="connsiteX86" fmla="*/ 7644411 w 9517857"/>
              <a:gd name="connsiteY86" fmla="*/ 260861 h 920231"/>
              <a:gd name="connsiteX87" fmla="*/ 7825110 w 9517857"/>
              <a:gd name="connsiteY87" fmla="*/ 230984 h 920231"/>
              <a:gd name="connsiteX88" fmla="*/ 7965805 w 9517857"/>
              <a:gd name="connsiteY88" fmla="*/ 202230 h 920231"/>
              <a:gd name="connsiteX89" fmla="*/ 8147401 w 9517857"/>
              <a:gd name="connsiteY89" fmla="*/ 207492 h 920231"/>
              <a:gd name="connsiteX90" fmla="*/ 8256033 w 9517857"/>
              <a:gd name="connsiteY90" fmla="*/ 195588 h 920231"/>
              <a:gd name="connsiteX91" fmla="*/ 8410677 w 9517857"/>
              <a:gd name="connsiteY91" fmla="*/ 174042 h 920231"/>
              <a:gd name="connsiteX92" fmla="*/ 8617841 w 9517857"/>
              <a:gd name="connsiteY92" fmla="*/ 157042 h 920231"/>
              <a:gd name="connsiteX93" fmla="*/ 8715976 w 9517857"/>
              <a:gd name="connsiteY93" fmla="*/ 180249 h 920231"/>
              <a:gd name="connsiteX94" fmla="*/ 8778827 w 9517857"/>
              <a:gd name="connsiteY94" fmla="*/ 174811 h 920231"/>
              <a:gd name="connsiteX95" fmla="*/ 8840778 w 9517857"/>
              <a:gd name="connsiteY95" fmla="*/ 145024 h 920231"/>
              <a:gd name="connsiteX96" fmla="*/ 9010380 w 9517857"/>
              <a:gd name="connsiteY96" fmla="*/ 93766 h 920231"/>
              <a:gd name="connsiteX97" fmla="*/ 9110856 w 9517857"/>
              <a:gd name="connsiteY97" fmla="*/ 72872 h 920231"/>
              <a:gd name="connsiteX98" fmla="*/ 9268817 w 9517857"/>
              <a:gd name="connsiteY98" fmla="*/ 54957 h 920231"/>
              <a:gd name="connsiteX99" fmla="*/ 9316667 w 9517857"/>
              <a:gd name="connsiteY99" fmla="*/ 46922 h 920231"/>
              <a:gd name="connsiteX100" fmla="*/ 9428209 w 9517857"/>
              <a:gd name="connsiteY100" fmla="*/ 31798 h 920231"/>
              <a:gd name="connsiteX101" fmla="*/ 9488916 w 9517857"/>
              <a:gd name="connsiteY101"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807816 w 9517857"/>
              <a:gd name="connsiteY58" fmla="*/ 0 h 920231"/>
              <a:gd name="connsiteX59" fmla="*/ 4826683 w 9517857"/>
              <a:gd name="connsiteY59" fmla="*/ 165317 h 920231"/>
              <a:gd name="connsiteX60" fmla="*/ 4827826 w 9517857"/>
              <a:gd name="connsiteY60" fmla="*/ 248852 h 920231"/>
              <a:gd name="connsiteX61" fmla="*/ 4892569 w 9517857"/>
              <a:gd name="connsiteY61" fmla="*/ 251808 h 920231"/>
              <a:gd name="connsiteX62" fmla="*/ 4896611 w 9517857"/>
              <a:gd name="connsiteY62" fmla="*/ 242323 h 920231"/>
              <a:gd name="connsiteX63" fmla="*/ 4917286 w 9517857"/>
              <a:gd name="connsiteY63" fmla="*/ 245534 h 920231"/>
              <a:gd name="connsiteX64" fmla="*/ 4981173 w 9517857"/>
              <a:gd name="connsiteY64" fmla="*/ 248978 h 920231"/>
              <a:gd name="connsiteX65" fmla="*/ 5060397 w 9517857"/>
              <a:gd name="connsiteY65" fmla="*/ 265563 h 920231"/>
              <a:gd name="connsiteX66" fmla="*/ 5252996 w 9517857"/>
              <a:gd name="connsiteY66" fmla="*/ 272530 h 920231"/>
              <a:gd name="connsiteX67" fmla="*/ 5358056 w 9517857"/>
              <a:gd name="connsiteY67" fmla="*/ 249123 h 920231"/>
              <a:gd name="connsiteX68" fmla="*/ 5426496 w 9517857"/>
              <a:gd name="connsiteY68" fmla="*/ 237017 h 920231"/>
              <a:gd name="connsiteX69" fmla="*/ 5497161 w 9517857"/>
              <a:gd name="connsiteY69" fmla="*/ 230683 h 920231"/>
              <a:gd name="connsiteX70" fmla="*/ 5826043 w 9517857"/>
              <a:gd name="connsiteY70" fmla="*/ 149948 h 920231"/>
              <a:gd name="connsiteX71" fmla="*/ 6013415 w 9517857"/>
              <a:gd name="connsiteY71" fmla="*/ 139191 h 920231"/>
              <a:gd name="connsiteX72" fmla="*/ 6080994 w 9517857"/>
              <a:gd name="connsiteY72" fmla="*/ 144813 h 920231"/>
              <a:gd name="connsiteX73" fmla="*/ 6194152 w 9517857"/>
              <a:gd name="connsiteY73" fmla="*/ 153647 h 920231"/>
              <a:gd name="connsiteX74" fmla="*/ 6281379 w 9517857"/>
              <a:gd name="connsiteY74" fmla="*/ 183501 h 920231"/>
              <a:gd name="connsiteX75" fmla="*/ 6374947 w 9517857"/>
              <a:gd name="connsiteY75" fmla="*/ 181674 h 920231"/>
              <a:gd name="connsiteX76" fmla="*/ 6448518 w 9517857"/>
              <a:gd name="connsiteY76" fmla="*/ 166253 h 920231"/>
              <a:gd name="connsiteX77" fmla="*/ 6544700 w 9517857"/>
              <a:gd name="connsiteY77" fmla="*/ 169036 h 920231"/>
              <a:gd name="connsiteX78" fmla="*/ 6648353 w 9517857"/>
              <a:gd name="connsiteY78" fmla="*/ 174125 h 920231"/>
              <a:gd name="connsiteX79" fmla="*/ 6736227 w 9517857"/>
              <a:gd name="connsiteY79" fmla="*/ 175091 h 920231"/>
              <a:gd name="connsiteX80" fmla="*/ 6977218 w 9517857"/>
              <a:gd name="connsiteY80" fmla="*/ 186164 h 920231"/>
              <a:gd name="connsiteX81" fmla="*/ 7065221 w 9517857"/>
              <a:gd name="connsiteY81" fmla="*/ 229406 h 920231"/>
              <a:gd name="connsiteX82" fmla="*/ 7358195 w 9517857"/>
              <a:gd name="connsiteY82" fmla="*/ 253615 h 920231"/>
              <a:gd name="connsiteX83" fmla="*/ 7565449 w 9517857"/>
              <a:gd name="connsiteY83" fmla="*/ 260825 h 920231"/>
              <a:gd name="connsiteX84" fmla="*/ 7599285 w 9517857"/>
              <a:gd name="connsiteY84" fmla="*/ 267896 h 920231"/>
              <a:gd name="connsiteX85" fmla="*/ 7644411 w 9517857"/>
              <a:gd name="connsiteY85" fmla="*/ 260861 h 920231"/>
              <a:gd name="connsiteX86" fmla="*/ 7825110 w 9517857"/>
              <a:gd name="connsiteY86" fmla="*/ 230984 h 920231"/>
              <a:gd name="connsiteX87" fmla="*/ 7965805 w 9517857"/>
              <a:gd name="connsiteY87" fmla="*/ 202230 h 920231"/>
              <a:gd name="connsiteX88" fmla="*/ 8147401 w 9517857"/>
              <a:gd name="connsiteY88" fmla="*/ 207492 h 920231"/>
              <a:gd name="connsiteX89" fmla="*/ 8256033 w 9517857"/>
              <a:gd name="connsiteY89" fmla="*/ 195588 h 920231"/>
              <a:gd name="connsiteX90" fmla="*/ 8410677 w 9517857"/>
              <a:gd name="connsiteY90" fmla="*/ 174042 h 920231"/>
              <a:gd name="connsiteX91" fmla="*/ 8617841 w 9517857"/>
              <a:gd name="connsiteY91" fmla="*/ 157042 h 920231"/>
              <a:gd name="connsiteX92" fmla="*/ 8715976 w 9517857"/>
              <a:gd name="connsiteY92" fmla="*/ 180249 h 920231"/>
              <a:gd name="connsiteX93" fmla="*/ 8778827 w 9517857"/>
              <a:gd name="connsiteY93" fmla="*/ 174811 h 920231"/>
              <a:gd name="connsiteX94" fmla="*/ 8840778 w 9517857"/>
              <a:gd name="connsiteY94" fmla="*/ 145024 h 920231"/>
              <a:gd name="connsiteX95" fmla="*/ 9010380 w 9517857"/>
              <a:gd name="connsiteY95" fmla="*/ 93766 h 920231"/>
              <a:gd name="connsiteX96" fmla="*/ 9110856 w 9517857"/>
              <a:gd name="connsiteY96" fmla="*/ 72872 h 920231"/>
              <a:gd name="connsiteX97" fmla="*/ 9268817 w 9517857"/>
              <a:gd name="connsiteY97" fmla="*/ 54957 h 920231"/>
              <a:gd name="connsiteX98" fmla="*/ 9316667 w 9517857"/>
              <a:gd name="connsiteY98" fmla="*/ 46922 h 920231"/>
              <a:gd name="connsiteX99" fmla="*/ 9428209 w 9517857"/>
              <a:gd name="connsiteY99" fmla="*/ 31798 h 920231"/>
              <a:gd name="connsiteX100" fmla="*/ 9488916 w 9517857"/>
              <a:gd name="connsiteY100"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807816 w 9517857"/>
              <a:gd name="connsiteY57" fmla="*/ 0 h 920231"/>
              <a:gd name="connsiteX58" fmla="*/ 4826683 w 9517857"/>
              <a:gd name="connsiteY58" fmla="*/ 165317 h 920231"/>
              <a:gd name="connsiteX59" fmla="*/ 4827826 w 9517857"/>
              <a:gd name="connsiteY59" fmla="*/ 248852 h 920231"/>
              <a:gd name="connsiteX60" fmla="*/ 4892569 w 9517857"/>
              <a:gd name="connsiteY60" fmla="*/ 251808 h 920231"/>
              <a:gd name="connsiteX61" fmla="*/ 4896611 w 9517857"/>
              <a:gd name="connsiteY61" fmla="*/ 242323 h 920231"/>
              <a:gd name="connsiteX62" fmla="*/ 4917286 w 9517857"/>
              <a:gd name="connsiteY62" fmla="*/ 245534 h 920231"/>
              <a:gd name="connsiteX63" fmla="*/ 4981173 w 9517857"/>
              <a:gd name="connsiteY63" fmla="*/ 248978 h 920231"/>
              <a:gd name="connsiteX64" fmla="*/ 5060397 w 9517857"/>
              <a:gd name="connsiteY64" fmla="*/ 265563 h 920231"/>
              <a:gd name="connsiteX65" fmla="*/ 5252996 w 9517857"/>
              <a:gd name="connsiteY65" fmla="*/ 272530 h 920231"/>
              <a:gd name="connsiteX66" fmla="*/ 5358056 w 9517857"/>
              <a:gd name="connsiteY66" fmla="*/ 249123 h 920231"/>
              <a:gd name="connsiteX67" fmla="*/ 5426496 w 9517857"/>
              <a:gd name="connsiteY67" fmla="*/ 237017 h 920231"/>
              <a:gd name="connsiteX68" fmla="*/ 5497161 w 9517857"/>
              <a:gd name="connsiteY68" fmla="*/ 230683 h 920231"/>
              <a:gd name="connsiteX69" fmla="*/ 5826043 w 9517857"/>
              <a:gd name="connsiteY69" fmla="*/ 149948 h 920231"/>
              <a:gd name="connsiteX70" fmla="*/ 6013415 w 9517857"/>
              <a:gd name="connsiteY70" fmla="*/ 139191 h 920231"/>
              <a:gd name="connsiteX71" fmla="*/ 6080994 w 9517857"/>
              <a:gd name="connsiteY71" fmla="*/ 144813 h 920231"/>
              <a:gd name="connsiteX72" fmla="*/ 6194152 w 9517857"/>
              <a:gd name="connsiteY72" fmla="*/ 153647 h 920231"/>
              <a:gd name="connsiteX73" fmla="*/ 6281379 w 9517857"/>
              <a:gd name="connsiteY73" fmla="*/ 183501 h 920231"/>
              <a:gd name="connsiteX74" fmla="*/ 6374947 w 9517857"/>
              <a:gd name="connsiteY74" fmla="*/ 181674 h 920231"/>
              <a:gd name="connsiteX75" fmla="*/ 6448518 w 9517857"/>
              <a:gd name="connsiteY75" fmla="*/ 166253 h 920231"/>
              <a:gd name="connsiteX76" fmla="*/ 6544700 w 9517857"/>
              <a:gd name="connsiteY76" fmla="*/ 169036 h 920231"/>
              <a:gd name="connsiteX77" fmla="*/ 6648353 w 9517857"/>
              <a:gd name="connsiteY77" fmla="*/ 174125 h 920231"/>
              <a:gd name="connsiteX78" fmla="*/ 6736227 w 9517857"/>
              <a:gd name="connsiteY78" fmla="*/ 175091 h 920231"/>
              <a:gd name="connsiteX79" fmla="*/ 6977218 w 9517857"/>
              <a:gd name="connsiteY79" fmla="*/ 186164 h 920231"/>
              <a:gd name="connsiteX80" fmla="*/ 7065221 w 9517857"/>
              <a:gd name="connsiteY80" fmla="*/ 229406 h 920231"/>
              <a:gd name="connsiteX81" fmla="*/ 7358195 w 9517857"/>
              <a:gd name="connsiteY81" fmla="*/ 253615 h 920231"/>
              <a:gd name="connsiteX82" fmla="*/ 7565449 w 9517857"/>
              <a:gd name="connsiteY82" fmla="*/ 260825 h 920231"/>
              <a:gd name="connsiteX83" fmla="*/ 7599285 w 9517857"/>
              <a:gd name="connsiteY83" fmla="*/ 267896 h 920231"/>
              <a:gd name="connsiteX84" fmla="*/ 7644411 w 9517857"/>
              <a:gd name="connsiteY84" fmla="*/ 260861 h 920231"/>
              <a:gd name="connsiteX85" fmla="*/ 7825110 w 9517857"/>
              <a:gd name="connsiteY85" fmla="*/ 230984 h 920231"/>
              <a:gd name="connsiteX86" fmla="*/ 7965805 w 9517857"/>
              <a:gd name="connsiteY86" fmla="*/ 202230 h 920231"/>
              <a:gd name="connsiteX87" fmla="*/ 8147401 w 9517857"/>
              <a:gd name="connsiteY87" fmla="*/ 207492 h 920231"/>
              <a:gd name="connsiteX88" fmla="*/ 8256033 w 9517857"/>
              <a:gd name="connsiteY88" fmla="*/ 195588 h 920231"/>
              <a:gd name="connsiteX89" fmla="*/ 8410677 w 9517857"/>
              <a:gd name="connsiteY89" fmla="*/ 174042 h 920231"/>
              <a:gd name="connsiteX90" fmla="*/ 8617841 w 9517857"/>
              <a:gd name="connsiteY90" fmla="*/ 157042 h 920231"/>
              <a:gd name="connsiteX91" fmla="*/ 8715976 w 9517857"/>
              <a:gd name="connsiteY91" fmla="*/ 180249 h 920231"/>
              <a:gd name="connsiteX92" fmla="*/ 8778827 w 9517857"/>
              <a:gd name="connsiteY92" fmla="*/ 174811 h 920231"/>
              <a:gd name="connsiteX93" fmla="*/ 8840778 w 9517857"/>
              <a:gd name="connsiteY93" fmla="*/ 145024 h 920231"/>
              <a:gd name="connsiteX94" fmla="*/ 9010380 w 9517857"/>
              <a:gd name="connsiteY94" fmla="*/ 93766 h 920231"/>
              <a:gd name="connsiteX95" fmla="*/ 9110856 w 9517857"/>
              <a:gd name="connsiteY95" fmla="*/ 72872 h 920231"/>
              <a:gd name="connsiteX96" fmla="*/ 9268817 w 9517857"/>
              <a:gd name="connsiteY96" fmla="*/ 54957 h 920231"/>
              <a:gd name="connsiteX97" fmla="*/ 9316667 w 9517857"/>
              <a:gd name="connsiteY97" fmla="*/ 46922 h 920231"/>
              <a:gd name="connsiteX98" fmla="*/ 9428209 w 9517857"/>
              <a:gd name="connsiteY98" fmla="*/ 31798 h 920231"/>
              <a:gd name="connsiteX99" fmla="*/ 9488916 w 9517857"/>
              <a:gd name="connsiteY99"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807816 w 9517857"/>
              <a:gd name="connsiteY56" fmla="*/ 0 h 920231"/>
              <a:gd name="connsiteX57" fmla="*/ 4826683 w 9517857"/>
              <a:gd name="connsiteY57" fmla="*/ 165317 h 920231"/>
              <a:gd name="connsiteX58" fmla="*/ 4827826 w 9517857"/>
              <a:gd name="connsiteY58" fmla="*/ 248852 h 920231"/>
              <a:gd name="connsiteX59" fmla="*/ 4892569 w 9517857"/>
              <a:gd name="connsiteY59" fmla="*/ 251808 h 920231"/>
              <a:gd name="connsiteX60" fmla="*/ 4896611 w 9517857"/>
              <a:gd name="connsiteY60" fmla="*/ 242323 h 920231"/>
              <a:gd name="connsiteX61" fmla="*/ 4917286 w 9517857"/>
              <a:gd name="connsiteY61" fmla="*/ 245534 h 920231"/>
              <a:gd name="connsiteX62" fmla="*/ 4981173 w 9517857"/>
              <a:gd name="connsiteY62" fmla="*/ 248978 h 920231"/>
              <a:gd name="connsiteX63" fmla="*/ 5060397 w 9517857"/>
              <a:gd name="connsiteY63" fmla="*/ 265563 h 920231"/>
              <a:gd name="connsiteX64" fmla="*/ 5252996 w 9517857"/>
              <a:gd name="connsiteY64" fmla="*/ 272530 h 920231"/>
              <a:gd name="connsiteX65" fmla="*/ 5358056 w 9517857"/>
              <a:gd name="connsiteY65" fmla="*/ 249123 h 920231"/>
              <a:gd name="connsiteX66" fmla="*/ 5426496 w 9517857"/>
              <a:gd name="connsiteY66" fmla="*/ 237017 h 920231"/>
              <a:gd name="connsiteX67" fmla="*/ 5497161 w 9517857"/>
              <a:gd name="connsiteY67" fmla="*/ 230683 h 920231"/>
              <a:gd name="connsiteX68" fmla="*/ 5826043 w 9517857"/>
              <a:gd name="connsiteY68" fmla="*/ 149948 h 920231"/>
              <a:gd name="connsiteX69" fmla="*/ 6013415 w 9517857"/>
              <a:gd name="connsiteY69" fmla="*/ 139191 h 920231"/>
              <a:gd name="connsiteX70" fmla="*/ 6080994 w 9517857"/>
              <a:gd name="connsiteY70" fmla="*/ 144813 h 920231"/>
              <a:gd name="connsiteX71" fmla="*/ 6194152 w 9517857"/>
              <a:gd name="connsiteY71" fmla="*/ 153647 h 920231"/>
              <a:gd name="connsiteX72" fmla="*/ 6281379 w 9517857"/>
              <a:gd name="connsiteY72" fmla="*/ 183501 h 920231"/>
              <a:gd name="connsiteX73" fmla="*/ 6374947 w 9517857"/>
              <a:gd name="connsiteY73" fmla="*/ 181674 h 920231"/>
              <a:gd name="connsiteX74" fmla="*/ 6448518 w 9517857"/>
              <a:gd name="connsiteY74" fmla="*/ 166253 h 920231"/>
              <a:gd name="connsiteX75" fmla="*/ 6544700 w 9517857"/>
              <a:gd name="connsiteY75" fmla="*/ 169036 h 920231"/>
              <a:gd name="connsiteX76" fmla="*/ 6648353 w 9517857"/>
              <a:gd name="connsiteY76" fmla="*/ 174125 h 920231"/>
              <a:gd name="connsiteX77" fmla="*/ 6736227 w 9517857"/>
              <a:gd name="connsiteY77" fmla="*/ 175091 h 920231"/>
              <a:gd name="connsiteX78" fmla="*/ 6977218 w 9517857"/>
              <a:gd name="connsiteY78" fmla="*/ 186164 h 920231"/>
              <a:gd name="connsiteX79" fmla="*/ 7065221 w 9517857"/>
              <a:gd name="connsiteY79" fmla="*/ 229406 h 920231"/>
              <a:gd name="connsiteX80" fmla="*/ 7358195 w 9517857"/>
              <a:gd name="connsiteY80" fmla="*/ 253615 h 920231"/>
              <a:gd name="connsiteX81" fmla="*/ 7565449 w 9517857"/>
              <a:gd name="connsiteY81" fmla="*/ 260825 h 920231"/>
              <a:gd name="connsiteX82" fmla="*/ 7599285 w 9517857"/>
              <a:gd name="connsiteY82" fmla="*/ 267896 h 920231"/>
              <a:gd name="connsiteX83" fmla="*/ 7644411 w 9517857"/>
              <a:gd name="connsiteY83" fmla="*/ 260861 h 920231"/>
              <a:gd name="connsiteX84" fmla="*/ 7825110 w 9517857"/>
              <a:gd name="connsiteY84" fmla="*/ 230984 h 920231"/>
              <a:gd name="connsiteX85" fmla="*/ 7965805 w 9517857"/>
              <a:gd name="connsiteY85" fmla="*/ 202230 h 920231"/>
              <a:gd name="connsiteX86" fmla="*/ 8147401 w 9517857"/>
              <a:gd name="connsiteY86" fmla="*/ 207492 h 920231"/>
              <a:gd name="connsiteX87" fmla="*/ 8256033 w 9517857"/>
              <a:gd name="connsiteY87" fmla="*/ 195588 h 920231"/>
              <a:gd name="connsiteX88" fmla="*/ 8410677 w 9517857"/>
              <a:gd name="connsiteY88" fmla="*/ 174042 h 920231"/>
              <a:gd name="connsiteX89" fmla="*/ 8617841 w 9517857"/>
              <a:gd name="connsiteY89" fmla="*/ 157042 h 920231"/>
              <a:gd name="connsiteX90" fmla="*/ 8715976 w 9517857"/>
              <a:gd name="connsiteY90" fmla="*/ 180249 h 920231"/>
              <a:gd name="connsiteX91" fmla="*/ 8778827 w 9517857"/>
              <a:gd name="connsiteY91" fmla="*/ 174811 h 920231"/>
              <a:gd name="connsiteX92" fmla="*/ 8840778 w 9517857"/>
              <a:gd name="connsiteY92" fmla="*/ 145024 h 920231"/>
              <a:gd name="connsiteX93" fmla="*/ 9010380 w 9517857"/>
              <a:gd name="connsiteY93" fmla="*/ 93766 h 920231"/>
              <a:gd name="connsiteX94" fmla="*/ 9110856 w 9517857"/>
              <a:gd name="connsiteY94" fmla="*/ 72872 h 920231"/>
              <a:gd name="connsiteX95" fmla="*/ 9268817 w 9517857"/>
              <a:gd name="connsiteY95" fmla="*/ 54957 h 920231"/>
              <a:gd name="connsiteX96" fmla="*/ 9316667 w 9517857"/>
              <a:gd name="connsiteY96" fmla="*/ 46922 h 920231"/>
              <a:gd name="connsiteX97" fmla="*/ 9428209 w 9517857"/>
              <a:gd name="connsiteY97" fmla="*/ 31798 h 920231"/>
              <a:gd name="connsiteX98" fmla="*/ 9488916 w 9517857"/>
              <a:gd name="connsiteY98"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807816 w 9517857"/>
              <a:gd name="connsiteY55" fmla="*/ 0 h 920231"/>
              <a:gd name="connsiteX56" fmla="*/ 4826683 w 9517857"/>
              <a:gd name="connsiteY56" fmla="*/ 165317 h 920231"/>
              <a:gd name="connsiteX57" fmla="*/ 4827826 w 9517857"/>
              <a:gd name="connsiteY57" fmla="*/ 248852 h 920231"/>
              <a:gd name="connsiteX58" fmla="*/ 4892569 w 9517857"/>
              <a:gd name="connsiteY58" fmla="*/ 251808 h 920231"/>
              <a:gd name="connsiteX59" fmla="*/ 4896611 w 9517857"/>
              <a:gd name="connsiteY59" fmla="*/ 242323 h 920231"/>
              <a:gd name="connsiteX60" fmla="*/ 4917286 w 9517857"/>
              <a:gd name="connsiteY60" fmla="*/ 245534 h 920231"/>
              <a:gd name="connsiteX61" fmla="*/ 4981173 w 9517857"/>
              <a:gd name="connsiteY61" fmla="*/ 248978 h 920231"/>
              <a:gd name="connsiteX62" fmla="*/ 5060397 w 9517857"/>
              <a:gd name="connsiteY62" fmla="*/ 265563 h 920231"/>
              <a:gd name="connsiteX63" fmla="*/ 5252996 w 9517857"/>
              <a:gd name="connsiteY63" fmla="*/ 272530 h 920231"/>
              <a:gd name="connsiteX64" fmla="*/ 5358056 w 9517857"/>
              <a:gd name="connsiteY64" fmla="*/ 249123 h 920231"/>
              <a:gd name="connsiteX65" fmla="*/ 5426496 w 9517857"/>
              <a:gd name="connsiteY65" fmla="*/ 237017 h 920231"/>
              <a:gd name="connsiteX66" fmla="*/ 5497161 w 9517857"/>
              <a:gd name="connsiteY66" fmla="*/ 230683 h 920231"/>
              <a:gd name="connsiteX67" fmla="*/ 5826043 w 9517857"/>
              <a:gd name="connsiteY67" fmla="*/ 149948 h 920231"/>
              <a:gd name="connsiteX68" fmla="*/ 6013415 w 9517857"/>
              <a:gd name="connsiteY68" fmla="*/ 139191 h 920231"/>
              <a:gd name="connsiteX69" fmla="*/ 6080994 w 9517857"/>
              <a:gd name="connsiteY69" fmla="*/ 144813 h 920231"/>
              <a:gd name="connsiteX70" fmla="*/ 6194152 w 9517857"/>
              <a:gd name="connsiteY70" fmla="*/ 153647 h 920231"/>
              <a:gd name="connsiteX71" fmla="*/ 6281379 w 9517857"/>
              <a:gd name="connsiteY71" fmla="*/ 183501 h 920231"/>
              <a:gd name="connsiteX72" fmla="*/ 6374947 w 9517857"/>
              <a:gd name="connsiteY72" fmla="*/ 181674 h 920231"/>
              <a:gd name="connsiteX73" fmla="*/ 6448518 w 9517857"/>
              <a:gd name="connsiteY73" fmla="*/ 166253 h 920231"/>
              <a:gd name="connsiteX74" fmla="*/ 6544700 w 9517857"/>
              <a:gd name="connsiteY74" fmla="*/ 169036 h 920231"/>
              <a:gd name="connsiteX75" fmla="*/ 6648353 w 9517857"/>
              <a:gd name="connsiteY75" fmla="*/ 174125 h 920231"/>
              <a:gd name="connsiteX76" fmla="*/ 6736227 w 9517857"/>
              <a:gd name="connsiteY76" fmla="*/ 175091 h 920231"/>
              <a:gd name="connsiteX77" fmla="*/ 6977218 w 9517857"/>
              <a:gd name="connsiteY77" fmla="*/ 186164 h 920231"/>
              <a:gd name="connsiteX78" fmla="*/ 7065221 w 9517857"/>
              <a:gd name="connsiteY78" fmla="*/ 229406 h 920231"/>
              <a:gd name="connsiteX79" fmla="*/ 7358195 w 9517857"/>
              <a:gd name="connsiteY79" fmla="*/ 253615 h 920231"/>
              <a:gd name="connsiteX80" fmla="*/ 7565449 w 9517857"/>
              <a:gd name="connsiteY80" fmla="*/ 260825 h 920231"/>
              <a:gd name="connsiteX81" fmla="*/ 7599285 w 9517857"/>
              <a:gd name="connsiteY81" fmla="*/ 267896 h 920231"/>
              <a:gd name="connsiteX82" fmla="*/ 7644411 w 9517857"/>
              <a:gd name="connsiteY82" fmla="*/ 260861 h 920231"/>
              <a:gd name="connsiteX83" fmla="*/ 7825110 w 9517857"/>
              <a:gd name="connsiteY83" fmla="*/ 230984 h 920231"/>
              <a:gd name="connsiteX84" fmla="*/ 7965805 w 9517857"/>
              <a:gd name="connsiteY84" fmla="*/ 202230 h 920231"/>
              <a:gd name="connsiteX85" fmla="*/ 8147401 w 9517857"/>
              <a:gd name="connsiteY85" fmla="*/ 207492 h 920231"/>
              <a:gd name="connsiteX86" fmla="*/ 8256033 w 9517857"/>
              <a:gd name="connsiteY86" fmla="*/ 195588 h 920231"/>
              <a:gd name="connsiteX87" fmla="*/ 8410677 w 9517857"/>
              <a:gd name="connsiteY87" fmla="*/ 174042 h 920231"/>
              <a:gd name="connsiteX88" fmla="*/ 8617841 w 9517857"/>
              <a:gd name="connsiteY88" fmla="*/ 157042 h 920231"/>
              <a:gd name="connsiteX89" fmla="*/ 8715976 w 9517857"/>
              <a:gd name="connsiteY89" fmla="*/ 180249 h 920231"/>
              <a:gd name="connsiteX90" fmla="*/ 8778827 w 9517857"/>
              <a:gd name="connsiteY90" fmla="*/ 174811 h 920231"/>
              <a:gd name="connsiteX91" fmla="*/ 8840778 w 9517857"/>
              <a:gd name="connsiteY91" fmla="*/ 145024 h 920231"/>
              <a:gd name="connsiteX92" fmla="*/ 9010380 w 9517857"/>
              <a:gd name="connsiteY92" fmla="*/ 93766 h 920231"/>
              <a:gd name="connsiteX93" fmla="*/ 9110856 w 9517857"/>
              <a:gd name="connsiteY93" fmla="*/ 72872 h 920231"/>
              <a:gd name="connsiteX94" fmla="*/ 9268817 w 9517857"/>
              <a:gd name="connsiteY94" fmla="*/ 54957 h 920231"/>
              <a:gd name="connsiteX95" fmla="*/ 9316667 w 9517857"/>
              <a:gd name="connsiteY95" fmla="*/ 46922 h 920231"/>
              <a:gd name="connsiteX96" fmla="*/ 9428209 w 9517857"/>
              <a:gd name="connsiteY96" fmla="*/ 31798 h 920231"/>
              <a:gd name="connsiteX97" fmla="*/ 9488916 w 9517857"/>
              <a:gd name="connsiteY97"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6423 w 9517857"/>
              <a:gd name="connsiteY4" fmla="*/ 249794 h 920231"/>
              <a:gd name="connsiteX5" fmla="*/ 4686133 w 9517857"/>
              <a:gd name="connsiteY5" fmla="*/ 248602 h 920231"/>
              <a:gd name="connsiteX6" fmla="*/ 4686423 w 9517857"/>
              <a:gd name="connsiteY6" fmla="*/ 249794 h 920231"/>
              <a:gd name="connsiteX7" fmla="*/ 9488916 w 9517857"/>
              <a:gd name="connsiteY7" fmla="*/ 1875 h 920231"/>
              <a:gd name="connsiteX8" fmla="*/ 9517857 w 9517857"/>
              <a:gd name="connsiteY8" fmla="*/ 1887 h 920231"/>
              <a:gd name="connsiteX9" fmla="*/ 9517857 w 9517857"/>
              <a:gd name="connsiteY9" fmla="*/ 920231 h 920231"/>
              <a:gd name="connsiteX10" fmla="*/ 14604 w 9517857"/>
              <a:gd name="connsiteY10" fmla="*/ 920231 h 920231"/>
              <a:gd name="connsiteX11" fmla="*/ 12841 w 9517857"/>
              <a:gd name="connsiteY11" fmla="*/ 919638 h 920231"/>
              <a:gd name="connsiteX12" fmla="*/ 93 w 9517857"/>
              <a:gd name="connsiteY12" fmla="*/ 914346 h 920231"/>
              <a:gd name="connsiteX13" fmla="*/ 58674 w 9517857"/>
              <a:gd name="connsiteY13" fmla="*/ 892197 h 920231"/>
              <a:gd name="connsiteX14" fmla="*/ 275005 w 9517857"/>
              <a:gd name="connsiteY14" fmla="*/ 809104 h 920231"/>
              <a:gd name="connsiteX15" fmla="*/ 587824 w 9517857"/>
              <a:gd name="connsiteY15" fmla="*/ 800070 h 920231"/>
              <a:gd name="connsiteX16" fmla="*/ 727985 w 9517857"/>
              <a:gd name="connsiteY16" fmla="*/ 721701 h 920231"/>
              <a:gd name="connsiteX17" fmla="*/ 778982 w 9517857"/>
              <a:gd name="connsiteY17" fmla="*/ 712017 h 920231"/>
              <a:gd name="connsiteX18" fmla="*/ 849944 w 9517857"/>
              <a:gd name="connsiteY18" fmla="*/ 719862 h 920231"/>
              <a:gd name="connsiteX19" fmla="*/ 901402 w 9517857"/>
              <a:gd name="connsiteY19" fmla="*/ 730920 h 920231"/>
              <a:gd name="connsiteX20" fmla="*/ 930946 w 9517857"/>
              <a:gd name="connsiteY20" fmla="*/ 735921 h 920231"/>
              <a:gd name="connsiteX21" fmla="*/ 986250 w 9517857"/>
              <a:gd name="connsiteY21" fmla="*/ 715405 h 920231"/>
              <a:gd name="connsiteX22" fmla="*/ 1013752 w 9517857"/>
              <a:gd name="connsiteY22" fmla="*/ 715236 h 920231"/>
              <a:gd name="connsiteX23" fmla="*/ 1023734 w 9517857"/>
              <a:gd name="connsiteY23" fmla="*/ 720446 h 920231"/>
              <a:gd name="connsiteX24" fmla="*/ 1063207 w 9517857"/>
              <a:gd name="connsiteY24" fmla="*/ 717526 h 920231"/>
              <a:gd name="connsiteX25" fmla="*/ 1081980 w 9517857"/>
              <a:gd name="connsiteY25" fmla="*/ 740330 h 920231"/>
              <a:gd name="connsiteX26" fmla="*/ 1218120 w 9517857"/>
              <a:gd name="connsiteY26" fmla="*/ 715155 h 920231"/>
              <a:gd name="connsiteX27" fmla="*/ 1397459 w 9517857"/>
              <a:gd name="connsiteY27" fmla="*/ 693065 h 920231"/>
              <a:gd name="connsiteX28" fmla="*/ 1580688 w 9517857"/>
              <a:gd name="connsiteY28" fmla="*/ 695572 h 920231"/>
              <a:gd name="connsiteX29" fmla="*/ 1772334 w 9517857"/>
              <a:gd name="connsiteY29" fmla="*/ 712515 h 920231"/>
              <a:gd name="connsiteX30" fmla="*/ 2002561 w 9517857"/>
              <a:gd name="connsiteY30" fmla="*/ 661792 h 920231"/>
              <a:gd name="connsiteX31" fmla="*/ 2135144 w 9517857"/>
              <a:gd name="connsiteY31" fmla="*/ 638376 h 920231"/>
              <a:gd name="connsiteX32" fmla="*/ 2440292 w 9517857"/>
              <a:gd name="connsiteY32" fmla="*/ 595737 h 920231"/>
              <a:gd name="connsiteX33" fmla="*/ 2547829 w 9517857"/>
              <a:gd name="connsiteY33" fmla="*/ 568025 h 920231"/>
              <a:gd name="connsiteX34" fmla="*/ 2658055 w 9517857"/>
              <a:gd name="connsiteY34" fmla="*/ 580602 h 920231"/>
              <a:gd name="connsiteX35" fmla="*/ 2693698 w 9517857"/>
              <a:gd name="connsiteY35" fmla="*/ 561904 h 920231"/>
              <a:gd name="connsiteX36" fmla="*/ 2699673 w 9517857"/>
              <a:gd name="connsiteY36" fmla="*/ 558275 h 920231"/>
              <a:gd name="connsiteX37" fmla="*/ 2727306 w 9517857"/>
              <a:gd name="connsiteY37" fmla="*/ 552573 h 920231"/>
              <a:gd name="connsiteX38" fmla="*/ 2730451 w 9517857"/>
              <a:gd name="connsiteY38" fmla="*/ 539933 h 920231"/>
              <a:gd name="connsiteX39" fmla="*/ 2768713 w 9517857"/>
              <a:gd name="connsiteY39" fmla="*/ 523450 h 920231"/>
              <a:gd name="connsiteX40" fmla="*/ 2820868 w 9517857"/>
              <a:gd name="connsiteY40" fmla="*/ 516035 h 920231"/>
              <a:gd name="connsiteX41" fmla="*/ 3073635 w 9517857"/>
              <a:gd name="connsiteY41" fmla="*/ 493169 h 920231"/>
              <a:gd name="connsiteX42" fmla="*/ 3222071 w 9517857"/>
              <a:gd name="connsiteY42" fmla="*/ 472434 h 920231"/>
              <a:gd name="connsiteX43" fmla="*/ 3274069 w 9517857"/>
              <a:gd name="connsiteY43" fmla="*/ 453480 h 920231"/>
              <a:gd name="connsiteX44" fmla="*/ 3349632 w 9517857"/>
              <a:gd name="connsiteY44" fmla="*/ 434458 h 920231"/>
              <a:gd name="connsiteX45" fmla="*/ 3479593 w 9517857"/>
              <a:gd name="connsiteY45" fmla="*/ 392312 h 920231"/>
              <a:gd name="connsiteX46" fmla="*/ 3651428 w 9517857"/>
              <a:gd name="connsiteY46" fmla="*/ 363682 h 920231"/>
              <a:gd name="connsiteX47" fmla="*/ 3750023 w 9517857"/>
              <a:gd name="connsiteY47" fmla="*/ 372553 h 920231"/>
              <a:gd name="connsiteX48" fmla="*/ 3844133 w 9517857"/>
              <a:gd name="connsiteY48" fmla="*/ 362523 h 920231"/>
              <a:gd name="connsiteX49" fmla="*/ 3933803 w 9517857"/>
              <a:gd name="connsiteY49" fmla="*/ 359190 h 920231"/>
              <a:gd name="connsiteX50" fmla="*/ 4266740 w 9517857"/>
              <a:gd name="connsiteY50" fmla="*/ 363329 h 920231"/>
              <a:gd name="connsiteX51" fmla="*/ 4430770 w 9517857"/>
              <a:gd name="connsiteY51" fmla="*/ 344518 h 920231"/>
              <a:gd name="connsiteX52" fmla="*/ 4512664 w 9517857"/>
              <a:gd name="connsiteY52" fmla="*/ 321823 h 920231"/>
              <a:gd name="connsiteX53" fmla="*/ 4616423 w 9517857"/>
              <a:gd name="connsiteY53" fmla="*/ 292789 h 920231"/>
              <a:gd name="connsiteX54" fmla="*/ 4807816 w 9517857"/>
              <a:gd name="connsiteY54" fmla="*/ 0 h 920231"/>
              <a:gd name="connsiteX55" fmla="*/ 4826683 w 9517857"/>
              <a:gd name="connsiteY55" fmla="*/ 165317 h 920231"/>
              <a:gd name="connsiteX56" fmla="*/ 4827826 w 9517857"/>
              <a:gd name="connsiteY56" fmla="*/ 248852 h 920231"/>
              <a:gd name="connsiteX57" fmla="*/ 4892569 w 9517857"/>
              <a:gd name="connsiteY57" fmla="*/ 251808 h 920231"/>
              <a:gd name="connsiteX58" fmla="*/ 4896611 w 9517857"/>
              <a:gd name="connsiteY58" fmla="*/ 242323 h 920231"/>
              <a:gd name="connsiteX59" fmla="*/ 4917286 w 9517857"/>
              <a:gd name="connsiteY59" fmla="*/ 245534 h 920231"/>
              <a:gd name="connsiteX60" fmla="*/ 4981173 w 9517857"/>
              <a:gd name="connsiteY60" fmla="*/ 248978 h 920231"/>
              <a:gd name="connsiteX61" fmla="*/ 5060397 w 9517857"/>
              <a:gd name="connsiteY61" fmla="*/ 265563 h 920231"/>
              <a:gd name="connsiteX62" fmla="*/ 5252996 w 9517857"/>
              <a:gd name="connsiteY62" fmla="*/ 272530 h 920231"/>
              <a:gd name="connsiteX63" fmla="*/ 5358056 w 9517857"/>
              <a:gd name="connsiteY63" fmla="*/ 249123 h 920231"/>
              <a:gd name="connsiteX64" fmla="*/ 5426496 w 9517857"/>
              <a:gd name="connsiteY64" fmla="*/ 237017 h 920231"/>
              <a:gd name="connsiteX65" fmla="*/ 5497161 w 9517857"/>
              <a:gd name="connsiteY65" fmla="*/ 230683 h 920231"/>
              <a:gd name="connsiteX66" fmla="*/ 5826043 w 9517857"/>
              <a:gd name="connsiteY66" fmla="*/ 149948 h 920231"/>
              <a:gd name="connsiteX67" fmla="*/ 6013415 w 9517857"/>
              <a:gd name="connsiteY67" fmla="*/ 139191 h 920231"/>
              <a:gd name="connsiteX68" fmla="*/ 6080994 w 9517857"/>
              <a:gd name="connsiteY68" fmla="*/ 144813 h 920231"/>
              <a:gd name="connsiteX69" fmla="*/ 6194152 w 9517857"/>
              <a:gd name="connsiteY69" fmla="*/ 153647 h 920231"/>
              <a:gd name="connsiteX70" fmla="*/ 6281379 w 9517857"/>
              <a:gd name="connsiteY70" fmla="*/ 183501 h 920231"/>
              <a:gd name="connsiteX71" fmla="*/ 6374947 w 9517857"/>
              <a:gd name="connsiteY71" fmla="*/ 181674 h 920231"/>
              <a:gd name="connsiteX72" fmla="*/ 6448518 w 9517857"/>
              <a:gd name="connsiteY72" fmla="*/ 166253 h 920231"/>
              <a:gd name="connsiteX73" fmla="*/ 6544700 w 9517857"/>
              <a:gd name="connsiteY73" fmla="*/ 169036 h 920231"/>
              <a:gd name="connsiteX74" fmla="*/ 6648353 w 9517857"/>
              <a:gd name="connsiteY74" fmla="*/ 174125 h 920231"/>
              <a:gd name="connsiteX75" fmla="*/ 6736227 w 9517857"/>
              <a:gd name="connsiteY75" fmla="*/ 175091 h 920231"/>
              <a:gd name="connsiteX76" fmla="*/ 6977218 w 9517857"/>
              <a:gd name="connsiteY76" fmla="*/ 186164 h 920231"/>
              <a:gd name="connsiteX77" fmla="*/ 7065221 w 9517857"/>
              <a:gd name="connsiteY77" fmla="*/ 229406 h 920231"/>
              <a:gd name="connsiteX78" fmla="*/ 7358195 w 9517857"/>
              <a:gd name="connsiteY78" fmla="*/ 253615 h 920231"/>
              <a:gd name="connsiteX79" fmla="*/ 7565449 w 9517857"/>
              <a:gd name="connsiteY79" fmla="*/ 260825 h 920231"/>
              <a:gd name="connsiteX80" fmla="*/ 7599285 w 9517857"/>
              <a:gd name="connsiteY80" fmla="*/ 267896 h 920231"/>
              <a:gd name="connsiteX81" fmla="*/ 7644411 w 9517857"/>
              <a:gd name="connsiteY81" fmla="*/ 260861 h 920231"/>
              <a:gd name="connsiteX82" fmla="*/ 7825110 w 9517857"/>
              <a:gd name="connsiteY82" fmla="*/ 230984 h 920231"/>
              <a:gd name="connsiteX83" fmla="*/ 7965805 w 9517857"/>
              <a:gd name="connsiteY83" fmla="*/ 202230 h 920231"/>
              <a:gd name="connsiteX84" fmla="*/ 8147401 w 9517857"/>
              <a:gd name="connsiteY84" fmla="*/ 207492 h 920231"/>
              <a:gd name="connsiteX85" fmla="*/ 8256033 w 9517857"/>
              <a:gd name="connsiteY85" fmla="*/ 195588 h 920231"/>
              <a:gd name="connsiteX86" fmla="*/ 8410677 w 9517857"/>
              <a:gd name="connsiteY86" fmla="*/ 174042 h 920231"/>
              <a:gd name="connsiteX87" fmla="*/ 8617841 w 9517857"/>
              <a:gd name="connsiteY87" fmla="*/ 157042 h 920231"/>
              <a:gd name="connsiteX88" fmla="*/ 8715976 w 9517857"/>
              <a:gd name="connsiteY88" fmla="*/ 180249 h 920231"/>
              <a:gd name="connsiteX89" fmla="*/ 8778827 w 9517857"/>
              <a:gd name="connsiteY89" fmla="*/ 174811 h 920231"/>
              <a:gd name="connsiteX90" fmla="*/ 8840778 w 9517857"/>
              <a:gd name="connsiteY90" fmla="*/ 145024 h 920231"/>
              <a:gd name="connsiteX91" fmla="*/ 9010380 w 9517857"/>
              <a:gd name="connsiteY91" fmla="*/ 93766 h 920231"/>
              <a:gd name="connsiteX92" fmla="*/ 9110856 w 9517857"/>
              <a:gd name="connsiteY92" fmla="*/ 72872 h 920231"/>
              <a:gd name="connsiteX93" fmla="*/ 9268817 w 9517857"/>
              <a:gd name="connsiteY93" fmla="*/ 54957 h 920231"/>
              <a:gd name="connsiteX94" fmla="*/ 9316667 w 9517857"/>
              <a:gd name="connsiteY94" fmla="*/ 46922 h 920231"/>
              <a:gd name="connsiteX95" fmla="*/ 9428209 w 9517857"/>
              <a:gd name="connsiteY95" fmla="*/ 31798 h 920231"/>
              <a:gd name="connsiteX96" fmla="*/ 9488916 w 9517857"/>
              <a:gd name="connsiteY96"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9488916 w 9517857"/>
              <a:gd name="connsiteY4" fmla="*/ 1875 h 920231"/>
              <a:gd name="connsiteX5" fmla="*/ 9517857 w 9517857"/>
              <a:gd name="connsiteY5" fmla="*/ 1887 h 920231"/>
              <a:gd name="connsiteX6" fmla="*/ 9517857 w 9517857"/>
              <a:gd name="connsiteY6" fmla="*/ 920231 h 920231"/>
              <a:gd name="connsiteX7" fmla="*/ 14604 w 9517857"/>
              <a:gd name="connsiteY7" fmla="*/ 920231 h 920231"/>
              <a:gd name="connsiteX8" fmla="*/ 12841 w 9517857"/>
              <a:gd name="connsiteY8" fmla="*/ 919638 h 920231"/>
              <a:gd name="connsiteX9" fmla="*/ 93 w 9517857"/>
              <a:gd name="connsiteY9" fmla="*/ 914346 h 920231"/>
              <a:gd name="connsiteX10" fmla="*/ 58674 w 9517857"/>
              <a:gd name="connsiteY10" fmla="*/ 892197 h 920231"/>
              <a:gd name="connsiteX11" fmla="*/ 275005 w 9517857"/>
              <a:gd name="connsiteY11" fmla="*/ 809104 h 920231"/>
              <a:gd name="connsiteX12" fmla="*/ 587824 w 9517857"/>
              <a:gd name="connsiteY12" fmla="*/ 800070 h 920231"/>
              <a:gd name="connsiteX13" fmla="*/ 727985 w 9517857"/>
              <a:gd name="connsiteY13" fmla="*/ 721701 h 920231"/>
              <a:gd name="connsiteX14" fmla="*/ 778982 w 9517857"/>
              <a:gd name="connsiteY14" fmla="*/ 712017 h 920231"/>
              <a:gd name="connsiteX15" fmla="*/ 849944 w 9517857"/>
              <a:gd name="connsiteY15" fmla="*/ 719862 h 920231"/>
              <a:gd name="connsiteX16" fmla="*/ 901402 w 9517857"/>
              <a:gd name="connsiteY16" fmla="*/ 730920 h 920231"/>
              <a:gd name="connsiteX17" fmla="*/ 930946 w 9517857"/>
              <a:gd name="connsiteY17" fmla="*/ 735921 h 920231"/>
              <a:gd name="connsiteX18" fmla="*/ 986250 w 9517857"/>
              <a:gd name="connsiteY18" fmla="*/ 715405 h 920231"/>
              <a:gd name="connsiteX19" fmla="*/ 1013752 w 9517857"/>
              <a:gd name="connsiteY19" fmla="*/ 715236 h 920231"/>
              <a:gd name="connsiteX20" fmla="*/ 1023734 w 9517857"/>
              <a:gd name="connsiteY20" fmla="*/ 720446 h 920231"/>
              <a:gd name="connsiteX21" fmla="*/ 1063207 w 9517857"/>
              <a:gd name="connsiteY21" fmla="*/ 717526 h 920231"/>
              <a:gd name="connsiteX22" fmla="*/ 1081980 w 9517857"/>
              <a:gd name="connsiteY22" fmla="*/ 740330 h 920231"/>
              <a:gd name="connsiteX23" fmla="*/ 1218120 w 9517857"/>
              <a:gd name="connsiteY23" fmla="*/ 715155 h 920231"/>
              <a:gd name="connsiteX24" fmla="*/ 1397459 w 9517857"/>
              <a:gd name="connsiteY24" fmla="*/ 693065 h 920231"/>
              <a:gd name="connsiteX25" fmla="*/ 1580688 w 9517857"/>
              <a:gd name="connsiteY25" fmla="*/ 695572 h 920231"/>
              <a:gd name="connsiteX26" fmla="*/ 1772334 w 9517857"/>
              <a:gd name="connsiteY26" fmla="*/ 712515 h 920231"/>
              <a:gd name="connsiteX27" fmla="*/ 2002561 w 9517857"/>
              <a:gd name="connsiteY27" fmla="*/ 661792 h 920231"/>
              <a:gd name="connsiteX28" fmla="*/ 2135144 w 9517857"/>
              <a:gd name="connsiteY28" fmla="*/ 638376 h 920231"/>
              <a:gd name="connsiteX29" fmla="*/ 2440292 w 9517857"/>
              <a:gd name="connsiteY29" fmla="*/ 595737 h 920231"/>
              <a:gd name="connsiteX30" fmla="*/ 2547829 w 9517857"/>
              <a:gd name="connsiteY30" fmla="*/ 568025 h 920231"/>
              <a:gd name="connsiteX31" fmla="*/ 2658055 w 9517857"/>
              <a:gd name="connsiteY31" fmla="*/ 580602 h 920231"/>
              <a:gd name="connsiteX32" fmla="*/ 2693698 w 9517857"/>
              <a:gd name="connsiteY32" fmla="*/ 561904 h 920231"/>
              <a:gd name="connsiteX33" fmla="*/ 2699673 w 9517857"/>
              <a:gd name="connsiteY33" fmla="*/ 558275 h 920231"/>
              <a:gd name="connsiteX34" fmla="*/ 2727306 w 9517857"/>
              <a:gd name="connsiteY34" fmla="*/ 552573 h 920231"/>
              <a:gd name="connsiteX35" fmla="*/ 2730451 w 9517857"/>
              <a:gd name="connsiteY35" fmla="*/ 539933 h 920231"/>
              <a:gd name="connsiteX36" fmla="*/ 2768713 w 9517857"/>
              <a:gd name="connsiteY36" fmla="*/ 523450 h 920231"/>
              <a:gd name="connsiteX37" fmla="*/ 2820868 w 9517857"/>
              <a:gd name="connsiteY37" fmla="*/ 516035 h 920231"/>
              <a:gd name="connsiteX38" fmla="*/ 3073635 w 9517857"/>
              <a:gd name="connsiteY38" fmla="*/ 493169 h 920231"/>
              <a:gd name="connsiteX39" fmla="*/ 3222071 w 9517857"/>
              <a:gd name="connsiteY39" fmla="*/ 472434 h 920231"/>
              <a:gd name="connsiteX40" fmla="*/ 3274069 w 9517857"/>
              <a:gd name="connsiteY40" fmla="*/ 453480 h 920231"/>
              <a:gd name="connsiteX41" fmla="*/ 3349632 w 9517857"/>
              <a:gd name="connsiteY41" fmla="*/ 434458 h 920231"/>
              <a:gd name="connsiteX42" fmla="*/ 3479593 w 9517857"/>
              <a:gd name="connsiteY42" fmla="*/ 392312 h 920231"/>
              <a:gd name="connsiteX43" fmla="*/ 3651428 w 9517857"/>
              <a:gd name="connsiteY43" fmla="*/ 363682 h 920231"/>
              <a:gd name="connsiteX44" fmla="*/ 3750023 w 9517857"/>
              <a:gd name="connsiteY44" fmla="*/ 372553 h 920231"/>
              <a:gd name="connsiteX45" fmla="*/ 3844133 w 9517857"/>
              <a:gd name="connsiteY45" fmla="*/ 362523 h 920231"/>
              <a:gd name="connsiteX46" fmla="*/ 3933803 w 9517857"/>
              <a:gd name="connsiteY46" fmla="*/ 359190 h 920231"/>
              <a:gd name="connsiteX47" fmla="*/ 4266740 w 9517857"/>
              <a:gd name="connsiteY47" fmla="*/ 363329 h 920231"/>
              <a:gd name="connsiteX48" fmla="*/ 4430770 w 9517857"/>
              <a:gd name="connsiteY48" fmla="*/ 344518 h 920231"/>
              <a:gd name="connsiteX49" fmla="*/ 4512664 w 9517857"/>
              <a:gd name="connsiteY49" fmla="*/ 321823 h 920231"/>
              <a:gd name="connsiteX50" fmla="*/ 4616423 w 9517857"/>
              <a:gd name="connsiteY50" fmla="*/ 292789 h 920231"/>
              <a:gd name="connsiteX51" fmla="*/ 4807816 w 9517857"/>
              <a:gd name="connsiteY51" fmla="*/ 0 h 920231"/>
              <a:gd name="connsiteX52" fmla="*/ 4826683 w 9517857"/>
              <a:gd name="connsiteY52" fmla="*/ 165317 h 920231"/>
              <a:gd name="connsiteX53" fmla="*/ 4827826 w 9517857"/>
              <a:gd name="connsiteY53" fmla="*/ 248852 h 920231"/>
              <a:gd name="connsiteX54" fmla="*/ 4892569 w 9517857"/>
              <a:gd name="connsiteY54" fmla="*/ 251808 h 920231"/>
              <a:gd name="connsiteX55" fmla="*/ 4896611 w 9517857"/>
              <a:gd name="connsiteY55" fmla="*/ 242323 h 920231"/>
              <a:gd name="connsiteX56" fmla="*/ 4917286 w 9517857"/>
              <a:gd name="connsiteY56" fmla="*/ 245534 h 920231"/>
              <a:gd name="connsiteX57" fmla="*/ 4981173 w 9517857"/>
              <a:gd name="connsiteY57" fmla="*/ 248978 h 920231"/>
              <a:gd name="connsiteX58" fmla="*/ 5060397 w 9517857"/>
              <a:gd name="connsiteY58" fmla="*/ 265563 h 920231"/>
              <a:gd name="connsiteX59" fmla="*/ 5252996 w 9517857"/>
              <a:gd name="connsiteY59" fmla="*/ 272530 h 920231"/>
              <a:gd name="connsiteX60" fmla="*/ 5358056 w 9517857"/>
              <a:gd name="connsiteY60" fmla="*/ 249123 h 920231"/>
              <a:gd name="connsiteX61" fmla="*/ 5426496 w 9517857"/>
              <a:gd name="connsiteY61" fmla="*/ 237017 h 920231"/>
              <a:gd name="connsiteX62" fmla="*/ 5497161 w 9517857"/>
              <a:gd name="connsiteY62" fmla="*/ 230683 h 920231"/>
              <a:gd name="connsiteX63" fmla="*/ 5826043 w 9517857"/>
              <a:gd name="connsiteY63" fmla="*/ 149948 h 920231"/>
              <a:gd name="connsiteX64" fmla="*/ 6013415 w 9517857"/>
              <a:gd name="connsiteY64" fmla="*/ 139191 h 920231"/>
              <a:gd name="connsiteX65" fmla="*/ 6080994 w 9517857"/>
              <a:gd name="connsiteY65" fmla="*/ 144813 h 920231"/>
              <a:gd name="connsiteX66" fmla="*/ 6194152 w 9517857"/>
              <a:gd name="connsiteY66" fmla="*/ 153647 h 920231"/>
              <a:gd name="connsiteX67" fmla="*/ 6281379 w 9517857"/>
              <a:gd name="connsiteY67" fmla="*/ 183501 h 920231"/>
              <a:gd name="connsiteX68" fmla="*/ 6374947 w 9517857"/>
              <a:gd name="connsiteY68" fmla="*/ 181674 h 920231"/>
              <a:gd name="connsiteX69" fmla="*/ 6448518 w 9517857"/>
              <a:gd name="connsiteY69" fmla="*/ 166253 h 920231"/>
              <a:gd name="connsiteX70" fmla="*/ 6544700 w 9517857"/>
              <a:gd name="connsiteY70" fmla="*/ 169036 h 920231"/>
              <a:gd name="connsiteX71" fmla="*/ 6648353 w 9517857"/>
              <a:gd name="connsiteY71" fmla="*/ 174125 h 920231"/>
              <a:gd name="connsiteX72" fmla="*/ 6736227 w 9517857"/>
              <a:gd name="connsiteY72" fmla="*/ 175091 h 920231"/>
              <a:gd name="connsiteX73" fmla="*/ 6977218 w 9517857"/>
              <a:gd name="connsiteY73" fmla="*/ 186164 h 920231"/>
              <a:gd name="connsiteX74" fmla="*/ 7065221 w 9517857"/>
              <a:gd name="connsiteY74" fmla="*/ 229406 h 920231"/>
              <a:gd name="connsiteX75" fmla="*/ 7358195 w 9517857"/>
              <a:gd name="connsiteY75" fmla="*/ 253615 h 920231"/>
              <a:gd name="connsiteX76" fmla="*/ 7565449 w 9517857"/>
              <a:gd name="connsiteY76" fmla="*/ 260825 h 920231"/>
              <a:gd name="connsiteX77" fmla="*/ 7599285 w 9517857"/>
              <a:gd name="connsiteY77" fmla="*/ 267896 h 920231"/>
              <a:gd name="connsiteX78" fmla="*/ 7644411 w 9517857"/>
              <a:gd name="connsiteY78" fmla="*/ 260861 h 920231"/>
              <a:gd name="connsiteX79" fmla="*/ 7825110 w 9517857"/>
              <a:gd name="connsiteY79" fmla="*/ 230984 h 920231"/>
              <a:gd name="connsiteX80" fmla="*/ 7965805 w 9517857"/>
              <a:gd name="connsiteY80" fmla="*/ 202230 h 920231"/>
              <a:gd name="connsiteX81" fmla="*/ 8147401 w 9517857"/>
              <a:gd name="connsiteY81" fmla="*/ 207492 h 920231"/>
              <a:gd name="connsiteX82" fmla="*/ 8256033 w 9517857"/>
              <a:gd name="connsiteY82" fmla="*/ 195588 h 920231"/>
              <a:gd name="connsiteX83" fmla="*/ 8410677 w 9517857"/>
              <a:gd name="connsiteY83" fmla="*/ 174042 h 920231"/>
              <a:gd name="connsiteX84" fmla="*/ 8617841 w 9517857"/>
              <a:gd name="connsiteY84" fmla="*/ 157042 h 920231"/>
              <a:gd name="connsiteX85" fmla="*/ 8715976 w 9517857"/>
              <a:gd name="connsiteY85" fmla="*/ 180249 h 920231"/>
              <a:gd name="connsiteX86" fmla="*/ 8778827 w 9517857"/>
              <a:gd name="connsiteY86" fmla="*/ 174811 h 920231"/>
              <a:gd name="connsiteX87" fmla="*/ 8840778 w 9517857"/>
              <a:gd name="connsiteY87" fmla="*/ 145024 h 920231"/>
              <a:gd name="connsiteX88" fmla="*/ 9010380 w 9517857"/>
              <a:gd name="connsiteY88" fmla="*/ 93766 h 920231"/>
              <a:gd name="connsiteX89" fmla="*/ 9110856 w 9517857"/>
              <a:gd name="connsiteY89" fmla="*/ 72872 h 920231"/>
              <a:gd name="connsiteX90" fmla="*/ 9268817 w 9517857"/>
              <a:gd name="connsiteY90" fmla="*/ 54957 h 920231"/>
              <a:gd name="connsiteX91" fmla="*/ 9316667 w 9517857"/>
              <a:gd name="connsiteY91" fmla="*/ 46922 h 920231"/>
              <a:gd name="connsiteX92" fmla="*/ 9428209 w 9517857"/>
              <a:gd name="connsiteY92" fmla="*/ 31798 h 920231"/>
              <a:gd name="connsiteX93" fmla="*/ 9488916 w 9517857"/>
              <a:gd name="connsiteY93" fmla="*/ 1875 h 920231"/>
              <a:gd name="connsiteX0" fmla="*/ 4687244 w 9517857"/>
              <a:gd name="connsiteY0" fmla="*/ 253173 h 920231"/>
              <a:gd name="connsiteX1" fmla="*/ 4689051 w 9517857"/>
              <a:gd name="connsiteY1" fmla="*/ 252843 h 920231"/>
              <a:gd name="connsiteX2" fmla="*/ 4687244 w 9517857"/>
              <a:gd name="connsiteY2" fmla="*/ 253173 h 920231"/>
              <a:gd name="connsiteX3" fmla="*/ 9488916 w 9517857"/>
              <a:gd name="connsiteY3" fmla="*/ 1875 h 920231"/>
              <a:gd name="connsiteX4" fmla="*/ 9517857 w 9517857"/>
              <a:gd name="connsiteY4" fmla="*/ 1887 h 920231"/>
              <a:gd name="connsiteX5" fmla="*/ 9517857 w 9517857"/>
              <a:gd name="connsiteY5" fmla="*/ 920231 h 920231"/>
              <a:gd name="connsiteX6" fmla="*/ 14604 w 9517857"/>
              <a:gd name="connsiteY6" fmla="*/ 920231 h 920231"/>
              <a:gd name="connsiteX7" fmla="*/ 12841 w 9517857"/>
              <a:gd name="connsiteY7" fmla="*/ 919638 h 920231"/>
              <a:gd name="connsiteX8" fmla="*/ 93 w 9517857"/>
              <a:gd name="connsiteY8" fmla="*/ 914346 h 920231"/>
              <a:gd name="connsiteX9" fmla="*/ 58674 w 9517857"/>
              <a:gd name="connsiteY9" fmla="*/ 892197 h 920231"/>
              <a:gd name="connsiteX10" fmla="*/ 275005 w 9517857"/>
              <a:gd name="connsiteY10" fmla="*/ 809104 h 920231"/>
              <a:gd name="connsiteX11" fmla="*/ 587824 w 9517857"/>
              <a:gd name="connsiteY11" fmla="*/ 800070 h 920231"/>
              <a:gd name="connsiteX12" fmla="*/ 727985 w 9517857"/>
              <a:gd name="connsiteY12" fmla="*/ 721701 h 920231"/>
              <a:gd name="connsiteX13" fmla="*/ 778982 w 9517857"/>
              <a:gd name="connsiteY13" fmla="*/ 712017 h 920231"/>
              <a:gd name="connsiteX14" fmla="*/ 849944 w 9517857"/>
              <a:gd name="connsiteY14" fmla="*/ 719862 h 920231"/>
              <a:gd name="connsiteX15" fmla="*/ 901402 w 9517857"/>
              <a:gd name="connsiteY15" fmla="*/ 730920 h 920231"/>
              <a:gd name="connsiteX16" fmla="*/ 930946 w 9517857"/>
              <a:gd name="connsiteY16" fmla="*/ 735921 h 920231"/>
              <a:gd name="connsiteX17" fmla="*/ 986250 w 9517857"/>
              <a:gd name="connsiteY17" fmla="*/ 715405 h 920231"/>
              <a:gd name="connsiteX18" fmla="*/ 1013752 w 9517857"/>
              <a:gd name="connsiteY18" fmla="*/ 715236 h 920231"/>
              <a:gd name="connsiteX19" fmla="*/ 1023734 w 9517857"/>
              <a:gd name="connsiteY19" fmla="*/ 720446 h 920231"/>
              <a:gd name="connsiteX20" fmla="*/ 1063207 w 9517857"/>
              <a:gd name="connsiteY20" fmla="*/ 717526 h 920231"/>
              <a:gd name="connsiteX21" fmla="*/ 1081980 w 9517857"/>
              <a:gd name="connsiteY21" fmla="*/ 740330 h 920231"/>
              <a:gd name="connsiteX22" fmla="*/ 1218120 w 9517857"/>
              <a:gd name="connsiteY22" fmla="*/ 715155 h 920231"/>
              <a:gd name="connsiteX23" fmla="*/ 1397459 w 9517857"/>
              <a:gd name="connsiteY23" fmla="*/ 693065 h 920231"/>
              <a:gd name="connsiteX24" fmla="*/ 1580688 w 9517857"/>
              <a:gd name="connsiteY24" fmla="*/ 695572 h 920231"/>
              <a:gd name="connsiteX25" fmla="*/ 1772334 w 9517857"/>
              <a:gd name="connsiteY25" fmla="*/ 712515 h 920231"/>
              <a:gd name="connsiteX26" fmla="*/ 2002561 w 9517857"/>
              <a:gd name="connsiteY26" fmla="*/ 661792 h 920231"/>
              <a:gd name="connsiteX27" fmla="*/ 2135144 w 9517857"/>
              <a:gd name="connsiteY27" fmla="*/ 638376 h 920231"/>
              <a:gd name="connsiteX28" fmla="*/ 2440292 w 9517857"/>
              <a:gd name="connsiteY28" fmla="*/ 595737 h 920231"/>
              <a:gd name="connsiteX29" fmla="*/ 2547829 w 9517857"/>
              <a:gd name="connsiteY29" fmla="*/ 568025 h 920231"/>
              <a:gd name="connsiteX30" fmla="*/ 2658055 w 9517857"/>
              <a:gd name="connsiteY30" fmla="*/ 580602 h 920231"/>
              <a:gd name="connsiteX31" fmla="*/ 2693698 w 9517857"/>
              <a:gd name="connsiteY31" fmla="*/ 561904 h 920231"/>
              <a:gd name="connsiteX32" fmla="*/ 2699673 w 9517857"/>
              <a:gd name="connsiteY32" fmla="*/ 558275 h 920231"/>
              <a:gd name="connsiteX33" fmla="*/ 2727306 w 9517857"/>
              <a:gd name="connsiteY33" fmla="*/ 552573 h 920231"/>
              <a:gd name="connsiteX34" fmla="*/ 2730451 w 9517857"/>
              <a:gd name="connsiteY34" fmla="*/ 539933 h 920231"/>
              <a:gd name="connsiteX35" fmla="*/ 2768713 w 9517857"/>
              <a:gd name="connsiteY35" fmla="*/ 523450 h 920231"/>
              <a:gd name="connsiteX36" fmla="*/ 2820868 w 9517857"/>
              <a:gd name="connsiteY36" fmla="*/ 516035 h 920231"/>
              <a:gd name="connsiteX37" fmla="*/ 3073635 w 9517857"/>
              <a:gd name="connsiteY37" fmla="*/ 493169 h 920231"/>
              <a:gd name="connsiteX38" fmla="*/ 3222071 w 9517857"/>
              <a:gd name="connsiteY38" fmla="*/ 472434 h 920231"/>
              <a:gd name="connsiteX39" fmla="*/ 3274069 w 9517857"/>
              <a:gd name="connsiteY39" fmla="*/ 453480 h 920231"/>
              <a:gd name="connsiteX40" fmla="*/ 3349632 w 9517857"/>
              <a:gd name="connsiteY40" fmla="*/ 434458 h 920231"/>
              <a:gd name="connsiteX41" fmla="*/ 3479593 w 9517857"/>
              <a:gd name="connsiteY41" fmla="*/ 392312 h 920231"/>
              <a:gd name="connsiteX42" fmla="*/ 3651428 w 9517857"/>
              <a:gd name="connsiteY42" fmla="*/ 363682 h 920231"/>
              <a:gd name="connsiteX43" fmla="*/ 3750023 w 9517857"/>
              <a:gd name="connsiteY43" fmla="*/ 372553 h 920231"/>
              <a:gd name="connsiteX44" fmla="*/ 3844133 w 9517857"/>
              <a:gd name="connsiteY44" fmla="*/ 362523 h 920231"/>
              <a:gd name="connsiteX45" fmla="*/ 3933803 w 9517857"/>
              <a:gd name="connsiteY45" fmla="*/ 359190 h 920231"/>
              <a:gd name="connsiteX46" fmla="*/ 4266740 w 9517857"/>
              <a:gd name="connsiteY46" fmla="*/ 363329 h 920231"/>
              <a:gd name="connsiteX47" fmla="*/ 4430770 w 9517857"/>
              <a:gd name="connsiteY47" fmla="*/ 344518 h 920231"/>
              <a:gd name="connsiteX48" fmla="*/ 4512664 w 9517857"/>
              <a:gd name="connsiteY48" fmla="*/ 321823 h 920231"/>
              <a:gd name="connsiteX49" fmla="*/ 4616423 w 9517857"/>
              <a:gd name="connsiteY49" fmla="*/ 292789 h 920231"/>
              <a:gd name="connsiteX50" fmla="*/ 4807816 w 9517857"/>
              <a:gd name="connsiteY50" fmla="*/ 0 h 920231"/>
              <a:gd name="connsiteX51" fmla="*/ 4826683 w 9517857"/>
              <a:gd name="connsiteY51" fmla="*/ 165317 h 920231"/>
              <a:gd name="connsiteX52" fmla="*/ 4827826 w 9517857"/>
              <a:gd name="connsiteY52" fmla="*/ 248852 h 920231"/>
              <a:gd name="connsiteX53" fmla="*/ 4892569 w 9517857"/>
              <a:gd name="connsiteY53" fmla="*/ 251808 h 920231"/>
              <a:gd name="connsiteX54" fmla="*/ 4896611 w 9517857"/>
              <a:gd name="connsiteY54" fmla="*/ 242323 h 920231"/>
              <a:gd name="connsiteX55" fmla="*/ 4917286 w 9517857"/>
              <a:gd name="connsiteY55" fmla="*/ 245534 h 920231"/>
              <a:gd name="connsiteX56" fmla="*/ 4981173 w 9517857"/>
              <a:gd name="connsiteY56" fmla="*/ 248978 h 920231"/>
              <a:gd name="connsiteX57" fmla="*/ 5060397 w 9517857"/>
              <a:gd name="connsiteY57" fmla="*/ 265563 h 920231"/>
              <a:gd name="connsiteX58" fmla="*/ 5252996 w 9517857"/>
              <a:gd name="connsiteY58" fmla="*/ 272530 h 920231"/>
              <a:gd name="connsiteX59" fmla="*/ 5358056 w 9517857"/>
              <a:gd name="connsiteY59" fmla="*/ 249123 h 920231"/>
              <a:gd name="connsiteX60" fmla="*/ 5426496 w 9517857"/>
              <a:gd name="connsiteY60" fmla="*/ 237017 h 920231"/>
              <a:gd name="connsiteX61" fmla="*/ 5497161 w 9517857"/>
              <a:gd name="connsiteY61" fmla="*/ 230683 h 920231"/>
              <a:gd name="connsiteX62" fmla="*/ 5826043 w 9517857"/>
              <a:gd name="connsiteY62" fmla="*/ 149948 h 920231"/>
              <a:gd name="connsiteX63" fmla="*/ 6013415 w 9517857"/>
              <a:gd name="connsiteY63" fmla="*/ 139191 h 920231"/>
              <a:gd name="connsiteX64" fmla="*/ 6080994 w 9517857"/>
              <a:gd name="connsiteY64" fmla="*/ 144813 h 920231"/>
              <a:gd name="connsiteX65" fmla="*/ 6194152 w 9517857"/>
              <a:gd name="connsiteY65" fmla="*/ 153647 h 920231"/>
              <a:gd name="connsiteX66" fmla="*/ 6281379 w 9517857"/>
              <a:gd name="connsiteY66" fmla="*/ 183501 h 920231"/>
              <a:gd name="connsiteX67" fmla="*/ 6374947 w 9517857"/>
              <a:gd name="connsiteY67" fmla="*/ 181674 h 920231"/>
              <a:gd name="connsiteX68" fmla="*/ 6448518 w 9517857"/>
              <a:gd name="connsiteY68" fmla="*/ 166253 h 920231"/>
              <a:gd name="connsiteX69" fmla="*/ 6544700 w 9517857"/>
              <a:gd name="connsiteY69" fmla="*/ 169036 h 920231"/>
              <a:gd name="connsiteX70" fmla="*/ 6648353 w 9517857"/>
              <a:gd name="connsiteY70" fmla="*/ 174125 h 920231"/>
              <a:gd name="connsiteX71" fmla="*/ 6736227 w 9517857"/>
              <a:gd name="connsiteY71" fmla="*/ 175091 h 920231"/>
              <a:gd name="connsiteX72" fmla="*/ 6977218 w 9517857"/>
              <a:gd name="connsiteY72" fmla="*/ 186164 h 920231"/>
              <a:gd name="connsiteX73" fmla="*/ 7065221 w 9517857"/>
              <a:gd name="connsiteY73" fmla="*/ 229406 h 920231"/>
              <a:gd name="connsiteX74" fmla="*/ 7358195 w 9517857"/>
              <a:gd name="connsiteY74" fmla="*/ 253615 h 920231"/>
              <a:gd name="connsiteX75" fmla="*/ 7565449 w 9517857"/>
              <a:gd name="connsiteY75" fmla="*/ 260825 h 920231"/>
              <a:gd name="connsiteX76" fmla="*/ 7599285 w 9517857"/>
              <a:gd name="connsiteY76" fmla="*/ 267896 h 920231"/>
              <a:gd name="connsiteX77" fmla="*/ 7644411 w 9517857"/>
              <a:gd name="connsiteY77" fmla="*/ 260861 h 920231"/>
              <a:gd name="connsiteX78" fmla="*/ 7825110 w 9517857"/>
              <a:gd name="connsiteY78" fmla="*/ 230984 h 920231"/>
              <a:gd name="connsiteX79" fmla="*/ 7965805 w 9517857"/>
              <a:gd name="connsiteY79" fmla="*/ 202230 h 920231"/>
              <a:gd name="connsiteX80" fmla="*/ 8147401 w 9517857"/>
              <a:gd name="connsiteY80" fmla="*/ 207492 h 920231"/>
              <a:gd name="connsiteX81" fmla="*/ 8256033 w 9517857"/>
              <a:gd name="connsiteY81" fmla="*/ 195588 h 920231"/>
              <a:gd name="connsiteX82" fmla="*/ 8410677 w 9517857"/>
              <a:gd name="connsiteY82" fmla="*/ 174042 h 920231"/>
              <a:gd name="connsiteX83" fmla="*/ 8617841 w 9517857"/>
              <a:gd name="connsiteY83" fmla="*/ 157042 h 920231"/>
              <a:gd name="connsiteX84" fmla="*/ 8715976 w 9517857"/>
              <a:gd name="connsiteY84" fmla="*/ 180249 h 920231"/>
              <a:gd name="connsiteX85" fmla="*/ 8778827 w 9517857"/>
              <a:gd name="connsiteY85" fmla="*/ 174811 h 920231"/>
              <a:gd name="connsiteX86" fmla="*/ 8840778 w 9517857"/>
              <a:gd name="connsiteY86" fmla="*/ 145024 h 920231"/>
              <a:gd name="connsiteX87" fmla="*/ 9010380 w 9517857"/>
              <a:gd name="connsiteY87" fmla="*/ 93766 h 920231"/>
              <a:gd name="connsiteX88" fmla="*/ 9110856 w 9517857"/>
              <a:gd name="connsiteY88" fmla="*/ 72872 h 920231"/>
              <a:gd name="connsiteX89" fmla="*/ 9268817 w 9517857"/>
              <a:gd name="connsiteY89" fmla="*/ 54957 h 920231"/>
              <a:gd name="connsiteX90" fmla="*/ 9316667 w 9517857"/>
              <a:gd name="connsiteY90" fmla="*/ 46922 h 920231"/>
              <a:gd name="connsiteX91" fmla="*/ 9428209 w 9517857"/>
              <a:gd name="connsiteY91" fmla="*/ 31798 h 920231"/>
              <a:gd name="connsiteX92" fmla="*/ 9488916 w 9517857"/>
              <a:gd name="connsiteY92" fmla="*/ 1875 h 920231"/>
              <a:gd name="connsiteX0" fmla="*/ 9488916 w 9517857"/>
              <a:gd name="connsiteY0" fmla="*/ 1875 h 920231"/>
              <a:gd name="connsiteX1" fmla="*/ 9517857 w 9517857"/>
              <a:gd name="connsiteY1" fmla="*/ 1887 h 920231"/>
              <a:gd name="connsiteX2" fmla="*/ 9517857 w 9517857"/>
              <a:gd name="connsiteY2" fmla="*/ 920231 h 920231"/>
              <a:gd name="connsiteX3" fmla="*/ 14604 w 9517857"/>
              <a:gd name="connsiteY3" fmla="*/ 920231 h 920231"/>
              <a:gd name="connsiteX4" fmla="*/ 12841 w 9517857"/>
              <a:gd name="connsiteY4" fmla="*/ 919638 h 920231"/>
              <a:gd name="connsiteX5" fmla="*/ 93 w 9517857"/>
              <a:gd name="connsiteY5" fmla="*/ 914346 h 920231"/>
              <a:gd name="connsiteX6" fmla="*/ 58674 w 9517857"/>
              <a:gd name="connsiteY6" fmla="*/ 892197 h 920231"/>
              <a:gd name="connsiteX7" fmla="*/ 275005 w 9517857"/>
              <a:gd name="connsiteY7" fmla="*/ 809104 h 920231"/>
              <a:gd name="connsiteX8" fmla="*/ 587824 w 9517857"/>
              <a:gd name="connsiteY8" fmla="*/ 800070 h 920231"/>
              <a:gd name="connsiteX9" fmla="*/ 727985 w 9517857"/>
              <a:gd name="connsiteY9" fmla="*/ 721701 h 920231"/>
              <a:gd name="connsiteX10" fmla="*/ 778982 w 9517857"/>
              <a:gd name="connsiteY10" fmla="*/ 712017 h 920231"/>
              <a:gd name="connsiteX11" fmla="*/ 849944 w 9517857"/>
              <a:gd name="connsiteY11" fmla="*/ 719862 h 920231"/>
              <a:gd name="connsiteX12" fmla="*/ 901402 w 9517857"/>
              <a:gd name="connsiteY12" fmla="*/ 730920 h 920231"/>
              <a:gd name="connsiteX13" fmla="*/ 930946 w 9517857"/>
              <a:gd name="connsiteY13" fmla="*/ 735921 h 920231"/>
              <a:gd name="connsiteX14" fmla="*/ 986250 w 9517857"/>
              <a:gd name="connsiteY14" fmla="*/ 715405 h 920231"/>
              <a:gd name="connsiteX15" fmla="*/ 1013752 w 9517857"/>
              <a:gd name="connsiteY15" fmla="*/ 715236 h 920231"/>
              <a:gd name="connsiteX16" fmla="*/ 1023734 w 9517857"/>
              <a:gd name="connsiteY16" fmla="*/ 720446 h 920231"/>
              <a:gd name="connsiteX17" fmla="*/ 1063207 w 9517857"/>
              <a:gd name="connsiteY17" fmla="*/ 717526 h 920231"/>
              <a:gd name="connsiteX18" fmla="*/ 1081980 w 9517857"/>
              <a:gd name="connsiteY18" fmla="*/ 740330 h 920231"/>
              <a:gd name="connsiteX19" fmla="*/ 1218120 w 9517857"/>
              <a:gd name="connsiteY19" fmla="*/ 715155 h 920231"/>
              <a:gd name="connsiteX20" fmla="*/ 1397459 w 9517857"/>
              <a:gd name="connsiteY20" fmla="*/ 693065 h 920231"/>
              <a:gd name="connsiteX21" fmla="*/ 1580688 w 9517857"/>
              <a:gd name="connsiteY21" fmla="*/ 695572 h 920231"/>
              <a:gd name="connsiteX22" fmla="*/ 1772334 w 9517857"/>
              <a:gd name="connsiteY22" fmla="*/ 712515 h 920231"/>
              <a:gd name="connsiteX23" fmla="*/ 2002561 w 9517857"/>
              <a:gd name="connsiteY23" fmla="*/ 661792 h 920231"/>
              <a:gd name="connsiteX24" fmla="*/ 2135144 w 9517857"/>
              <a:gd name="connsiteY24" fmla="*/ 638376 h 920231"/>
              <a:gd name="connsiteX25" fmla="*/ 2440292 w 9517857"/>
              <a:gd name="connsiteY25" fmla="*/ 595737 h 920231"/>
              <a:gd name="connsiteX26" fmla="*/ 2547829 w 9517857"/>
              <a:gd name="connsiteY26" fmla="*/ 568025 h 920231"/>
              <a:gd name="connsiteX27" fmla="*/ 2658055 w 9517857"/>
              <a:gd name="connsiteY27" fmla="*/ 580602 h 920231"/>
              <a:gd name="connsiteX28" fmla="*/ 2693698 w 9517857"/>
              <a:gd name="connsiteY28" fmla="*/ 561904 h 920231"/>
              <a:gd name="connsiteX29" fmla="*/ 2699673 w 9517857"/>
              <a:gd name="connsiteY29" fmla="*/ 558275 h 920231"/>
              <a:gd name="connsiteX30" fmla="*/ 2727306 w 9517857"/>
              <a:gd name="connsiteY30" fmla="*/ 552573 h 920231"/>
              <a:gd name="connsiteX31" fmla="*/ 2730451 w 9517857"/>
              <a:gd name="connsiteY31" fmla="*/ 539933 h 920231"/>
              <a:gd name="connsiteX32" fmla="*/ 2768713 w 9517857"/>
              <a:gd name="connsiteY32" fmla="*/ 523450 h 920231"/>
              <a:gd name="connsiteX33" fmla="*/ 2820868 w 9517857"/>
              <a:gd name="connsiteY33" fmla="*/ 516035 h 920231"/>
              <a:gd name="connsiteX34" fmla="*/ 3073635 w 9517857"/>
              <a:gd name="connsiteY34" fmla="*/ 493169 h 920231"/>
              <a:gd name="connsiteX35" fmla="*/ 3222071 w 9517857"/>
              <a:gd name="connsiteY35" fmla="*/ 472434 h 920231"/>
              <a:gd name="connsiteX36" fmla="*/ 3274069 w 9517857"/>
              <a:gd name="connsiteY36" fmla="*/ 453480 h 920231"/>
              <a:gd name="connsiteX37" fmla="*/ 3349632 w 9517857"/>
              <a:gd name="connsiteY37" fmla="*/ 434458 h 920231"/>
              <a:gd name="connsiteX38" fmla="*/ 3479593 w 9517857"/>
              <a:gd name="connsiteY38" fmla="*/ 392312 h 920231"/>
              <a:gd name="connsiteX39" fmla="*/ 3651428 w 9517857"/>
              <a:gd name="connsiteY39" fmla="*/ 363682 h 920231"/>
              <a:gd name="connsiteX40" fmla="*/ 3750023 w 9517857"/>
              <a:gd name="connsiteY40" fmla="*/ 372553 h 920231"/>
              <a:gd name="connsiteX41" fmla="*/ 3844133 w 9517857"/>
              <a:gd name="connsiteY41" fmla="*/ 362523 h 920231"/>
              <a:gd name="connsiteX42" fmla="*/ 3933803 w 9517857"/>
              <a:gd name="connsiteY42" fmla="*/ 359190 h 920231"/>
              <a:gd name="connsiteX43" fmla="*/ 4266740 w 9517857"/>
              <a:gd name="connsiteY43" fmla="*/ 363329 h 920231"/>
              <a:gd name="connsiteX44" fmla="*/ 4430770 w 9517857"/>
              <a:gd name="connsiteY44" fmla="*/ 344518 h 920231"/>
              <a:gd name="connsiteX45" fmla="*/ 4512664 w 9517857"/>
              <a:gd name="connsiteY45" fmla="*/ 321823 h 920231"/>
              <a:gd name="connsiteX46" fmla="*/ 4616423 w 9517857"/>
              <a:gd name="connsiteY46" fmla="*/ 292789 h 920231"/>
              <a:gd name="connsiteX47" fmla="*/ 4807816 w 9517857"/>
              <a:gd name="connsiteY47" fmla="*/ 0 h 920231"/>
              <a:gd name="connsiteX48" fmla="*/ 4826683 w 9517857"/>
              <a:gd name="connsiteY48" fmla="*/ 165317 h 920231"/>
              <a:gd name="connsiteX49" fmla="*/ 4827826 w 9517857"/>
              <a:gd name="connsiteY49" fmla="*/ 248852 h 920231"/>
              <a:gd name="connsiteX50" fmla="*/ 4892569 w 9517857"/>
              <a:gd name="connsiteY50" fmla="*/ 251808 h 920231"/>
              <a:gd name="connsiteX51" fmla="*/ 4896611 w 9517857"/>
              <a:gd name="connsiteY51" fmla="*/ 242323 h 920231"/>
              <a:gd name="connsiteX52" fmla="*/ 4917286 w 9517857"/>
              <a:gd name="connsiteY52" fmla="*/ 245534 h 920231"/>
              <a:gd name="connsiteX53" fmla="*/ 4981173 w 9517857"/>
              <a:gd name="connsiteY53" fmla="*/ 248978 h 920231"/>
              <a:gd name="connsiteX54" fmla="*/ 5060397 w 9517857"/>
              <a:gd name="connsiteY54" fmla="*/ 265563 h 920231"/>
              <a:gd name="connsiteX55" fmla="*/ 5252996 w 9517857"/>
              <a:gd name="connsiteY55" fmla="*/ 272530 h 920231"/>
              <a:gd name="connsiteX56" fmla="*/ 5358056 w 9517857"/>
              <a:gd name="connsiteY56" fmla="*/ 249123 h 920231"/>
              <a:gd name="connsiteX57" fmla="*/ 5426496 w 9517857"/>
              <a:gd name="connsiteY57" fmla="*/ 237017 h 920231"/>
              <a:gd name="connsiteX58" fmla="*/ 5497161 w 9517857"/>
              <a:gd name="connsiteY58" fmla="*/ 230683 h 920231"/>
              <a:gd name="connsiteX59" fmla="*/ 5826043 w 9517857"/>
              <a:gd name="connsiteY59" fmla="*/ 149948 h 920231"/>
              <a:gd name="connsiteX60" fmla="*/ 6013415 w 9517857"/>
              <a:gd name="connsiteY60" fmla="*/ 139191 h 920231"/>
              <a:gd name="connsiteX61" fmla="*/ 6080994 w 9517857"/>
              <a:gd name="connsiteY61" fmla="*/ 144813 h 920231"/>
              <a:gd name="connsiteX62" fmla="*/ 6194152 w 9517857"/>
              <a:gd name="connsiteY62" fmla="*/ 153647 h 920231"/>
              <a:gd name="connsiteX63" fmla="*/ 6281379 w 9517857"/>
              <a:gd name="connsiteY63" fmla="*/ 183501 h 920231"/>
              <a:gd name="connsiteX64" fmla="*/ 6374947 w 9517857"/>
              <a:gd name="connsiteY64" fmla="*/ 181674 h 920231"/>
              <a:gd name="connsiteX65" fmla="*/ 6448518 w 9517857"/>
              <a:gd name="connsiteY65" fmla="*/ 166253 h 920231"/>
              <a:gd name="connsiteX66" fmla="*/ 6544700 w 9517857"/>
              <a:gd name="connsiteY66" fmla="*/ 169036 h 920231"/>
              <a:gd name="connsiteX67" fmla="*/ 6648353 w 9517857"/>
              <a:gd name="connsiteY67" fmla="*/ 174125 h 920231"/>
              <a:gd name="connsiteX68" fmla="*/ 6736227 w 9517857"/>
              <a:gd name="connsiteY68" fmla="*/ 175091 h 920231"/>
              <a:gd name="connsiteX69" fmla="*/ 6977218 w 9517857"/>
              <a:gd name="connsiteY69" fmla="*/ 186164 h 920231"/>
              <a:gd name="connsiteX70" fmla="*/ 7065221 w 9517857"/>
              <a:gd name="connsiteY70" fmla="*/ 229406 h 920231"/>
              <a:gd name="connsiteX71" fmla="*/ 7358195 w 9517857"/>
              <a:gd name="connsiteY71" fmla="*/ 253615 h 920231"/>
              <a:gd name="connsiteX72" fmla="*/ 7565449 w 9517857"/>
              <a:gd name="connsiteY72" fmla="*/ 260825 h 920231"/>
              <a:gd name="connsiteX73" fmla="*/ 7599285 w 9517857"/>
              <a:gd name="connsiteY73" fmla="*/ 267896 h 920231"/>
              <a:gd name="connsiteX74" fmla="*/ 7644411 w 9517857"/>
              <a:gd name="connsiteY74" fmla="*/ 260861 h 920231"/>
              <a:gd name="connsiteX75" fmla="*/ 7825110 w 9517857"/>
              <a:gd name="connsiteY75" fmla="*/ 230984 h 920231"/>
              <a:gd name="connsiteX76" fmla="*/ 7965805 w 9517857"/>
              <a:gd name="connsiteY76" fmla="*/ 202230 h 920231"/>
              <a:gd name="connsiteX77" fmla="*/ 8147401 w 9517857"/>
              <a:gd name="connsiteY77" fmla="*/ 207492 h 920231"/>
              <a:gd name="connsiteX78" fmla="*/ 8256033 w 9517857"/>
              <a:gd name="connsiteY78" fmla="*/ 195588 h 920231"/>
              <a:gd name="connsiteX79" fmla="*/ 8410677 w 9517857"/>
              <a:gd name="connsiteY79" fmla="*/ 174042 h 920231"/>
              <a:gd name="connsiteX80" fmla="*/ 8617841 w 9517857"/>
              <a:gd name="connsiteY80" fmla="*/ 157042 h 920231"/>
              <a:gd name="connsiteX81" fmla="*/ 8715976 w 9517857"/>
              <a:gd name="connsiteY81" fmla="*/ 180249 h 920231"/>
              <a:gd name="connsiteX82" fmla="*/ 8778827 w 9517857"/>
              <a:gd name="connsiteY82" fmla="*/ 174811 h 920231"/>
              <a:gd name="connsiteX83" fmla="*/ 8840778 w 9517857"/>
              <a:gd name="connsiteY83" fmla="*/ 145024 h 920231"/>
              <a:gd name="connsiteX84" fmla="*/ 9010380 w 9517857"/>
              <a:gd name="connsiteY84" fmla="*/ 93766 h 920231"/>
              <a:gd name="connsiteX85" fmla="*/ 9110856 w 9517857"/>
              <a:gd name="connsiteY85" fmla="*/ 72872 h 920231"/>
              <a:gd name="connsiteX86" fmla="*/ 9268817 w 9517857"/>
              <a:gd name="connsiteY86" fmla="*/ 54957 h 920231"/>
              <a:gd name="connsiteX87" fmla="*/ 9316667 w 9517857"/>
              <a:gd name="connsiteY87" fmla="*/ 46922 h 920231"/>
              <a:gd name="connsiteX88" fmla="*/ 9428209 w 9517857"/>
              <a:gd name="connsiteY88" fmla="*/ 31798 h 920231"/>
              <a:gd name="connsiteX89" fmla="*/ 9488916 w 9517857"/>
              <a:gd name="connsiteY89" fmla="*/ 1875 h 920231"/>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826683 w 9517857"/>
              <a:gd name="connsiteY48" fmla="*/ 163442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48518 w 9517857"/>
              <a:gd name="connsiteY64" fmla="*/ 16437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48518 w 9517857"/>
              <a:gd name="connsiteY64" fmla="*/ 16437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820868 w 9517857"/>
              <a:gd name="connsiteY32" fmla="*/ 514160 h 918356"/>
              <a:gd name="connsiteX33" fmla="*/ 3073635 w 9517857"/>
              <a:gd name="connsiteY33" fmla="*/ 491294 h 918356"/>
              <a:gd name="connsiteX34" fmla="*/ 3222071 w 9517857"/>
              <a:gd name="connsiteY34" fmla="*/ 470559 h 918356"/>
              <a:gd name="connsiteX35" fmla="*/ 3274069 w 9517857"/>
              <a:gd name="connsiteY35" fmla="*/ 451605 h 918356"/>
              <a:gd name="connsiteX36" fmla="*/ 3349632 w 9517857"/>
              <a:gd name="connsiteY36" fmla="*/ 432583 h 918356"/>
              <a:gd name="connsiteX37" fmla="*/ 3479593 w 9517857"/>
              <a:gd name="connsiteY37" fmla="*/ 390437 h 918356"/>
              <a:gd name="connsiteX38" fmla="*/ 3651428 w 9517857"/>
              <a:gd name="connsiteY38" fmla="*/ 361807 h 918356"/>
              <a:gd name="connsiteX39" fmla="*/ 3750023 w 9517857"/>
              <a:gd name="connsiteY39" fmla="*/ 370678 h 918356"/>
              <a:gd name="connsiteX40" fmla="*/ 3844133 w 9517857"/>
              <a:gd name="connsiteY40" fmla="*/ 360648 h 918356"/>
              <a:gd name="connsiteX41" fmla="*/ 3933803 w 9517857"/>
              <a:gd name="connsiteY41" fmla="*/ 357315 h 918356"/>
              <a:gd name="connsiteX42" fmla="*/ 4266740 w 9517857"/>
              <a:gd name="connsiteY42" fmla="*/ 361454 h 918356"/>
              <a:gd name="connsiteX43" fmla="*/ 4430770 w 9517857"/>
              <a:gd name="connsiteY43" fmla="*/ 342643 h 918356"/>
              <a:gd name="connsiteX44" fmla="*/ 4512664 w 9517857"/>
              <a:gd name="connsiteY44" fmla="*/ 319948 h 918356"/>
              <a:gd name="connsiteX45" fmla="*/ 4616423 w 9517857"/>
              <a:gd name="connsiteY45" fmla="*/ 290914 h 918356"/>
              <a:gd name="connsiteX46" fmla="*/ 4689163 w 9517857"/>
              <a:gd name="connsiteY46" fmla="*/ 272812 h 918356"/>
              <a:gd name="connsiteX47" fmla="*/ 4783273 w 9517857"/>
              <a:gd name="connsiteY47" fmla="*/ 248463 h 918356"/>
              <a:gd name="connsiteX48" fmla="*/ 4836507 w 9517857"/>
              <a:gd name="connsiteY48" fmla="*/ 256788 h 918356"/>
              <a:gd name="connsiteX49" fmla="*/ 4892569 w 9517857"/>
              <a:gd name="connsiteY49" fmla="*/ 249933 h 918356"/>
              <a:gd name="connsiteX50" fmla="*/ 4896611 w 9517857"/>
              <a:gd name="connsiteY50" fmla="*/ 240448 h 918356"/>
              <a:gd name="connsiteX51" fmla="*/ 4917286 w 9517857"/>
              <a:gd name="connsiteY51" fmla="*/ 243659 h 918356"/>
              <a:gd name="connsiteX52" fmla="*/ 4981173 w 9517857"/>
              <a:gd name="connsiteY52" fmla="*/ 247103 h 918356"/>
              <a:gd name="connsiteX53" fmla="*/ 5060397 w 9517857"/>
              <a:gd name="connsiteY53" fmla="*/ 263688 h 918356"/>
              <a:gd name="connsiteX54" fmla="*/ 5252996 w 9517857"/>
              <a:gd name="connsiteY54" fmla="*/ 270655 h 918356"/>
              <a:gd name="connsiteX55" fmla="*/ 5358056 w 9517857"/>
              <a:gd name="connsiteY55" fmla="*/ 247248 h 918356"/>
              <a:gd name="connsiteX56" fmla="*/ 5426496 w 9517857"/>
              <a:gd name="connsiteY56" fmla="*/ 235142 h 918356"/>
              <a:gd name="connsiteX57" fmla="*/ 5497161 w 9517857"/>
              <a:gd name="connsiteY57" fmla="*/ 228808 h 918356"/>
              <a:gd name="connsiteX58" fmla="*/ 5826043 w 9517857"/>
              <a:gd name="connsiteY58" fmla="*/ 148073 h 918356"/>
              <a:gd name="connsiteX59" fmla="*/ 6007627 w 9517857"/>
              <a:gd name="connsiteY59" fmla="*/ 147126 h 918356"/>
              <a:gd name="connsiteX60" fmla="*/ 6080994 w 9517857"/>
              <a:gd name="connsiteY60" fmla="*/ 142938 h 918356"/>
              <a:gd name="connsiteX61" fmla="*/ 6194152 w 9517857"/>
              <a:gd name="connsiteY61" fmla="*/ 151772 h 918356"/>
              <a:gd name="connsiteX62" fmla="*/ 6281379 w 9517857"/>
              <a:gd name="connsiteY62" fmla="*/ 181626 h 918356"/>
              <a:gd name="connsiteX63" fmla="*/ 6489033 w 9517857"/>
              <a:gd name="connsiteY63" fmla="*/ 167648 h 918356"/>
              <a:gd name="connsiteX64" fmla="*/ 6544700 w 9517857"/>
              <a:gd name="connsiteY64" fmla="*/ 167161 h 918356"/>
              <a:gd name="connsiteX65" fmla="*/ 6648353 w 9517857"/>
              <a:gd name="connsiteY65" fmla="*/ 172250 h 918356"/>
              <a:gd name="connsiteX66" fmla="*/ 6736227 w 9517857"/>
              <a:gd name="connsiteY66" fmla="*/ 173216 h 918356"/>
              <a:gd name="connsiteX67" fmla="*/ 6977218 w 9517857"/>
              <a:gd name="connsiteY67" fmla="*/ 184289 h 918356"/>
              <a:gd name="connsiteX68" fmla="*/ 7065221 w 9517857"/>
              <a:gd name="connsiteY68" fmla="*/ 227531 h 918356"/>
              <a:gd name="connsiteX69" fmla="*/ 7358195 w 9517857"/>
              <a:gd name="connsiteY69" fmla="*/ 251740 h 918356"/>
              <a:gd name="connsiteX70" fmla="*/ 7565449 w 9517857"/>
              <a:gd name="connsiteY70" fmla="*/ 258950 h 918356"/>
              <a:gd name="connsiteX71" fmla="*/ 7599285 w 9517857"/>
              <a:gd name="connsiteY71" fmla="*/ 266021 h 918356"/>
              <a:gd name="connsiteX72" fmla="*/ 7644411 w 9517857"/>
              <a:gd name="connsiteY72" fmla="*/ 258986 h 918356"/>
              <a:gd name="connsiteX73" fmla="*/ 7825110 w 9517857"/>
              <a:gd name="connsiteY73" fmla="*/ 229109 h 918356"/>
              <a:gd name="connsiteX74" fmla="*/ 7965805 w 9517857"/>
              <a:gd name="connsiteY74" fmla="*/ 200355 h 918356"/>
              <a:gd name="connsiteX75" fmla="*/ 8147401 w 9517857"/>
              <a:gd name="connsiteY75" fmla="*/ 205617 h 918356"/>
              <a:gd name="connsiteX76" fmla="*/ 8256033 w 9517857"/>
              <a:gd name="connsiteY76" fmla="*/ 193713 h 918356"/>
              <a:gd name="connsiteX77" fmla="*/ 8410677 w 9517857"/>
              <a:gd name="connsiteY77" fmla="*/ 172167 h 918356"/>
              <a:gd name="connsiteX78" fmla="*/ 8617841 w 9517857"/>
              <a:gd name="connsiteY78" fmla="*/ 155167 h 918356"/>
              <a:gd name="connsiteX79" fmla="*/ 8715976 w 9517857"/>
              <a:gd name="connsiteY79" fmla="*/ 178374 h 918356"/>
              <a:gd name="connsiteX80" fmla="*/ 8778827 w 9517857"/>
              <a:gd name="connsiteY80" fmla="*/ 172936 h 918356"/>
              <a:gd name="connsiteX81" fmla="*/ 8855248 w 9517857"/>
              <a:gd name="connsiteY81" fmla="*/ 143149 h 918356"/>
              <a:gd name="connsiteX82" fmla="*/ 9010380 w 9517857"/>
              <a:gd name="connsiteY82" fmla="*/ 91891 h 918356"/>
              <a:gd name="connsiteX83" fmla="*/ 9110856 w 9517857"/>
              <a:gd name="connsiteY83" fmla="*/ 70997 h 918356"/>
              <a:gd name="connsiteX84" fmla="*/ 9268817 w 9517857"/>
              <a:gd name="connsiteY84" fmla="*/ 53082 h 918356"/>
              <a:gd name="connsiteX85" fmla="*/ 9316667 w 9517857"/>
              <a:gd name="connsiteY85" fmla="*/ 45047 h 918356"/>
              <a:gd name="connsiteX86" fmla="*/ 9428209 w 9517857"/>
              <a:gd name="connsiteY86" fmla="*/ 29923 h 918356"/>
              <a:gd name="connsiteX87" fmla="*/ 9488916 w 9517857"/>
              <a:gd name="connsiteY8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820868 w 9517857"/>
              <a:gd name="connsiteY32" fmla="*/ 514160 h 918356"/>
              <a:gd name="connsiteX33" fmla="*/ 3073635 w 9517857"/>
              <a:gd name="connsiteY33" fmla="*/ 491294 h 918356"/>
              <a:gd name="connsiteX34" fmla="*/ 3222071 w 9517857"/>
              <a:gd name="connsiteY34" fmla="*/ 470559 h 918356"/>
              <a:gd name="connsiteX35" fmla="*/ 3274069 w 9517857"/>
              <a:gd name="connsiteY35" fmla="*/ 451605 h 918356"/>
              <a:gd name="connsiteX36" fmla="*/ 3349632 w 9517857"/>
              <a:gd name="connsiteY36" fmla="*/ 432583 h 918356"/>
              <a:gd name="connsiteX37" fmla="*/ 3479593 w 9517857"/>
              <a:gd name="connsiteY37" fmla="*/ 390437 h 918356"/>
              <a:gd name="connsiteX38" fmla="*/ 3651428 w 9517857"/>
              <a:gd name="connsiteY38" fmla="*/ 361807 h 918356"/>
              <a:gd name="connsiteX39" fmla="*/ 3844133 w 9517857"/>
              <a:gd name="connsiteY39" fmla="*/ 360648 h 918356"/>
              <a:gd name="connsiteX40" fmla="*/ 3933803 w 9517857"/>
              <a:gd name="connsiteY40" fmla="*/ 357315 h 918356"/>
              <a:gd name="connsiteX41" fmla="*/ 4266740 w 9517857"/>
              <a:gd name="connsiteY41" fmla="*/ 361454 h 918356"/>
              <a:gd name="connsiteX42" fmla="*/ 4430770 w 9517857"/>
              <a:gd name="connsiteY42" fmla="*/ 342643 h 918356"/>
              <a:gd name="connsiteX43" fmla="*/ 4512664 w 9517857"/>
              <a:gd name="connsiteY43" fmla="*/ 319948 h 918356"/>
              <a:gd name="connsiteX44" fmla="*/ 4616423 w 9517857"/>
              <a:gd name="connsiteY44" fmla="*/ 290914 h 918356"/>
              <a:gd name="connsiteX45" fmla="*/ 4689163 w 9517857"/>
              <a:gd name="connsiteY45" fmla="*/ 272812 h 918356"/>
              <a:gd name="connsiteX46" fmla="*/ 4783273 w 9517857"/>
              <a:gd name="connsiteY46" fmla="*/ 248463 h 918356"/>
              <a:gd name="connsiteX47" fmla="*/ 4836507 w 9517857"/>
              <a:gd name="connsiteY47" fmla="*/ 256788 h 918356"/>
              <a:gd name="connsiteX48" fmla="*/ 4892569 w 9517857"/>
              <a:gd name="connsiteY48" fmla="*/ 249933 h 918356"/>
              <a:gd name="connsiteX49" fmla="*/ 4896611 w 9517857"/>
              <a:gd name="connsiteY49" fmla="*/ 240448 h 918356"/>
              <a:gd name="connsiteX50" fmla="*/ 4917286 w 9517857"/>
              <a:gd name="connsiteY50" fmla="*/ 243659 h 918356"/>
              <a:gd name="connsiteX51" fmla="*/ 4981173 w 9517857"/>
              <a:gd name="connsiteY51" fmla="*/ 247103 h 918356"/>
              <a:gd name="connsiteX52" fmla="*/ 5060397 w 9517857"/>
              <a:gd name="connsiteY52" fmla="*/ 263688 h 918356"/>
              <a:gd name="connsiteX53" fmla="*/ 5252996 w 9517857"/>
              <a:gd name="connsiteY53" fmla="*/ 270655 h 918356"/>
              <a:gd name="connsiteX54" fmla="*/ 5358056 w 9517857"/>
              <a:gd name="connsiteY54" fmla="*/ 247248 h 918356"/>
              <a:gd name="connsiteX55" fmla="*/ 5426496 w 9517857"/>
              <a:gd name="connsiteY55" fmla="*/ 235142 h 918356"/>
              <a:gd name="connsiteX56" fmla="*/ 5497161 w 9517857"/>
              <a:gd name="connsiteY56" fmla="*/ 228808 h 918356"/>
              <a:gd name="connsiteX57" fmla="*/ 5826043 w 9517857"/>
              <a:gd name="connsiteY57" fmla="*/ 148073 h 918356"/>
              <a:gd name="connsiteX58" fmla="*/ 6007627 w 9517857"/>
              <a:gd name="connsiteY58" fmla="*/ 147126 h 918356"/>
              <a:gd name="connsiteX59" fmla="*/ 6080994 w 9517857"/>
              <a:gd name="connsiteY59" fmla="*/ 142938 h 918356"/>
              <a:gd name="connsiteX60" fmla="*/ 6194152 w 9517857"/>
              <a:gd name="connsiteY60" fmla="*/ 151772 h 918356"/>
              <a:gd name="connsiteX61" fmla="*/ 6281379 w 9517857"/>
              <a:gd name="connsiteY61" fmla="*/ 181626 h 918356"/>
              <a:gd name="connsiteX62" fmla="*/ 6489033 w 9517857"/>
              <a:gd name="connsiteY62" fmla="*/ 167648 h 918356"/>
              <a:gd name="connsiteX63" fmla="*/ 6544700 w 9517857"/>
              <a:gd name="connsiteY63" fmla="*/ 167161 h 918356"/>
              <a:gd name="connsiteX64" fmla="*/ 6648353 w 9517857"/>
              <a:gd name="connsiteY64" fmla="*/ 172250 h 918356"/>
              <a:gd name="connsiteX65" fmla="*/ 6736227 w 9517857"/>
              <a:gd name="connsiteY65" fmla="*/ 173216 h 918356"/>
              <a:gd name="connsiteX66" fmla="*/ 6977218 w 9517857"/>
              <a:gd name="connsiteY66" fmla="*/ 184289 h 918356"/>
              <a:gd name="connsiteX67" fmla="*/ 7065221 w 9517857"/>
              <a:gd name="connsiteY67" fmla="*/ 227531 h 918356"/>
              <a:gd name="connsiteX68" fmla="*/ 7358195 w 9517857"/>
              <a:gd name="connsiteY68" fmla="*/ 251740 h 918356"/>
              <a:gd name="connsiteX69" fmla="*/ 7565449 w 9517857"/>
              <a:gd name="connsiteY69" fmla="*/ 258950 h 918356"/>
              <a:gd name="connsiteX70" fmla="*/ 7599285 w 9517857"/>
              <a:gd name="connsiteY70" fmla="*/ 266021 h 918356"/>
              <a:gd name="connsiteX71" fmla="*/ 7644411 w 9517857"/>
              <a:gd name="connsiteY71" fmla="*/ 258986 h 918356"/>
              <a:gd name="connsiteX72" fmla="*/ 7825110 w 9517857"/>
              <a:gd name="connsiteY72" fmla="*/ 229109 h 918356"/>
              <a:gd name="connsiteX73" fmla="*/ 7965805 w 9517857"/>
              <a:gd name="connsiteY73" fmla="*/ 200355 h 918356"/>
              <a:gd name="connsiteX74" fmla="*/ 8147401 w 9517857"/>
              <a:gd name="connsiteY74" fmla="*/ 205617 h 918356"/>
              <a:gd name="connsiteX75" fmla="*/ 8256033 w 9517857"/>
              <a:gd name="connsiteY75" fmla="*/ 193713 h 918356"/>
              <a:gd name="connsiteX76" fmla="*/ 8410677 w 9517857"/>
              <a:gd name="connsiteY76" fmla="*/ 172167 h 918356"/>
              <a:gd name="connsiteX77" fmla="*/ 8617841 w 9517857"/>
              <a:gd name="connsiteY77" fmla="*/ 155167 h 918356"/>
              <a:gd name="connsiteX78" fmla="*/ 8715976 w 9517857"/>
              <a:gd name="connsiteY78" fmla="*/ 178374 h 918356"/>
              <a:gd name="connsiteX79" fmla="*/ 8778827 w 9517857"/>
              <a:gd name="connsiteY79" fmla="*/ 172936 h 918356"/>
              <a:gd name="connsiteX80" fmla="*/ 8855248 w 9517857"/>
              <a:gd name="connsiteY80" fmla="*/ 143149 h 918356"/>
              <a:gd name="connsiteX81" fmla="*/ 9010380 w 9517857"/>
              <a:gd name="connsiteY81" fmla="*/ 91891 h 918356"/>
              <a:gd name="connsiteX82" fmla="*/ 9110856 w 9517857"/>
              <a:gd name="connsiteY82" fmla="*/ 70997 h 918356"/>
              <a:gd name="connsiteX83" fmla="*/ 9268817 w 9517857"/>
              <a:gd name="connsiteY83" fmla="*/ 53082 h 918356"/>
              <a:gd name="connsiteX84" fmla="*/ 9316667 w 9517857"/>
              <a:gd name="connsiteY84" fmla="*/ 45047 h 918356"/>
              <a:gd name="connsiteX85" fmla="*/ 9428209 w 9517857"/>
              <a:gd name="connsiteY85" fmla="*/ 29923 h 918356"/>
              <a:gd name="connsiteX86" fmla="*/ 9488916 w 9517857"/>
              <a:gd name="connsiteY8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78982 w 9517857"/>
              <a:gd name="connsiteY9" fmla="*/ 710142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081980 w 9517857"/>
              <a:gd name="connsiteY17" fmla="*/ 738455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081980 w 9517857"/>
              <a:gd name="connsiteY17" fmla="*/ 738455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142754 w 9517857"/>
              <a:gd name="connsiteY17" fmla="*/ 725374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02561 w 9517857"/>
              <a:gd name="connsiteY21" fmla="*/ 659917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4948 w 9517857"/>
              <a:gd name="connsiteY74" fmla="*/ 16824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4948 w 9517857"/>
              <a:gd name="connsiteY74" fmla="*/ 16824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2820868 w 9517857"/>
              <a:gd name="connsiteY28" fmla="*/ 514160 h 918356"/>
              <a:gd name="connsiteX29" fmla="*/ 3073635 w 9517857"/>
              <a:gd name="connsiteY29" fmla="*/ 491294 h 918356"/>
              <a:gd name="connsiteX30" fmla="*/ 3222071 w 9517857"/>
              <a:gd name="connsiteY30" fmla="*/ 470559 h 918356"/>
              <a:gd name="connsiteX31" fmla="*/ 3274069 w 9517857"/>
              <a:gd name="connsiteY31" fmla="*/ 451605 h 918356"/>
              <a:gd name="connsiteX32" fmla="*/ 3349632 w 9517857"/>
              <a:gd name="connsiteY32" fmla="*/ 432583 h 918356"/>
              <a:gd name="connsiteX33" fmla="*/ 3479593 w 9517857"/>
              <a:gd name="connsiteY33" fmla="*/ 390437 h 918356"/>
              <a:gd name="connsiteX34" fmla="*/ 3651428 w 9517857"/>
              <a:gd name="connsiteY34" fmla="*/ 361807 h 918356"/>
              <a:gd name="connsiteX35" fmla="*/ 3844133 w 9517857"/>
              <a:gd name="connsiteY35" fmla="*/ 360648 h 918356"/>
              <a:gd name="connsiteX36" fmla="*/ 3933803 w 9517857"/>
              <a:gd name="connsiteY36" fmla="*/ 357315 h 918356"/>
              <a:gd name="connsiteX37" fmla="*/ 4266740 w 9517857"/>
              <a:gd name="connsiteY37" fmla="*/ 361454 h 918356"/>
              <a:gd name="connsiteX38" fmla="*/ 4430770 w 9517857"/>
              <a:gd name="connsiteY38" fmla="*/ 342643 h 918356"/>
              <a:gd name="connsiteX39" fmla="*/ 4512664 w 9517857"/>
              <a:gd name="connsiteY39" fmla="*/ 319948 h 918356"/>
              <a:gd name="connsiteX40" fmla="*/ 4616423 w 9517857"/>
              <a:gd name="connsiteY40" fmla="*/ 290914 h 918356"/>
              <a:gd name="connsiteX41" fmla="*/ 4689163 w 9517857"/>
              <a:gd name="connsiteY41" fmla="*/ 272812 h 918356"/>
              <a:gd name="connsiteX42" fmla="*/ 4783273 w 9517857"/>
              <a:gd name="connsiteY42" fmla="*/ 248463 h 918356"/>
              <a:gd name="connsiteX43" fmla="*/ 4836507 w 9517857"/>
              <a:gd name="connsiteY43" fmla="*/ 256788 h 918356"/>
              <a:gd name="connsiteX44" fmla="*/ 4892569 w 9517857"/>
              <a:gd name="connsiteY44" fmla="*/ 249933 h 918356"/>
              <a:gd name="connsiteX45" fmla="*/ 4896611 w 9517857"/>
              <a:gd name="connsiteY45" fmla="*/ 240448 h 918356"/>
              <a:gd name="connsiteX46" fmla="*/ 4917286 w 9517857"/>
              <a:gd name="connsiteY46" fmla="*/ 243659 h 918356"/>
              <a:gd name="connsiteX47" fmla="*/ 4981173 w 9517857"/>
              <a:gd name="connsiteY47" fmla="*/ 247103 h 918356"/>
              <a:gd name="connsiteX48" fmla="*/ 5060397 w 9517857"/>
              <a:gd name="connsiteY48" fmla="*/ 263688 h 918356"/>
              <a:gd name="connsiteX49" fmla="*/ 5252996 w 9517857"/>
              <a:gd name="connsiteY49" fmla="*/ 270655 h 918356"/>
              <a:gd name="connsiteX50" fmla="*/ 5358056 w 9517857"/>
              <a:gd name="connsiteY50" fmla="*/ 247248 h 918356"/>
              <a:gd name="connsiteX51" fmla="*/ 5426496 w 9517857"/>
              <a:gd name="connsiteY51" fmla="*/ 235142 h 918356"/>
              <a:gd name="connsiteX52" fmla="*/ 5497161 w 9517857"/>
              <a:gd name="connsiteY52" fmla="*/ 228808 h 918356"/>
              <a:gd name="connsiteX53" fmla="*/ 5826043 w 9517857"/>
              <a:gd name="connsiteY53" fmla="*/ 148073 h 918356"/>
              <a:gd name="connsiteX54" fmla="*/ 6007627 w 9517857"/>
              <a:gd name="connsiteY54" fmla="*/ 147126 h 918356"/>
              <a:gd name="connsiteX55" fmla="*/ 6080994 w 9517857"/>
              <a:gd name="connsiteY55" fmla="*/ 142938 h 918356"/>
              <a:gd name="connsiteX56" fmla="*/ 6194152 w 9517857"/>
              <a:gd name="connsiteY56" fmla="*/ 151772 h 918356"/>
              <a:gd name="connsiteX57" fmla="*/ 6281379 w 9517857"/>
              <a:gd name="connsiteY57" fmla="*/ 181626 h 918356"/>
              <a:gd name="connsiteX58" fmla="*/ 6489033 w 9517857"/>
              <a:gd name="connsiteY58" fmla="*/ 167648 h 918356"/>
              <a:gd name="connsiteX59" fmla="*/ 6544700 w 9517857"/>
              <a:gd name="connsiteY59" fmla="*/ 167161 h 918356"/>
              <a:gd name="connsiteX60" fmla="*/ 6648353 w 9517857"/>
              <a:gd name="connsiteY60" fmla="*/ 172250 h 918356"/>
              <a:gd name="connsiteX61" fmla="*/ 6736227 w 9517857"/>
              <a:gd name="connsiteY61" fmla="*/ 173216 h 918356"/>
              <a:gd name="connsiteX62" fmla="*/ 6977218 w 9517857"/>
              <a:gd name="connsiteY62" fmla="*/ 184289 h 918356"/>
              <a:gd name="connsiteX63" fmla="*/ 7065221 w 9517857"/>
              <a:gd name="connsiteY63" fmla="*/ 227531 h 918356"/>
              <a:gd name="connsiteX64" fmla="*/ 7358195 w 9517857"/>
              <a:gd name="connsiteY64" fmla="*/ 251740 h 918356"/>
              <a:gd name="connsiteX65" fmla="*/ 7565449 w 9517857"/>
              <a:gd name="connsiteY65" fmla="*/ 258950 h 918356"/>
              <a:gd name="connsiteX66" fmla="*/ 7599285 w 9517857"/>
              <a:gd name="connsiteY66" fmla="*/ 266021 h 918356"/>
              <a:gd name="connsiteX67" fmla="*/ 7644411 w 9517857"/>
              <a:gd name="connsiteY67" fmla="*/ 258986 h 918356"/>
              <a:gd name="connsiteX68" fmla="*/ 7825110 w 9517857"/>
              <a:gd name="connsiteY68" fmla="*/ 229109 h 918356"/>
              <a:gd name="connsiteX69" fmla="*/ 7965805 w 9517857"/>
              <a:gd name="connsiteY69" fmla="*/ 200355 h 918356"/>
              <a:gd name="connsiteX70" fmla="*/ 8147401 w 9517857"/>
              <a:gd name="connsiteY70" fmla="*/ 205617 h 918356"/>
              <a:gd name="connsiteX71" fmla="*/ 8256033 w 9517857"/>
              <a:gd name="connsiteY71" fmla="*/ 193713 h 918356"/>
              <a:gd name="connsiteX72" fmla="*/ 8410677 w 9517857"/>
              <a:gd name="connsiteY72" fmla="*/ 172167 h 918356"/>
              <a:gd name="connsiteX73" fmla="*/ 8614948 w 9517857"/>
              <a:gd name="connsiteY73" fmla="*/ 168247 h 918356"/>
              <a:gd name="connsiteX74" fmla="*/ 8715976 w 9517857"/>
              <a:gd name="connsiteY74" fmla="*/ 178374 h 918356"/>
              <a:gd name="connsiteX75" fmla="*/ 8778827 w 9517857"/>
              <a:gd name="connsiteY75" fmla="*/ 172936 h 918356"/>
              <a:gd name="connsiteX76" fmla="*/ 8855248 w 9517857"/>
              <a:gd name="connsiteY76" fmla="*/ 143149 h 918356"/>
              <a:gd name="connsiteX77" fmla="*/ 9010380 w 9517857"/>
              <a:gd name="connsiteY77" fmla="*/ 91891 h 918356"/>
              <a:gd name="connsiteX78" fmla="*/ 9110856 w 9517857"/>
              <a:gd name="connsiteY78" fmla="*/ 70997 h 918356"/>
              <a:gd name="connsiteX79" fmla="*/ 9268817 w 9517857"/>
              <a:gd name="connsiteY79" fmla="*/ 53082 h 918356"/>
              <a:gd name="connsiteX80" fmla="*/ 9316667 w 9517857"/>
              <a:gd name="connsiteY80" fmla="*/ 45047 h 918356"/>
              <a:gd name="connsiteX81" fmla="*/ 9428209 w 9517857"/>
              <a:gd name="connsiteY81" fmla="*/ 29923 h 918356"/>
              <a:gd name="connsiteX82" fmla="*/ 9488916 w 9517857"/>
              <a:gd name="connsiteY8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3073635 w 9517857"/>
              <a:gd name="connsiteY28" fmla="*/ 491294 h 918356"/>
              <a:gd name="connsiteX29" fmla="*/ 3222071 w 9517857"/>
              <a:gd name="connsiteY29" fmla="*/ 470559 h 918356"/>
              <a:gd name="connsiteX30" fmla="*/ 3274069 w 9517857"/>
              <a:gd name="connsiteY30" fmla="*/ 451605 h 918356"/>
              <a:gd name="connsiteX31" fmla="*/ 3349632 w 9517857"/>
              <a:gd name="connsiteY31" fmla="*/ 432583 h 918356"/>
              <a:gd name="connsiteX32" fmla="*/ 3479593 w 9517857"/>
              <a:gd name="connsiteY32" fmla="*/ 390437 h 918356"/>
              <a:gd name="connsiteX33" fmla="*/ 3651428 w 9517857"/>
              <a:gd name="connsiteY33" fmla="*/ 361807 h 918356"/>
              <a:gd name="connsiteX34" fmla="*/ 3844133 w 9517857"/>
              <a:gd name="connsiteY34" fmla="*/ 360648 h 918356"/>
              <a:gd name="connsiteX35" fmla="*/ 3933803 w 9517857"/>
              <a:gd name="connsiteY35" fmla="*/ 357315 h 918356"/>
              <a:gd name="connsiteX36" fmla="*/ 4266740 w 9517857"/>
              <a:gd name="connsiteY36" fmla="*/ 361454 h 918356"/>
              <a:gd name="connsiteX37" fmla="*/ 4430770 w 9517857"/>
              <a:gd name="connsiteY37" fmla="*/ 342643 h 918356"/>
              <a:gd name="connsiteX38" fmla="*/ 4512664 w 9517857"/>
              <a:gd name="connsiteY38" fmla="*/ 319948 h 918356"/>
              <a:gd name="connsiteX39" fmla="*/ 4616423 w 9517857"/>
              <a:gd name="connsiteY39" fmla="*/ 290914 h 918356"/>
              <a:gd name="connsiteX40" fmla="*/ 4689163 w 9517857"/>
              <a:gd name="connsiteY40" fmla="*/ 272812 h 918356"/>
              <a:gd name="connsiteX41" fmla="*/ 4783273 w 9517857"/>
              <a:gd name="connsiteY41" fmla="*/ 248463 h 918356"/>
              <a:gd name="connsiteX42" fmla="*/ 4836507 w 9517857"/>
              <a:gd name="connsiteY42" fmla="*/ 256788 h 918356"/>
              <a:gd name="connsiteX43" fmla="*/ 4892569 w 9517857"/>
              <a:gd name="connsiteY43" fmla="*/ 249933 h 918356"/>
              <a:gd name="connsiteX44" fmla="*/ 4896611 w 9517857"/>
              <a:gd name="connsiteY44" fmla="*/ 240448 h 918356"/>
              <a:gd name="connsiteX45" fmla="*/ 4917286 w 9517857"/>
              <a:gd name="connsiteY45" fmla="*/ 243659 h 918356"/>
              <a:gd name="connsiteX46" fmla="*/ 4981173 w 9517857"/>
              <a:gd name="connsiteY46" fmla="*/ 247103 h 918356"/>
              <a:gd name="connsiteX47" fmla="*/ 5060397 w 9517857"/>
              <a:gd name="connsiteY47" fmla="*/ 263688 h 918356"/>
              <a:gd name="connsiteX48" fmla="*/ 5252996 w 9517857"/>
              <a:gd name="connsiteY48" fmla="*/ 270655 h 918356"/>
              <a:gd name="connsiteX49" fmla="*/ 5358056 w 9517857"/>
              <a:gd name="connsiteY49" fmla="*/ 247248 h 918356"/>
              <a:gd name="connsiteX50" fmla="*/ 5426496 w 9517857"/>
              <a:gd name="connsiteY50" fmla="*/ 235142 h 918356"/>
              <a:gd name="connsiteX51" fmla="*/ 5497161 w 9517857"/>
              <a:gd name="connsiteY51" fmla="*/ 228808 h 918356"/>
              <a:gd name="connsiteX52" fmla="*/ 5826043 w 9517857"/>
              <a:gd name="connsiteY52" fmla="*/ 148073 h 918356"/>
              <a:gd name="connsiteX53" fmla="*/ 6007627 w 9517857"/>
              <a:gd name="connsiteY53" fmla="*/ 147126 h 918356"/>
              <a:gd name="connsiteX54" fmla="*/ 6080994 w 9517857"/>
              <a:gd name="connsiteY54" fmla="*/ 142938 h 918356"/>
              <a:gd name="connsiteX55" fmla="*/ 6194152 w 9517857"/>
              <a:gd name="connsiteY55" fmla="*/ 151772 h 918356"/>
              <a:gd name="connsiteX56" fmla="*/ 6281379 w 9517857"/>
              <a:gd name="connsiteY56" fmla="*/ 181626 h 918356"/>
              <a:gd name="connsiteX57" fmla="*/ 6489033 w 9517857"/>
              <a:gd name="connsiteY57" fmla="*/ 167648 h 918356"/>
              <a:gd name="connsiteX58" fmla="*/ 6544700 w 9517857"/>
              <a:gd name="connsiteY58" fmla="*/ 167161 h 918356"/>
              <a:gd name="connsiteX59" fmla="*/ 6648353 w 9517857"/>
              <a:gd name="connsiteY59" fmla="*/ 172250 h 918356"/>
              <a:gd name="connsiteX60" fmla="*/ 6736227 w 9517857"/>
              <a:gd name="connsiteY60" fmla="*/ 173216 h 918356"/>
              <a:gd name="connsiteX61" fmla="*/ 6977218 w 9517857"/>
              <a:gd name="connsiteY61" fmla="*/ 184289 h 918356"/>
              <a:gd name="connsiteX62" fmla="*/ 7065221 w 9517857"/>
              <a:gd name="connsiteY62" fmla="*/ 227531 h 918356"/>
              <a:gd name="connsiteX63" fmla="*/ 7358195 w 9517857"/>
              <a:gd name="connsiteY63" fmla="*/ 251740 h 918356"/>
              <a:gd name="connsiteX64" fmla="*/ 7565449 w 9517857"/>
              <a:gd name="connsiteY64" fmla="*/ 258950 h 918356"/>
              <a:gd name="connsiteX65" fmla="*/ 7599285 w 9517857"/>
              <a:gd name="connsiteY65" fmla="*/ 266021 h 918356"/>
              <a:gd name="connsiteX66" fmla="*/ 7644411 w 9517857"/>
              <a:gd name="connsiteY66" fmla="*/ 258986 h 918356"/>
              <a:gd name="connsiteX67" fmla="*/ 7825110 w 9517857"/>
              <a:gd name="connsiteY67" fmla="*/ 229109 h 918356"/>
              <a:gd name="connsiteX68" fmla="*/ 7965805 w 9517857"/>
              <a:gd name="connsiteY68" fmla="*/ 200355 h 918356"/>
              <a:gd name="connsiteX69" fmla="*/ 8147401 w 9517857"/>
              <a:gd name="connsiteY69" fmla="*/ 205617 h 918356"/>
              <a:gd name="connsiteX70" fmla="*/ 8256033 w 9517857"/>
              <a:gd name="connsiteY70" fmla="*/ 193713 h 918356"/>
              <a:gd name="connsiteX71" fmla="*/ 8410677 w 9517857"/>
              <a:gd name="connsiteY71" fmla="*/ 172167 h 918356"/>
              <a:gd name="connsiteX72" fmla="*/ 8614948 w 9517857"/>
              <a:gd name="connsiteY72" fmla="*/ 168247 h 918356"/>
              <a:gd name="connsiteX73" fmla="*/ 8715976 w 9517857"/>
              <a:gd name="connsiteY73" fmla="*/ 178374 h 918356"/>
              <a:gd name="connsiteX74" fmla="*/ 8778827 w 9517857"/>
              <a:gd name="connsiteY74" fmla="*/ 172936 h 918356"/>
              <a:gd name="connsiteX75" fmla="*/ 8855248 w 9517857"/>
              <a:gd name="connsiteY75" fmla="*/ 143149 h 918356"/>
              <a:gd name="connsiteX76" fmla="*/ 9010380 w 9517857"/>
              <a:gd name="connsiteY76" fmla="*/ 91891 h 918356"/>
              <a:gd name="connsiteX77" fmla="*/ 9110856 w 9517857"/>
              <a:gd name="connsiteY77" fmla="*/ 70997 h 918356"/>
              <a:gd name="connsiteX78" fmla="*/ 9268817 w 9517857"/>
              <a:gd name="connsiteY78" fmla="*/ 53082 h 918356"/>
              <a:gd name="connsiteX79" fmla="*/ 9316667 w 9517857"/>
              <a:gd name="connsiteY79" fmla="*/ 45047 h 918356"/>
              <a:gd name="connsiteX80" fmla="*/ 9428209 w 9517857"/>
              <a:gd name="connsiteY80" fmla="*/ 29923 h 918356"/>
              <a:gd name="connsiteX81" fmla="*/ 9488916 w 9517857"/>
              <a:gd name="connsiteY8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3073635 w 9517857"/>
              <a:gd name="connsiteY28" fmla="*/ 491294 h 918356"/>
              <a:gd name="connsiteX29" fmla="*/ 3222071 w 9517857"/>
              <a:gd name="connsiteY29" fmla="*/ 470559 h 918356"/>
              <a:gd name="connsiteX30" fmla="*/ 3274069 w 9517857"/>
              <a:gd name="connsiteY30" fmla="*/ 451605 h 918356"/>
              <a:gd name="connsiteX31" fmla="*/ 3349632 w 9517857"/>
              <a:gd name="connsiteY31" fmla="*/ 432583 h 918356"/>
              <a:gd name="connsiteX32" fmla="*/ 3479593 w 9517857"/>
              <a:gd name="connsiteY32" fmla="*/ 390437 h 918356"/>
              <a:gd name="connsiteX33" fmla="*/ 3651428 w 9517857"/>
              <a:gd name="connsiteY33" fmla="*/ 361807 h 918356"/>
              <a:gd name="connsiteX34" fmla="*/ 3844133 w 9517857"/>
              <a:gd name="connsiteY34" fmla="*/ 360648 h 918356"/>
              <a:gd name="connsiteX35" fmla="*/ 3933803 w 9517857"/>
              <a:gd name="connsiteY35" fmla="*/ 357315 h 918356"/>
              <a:gd name="connsiteX36" fmla="*/ 4266740 w 9517857"/>
              <a:gd name="connsiteY36" fmla="*/ 361454 h 918356"/>
              <a:gd name="connsiteX37" fmla="*/ 4430770 w 9517857"/>
              <a:gd name="connsiteY37" fmla="*/ 342643 h 918356"/>
              <a:gd name="connsiteX38" fmla="*/ 4512664 w 9517857"/>
              <a:gd name="connsiteY38" fmla="*/ 319948 h 918356"/>
              <a:gd name="connsiteX39" fmla="*/ 4616423 w 9517857"/>
              <a:gd name="connsiteY39" fmla="*/ 290914 h 918356"/>
              <a:gd name="connsiteX40" fmla="*/ 4689163 w 9517857"/>
              <a:gd name="connsiteY40" fmla="*/ 272812 h 918356"/>
              <a:gd name="connsiteX41" fmla="*/ 4783273 w 9517857"/>
              <a:gd name="connsiteY41" fmla="*/ 248463 h 918356"/>
              <a:gd name="connsiteX42" fmla="*/ 4836507 w 9517857"/>
              <a:gd name="connsiteY42" fmla="*/ 256788 h 918356"/>
              <a:gd name="connsiteX43" fmla="*/ 4892569 w 9517857"/>
              <a:gd name="connsiteY43" fmla="*/ 249933 h 918356"/>
              <a:gd name="connsiteX44" fmla="*/ 4896611 w 9517857"/>
              <a:gd name="connsiteY44" fmla="*/ 240448 h 918356"/>
              <a:gd name="connsiteX45" fmla="*/ 4917286 w 9517857"/>
              <a:gd name="connsiteY45" fmla="*/ 243659 h 918356"/>
              <a:gd name="connsiteX46" fmla="*/ 4981173 w 9517857"/>
              <a:gd name="connsiteY46" fmla="*/ 247103 h 918356"/>
              <a:gd name="connsiteX47" fmla="*/ 5060397 w 9517857"/>
              <a:gd name="connsiteY47" fmla="*/ 263688 h 918356"/>
              <a:gd name="connsiteX48" fmla="*/ 5252996 w 9517857"/>
              <a:gd name="connsiteY48" fmla="*/ 270655 h 918356"/>
              <a:gd name="connsiteX49" fmla="*/ 5358056 w 9517857"/>
              <a:gd name="connsiteY49" fmla="*/ 247248 h 918356"/>
              <a:gd name="connsiteX50" fmla="*/ 5426496 w 9517857"/>
              <a:gd name="connsiteY50" fmla="*/ 235142 h 918356"/>
              <a:gd name="connsiteX51" fmla="*/ 5497161 w 9517857"/>
              <a:gd name="connsiteY51" fmla="*/ 228808 h 918356"/>
              <a:gd name="connsiteX52" fmla="*/ 5826043 w 9517857"/>
              <a:gd name="connsiteY52" fmla="*/ 148073 h 918356"/>
              <a:gd name="connsiteX53" fmla="*/ 6007627 w 9517857"/>
              <a:gd name="connsiteY53" fmla="*/ 147126 h 918356"/>
              <a:gd name="connsiteX54" fmla="*/ 6080994 w 9517857"/>
              <a:gd name="connsiteY54" fmla="*/ 142938 h 918356"/>
              <a:gd name="connsiteX55" fmla="*/ 6194152 w 9517857"/>
              <a:gd name="connsiteY55" fmla="*/ 151772 h 918356"/>
              <a:gd name="connsiteX56" fmla="*/ 6281379 w 9517857"/>
              <a:gd name="connsiteY56" fmla="*/ 181626 h 918356"/>
              <a:gd name="connsiteX57" fmla="*/ 6489033 w 9517857"/>
              <a:gd name="connsiteY57" fmla="*/ 167648 h 918356"/>
              <a:gd name="connsiteX58" fmla="*/ 6544700 w 9517857"/>
              <a:gd name="connsiteY58" fmla="*/ 167161 h 918356"/>
              <a:gd name="connsiteX59" fmla="*/ 6648353 w 9517857"/>
              <a:gd name="connsiteY59" fmla="*/ 172250 h 918356"/>
              <a:gd name="connsiteX60" fmla="*/ 6736227 w 9517857"/>
              <a:gd name="connsiteY60" fmla="*/ 173216 h 918356"/>
              <a:gd name="connsiteX61" fmla="*/ 6977218 w 9517857"/>
              <a:gd name="connsiteY61" fmla="*/ 184289 h 918356"/>
              <a:gd name="connsiteX62" fmla="*/ 7065221 w 9517857"/>
              <a:gd name="connsiteY62" fmla="*/ 227531 h 918356"/>
              <a:gd name="connsiteX63" fmla="*/ 7358195 w 9517857"/>
              <a:gd name="connsiteY63" fmla="*/ 251740 h 918356"/>
              <a:gd name="connsiteX64" fmla="*/ 7565449 w 9517857"/>
              <a:gd name="connsiteY64" fmla="*/ 258950 h 918356"/>
              <a:gd name="connsiteX65" fmla="*/ 7599285 w 9517857"/>
              <a:gd name="connsiteY65" fmla="*/ 266021 h 918356"/>
              <a:gd name="connsiteX66" fmla="*/ 7644411 w 9517857"/>
              <a:gd name="connsiteY66" fmla="*/ 258986 h 918356"/>
              <a:gd name="connsiteX67" fmla="*/ 7825110 w 9517857"/>
              <a:gd name="connsiteY67" fmla="*/ 229109 h 918356"/>
              <a:gd name="connsiteX68" fmla="*/ 7965805 w 9517857"/>
              <a:gd name="connsiteY68" fmla="*/ 200355 h 918356"/>
              <a:gd name="connsiteX69" fmla="*/ 8147401 w 9517857"/>
              <a:gd name="connsiteY69" fmla="*/ 205617 h 918356"/>
              <a:gd name="connsiteX70" fmla="*/ 8256033 w 9517857"/>
              <a:gd name="connsiteY70" fmla="*/ 193713 h 918356"/>
              <a:gd name="connsiteX71" fmla="*/ 8410677 w 9517857"/>
              <a:gd name="connsiteY71" fmla="*/ 172167 h 918356"/>
              <a:gd name="connsiteX72" fmla="*/ 8614948 w 9517857"/>
              <a:gd name="connsiteY72" fmla="*/ 168247 h 918356"/>
              <a:gd name="connsiteX73" fmla="*/ 8715976 w 9517857"/>
              <a:gd name="connsiteY73" fmla="*/ 178374 h 918356"/>
              <a:gd name="connsiteX74" fmla="*/ 8778827 w 9517857"/>
              <a:gd name="connsiteY74" fmla="*/ 172936 h 918356"/>
              <a:gd name="connsiteX75" fmla="*/ 8855248 w 9517857"/>
              <a:gd name="connsiteY75" fmla="*/ 143149 h 918356"/>
              <a:gd name="connsiteX76" fmla="*/ 9010380 w 9517857"/>
              <a:gd name="connsiteY76" fmla="*/ 91891 h 918356"/>
              <a:gd name="connsiteX77" fmla="*/ 9110856 w 9517857"/>
              <a:gd name="connsiteY77" fmla="*/ 70997 h 918356"/>
              <a:gd name="connsiteX78" fmla="*/ 9268817 w 9517857"/>
              <a:gd name="connsiteY78" fmla="*/ 53082 h 918356"/>
              <a:gd name="connsiteX79" fmla="*/ 9316667 w 9517857"/>
              <a:gd name="connsiteY79" fmla="*/ 45047 h 918356"/>
              <a:gd name="connsiteX80" fmla="*/ 9428209 w 9517857"/>
              <a:gd name="connsiteY80" fmla="*/ 29923 h 918356"/>
              <a:gd name="connsiteX81" fmla="*/ 9488916 w 9517857"/>
              <a:gd name="connsiteY8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727306 w 9517857"/>
              <a:gd name="connsiteY26" fmla="*/ 550698 h 918356"/>
              <a:gd name="connsiteX27" fmla="*/ 3073635 w 9517857"/>
              <a:gd name="connsiteY27" fmla="*/ 491294 h 918356"/>
              <a:gd name="connsiteX28" fmla="*/ 3222071 w 9517857"/>
              <a:gd name="connsiteY28" fmla="*/ 470559 h 918356"/>
              <a:gd name="connsiteX29" fmla="*/ 3274069 w 9517857"/>
              <a:gd name="connsiteY29" fmla="*/ 451605 h 918356"/>
              <a:gd name="connsiteX30" fmla="*/ 3349632 w 9517857"/>
              <a:gd name="connsiteY30" fmla="*/ 432583 h 918356"/>
              <a:gd name="connsiteX31" fmla="*/ 3479593 w 9517857"/>
              <a:gd name="connsiteY31" fmla="*/ 390437 h 918356"/>
              <a:gd name="connsiteX32" fmla="*/ 3651428 w 9517857"/>
              <a:gd name="connsiteY32" fmla="*/ 361807 h 918356"/>
              <a:gd name="connsiteX33" fmla="*/ 3844133 w 9517857"/>
              <a:gd name="connsiteY33" fmla="*/ 360648 h 918356"/>
              <a:gd name="connsiteX34" fmla="*/ 3933803 w 9517857"/>
              <a:gd name="connsiteY34" fmla="*/ 357315 h 918356"/>
              <a:gd name="connsiteX35" fmla="*/ 4266740 w 9517857"/>
              <a:gd name="connsiteY35" fmla="*/ 361454 h 918356"/>
              <a:gd name="connsiteX36" fmla="*/ 4430770 w 9517857"/>
              <a:gd name="connsiteY36" fmla="*/ 342643 h 918356"/>
              <a:gd name="connsiteX37" fmla="*/ 4512664 w 9517857"/>
              <a:gd name="connsiteY37" fmla="*/ 319948 h 918356"/>
              <a:gd name="connsiteX38" fmla="*/ 4616423 w 9517857"/>
              <a:gd name="connsiteY38" fmla="*/ 290914 h 918356"/>
              <a:gd name="connsiteX39" fmla="*/ 4689163 w 9517857"/>
              <a:gd name="connsiteY39" fmla="*/ 272812 h 918356"/>
              <a:gd name="connsiteX40" fmla="*/ 4783273 w 9517857"/>
              <a:gd name="connsiteY40" fmla="*/ 248463 h 918356"/>
              <a:gd name="connsiteX41" fmla="*/ 4836507 w 9517857"/>
              <a:gd name="connsiteY41" fmla="*/ 256788 h 918356"/>
              <a:gd name="connsiteX42" fmla="*/ 4892569 w 9517857"/>
              <a:gd name="connsiteY42" fmla="*/ 249933 h 918356"/>
              <a:gd name="connsiteX43" fmla="*/ 4896611 w 9517857"/>
              <a:gd name="connsiteY43" fmla="*/ 240448 h 918356"/>
              <a:gd name="connsiteX44" fmla="*/ 4917286 w 9517857"/>
              <a:gd name="connsiteY44" fmla="*/ 243659 h 918356"/>
              <a:gd name="connsiteX45" fmla="*/ 4981173 w 9517857"/>
              <a:gd name="connsiteY45" fmla="*/ 247103 h 918356"/>
              <a:gd name="connsiteX46" fmla="*/ 5060397 w 9517857"/>
              <a:gd name="connsiteY46" fmla="*/ 263688 h 918356"/>
              <a:gd name="connsiteX47" fmla="*/ 5252996 w 9517857"/>
              <a:gd name="connsiteY47" fmla="*/ 270655 h 918356"/>
              <a:gd name="connsiteX48" fmla="*/ 5358056 w 9517857"/>
              <a:gd name="connsiteY48" fmla="*/ 247248 h 918356"/>
              <a:gd name="connsiteX49" fmla="*/ 5426496 w 9517857"/>
              <a:gd name="connsiteY49" fmla="*/ 235142 h 918356"/>
              <a:gd name="connsiteX50" fmla="*/ 5497161 w 9517857"/>
              <a:gd name="connsiteY50" fmla="*/ 228808 h 918356"/>
              <a:gd name="connsiteX51" fmla="*/ 5826043 w 9517857"/>
              <a:gd name="connsiteY51" fmla="*/ 148073 h 918356"/>
              <a:gd name="connsiteX52" fmla="*/ 6007627 w 9517857"/>
              <a:gd name="connsiteY52" fmla="*/ 147126 h 918356"/>
              <a:gd name="connsiteX53" fmla="*/ 6080994 w 9517857"/>
              <a:gd name="connsiteY53" fmla="*/ 142938 h 918356"/>
              <a:gd name="connsiteX54" fmla="*/ 6194152 w 9517857"/>
              <a:gd name="connsiteY54" fmla="*/ 151772 h 918356"/>
              <a:gd name="connsiteX55" fmla="*/ 6281379 w 9517857"/>
              <a:gd name="connsiteY55" fmla="*/ 181626 h 918356"/>
              <a:gd name="connsiteX56" fmla="*/ 6489033 w 9517857"/>
              <a:gd name="connsiteY56" fmla="*/ 167648 h 918356"/>
              <a:gd name="connsiteX57" fmla="*/ 6544700 w 9517857"/>
              <a:gd name="connsiteY57" fmla="*/ 167161 h 918356"/>
              <a:gd name="connsiteX58" fmla="*/ 6648353 w 9517857"/>
              <a:gd name="connsiteY58" fmla="*/ 172250 h 918356"/>
              <a:gd name="connsiteX59" fmla="*/ 6736227 w 9517857"/>
              <a:gd name="connsiteY59" fmla="*/ 173216 h 918356"/>
              <a:gd name="connsiteX60" fmla="*/ 6977218 w 9517857"/>
              <a:gd name="connsiteY60" fmla="*/ 184289 h 918356"/>
              <a:gd name="connsiteX61" fmla="*/ 7065221 w 9517857"/>
              <a:gd name="connsiteY61" fmla="*/ 227531 h 918356"/>
              <a:gd name="connsiteX62" fmla="*/ 7358195 w 9517857"/>
              <a:gd name="connsiteY62" fmla="*/ 251740 h 918356"/>
              <a:gd name="connsiteX63" fmla="*/ 7565449 w 9517857"/>
              <a:gd name="connsiteY63" fmla="*/ 258950 h 918356"/>
              <a:gd name="connsiteX64" fmla="*/ 7599285 w 9517857"/>
              <a:gd name="connsiteY64" fmla="*/ 266021 h 918356"/>
              <a:gd name="connsiteX65" fmla="*/ 7644411 w 9517857"/>
              <a:gd name="connsiteY65" fmla="*/ 258986 h 918356"/>
              <a:gd name="connsiteX66" fmla="*/ 7825110 w 9517857"/>
              <a:gd name="connsiteY66" fmla="*/ 229109 h 918356"/>
              <a:gd name="connsiteX67" fmla="*/ 7965805 w 9517857"/>
              <a:gd name="connsiteY67" fmla="*/ 200355 h 918356"/>
              <a:gd name="connsiteX68" fmla="*/ 8147401 w 9517857"/>
              <a:gd name="connsiteY68" fmla="*/ 205617 h 918356"/>
              <a:gd name="connsiteX69" fmla="*/ 8256033 w 9517857"/>
              <a:gd name="connsiteY69" fmla="*/ 193713 h 918356"/>
              <a:gd name="connsiteX70" fmla="*/ 8410677 w 9517857"/>
              <a:gd name="connsiteY70" fmla="*/ 172167 h 918356"/>
              <a:gd name="connsiteX71" fmla="*/ 8614948 w 9517857"/>
              <a:gd name="connsiteY71" fmla="*/ 168247 h 918356"/>
              <a:gd name="connsiteX72" fmla="*/ 8715976 w 9517857"/>
              <a:gd name="connsiteY72" fmla="*/ 178374 h 918356"/>
              <a:gd name="connsiteX73" fmla="*/ 8778827 w 9517857"/>
              <a:gd name="connsiteY73" fmla="*/ 172936 h 918356"/>
              <a:gd name="connsiteX74" fmla="*/ 8855248 w 9517857"/>
              <a:gd name="connsiteY74" fmla="*/ 143149 h 918356"/>
              <a:gd name="connsiteX75" fmla="*/ 9010380 w 9517857"/>
              <a:gd name="connsiteY75" fmla="*/ 91891 h 918356"/>
              <a:gd name="connsiteX76" fmla="*/ 9110856 w 9517857"/>
              <a:gd name="connsiteY76" fmla="*/ 70997 h 918356"/>
              <a:gd name="connsiteX77" fmla="*/ 9268817 w 9517857"/>
              <a:gd name="connsiteY77" fmla="*/ 53082 h 918356"/>
              <a:gd name="connsiteX78" fmla="*/ 9316667 w 9517857"/>
              <a:gd name="connsiteY78" fmla="*/ 45047 h 918356"/>
              <a:gd name="connsiteX79" fmla="*/ 9428209 w 9517857"/>
              <a:gd name="connsiteY79" fmla="*/ 29923 h 918356"/>
              <a:gd name="connsiteX80" fmla="*/ 9488916 w 9517857"/>
              <a:gd name="connsiteY8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080994 w 9517857"/>
              <a:gd name="connsiteY52" fmla="*/ 142938 h 918356"/>
              <a:gd name="connsiteX53" fmla="*/ 6194152 w 9517857"/>
              <a:gd name="connsiteY53" fmla="*/ 151772 h 918356"/>
              <a:gd name="connsiteX54" fmla="*/ 6281379 w 9517857"/>
              <a:gd name="connsiteY54" fmla="*/ 181626 h 918356"/>
              <a:gd name="connsiteX55" fmla="*/ 6489033 w 9517857"/>
              <a:gd name="connsiteY55" fmla="*/ 167648 h 918356"/>
              <a:gd name="connsiteX56" fmla="*/ 6544700 w 9517857"/>
              <a:gd name="connsiteY56" fmla="*/ 167161 h 918356"/>
              <a:gd name="connsiteX57" fmla="*/ 6648353 w 9517857"/>
              <a:gd name="connsiteY57" fmla="*/ 172250 h 918356"/>
              <a:gd name="connsiteX58" fmla="*/ 6736227 w 9517857"/>
              <a:gd name="connsiteY58" fmla="*/ 173216 h 918356"/>
              <a:gd name="connsiteX59" fmla="*/ 6977218 w 9517857"/>
              <a:gd name="connsiteY59" fmla="*/ 184289 h 918356"/>
              <a:gd name="connsiteX60" fmla="*/ 7065221 w 9517857"/>
              <a:gd name="connsiteY60" fmla="*/ 227531 h 918356"/>
              <a:gd name="connsiteX61" fmla="*/ 7358195 w 9517857"/>
              <a:gd name="connsiteY61" fmla="*/ 251740 h 918356"/>
              <a:gd name="connsiteX62" fmla="*/ 7565449 w 9517857"/>
              <a:gd name="connsiteY62" fmla="*/ 258950 h 918356"/>
              <a:gd name="connsiteX63" fmla="*/ 7599285 w 9517857"/>
              <a:gd name="connsiteY63" fmla="*/ 266021 h 918356"/>
              <a:gd name="connsiteX64" fmla="*/ 7644411 w 9517857"/>
              <a:gd name="connsiteY64" fmla="*/ 258986 h 918356"/>
              <a:gd name="connsiteX65" fmla="*/ 7825110 w 9517857"/>
              <a:gd name="connsiteY65" fmla="*/ 229109 h 918356"/>
              <a:gd name="connsiteX66" fmla="*/ 7965805 w 9517857"/>
              <a:gd name="connsiteY66" fmla="*/ 200355 h 918356"/>
              <a:gd name="connsiteX67" fmla="*/ 8147401 w 9517857"/>
              <a:gd name="connsiteY67" fmla="*/ 205617 h 918356"/>
              <a:gd name="connsiteX68" fmla="*/ 8256033 w 9517857"/>
              <a:gd name="connsiteY68" fmla="*/ 193713 h 918356"/>
              <a:gd name="connsiteX69" fmla="*/ 8410677 w 9517857"/>
              <a:gd name="connsiteY69" fmla="*/ 172167 h 918356"/>
              <a:gd name="connsiteX70" fmla="*/ 8614948 w 9517857"/>
              <a:gd name="connsiteY70" fmla="*/ 168247 h 918356"/>
              <a:gd name="connsiteX71" fmla="*/ 8715976 w 9517857"/>
              <a:gd name="connsiteY71" fmla="*/ 178374 h 918356"/>
              <a:gd name="connsiteX72" fmla="*/ 8778827 w 9517857"/>
              <a:gd name="connsiteY72" fmla="*/ 172936 h 918356"/>
              <a:gd name="connsiteX73" fmla="*/ 8855248 w 9517857"/>
              <a:gd name="connsiteY73" fmla="*/ 143149 h 918356"/>
              <a:gd name="connsiteX74" fmla="*/ 9010380 w 9517857"/>
              <a:gd name="connsiteY74" fmla="*/ 91891 h 918356"/>
              <a:gd name="connsiteX75" fmla="*/ 9110856 w 9517857"/>
              <a:gd name="connsiteY75" fmla="*/ 70997 h 918356"/>
              <a:gd name="connsiteX76" fmla="*/ 9268817 w 9517857"/>
              <a:gd name="connsiteY76" fmla="*/ 53082 h 918356"/>
              <a:gd name="connsiteX77" fmla="*/ 9316667 w 9517857"/>
              <a:gd name="connsiteY77" fmla="*/ 45047 h 918356"/>
              <a:gd name="connsiteX78" fmla="*/ 9428209 w 9517857"/>
              <a:gd name="connsiteY78" fmla="*/ 29923 h 918356"/>
              <a:gd name="connsiteX79" fmla="*/ 9488916 w 9517857"/>
              <a:gd name="connsiteY7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410677 w 9517857"/>
              <a:gd name="connsiteY68" fmla="*/ 172167 h 918356"/>
              <a:gd name="connsiteX69" fmla="*/ 8614948 w 9517857"/>
              <a:gd name="connsiteY69" fmla="*/ 168247 h 918356"/>
              <a:gd name="connsiteX70" fmla="*/ 8715976 w 9517857"/>
              <a:gd name="connsiteY70" fmla="*/ 178374 h 918356"/>
              <a:gd name="connsiteX71" fmla="*/ 8778827 w 9517857"/>
              <a:gd name="connsiteY71" fmla="*/ 172936 h 918356"/>
              <a:gd name="connsiteX72" fmla="*/ 8855248 w 9517857"/>
              <a:gd name="connsiteY72" fmla="*/ 143149 h 918356"/>
              <a:gd name="connsiteX73" fmla="*/ 9010380 w 9517857"/>
              <a:gd name="connsiteY73" fmla="*/ 91891 h 918356"/>
              <a:gd name="connsiteX74" fmla="*/ 9110856 w 9517857"/>
              <a:gd name="connsiteY74" fmla="*/ 70997 h 918356"/>
              <a:gd name="connsiteX75" fmla="*/ 9268817 w 9517857"/>
              <a:gd name="connsiteY75" fmla="*/ 53082 h 918356"/>
              <a:gd name="connsiteX76" fmla="*/ 9316667 w 9517857"/>
              <a:gd name="connsiteY76" fmla="*/ 45047 h 918356"/>
              <a:gd name="connsiteX77" fmla="*/ 9428209 w 9517857"/>
              <a:gd name="connsiteY77" fmla="*/ 29923 h 918356"/>
              <a:gd name="connsiteX78" fmla="*/ 9488916 w 9517857"/>
              <a:gd name="connsiteY7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614948 w 9517857"/>
              <a:gd name="connsiteY68" fmla="*/ 168247 h 918356"/>
              <a:gd name="connsiteX69" fmla="*/ 8715976 w 9517857"/>
              <a:gd name="connsiteY69" fmla="*/ 178374 h 918356"/>
              <a:gd name="connsiteX70" fmla="*/ 8778827 w 9517857"/>
              <a:gd name="connsiteY70" fmla="*/ 172936 h 918356"/>
              <a:gd name="connsiteX71" fmla="*/ 8855248 w 9517857"/>
              <a:gd name="connsiteY71" fmla="*/ 143149 h 918356"/>
              <a:gd name="connsiteX72" fmla="*/ 9010380 w 9517857"/>
              <a:gd name="connsiteY72" fmla="*/ 91891 h 918356"/>
              <a:gd name="connsiteX73" fmla="*/ 9110856 w 9517857"/>
              <a:gd name="connsiteY73" fmla="*/ 70997 h 918356"/>
              <a:gd name="connsiteX74" fmla="*/ 9268817 w 9517857"/>
              <a:gd name="connsiteY74" fmla="*/ 53082 h 918356"/>
              <a:gd name="connsiteX75" fmla="*/ 9316667 w 9517857"/>
              <a:gd name="connsiteY75" fmla="*/ 45047 h 918356"/>
              <a:gd name="connsiteX76" fmla="*/ 9428209 w 9517857"/>
              <a:gd name="connsiteY76" fmla="*/ 29923 h 918356"/>
              <a:gd name="connsiteX77" fmla="*/ 9488916 w 9517857"/>
              <a:gd name="connsiteY7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614948 w 9517857"/>
              <a:gd name="connsiteY68" fmla="*/ 168247 h 918356"/>
              <a:gd name="connsiteX69" fmla="*/ 8715976 w 9517857"/>
              <a:gd name="connsiteY69" fmla="*/ 178374 h 918356"/>
              <a:gd name="connsiteX70" fmla="*/ 8778827 w 9517857"/>
              <a:gd name="connsiteY70" fmla="*/ 172936 h 918356"/>
              <a:gd name="connsiteX71" fmla="*/ 8855248 w 9517857"/>
              <a:gd name="connsiteY71" fmla="*/ 143149 h 918356"/>
              <a:gd name="connsiteX72" fmla="*/ 9010380 w 9517857"/>
              <a:gd name="connsiteY72" fmla="*/ 91891 h 918356"/>
              <a:gd name="connsiteX73" fmla="*/ 9110856 w 9517857"/>
              <a:gd name="connsiteY73" fmla="*/ 70997 h 918356"/>
              <a:gd name="connsiteX74" fmla="*/ 9268817 w 9517857"/>
              <a:gd name="connsiteY74" fmla="*/ 53082 h 918356"/>
              <a:gd name="connsiteX75" fmla="*/ 9316667 w 9517857"/>
              <a:gd name="connsiteY75" fmla="*/ 45047 h 918356"/>
              <a:gd name="connsiteX76" fmla="*/ 9428209 w 9517857"/>
              <a:gd name="connsiteY76" fmla="*/ 29923 h 918356"/>
              <a:gd name="connsiteX77" fmla="*/ 9488916 w 9517857"/>
              <a:gd name="connsiteY7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965805 w 9517857"/>
              <a:gd name="connsiteY64" fmla="*/ 200355 h 918356"/>
              <a:gd name="connsiteX65" fmla="*/ 8147401 w 9517857"/>
              <a:gd name="connsiteY65" fmla="*/ 205617 h 918356"/>
              <a:gd name="connsiteX66" fmla="*/ 8256033 w 9517857"/>
              <a:gd name="connsiteY66" fmla="*/ 193713 h 918356"/>
              <a:gd name="connsiteX67" fmla="*/ 8614948 w 9517857"/>
              <a:gd name="connsiteY67" fmla="*/ 168247 h 918356"/>
              <a:gd name="connsiteX68" fmla="*/ 8715976 w 9517857"/>
              <a:gd name="connsiteY68" fmla="*/ 178374 h 918356"/>
              <a:gd name="connsiteX69" fmla="*/ 8778827 w 9517857"/>
              <a:gd name="connsiteY69" fmla="*/ 172936 h 918356"/>
              <a:gd name="connsiteX70" fmla="*/ 8855248 w 9517857"/>
              <a:gd name="connsiteY70" fmla="*/ 143149 h 918356"/>
              <a:gd name="connsiteX71" fmla="*/ 9010380 w 9517857"/>
              <a:gd name="connsiteY71" fmla="*/ 91891 h 918356"/>
              <a:gd name="connsiteX72" fmla="*/ 9110856 w 9517857"/>
              <a:gd name="connsiteY72" fmla="*/ 70997 h 918356"/>
              <a:gd name="connsiteX73" fmla="*/ 9268817 w 9517857"/>
              <a:gd name="connsiteY73" fmla="*/ 53082 h 918356"/>
              <a:gd name="connsiteX74" fmla="*/ 9316667 w 9517857"/>
              <a:gd name="connsiteY74" fmla="*/ 45047 h 918356"/>
              <a:gd name="connsiteX75" fmla="*/ 9428209 w 9517857"/>
              <a:gd name="connsiteY75" fmla="*/ 29923 h 918356"/>
              <a:gd name="connsiteX76" fmla="*/ 9488916 w 9517857"/>
              <a:gd name="connsiteY7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965805 w 9517857"/>
              <a:gd name="connsiteY64" fmla="*/ 200355 h 918356"/>
              <a:gd name="connsiteX65" fmla="*/ 8147401 w 9517857"/>
              <a:gd name="connsiteY65" fmla="*/ 205617 h 918356"/>
              <a:gd name="connsiteX66" fmla="*/ 8256033 w 9517857"/>
              <a:gd name="connsiteY66" fmla="*/ 193713 h 918356"/>
              <a:gd name="connsiteX67" fmla="*/ 8614948 w 9517857"/>
              <a:gd name="connsiteY67" fmla="*/ 168247 h 918356"/>
              <a:gd name="connsiteX68" fmla="*/ 8715976 w 9517857"/>
              <a:gd name="connsiteY68" fmla="*/ 178374 h 918356"/>
              <a:gd name="connsiteX69" fmla="*/ 8778827 w 9517857"/>
              <a:gd name="connsiteY69" fmla="*/ 172936 h 918356"/>
              <a:gd name="connsiteX70" fmla="*/ 8855248 w 9517857"/>
              <a:gd name="connsiteY70" fmla="*/ 143149 h 918356"/>
              <a:gd name="connsiteX71" fmla="*/ 9010380 w 9517857"/>
              <a:gd name="connsiteY71" fmla="*/ 91891 h 918356"/>
              <a:gd name="connsiteX72" fmla="*/ 9110856 w 9517857"/>
              <a:gd name="connsiteY72" fmla="*/ 70997 h 918356"/>
              <a:gd name="connsiteX73" fmla="*/ 9268817 w 9517857"/>
              <a:gd name="connsiteY73" fmla="*/ 53082 h 918356"/>
              <a:gd name="connsiteX74" fmla="*/ 9316667 w 9517857"/>
              <a:gd name="connsiteY74" fmla="*/ 45047 h 918356"/>
              <a:gd name="connsiteX75" fmla="*/ 9428209 w 9517857"/>
              <a:gd name="connsiteY75" fmla="*/ 29923 h 918356"/>
              <a:gd name="connsiteX76" fmla="*/ 9488916 w 9517857"/>
              <a:gd name="connsiteY7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36507 w 9517857"/>
              <a:gd name="connsiteY39" fmla="*/ 256788 h 918356"/>
              <a:gd name="connsiteX40" fmla="*/ 4892569 w 9517857"/>
              <a:gd name="connsiteY40" fmla="*/ 249933 h 918356"/>
              <a:gd name="connsiteX41" fmla="*/ 4896611 w 9517857"/>
              <a:gd name="connsiteY41" fmla="*/ 240448 h 918356"/>
              <a:gd name="connsiteX42" fmla="*/ 4917286 w 9517857"/>
              <a:gd name="connsiteY42" fmla="*/ 243659 h 918356"/>
              <a:gd name="connsiteX43" fmla="*/ 4981173 w 9517857"/>
              <a:gd name="connsiteY43" fmla="*/ 247103 h 918356"/>
              <a:gd name="connsiteX44" fmla="*/ 5060397 w 9517857"/>
              <a:gd name="connsiteY44" fmla="*/ 263688 h 918356"/>
              <a:gd name="connsiteX45" fmla="*/ 5252996 w 9517857"/>
              <a:gd name="connsiteY45" fmla="*/ 270655 h 918356"/>
              <a:gd name="connsiteX46" fmla="*/ 5358056 w 9517857"/>
              <a:gd name="connsiteY46" fmla="*/ 247248 h 918356"/>
              <a:gd name="connsiteX47" fmla="*/ 5426496 w 9517857"/>
              <a:gd name="connsiteY47" fmla="*/ 235142 h 918356"/>
              <a:gd name="connsiteX48" fmla="*/ 5497161 w 9517857"/>
              <a:gd name="connsiteY48" fmla="*/ 228808 h 918356"/>
              <a:gd name="connsiteX49" fmla="*/ 5826043 w 9517857"/>
              <a:gd name="connsiteY49" fmla="*/ 148073 h 918356"/>
              <a:gd name="connsiteX50" fmla="*/ 6007627 w 9517857"/>
              <a:gd name="connsiteY50" fmla="*/ 147126 h 918356"/>
              <a:gd name="connsiteX51" fmla="*/ 6194152 w 9517857"/>
              <a:gd name="connsiteY51" fmla="*/ 151772 h 918356"/>
              <a:gd name="connsiteX52" fmla="*/ 6281379 w 9517857"/>
              <a:gd name="connsiteY52" fmla="*/ 181626 h 918356"/>
              <a:gd name="connsiteX53" fmla="*/ 6489033 w 9517857"/>
              <a:gd name="connsiteY53" fmla="*/ 167648 h 918356"/>
              <a:gd name="connsiteX54" fmla="*/ 6544700 w 9517857"/>
              <a:gd name="connsiteY54" fmla="*/ 167161 h 918356"/>
              <a:gd name="connsiteX55" fmla="*/ 6648353 w 9517857"/>
              <a:gd name="connsiteY55" fmla="*/ 172250 h 918356"/>
              <a:gd name="connsiteX56" fmla="*/ 6736227 w 9517857"/>
              <a:gd name="connsiteY56" fmla="*/ 173216 h 918356"/>
              <a:gd name="connsiteX57" fmla="*/ 6977218 w 9517857"/>
              <a:gd name="connsiteY57" fmla="*/ 184289 h 918356"/>
              <a:gd name="connsiteX58" fmla="*/ 7065221 w 9517857"/>
              <a:gd name="connsiteY58" fmla="*/ 227531 h 918356"/>
              <a:gd name="connsiteX59" fmla="*/ 7358195 w 9517857"/>
              <a:gd name="connsiteY59" fmla="*/ 251740 h 918356"/>
              <a:gd name="connsiteX60" fmla="*/ 7565449 w 9517857"/>
              <a:gd name="connsiteY60" fmla="*/ 258950 h 918356"/>
              <a:gd name="connsiteX61" fmla="*/ 7599285 w 9517857"/>
              <a:gd name="connsiteY61" fmla="*/ 266021 h 918356"/>
              <a:gd name="connsiteX62" fmla="*/ 7644411 w 9517857"/>
              <a:gd name="connsiteY62" fmla="*/ 258986 h 918356"/>
              <a:gd name="connsiteX63" fmla="*/ 7965805 w 9517857"/>
              <a:gd name="connsiteY63" fmla="*/ 200355 h 918356"/>
              <a:gd name="connsiteX64" fmla="*/ 8147401 w 9517857"/>
              <a:gd name="connsiteY64" fmla="*/ 205617 h 918356"/>
              <a:gd name="connsiteX65" fmla="*/ 8256033 w 9517857"/>
              <a:gd name="connsiteY65" fmla="*/ 193713 h 918356"/>
              <a:gd name="connsiteX66" fmla="*/ 8614948 w 9517857"/>
              <a:gd name="connsiteY66" fmla="*/ 168247 h 918356"/>
              <a:gd name="connsiteX67" fmla="*/ 8715976 w 9517857"/>
              <a:gd name="connsiteY67" fmla="*/ 178374 h 918356"/>
              <a:gd name="connsiteX68" fmla="*/ 8778827 w 9517857"/>
              <a:gd name="connsiteY68" fmla="*/ 172936 h 918356"/>
              <a:gd name="connsiteX69" fmla="*/ 8855248 w 9517857"/>
              <a:gd name="connsiteY69" fmla="*/ 143149 h 918356"/>
              <a:gd name="connsiteX70" fmla="*/ 9010380 w 9517857"/>
              <a:gd name="connsiteY70" fmla="*/ 91891 h 918356"/>
              <a:gd name="connsiteX71" fmla="*/ 9110856 w 9517857"/>
              <a:gd name="connsiteY71" fmla="*/ 70997 h 918356"/>
              <a:gd name="connsiteX72" fmla="*/ 9268817 w 9517857"/>
              <a:gd name="connsiteY72" fmla="*/ 53082 h 918356"/>
              <a:gd name="connsiteX73" fmla="*/ 9316667 w 9517857"/>
              <a:gd name="connsiteY73" fmla="*/ 45047 h 918356"/>
              <a:gd name="connsiteX74" fmla="*/ 9428209 w 9517857"/>
              <a:gd name="connsiteY74" fmla="*/ 29923 h 918356"/>
              <a:gd name="connsiteX75" fmla="*/ 9488916 w 9517857"/>
              <a:gd name="connsiteY7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36507 w 9517857"/>
              <a:gd name="connsiteY39" fmla="*/ 256788 h 918356"/>
              <a:gd name="connsiteX40" fmla="*/ 4892569 w 9517857"/>
              <a:gd name="connsiteY40" fmla="*/ 249933 h 918356"/>
              <a:gd name="connsiteX41" fmla="*/ 4896611 w 9517857"/>
              <a:gd name="connsiteY41" fmla="*/ 240448 h 918356"/>
              <a:gd name="connsiteX42" fmla="*/ 4917286 w 9517857"/>
              <a:gd name="connsiteY42" fmla="*/ 243659 h 918356"/>
              <a:gd name="connsiteX43" fmla="*/ 4981173 w 9517857"/>
              <a:gd name="connsiteY43" fmla="*/ 247103 h 918356"/>
              <a:gd name="connsiteX44" fmla="*/ 5060397 w 9517857"/>
              <a:gd name="connsiteY44" fmla="*/ 263688 h 918356"/>
              <a:gd name="connsiteX45" fmla="*/ 5252996 w 9517857"/>
              <a:gd name="connsiteY45" fmla="*/ 270655 h 918356"/>
              <a:gd name="connsiteX46" fmla="*/ 5358056 w 9517857"/>
              <a:gd name="connsiteY46" fmla="*/ 247248 h 918356"/>
              <a:gd name="connsiteX47" fmla="*/ 5426496 w 9517857"/>
              <a:gd name="connsiteY47" fmla="*/ 235142 h 918356"/>
              <a:gd name="connsiteX48" fmla="*/ 5497161 w 9517857"/>
              <a:gd name="connsiteY48" fmla="*/ 228808 h 918356"/>
              <a:gd name="connsiteX49" fmla="*/ 5826043 w 9517857"/>
              <a:gd name="connsiteY49" fmla="*/ 148073 h 918356"/>
              <a:gd name="connsiteX50" fmla="*/ 6007627 w 9517857"/>
              <a:gd name="connsiteY50" fmla="*/ 147126 h 918356"/>
              <a:gd name="connsiteX51" fmla="*/ 6194152 w 9517857"/>
              <a:gd name="connsiteY51" fmla="*/ 151772 h 918356"/>
              <a:gd name="connsiteX52" fmla="*/ 6281379 w 9517857"/>
              <a:gd name="connsiteY52" fmla="*/ 181626 h 918356"/>
              <a:gd name="connsiteX53" fmla="*/ 6489033 w 9517857"/>
              <a:gd name="connsiteY53" fmla="*/ 167648 h 918356"/>
              <a:gd name="connsiteX54" fmla="*/ 6544700 w 9517857"/>
              <a:gd name="connsiteY54" fmla="*/ 167161 h 918356"/>
              <a:gd name="connsiteX55" fmla="*/ 6648353 w 9517857"/>
              <a:gd name="connsiteY55" fmla="*/ 172250 h 918356"/>
              <a:gd name="connsiteX56" fmla="*/ 6736227 w 9517857"/>
              <a:gd name="connsiteY56" fmla="*/ 173216 h 918356"/>
              <a:gd name="connsiteX57" fmla="*/ 6977218 w 9517857"/>
              <a:gd name="connsiteY57" fmla="*/ 184289 h 918356"/>
              <a:gd name="connsiteX58" fmla="*/ 7065221 w 9517857"/>
              <a:gd name="connsiteY58" fmla="*/ 227531 h 918356"/>
              <a:gd name="connsiteX59" fmla="*/ 7358195 w 9517857"/>
              <a:gd name="connsiteY59" fmla="*/ 251740 h 918356"/>
              <a:gd name="connsiteX60" fmla="*/ 7565449 w 9517857"/>
              <a:gd name="connsiteY60" fmla="*/ 258950 h 918356"/>
              <a:gd name="connsiteX61" fmla="*/ 7599285 w 9517857"/>
              <a:gd name="connsiteY61" fmla="*/ 266021 h 918356"/>
              <a:gd name="connsiteX62" fmla="*/ 7644411 w 9517857"/>
              <a:gd name="connsiteY62" fmla="*/ 258986 h 918356"/>
              <a:gd name="connsiteX63" fmla="*/ 7965805 w 9517857"/>
              <a:gd name="connsiteY63" fmla="*/ 200355 h 918356"/>
              <a:gd name="connsiteX64" fmla="*/ 8147401 w 9517857"/>
              <a:gd name="connsiteY64" fmla="*/ 205617 h 918356"/>
              <a:gd name="connsiteX65" fmla="*/ 8256033 w 9517857"/>
              <a:gd name="connsiteY65" fmla="*/ 193713 h 918356"/>
              <a:gd name="connsiteX66" fmla="*/ 8614948 w 9517857"/>
              <a:gd name="connsiteY66" fmla="*/ 168247 h 918356"/>
              <a:gd name="connsiteX67" fmla="*/ 8715976 w 9517857"/>
              <a:gd name="connsiteY67" fmla="*/ 178374 h 918356"/>
              <a:gd name="connsiteX68" fmla="*/ 8778827 w 9517857"/>
              <a:gd name="connsiteY68" fmla="*/ 172936 h 918356"/>
              <a:gd name="connsiteX69" fmla="*/ 8855248 w 9517857"/>
              <a:gd name="connsiteY69" fmla="*/ 143149 h 918356"/>
              <a:gd name="connsiteX70" fmla="*/ 9010380 w 9517857"/>
              <a:gd name="connsiteY70" fmla="*/ 91891 h 918356"/>
              <a:gd name="connsiteX71" fmla="*/ 9110856 w 9517857"/>
              <a:gd name="connsiteY71" fmla="*/ 70997 h 918356"/>
              <a:gd name="connsiteX72" fmla="*/ 9268817 w 9517857"/>
              <a:gd name="connsiteY72" fmla="*/ 53082 h 918356"/>
              <a:gd name="connsiteX73" fmla="*/ 9316667 w 9517857"/>
              <a:gd name="connsiteY73" fmla="*/ 45047 h 918356"/>
              <a:gd name="connsiteX74" fmla="*/ 9428209 w 9517857"/>
              <a:gd name="connsiteY74" fmla="*/ 29923 h 918356"/>
              <a:gd name="connsiteX75" fmla="*/ 9488916 w 9517857"/>
              <a:gd name="connsiteY7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92569 w 9517857"/>
              <a:gd name="connsiteY39" fmla="*/ 249933 h 918356"/>
              <a:gd name="connsiteX40" fmla="*/ 4896611 w 9517857"/>
              <a:gd name="connsiteY40" fmla="*/ 240448 h 918356"/>
              <a:gd name="connsiteX41" fmla="*/ 4917286 w 9517857"/>
              <a:gd name="connsiteY41" fmla="*/ 243659 h 918356"/>
              <a:gd name="connsiteX42" fmla="*/ 4981173 w 9517857"/>
              <a:gd name="connsiteY42" fmla="*/ 247103 h 918356"/>
              <a:gd name="connsiteX43" fmla="*/ 5060397 w 9517857"/>
              <a:gd name="connsiteY43" fmla="*/ 263688 h 918356"/>
              <a:gd name="connsiteX44" fmla="*/ 5252996 w 9517857"/>
              <a:gd name="connsiteY44" fmla="*/ 270655 h 918356"/>
              <a:gd name="connsiteX45" fmla="*/ 5358056 w 9517857"/>
              <a:gd name="connsiteY45" fmla="*/ 247248 h 918356"/>
              <a:gd name="connsiteX46" fmla="*/ 5426496 w 9517857"/>
              <a:gd name="connsiteY46" fmla="*/ 235142 h 918356"/>
              <a:gd name="connsiteX47" fmla="*/ 5497161 w 9517857"/>
              <a:gd name="connsiteY47" fmla="*/ 228808 h 918356"/>
              <a:gd name="connsiteX48" fmla="*/ 5826043 w 9517857"/>
              <a:gd name="connsiteY48" fmla="*/ 148073 h 918356"/>
              <a:gd name="connsiteX49" fmla="*/ 6007627 w 9517857"/>
              <a:gd name="connsiteY49" fmla="*/ 147126 h 918356"/>
              <a:gd name="connsiteX50" fmla="*/ 6194152 w 9517857"/>
              <a:gd name="connsiteY50" fmla="*/ 151772 h 918356"/>
              <a:gd name="connsiteX51" fmla="*/ 6281379 w 9517857"/>
              <a:gd name="connsiteY51" fmla="*/ 181626 h 918356"/>
              <a:gd name="connsiteX52" fmla="*/ 6489033 w 9517857"/>
              <a:gd name="connsiteY52" fmla="*/ 167648 h 918356"/>
              <a:gd name="connsiteX53" fmla="*/ 6544700 w 9517857"/>
              <a:gd name="connsiteY53" fmla="*/ 167161 h 918356"/>
              <a:gd name="connsiteX54" fmla="*/ 6648353 w 9517857"/>
              <a:gd name="connsiteY54" fmla="*/ 172250 h 918356"/>
              <a:gd name="connsiteX55" fmla="*/ 6736227 w 9517857"/>
              <a:gd name="connsiteY55" fmla="*/ 173216 h 918356"/>
              <a:gd name="connsiteX56" fmla="*/ 6977218 w 9517857"/>
              <a:gd name="connsiteY56" fmla="*/ 184289 h 918356"/>
              <a:gd name="connsiteX57" fmla="*/ 7065221 w 9517857"/>
              <a:gd name="connsiteY57" fmla="*/ 227531 h 918356"/>
              <a:gd name="connsiteX58" fmla="*/ 7358195 w 9517857"/>
              <a:gd name="connsiteY58" fmla="*/ 251740 h 918356"/>
              <a:gd name="connsiteX59" fmla="*/ 7565449 w 9517857"/>
              <a:gd name="connsiteY59" fmla="*/ 258950 h 918356"/>
              <a:gd name="connsiteX60" fmla="*/ 7599285 w 9517857"/>
              <a:gd name="connsiteY60" fmla="*/ 266021 h 918356"/>
              <a:gd name="connsiteX61" fmla="*/ 7644411 w 9517857"/>
              <a:gd name="connsiteY61" fmla="*/ 258986 h 918356"/>
              <a:gd name="connsiteX62" fmla="*/ 7965805 w 9517857"/>
              <a:gd name="connsiteY62" fmla="*/ 200355 h 918356"/>
              <a:gd name="connsiteX63" fmla="*/ 8147401 w 9517857"/>
              <a:gd name="connsiteY63" fmla="*/ 205617 h 918356"/>
              <a:gd name="connsiteX64" fmla="*/ 8256033 w 9517857"/>
              <a:gd name="connsiteY64" fmla="*/ 193713 h 918356"/>
              <a:gd name="connsiteX65" fmla="*/ 8614948 w 9517857"/>
              <a:gd name="connsiteY65" fmla="*/ 168247 h 918356"/>
              <a:gd name="connsiteX66" fmla="*/ 8715976 w 9517857"/>
              <a:gd name="connsiteY66" fmla="*/ 178374 h 918356"/>
              <a:gd name="connsiteX67" fmla="*/ 8778827 w 9517857"/>
              <a:gd name="connsiteY67" fmla="*/ 172936 h 918356"/>
              <a:gd name="connsiteX68" fmla="*/ 8855248 w 9517857"/>
              <a:gd name="connsiteY68" fmla="*/ 143149 h 918356"/>
              <a:gd name="connsiteX69" fmla="*/ 9010380 w 9517857"/>
              <a:gd name="connsiteY69" fmla="*/ 91891 h 918356"/>
              <a:gd name="connsiteX70" fmla="*/ 9110856 w 9517857"/>
              <a:gd name="connsiteY70" fmla="*/ 70997 h 918356"/>
              <a:gd name="connsiteX71" fmla="*/ 9268817 w 9517857"/>
              <a:gd name="connsiteY71" fmla="*/ 53082 h 918356"/>
              <a:gd name="connsiteX72" fmla="*/ 9316667 w 9517857"/>
              <a:gd name="connsiteY72" fmla="*/ 45047 h 918356"/>
              <a:gd name="connsiteX73" fmla="*/ 9428209 w 9517857"/>
              <a:gd name="connsiteY73" fmla="*/ 29923 h 918356"/>
              <a:gd name="connsiteX74" fmla="*/ 9488916 w 9517857"/>
              <a:gd name="connsiteY7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92569 w 9517857"/>
              <a:gd name="connsiteY39" fmla="*/ 249933 h 918356"/>
              <a:gd name="connsiteX40" fmla="*/ 4917286 w 9517857"/>
              <a:gd name="connsiteY40" fmla="*/ 243659 h 918356"/>
              <a:gd name="connsiteX41" fmla="*/ 4981173 w 9517857"/>
              <a:gd name="connsiteY41" fmla="*/ 247103 h 918356"/>
              <a:gd name="connsiteX42" fmla="*/ 5060397 w 9517857"/>
              <a:gd name="connsiteY42" fmla="*/ 263688 h 918356"/>
              <a:gd name="connsiteX43" fmla="*/ 5252996 w 9517857"/>
              <a:gd name="connsiteY43" fmla="*/ 270655 h 918356"/>
              <a:gd name="connsiteX44" fmla="*/ 5358056 w 9517857"/>
              <a:gd name="connsiteY44" fmla="*/ 247248 h 918356"/>
              <a:gd name="connsiteX45" fmla="*/ 5426496 w 9517857"/>
              <a:gd name="connsiteY45" fmla="*/ 235142 h 918356"/>
              <a:gd name="connsiteX46" fmla="*/ 5497161 w 9517857"/>
              <a:gd name="connsiteY46" fmla="*/ 228808 h 918356"/>
              <a:gd name="connsiteX47" fmla="*/ 5826043 w 9517857"/>
              <a:gd name="connsiteY47" fmla="*/ 148073 h 918356"/>
              <a:gd name="connsiteX48" fmla="*/ 6007627 w 9517857"/>
              <a:gd name="connsiteY48" fmla="*/ 147126 h 918356"/>
              <a:gd name="connsiteX49" fmla="*/ 6194152 w 9517857"/>
              <a:gd name="connsiteY49" fmla="*/ 151772 h 918356"/>
              <a:gd name="connsiteX50" fmla="*/ 6281379 w 9517857"/>
              <a:gd name="connsiteY50" fmla="*/ 181626 h 918356"/>
              <a:gd name="connsiteX51" fmla="*/ 6489033 w 9517857"/>
              <a:gd name="connsiteY51" fmla="*/ 167648 h 918356"/>
              <a:gd name="connsiteX52" fmla="*/ 6544700 w 9517857"/>
              <a:gd name="connsiteY52" fmla="*/ 167161 h 918356"/>
              <a:gd name="connsiteX53" fmla="*/ 6648353 w 9517857"/>
              <a:gd name="connsiteY53" fmla="*/ 172250 h 918356"/>
              <a:gd name="connsiteX54" fmla="*/ 6736227 w 9517857"/>
              <a:gd name="connsiteY54" fmla="*/ 173216 h 918356"/>
              <a:gd name="connsiteX55" fmla="*/ 6977218 w 9517857"/>
              <a:gd name="connsiteY55" fmla="*/ 184289 h 918356"/>
              <a:gd name="connsiteX56" fmla="*/ 7065221 w 9517857"/>
              <a:gd name="connsiteY56" fmla="*/ 227531 h 918356"/>
              <a:gd name="connsiteX57" fmla="*/ 7358195 w 9517857"/>
              <a:gd name="connsiteY57" fmla="*/ 251740 h 918356"/>
              <a:gd name="connsiteX58" fmla="*/ 7565449 w 9517857"/>
              <a:gd name="connsiteY58" fmla="*/ 258950 h 918356"/>
              <a:gd name="connsiteX59" fmla="*/ 7599285 w 9517857"/>
              <a:gd name="connsiteY59" fmla="*/ 266021 h 918356"/>
              <a:gd name="connsiteX60" fmla="*/ 7644411 w 9517857"/>
              <a:gd name="connsiteY60" fmla="*/ 258986 h 918356"/>
              <a:gd name="connsiteX61" fmla="*/ 7965805 w 9517857"/>
              <a:gd name="connsiteY61" fmla="*/ 200355 h 918356"/>
              <a:gd name="connsiteX62" fmla="*/ 8147401 w 9517857"/>
              <a:gd name="connsiteY62" fmla="*/ 205617 h 918356"/>
              <a:gd name="connsiteX63" fmla="*/ 8256033 w 9517857"/>
              <a:gd name="connsiteY63" fmla="*/ 193713 h 918356"/>
              <a:gd name="connsiteX64" fmla="*/ 8614948 w 9517857"/>
              <a:gd name="connsiteY64" fmla="*/ 168247 h 918356"/>
              <a:gd name="connsiteX65" fmla="*/ 8715976 w 9517857"/>
              <a:gd name="connsiteY65" fmla="*/ 178374 h 918356"/>
              <a:gd name="connsiteX66" fmla="*/ 8778827 w 9517857"/>
              <a:gd name="connsiteY66" fmla="*/ 172936 h 918356"/>
              <a:gd name="connsiteX67" fmla="*/ 8855248 w 9517857"/>
              <a:gd name="connsiteY67" fmla="*/ 143149 h 918356"/>
              <a:gd name="connsiteX68" fmla="*/ 9010380 w 9517857"/>
              <a:gd name="connsiteY68" fmla="*/ 91891 h 918356"/>
              <a:gd name="connsiteX69" fmla="*/ 9110856 w 9517857"/>
              <a:gd name="connsiteY69" fmla="*/ 70997 h 918356"/>
              <a:gd name="connsiteX70" fmla="*/ 9268817 w 9517857"/>
              <a:gd name="connsiteY70" fmla="*/ 53082 h 918356"/>
              <a:gd name="connsiteX71" fmla="*/ 9316667 w 9517857"/>
              <a:gd name="connsiteY71" fmla="*/ 45047 h 918356"/>
              <a:gd name="connsiteX72" fmla="*/ 9428209 w 9517857"/>
              <a:gd name="connsiteY72" fmla="*/ 29923 h 918356"/>
              <a:gd name="connsiteX73" fmla="*/ 9488916 w 9517857"/>
              <a:gd name="connsiteY7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917286 w 9517857"/>
              <a:gd name="connsiteY39" fmla="*/ 243659 h 918356"/>
              <a:gd name="connsiteX40" fmla="*/ 4981173 w 9517857"/>
              <a:gd name="connsiteY40" fmla="*/ 247103 h 918356"/>
              <a:gd name="connsiteX41" fmla="*/ 5060397 w 9517857"/>
              <a:gd name="connsiteY41" fmla="*/ 263688 h 918356"/>
              <a:gd name="connsiteX42" fmla="*/ 5252996 w 9517857"/>
              <a:gd name="connsiteY42" fmla="*/ 270655 h 918356"/>
              <a:gd name="connsiteX43" fmla="*/ 5358056 w 9517857"/>
              <a:gd name="connsiteY43" fmla="*/ 247248 h 918356"/>
              <a:gd name="connsiteX44" fmla="*/ 5426496 w 9517857"/>
              <a:gd name="connsiteY44" fmla="*/ 235142 h 918356"/>
              <a:gd name="connsiteX45" fmla="*/ 5497161 w 9517857"/>
              <a:gd name="connsiteY45" fmla="*/ 228808 h 918356"/>
              <a:gd name="connsiteX46" fmla="*/ 5826043 w 9517857"/>
              <a:gd name="connsiteY46" fmla="*/ 148073 h 918356"/>
              <a:gd name="connsiteX47" fmla="*/ 6007627 w 9517857"/>
              <a:gd name="connsiteY47" fmla="*/ 147126 h 918356"/>
              <a:gd name="connsiteX48" fmla="*/ 6194152 w 9517857"/>
              <a:gd name="connsiteY48" fmla="*/ 151772 h 918356"/>
              <a:gd name="connsiteX49" fmla="*/ 6281379 w 9517857"/>
              <a:gd name="connsiteY49" fmla="*/ 181626 h 918356"/>
              <a:gd name="connsiteX50" fmla="*/ 6489033 w 9517857"/>
              <a:gd name="connsiteY50" fmla="*/ 167648 h 918356"/>
              <a:gd name="connsiteX51" fmla="*/ 6544700 w 9517857"/>
              <a:gd name="connsiteY51" fmla="*/ 167161 h 918356"/>
              <a:gd name="connsiteX52" fmla="*/ 6648353 w 9517857"/>
              <a:gd name="connsiteY52" fmla="*/ 172250 h 918356"/>
              <a:gd name="connsiteX53" fmla="*/ 6736227 w 9517857"/>
              <a:gd name="connsiteY53" fmla="*/ 173216 h 918356"/>
              <a:gd name="connsiteX54" fmla="*/ 6977218 w 9517857"/>
              <a:gd name="connsiteY54" fmla="*/ 184289 h 918356"/>
              <a:gd name="connsiteX55" fmla="*/ 7065221 w 9517857"/>
              <a:gd name="connsiteY55" fmla="*/ 227531 h 918356"/>
              <a:gd name="connsiteX56" fmla="*/ 7358195 w 9517857"/>
              <a:gd name="connsiteY56" fmla="*/ 251740 h 918356"/>
              <a:gd name="connsiteX57" fmla="*/ 7565449 w 9517857"/>
              <a:gd name="connsiteY57" fmla="*/ 258950 h 918356"/>
              <a:gd name="connsiteX58" fmla="*/ 7599285 w 9517857"/>
              <a:gd name="connsiteY58" fmla="*/ 266021 h 918356"/>
              <a:gd name="connsiteX59" fmla="*/ 7644411 w 9517857"/>
              <a:gd name="connsiteY59" fmla="*/ 258986 h 918356"/>
              <a:gd name="connsiteX60" fmla="*/ 7965805 w 9517857"/>
              <a:gd name="connsiteY60" fmla="*/ 200355 h 918356"/>
              <a:gd name="connsiteX61" fmla="*/ 8147401 w 9517857"/>
              <a:gd name="connsiteY61" fmla="*/ 205617 h 918356"/>
              <a:gd name="connsiteX62" fmla="*/ 8256033 w 9517857"/>
              <a:gd name="connsiteY62" fmla="*/ 193713 h 918356"/>
              <a:gd name="connsiteX63" fmla="*/ 8614948 w 9517857"/>
              <a:gd name="connsiteY63" fmla="*/ 168247 h 918356"/>
              <a:gd name="connsiteX64" fmla="*/ 8715976 w 9517857"/>
              <a:gd name="connsiteY64" fmla="*/ 178374 h 918356"/>
              <a:gd name="connsiteX65" fmla="*/ 8778827 w 9517857"/>
              <a:gd name="connsiteY65" fmla="*/ 172936 h 918356"/>
              <a:gd name="connsiteX66" fmla="*/ 8855248 w 9517857"/>
              <a:gd name="connsiteY66" fmla="*/ 143149 h 918356"/>
              <a:gd name="connsiteX67" fmla="*/ 9010380 w 9517857"/>
              <a:gd name="connsiteY67" fmla="*/ 91891 h 918356"/>
              <a:gd name="connsiteX68" fmla="*/ 9110856 w 9517857"/>
              <a:gd name="connsiteY68" fmla="*/ 70997 h 918356"/>
              <a:gd name="connsiteX69" fmla="*/ 9268817 w 9517857"/>
              <a:gd name="connsiteY69" fmla="*/ 53082 h 918356"/>
              <a:gd name="connsiteX70" fmla="*/ 9316667 w 9517857"/>
              <a:gd name="connsiteY70" fmla="*/ 45047 h 918356"/>
              <a:gd name="connsiteX71" fmla="*/ 9428209 w 9517857"/>
              <a:gd name="connsiteY71" fmla="*/ 29923 h 918356"/>
              <a:gd name="connsiteX72" fmla="*/ 9488916 w 9517857"/>
              <a:gd name="connsiteY7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908371 w 9517857"/>
              <a:gd name="connsiteY39" fmla="*/ 243659 h 918356"/>
              <a:gd name="connsiteX40" fmla="*/ 4981173 w 9517857"/>
              <a:gd name="connsiteY40" fmla="*/ 247103 h 918356"/>
              <a:gd name="connsiteX41" fmla="*/ 5060397 w 9517857"/>
              <a:gd name="connsiteY41" fmla="*/ 263688 h 918356"/>
              <a:gd name="connsiteX42" fmla="*/ 5252996 w 9517857"/>
              <a:gd name="connsiteY42" fmla="*/ 270655 h 918356"/>
              <a:gd name="connsiteX43" fmla="*/ 5358056 w 9517857"/>
              <a:gd name="connsiteY43" fmla="*/ 247248 h 918356"/>
              <a:gd name="connsiteX44" fmla="*/ 5426496 w 9517857"/>
              <a:gd name="connsiteY44" fmla="*/ 235142 h 918356"/>
              <a:gd name="connsiteX45" fmla="*/ 5497161 w 9517857"/>
              <a:gd name="connsiteY45" fmla="*/ 228808 h 918356"/>
              <a:gd name="connsiteX46" fmla="*/ 5826043 w 9517857"/>
              <a:gd name="connsiteY46" fmla="*/ 148073 h 918356"/>
              <a:gd name="connsiteX47" fmla="*/ 6007627 w 9517857"/>
              <a:gd name="connsiteY47" fmla="*/ 147126 h 918356"/>
              <a:gd name="connsiteX48" fmla="*/ 6194152 w 9517857"/>
              <a:gd name="connsiteY48" fmla="*/ 151772 h 918356"/>
              <a:gd name="connsiteX49" fmla="*/ 6281379 w 9517857"/>
              <a:gd name="connsiteY49" fmla="*/ 181626 h 918356"/>
              <a:gd name="connsiteX50" fmla="*/ 6489033 w 9517857"/>
              <a:gd name="connsiteY50" fmla="*/ 167648 h 918356"/>
              <a:gd name="connsiteX51" fmla="*/ 6544700 w 9517857"/>
              <a:gd name="connsiteY51" fmla="*/ 167161 h 918356"/>
              <a:gd name="connsiteX52" fmla="*/ 6648353 w 9517857"/>
              <a:gd name="connsiteY52" fmla="*/ 172250 h 918356"/>
              <a:gd name="connsiteX53" fmla="*/ 6736227 w 9517857"/>
              <a:gd name="connsiteY53" fmla="*/ 173216 h 918356"/>
              <a:gd name="connsiteX54" fmla="*/ 6977218 w 9517857"/>
              <a:gd name="connsiteY54" fmla="*/ 184289 h 918356"/>
              <a:gd name="connsiteX55" fmla="*/ 7065221 w 9517857"/>
              <a:gd name="connsiteY55" fmla="*/ 227531 h 918356"/>
              <a:gd name="connsiteX56" fmla="*/ 7358195 w 9517857"/>
              <a:gd name="connsiteY56" fmla="*/ 251740 h 918356"/>
              <a:gd name="connsiteX57" fmla="*/ 7565449 w 9517857"/>
              <a:gd name="connsiteY57" fmla="*/ 258950 h 918356"/>
              <a:gd name="connsiteX58" fmla="*/ 7599285 w 9517857"/>
              <a:gd name="connsiteY58" fmla="*/ 266021 h 918356"/>
              <a:gd name="connsiteX59" fmla="*/ 7644411 w 9517857"/>
              <a:gd name="connsiteY59" fmla="*/ 258986 h 918356"/>
              <a:gd name="connsiteX60" fmla="*/ 7965805 w 9517857"/>
              <a:gd name="connsiteY60" fmla="*/ 200355 h 918356"/>
              <a:gd name="connsiteX61" fmla="*/ 8147401 w 9517857"/>
              <a:gd name="connsiteY61" fmla="*/ 205617 h 918356"/>
              <a:gd name="connsiteX62" fmla="*/ 8256033 w 9517857"/>
              <a:gd name="connsiteY62" fmla="*/ 193713 h 918356"/>
              <a:gd name="connsiteX63" fmla="*/ 8614948 w 9517857"/>
              <a:gd name="connsiteY63" fmla="*/ 168247 h 918356"/>
              <a:gd name="connsiteX64" fmla="*/ 8715976 w 9517857"/>
              <a:gd name="connsiteY64" fmla="*/ 178374 h 918356"/>
              <a:gd name="connsiteX65" fmla="*/ 8778827 w 9517857"/>
              <a:gd name="connsiteY65" fmla="*/ 172936 h 918356"/>
              <a:gd name="connsiteX66" fmla="*/ 8855248 w 9517857"/>
              <a:gd name="connsiteY66" fmla="*/ 143149 h 918356"/>
              <a:gd name="connsiteX67" fmla="*/ 9010380 w 9517857"/>
              <a:gd name="connsiteY67" fmla="*/ 91891 h 918356"/>
              <a:gd name="connsiteX68" fmla="*/ 9110856 w 9517857"/>
              <a:gd name="connsiteY68" fmla="*/ 70997 h 918356"/>
              <a:gd name="connsiteX69" fmla="*/ 9268817 w 9517857"/>
              <a:gd name="connsiteY69" fmla="*/ 53082 h 918356"/>
              <a:gd name="connsiteX70" fmla="*/ 9316667 w 9517857"/>
              <a:gd name="connsiteY70" fmla="*/ 45047 h 918356"/>
              <a:gd name="connsiteX71" fmla="*/ 9428209 w 9517857"/>
              <a:gd name="connsiteY71" fmla="*/ 29923 h 918356"/>
              <a:gd name="connsiteX72" fmla="*/ 9488916 w 9517857"/>
              <a:gd name="connsiteY7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349632 w 9517857"/>
              <a:gd name="connsiteY28" fmla="*/ 432583 h 918356"/>
              <a:gd name="connsiteX29" fmla="*/ 3479593 w 9517857"/>
              <a:gd name="connsiteY29" fmla="*/ 390437 h 918356"/>
              <a:gd name="connsiteX30" fmla="*/ 3651428 w 9517857"/>
              <a:gd name="connsiteY30" fmla="*/ 361807 h 918356"/>
              <a:gd name="connsiteX31" fmla="*/ 3844133 w 9517857"/>
              <a:gd name="connsiteY31" fmla="*/ 360648 h 918356"/>
              <a:gd name="connsiteX32" fmla="*/ 3933803 w 9517857"/>
              <a:gd name="connsiteY32" fmla="*/ 357315 h 918356"/>
              <a:gd name="connsiteX33" fmla="*/ 4266740 w 9517857"/>
              <a:gd name="connsiteY33" fmla="*/ 361454 h 918356"/>
              <a:gd name="connsiteX34" fmla="*/ 4512664 w 9517857"/>
              <a:gd name="connsiteY34" fmla="*/ 319948 h 918356"/>
              <a:gd name="connsiteX35" fmla="*/ 4616423 w 9517857"/>
              <a:gd name="connsiteY35" fmla="*/ 290914 h 918356"/>
              <a:gd name="connsiteX36" fmla="*/ 4689163 w 9517857"/>
              <a:gd name="connsiteY36" fmla="*/ 272812 h 918356"/>
              <a:gd name="connsiteX37" fmla="*/ 4783273 w 9517857"/>
              <a:gd name="connsiteY37" fmla="*/ 248463 h 918356"/>
              <a:gd name="connsiteX38" fmla="*/ 4908371 w 9517857"/>
              <a:gd name="connsiteY38" fmla="*/ 243659 h 918356"/>
              <a:gd name="connsiteX39" fmla="*/ 4981173 w 9517857"/>
              <a:gd name="connsiteY39" fmla="*/ 247103 h 918356"/>
              <a:gd name="connsiteX40" fmla="*/ 5060397 w 9517857"/>
              <a:gd name="connsiteY40" fmla="*/ 263688 h 918356"/>
              <a:gd name="connsiteX41" fmla="*/ 5252996 w 9517857"/>
              <a:gd name="connsiteY41" fmla="*/ 270655 h 918356"/>
              <a:gd name="connsiteX42" fmla="*/ 5358056 w 9517857"/>
              <a:gd name="connsiteY42" fmla="*/ 247248 h 918356"/>
              <a:gd name="connsiteX43" fmla="*/ 5426496 w 9517857"/>
              <a:gd name="connsiteY43" fmla="*/ 235142 h 918356"/>
              <a:gd name="connsiteX44" fmla="*/ 5497161 w 9517857"/>
              <a:gd name="connsiteY44" fmla="*/ 228808 h 918356"/>
              <a:gd name="connsiteX45" fmla="*/ 5826043 w 9517857"/>
              <a:gd name="connsiteY45" fmla="*/ 148073 h 918356"/>
              <a:gd name="connsiteX46" fmla="*/ 6007627 w 9517857"/>
              <a:gd name="connsiteY46" fmla="*/ 147126 h 918356"/>
              <a:gd name="connsiteX47" fmla="*/ 6194152 w 9517857"/>
              <a:gd name="connsiteY47" fmla="*/ 151772 h 918356"/>
              <a:gd name="connsiteX48" fmla="*/ 6281379 w 9517857"/>
              <a:gd name="connsiteY48" fmla="*/ 181626 h 918356"/>
              <a:gd name="connsiteX49" fmla="*/ 6489033 w 9517857"/>
              <a:gd name="connsiteY49" fmla="*/ 167648 h 918356"/>
              <a:gd name="connsiteX50" fmla="*/ 6544700 w 9517857"/>
              <a:gd name="connsiteY50" fmla="*/ 167161 h 918356"/>
              <a:gd name="connsiteX51" fmla="*/ 6648353 w 9517857"/>
              <a:gd name="connsiteY51" fmla="*/ 172250 h 918356"/>
              <a:gd name="connsiteX52" fmla="*/ 6736227 w 9517857"/>
              <a:gd name="connsiteY52" fmla="*/ 173216 h 918356"/>
              <a:gd name="connsiteX53" fmla="*/ 6977218 w 9517857"/>
              <a:gd name="connsiteY53" fmla="*/ 184289 h 918356"/>
              <a:gd name="connsiteX54" fmla="*/ 7065221 w 9517857"/>
              <a:gd name="connsiteY54" fmla="*/ 227531 h 918356"/>
              <a:gd name="connsiteX55" fmla="*/ 7358195 w 9517857"/>
              <a:gd name="connsiteY55" fmla="*/ 251740 h 918356"/>
              <a:gd name="connsiteX56" fmla="*/ 7565449 w 9517857"/>
              <a:gd name="connsiteY56" fmla="*/ 258950 h 918356"/>
              <a:gd name="connsiteX57" fmla="*/ 7599285 w 9517857"/>
              <a:gd name="connsiteY57" fmla="*/ 266021 h 918356"/>
              <a:gd name="connsiteX58" fmla="*/ 7644411 w 9517857"/>
              <a:gd name="connsiteY58" fmla="*/ 258986 h 918356"/>
              <a:gd name="connsiteX59" fmla="*/ 7965805 w 9517857"/>
              <a:gd name="connsiteY59" fmla="*/ 200355 h 918356"/>
              <a:gd name="connsiteX60" fmla="*/ 8147401 w 9517857"/>
              <a:gd name="connsiteY60" fmla="*/ 205617 h 918356"/>
              <a:gd name="connsiteX61" fmla="*/ 8256033 w 9517857"/>
              <a:gd name="connsiteY61" fmla="*/ 193713 h 918356"/>
              <a:gd name="connsiteX62" fmla="*/ 8614948 w 9517857"/>
              <a:gd name="connsiteY62" fmla="*/ 168247 h 918356"/>
              <a:gd name="connsiteX63" fmla="*/ 8715976 w 9517857"/>
              <a:gd name="connsiteY63" fmla="*/ 178374 h 918356"/>
              <a:gd name="connsiteX64" fmla="*/ 8778827 w 9517857"/>
              <a:gd name="connsiteY64" fmla="*/ 172936 h 918356"/>
              <a:gd name="connsiteX65" fmla="*/ 8855248 w 9517857"/>
              <a:gd name="connsiteY65" fmla="*/ 143149 h 918356"/>
              <a:gd name="connsiteX66" fmla="*/ 9010380 w 9517857"/>
              <a:gd name="connsiteY66" fmla="*/ 91891 h 918356"/>
              <a:gd name="connsiteX67" fmla="*/ 9110856 w 9517857"/>
              <a:gd name="connsiteY67" fmla="*/ 70997 h 918356"/>
              <a:gd name="connsiteX68" fmla="*/ 9268817 w 9517857"/>
              <a:gd name="connsiteY68" fmla="*/ 53082 h 918356"/>
              <a:gd name="connsiteX69" fmla="*/ 9316667 w 9517857"/>
              <a:gd name="connsiteY69" fmla="*/ 45047 h 918356"/>
              <a:gd name="connsiteX70" fmla="*/ 9428209 w 9517857"/>
              <a:gd name="connsiteY70" fmla="*/ 29923 h 918356"/>
              <a:gd name="connsiteX71" fmla="*/ 9488916 w 9517857"/>
              <a:gd name="connsiteY7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580688 w 9517857"/>
              <a:gd name="connsiteY18" fmla="*/ 693697 h 918356"/>
              <a:gd name="connsiteX19" fmla="*/ 2054652 w 9517857"/>
              <a:gd name="connsiteY19" fmla="*/ 656648 h 918356"/>
              <a:gd name="connsiteX20" fmla="*/ 2135144 w 9517857"/>
              <a:gd name="connsiteY20" fmla="*/ 636501 h 918356"/>
              <a:gd name="connsiteX21" fmla="*/ 2440292 w 9517857"/>
              <a:gd name="connsiteY21" fmla="*/ 593862 h 918356"/>
              <a:gd name="connsiteX22" fmla="*/ 2547829 w 9517857"/>
              <a:gd name="connsiteY22" fmla="*/ 566150 h 918356"/>
              <a:gd name="connsiteX23" fmla="*/ 2693698 w 9517857"/>
              <a:gd name="connsiteY23" fmla="*/ 560029 h 918356"/>
              <a:gd name="connsiteX24" fmla="*/ 2727306 w 9517857"/>
              <a:gd name="connsiteY24" fmla="*/ 550698 h 918356"/>
              <a:gd name="connsiteX25" fmla="*/ 3073635 w 9517857"/>
              <a:gd name="connsiteY25" fmla="*/ 491294 h 918356"/>
              <a:gd name="connsiteX26" fmla="*/ 3222071 w 9517857"/>
              <a:gd name="connsiteY26" fmla="*/ 470559 h 918356"/>
              <a:gd name="connsiteX27" fmla="*/ 3349632 w 9517857"/>
              <a:gd name="connsiteY27" fmla="*/ 432583 h 918356"/>
              <a:gd name="connsiteX28" fmla="*/ 3479593 w 9517857"/>
              <a:gd name="connsiteY28" fmla="*/ 390437 h 918356"/>
              <a:gd name="connsiteX29" fmla="*/ 3651428 w 9517857"/>
              <a:gd name="connsiteY29" fmla="*/ 361807 h 918356"/>
              <a:gd name="connsiteX30" fmla="*/ 3844133 w 9517857"/>
              <a:gd name="connsiteY30" fmla="*/ 360648 h 918356"/>
              <a:gd name="connsiteX31" fmla="*/ 3933803 w 9517857"/>
              <a:gd name="connsiteY31" fmla="*/ 357315 h 918356"/>
              <a:gd name="connsiteX32" fmla="*/ 4266740 w 9517857"/>
              <a:gd name="connsiteY32" fmla="*/ 361454 h 918356"/>
              <a:gd name="connsiteX33" fmla="*/ 4512664 w 9517857"/>
              <a:gd name="connsiteY33" fmla="*/ 319948 h 918356"/>
              <a:gd name="connsiteX34" fmla="*/ 4616423 w 9517857"/>
              <a:gd name="connsiteY34" fmla="*/ 290914 h 918356"/>
              <a:gd name="connsiteX35" fmla="*/ 4689163 w 9517857"/>
              <a:gd name="connsiteY35" fmla="*/ 272812 h 918356"/>
              <a:gd name="connsiteX36" fmla="*/ 4783273 w 9517857"/>
              <a:gd name="connsiteY36" fmla="*/ 248463 h 918356"/>
              <a:gd name="connsiteX37" fmla="*/ 4908371 w 9517857"/>
              <a:gd name="connsiteY37" fmla="*/ 243659 h 918356"/>
              <a:gd name="connsiteX38" fmla="*/ 4981173 w 9517857"/>
              <a:gd name="connsiteY38" fmla="*/ 247103 h 918356"/>
              <a:gd name="connsiteX39" fmla="*/ 5060397 w 9517857"/>
              <a:gd name="connsiteY39" fmla="*/ 263688 h 918356"/>
              <a:gd name="connsiteX40" fmla="*/ 5252996 w 9517857"/>
              <a:gd name="connsiteY40" fmla="*/ 270655 h 918356"/>
              <a:gd name="connsiteX41" fmla="*/ 5358056 w 9517857"/>
              <a:gd name="connsiteY41" fmla="*/ 247248 h 918356"/>
              <a:gd name="connsiteX42" fmla="*/ 5426496 w 9517857"/>
              <a:gd name="connsiteY42" fmla="*/ 235142 h 918356"/>
              <a:gd name="connsiteX43" fmla="*/ 5497161 w 9517857"/>
              <a:gd name="connsiteY43" fmla="*/ 228808 h 918356"/>
              <a:gd name="connsiteX44" fmla="*/ 5826043 w 9517857"/>
              <a:gd name="connsiteY44" fmla="*/ 148073 h 918356"/>
              <a:gd name="connsiteX45" fmla="*/ 6007627 w 9517857"/>
              <a:gd name="connsiteY45" fmla="*/ 147126 h 918356"/>
              <a:gd name="connsiteX46" fmla="*/ 6194152 w 9517857"/>
              <a:gd name="connsiteY46" fmla="*/ 151772 h 918356"/>
              <a:gd name="connsiteX47" fmla="*/ 6281379 w 9517857"/>
              <a:gd name="connsiteY47" fmla="*/ 181626 h 918356"/>
              <a:gd name="connsiteX48" fmla="*/ 6489033 w 9517857"/>
              <a:gd name="connsiteY48" fmla="*/ 167648 h 918356"/>
              <a:gd name="connsiteX49" fmla="*/ 6544700 w 9517857"/>
              <a:gd name="connsiteY49" fmla="*/ 167161 h 918356"/>
              <a:gd name="connsiteX50" fmla="*/ 6648353 w 9517857"/>
              <a:gd name="connsiteY50" fmla="*/ 172250 h 918356"/>
              <a:gd name="connsiteX51" fmla="*/ 6736227 w 9517857"/>
              <a:gd name="connsiteY51" fmla="*/ 173216 h 918356"/>
              <a:gd name="connsiteX52" fmla="*/ 6977218 w 9517857"/>
              <a:gd name="connsiteY52" fmla="*/ 184289 h 918356"/>
              <a:gd name="connsiteX53" fmla="*/ 7065221 w 9517857"/>
              <a:gd name="connsiteY53" fmla="*/ 227531 h 918356"/>
              <a:gd name="connsiteX54" fmla="*/ 7358195 w 9517857"/>
              <a:gd name="connsiteY54" fmla="*/ 251740 h 918356"/>
              <a:gd name="connsiteX55" fmla="*/ 7565449 w 9517857"/>
              <a:gd name="connsiteY55" fmla="*/ 258950 h 918356"/>
              <a:gd name="connsiteX56" fmla="*/ 7599285 w 9517857"/>
              <a:gd name="connsiteY56" fmla="*/ 266021 h 918356"/>
              <a:gd name="connsiteX57" fmla="*/ 7644411 w 9517857"/>
              <a:gd name="connsiteY57" fmla="*/ 258986 h 918356"/>
              <a:gd name="connsiteX58" fmla="*/ 7965805 w 9517857"/>
              <a:gd name="connsiteY58" fmla="*/ 200355 h 918356"/>
              <a:gd name="connsiteX59" fmla="*/ 8147401 w 9517857"/>
              <a:gd name="connsiteY59" fmla="*/ 205617 h 918356"/>
              <a:gd name="connsiteX60" fmla="*/ 8256033 w 9517857"/>
              <a:gd name="connsiteY60" fmla="*/ 193713 h 918356"/>
              <a:gd name="connsiteX61" fmla="*/ 8614948 w 9517857"/>
              <a:gd name="connsiteY61" fmla="*/ 168247 h 918356"/>
              <a:gd name="connsiteX62" fmla="*/ 8715976 w 9517857"/>
              <a:gd name="connsiteY62" fmla="*/ 178374 h 918356"/>
              <a:gd name="connsiteX63" fmla="*/ 8778827 w 9517857"/>
              <a:gd name="connsiteY63" fmla="*/ 172936 h 918356"/>
              <a:gd name="connsiteX64" fmla="*/ 8855248 w 9517857"/>
              <a:gd name="connsiteY64" fmla="*/ 143149 h 918356"/>
              <a:gd name="connsiteX65" fmla="*/ 9010380 w 9517857"/>
              <a:gd name="connsiteY65" fmla="*/ 91891 h 918356"/>
              <a:gd name="connsiteX66" fmla="*/ 9110856 w 9517857"/>
              <a:gd name="connsiteY66" fmla="*/ 70997 h 918356"/>
              <a:gd name="connsiteX67" fmla="*/ 9268817 w 9517857"/>
              <a:gd name="connsiteY67" fmla="*/ 53082 h 918356"/>
              <a:gd name="connsiteX68" fmla="*/ 9316667 w 9517857"/>
              <a:gd name="connsiteY68" fmla="*/ 45047 h 918356"/>
              <a:gd name="connsiteX69" fmla="*/ 9428209 w 9517857"/>
              <a:gd name="connsiteY69" fmla="*/ 29923 h 918356"/>
              <a:gd name="connsiteX70" fmla="*/ 9488916 w 9517857"/>
              <a:gd name="connsiteY7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580688 w 9517857"/>
              <a:gd name="connsiteY18" fmla="*/ 693697 h 918356"/>
              <a:gd name="connsiteX19" fmla="*/ 2054652 w 9517857"/>
              <a:gd name="connsiteY19" fmla="*/ 656648 h 918356"/>
              <a:gd name="connsiteX20" fmla="*/ 2135144 w 9517857"/>
              <a:gd name="connsiteY20" fmla="*/ 636501 h 918356"/>
              <a:gd name="connsiteX21" fmla="*/ 2440292 w 9517857"/>
              <a:gd name="connsiteY21" fmla="*/ 593862 h 918356"/>
              <a:gd name="connsiteX22" fmla="*/ 2547829 w 9517857"/>
              <a:gd name="connsiteY22" fmla="*/ 566150 h 918356"/>
              <a:gd name="connsiteX23" fmla="*/ 2693698 w 9517857"/>
              <a:gd name="connsiteY23" fmla="*/ 560029 h 918356"/>
              <a:gd name="connsiteX24" fmla="*/ 2727306 w 9517857"/>
              <a:gd name="connsiteY24" fmla="*/ 550698 h 918356"/>
              <a:gd name="connsiteX25" fmla="*/ 3073635 w 9517857"/>
              <a:gd name="connsiteY25" fmla="*/ 491294 h 918356"/>
              <a:gd name="connsiteX26" fmla="*/ 3222071 w 9517857"/>
              <a:gd name="connsiteY26" fmla="*/ 470559 h 918356"/>
              <a:gd name="connsiteX27" fmla="*/ 3349632 w 9517857"/>
              <a:gd name="connsiteY27" fmla="*/ 432583 h 918356"/>
              <a:gd name="connsiteX28" fmla="*/ 3479593 w 9517857"/>
              <a:gd name="connsiteY28" fmla="*/ 390437 h 918356"/>
              <a:gd name="connsiteX29" fmla="*/ 3651428 w 9517857"/>
              <a:gd name="connsiteY29" fmla="*/ 361807 h 918356"/>
              <a:gd name="connsiteX30" fmla="*/ 3844133 w 9517857"/>
              <a:gd name="connsiteY30" fmla="*/ 360648 h 918356"/>
              <a:gd name="connsiteX31" fmla="*/ 3933803 w 9517857"/>
              <a:gd name="connsiteY31" fmla="*/ 357315 h 918356"/>
              <a:gd name="connsiteX32" fmla="*/ 4266740 w 9517857"/>
              <a:gd name="connsiteY32" fmla="*/ 361454 h 918356"/>
              <a:gd name="connsiteX33" fmla="*/ 4512664 w 9517857"/>
              <a:gd name="connsiteY33" fmla="*/ 319948 h 918356"/>
              <a:gd name="connsiteX34" fmla="*/ 4616423 w 9517857"/>
              <a:gd name="connsiteY34" fmla="*/ 290914 h 918356"/>
              <a:gd name="connsiteX35" fmla="*/ 4689163 w 9517857"/>
              <a:gd name="connsiteY35" fmla="*/ 272812 h 918356"/>
              <a:gd name="connsiteX36" fmla="*/ 4783273 w 9517857"/>
              <a:gd name="connsiteY36" fmla="*/ 248463 h 918356"/>
              <a:gd name="connsiteX37" fmla="*/ 4908371 w 9517857"/>
              <a:gd name="connsiteY37" fmla="*/ 243659 h 918356"/>
              <a:gd name="connsiteX38" fmla="*/ 4981173 w 9517857"/>
              <a:gd name="connsiteY38" fmla="*/ 247103 h 918356"/>
              <a:gd name="connsiteX39" fmla="*/ 5060397 w 9517857"/>
              <a:gd name="connsiteY39" fmla="*/ 263688 h 918356"/>
              <a:gd name="connsiteX40" fmla="*/ 5252996 w 9517857"/>
              <a:gd name="connsiteY40" fmla="*/ 270655 h 918356"/>
              <a:gd name="connsiteX41" fmla="*/ 5358056 w 9517857"/>
              <a:gd name="connsiteY41" fmla="*/ 247248 h 918356"/>
              <a:gd name="connsiteX42" fmla="*/ 5426496 w 9517857"/>
              <a:gd name="connsiteY42" fmla="*/ 235142 h 918356"/>
              <a:gd name="connsiteX43" fmla="*/ 5497161 w 9517857"/>
              <a:gd name="connsiteY43" fmla="*/ 228808 h 918356"/>
              <a:gd name="connsiteX44" fmla="*/ 5826043 w 9517857"/>
              <a:gd name="connsiteY44" fmla="*/ 148073 h 918356"/>
              <a:gd name="connsiteX45" fmla="*/ 6007627 w 9517857"/>
              <a:gd name="connsiteY45" fmla="*/ 147126 h 918356"/>
              <a:gd name="connsiteX46" fmla="*/ 6194152 w 9517857"/>
              <a:gd name="connsiteY46" fmla="*/ 151772 h 918356"/>
              <a:gd name="connsiteX47" fmla="*/ 6281379 w 9517857"/>
              <a:gd name="connsiteY47" fmla="*/ 181626 h 918356"/>
              <a:gd name="connsiteX48" fmla="*/ 6489033 w 9517857"/>
              <a:gd name="connsiteY48" fmla="*/ 167648 h 918356"/>
              <a:gd name="connsiteX49" fmla="*/ 6544700 w 9517857"/>
              <a:gd name="connsiteY49" fmla="*/ 167161 h 918356"/>
              <a:gd name="connsiteX50" fmla="*/ 6648353 w 9517857"/>
              <a:gd name="connsiteY50" fmla="*/ 172250 h 918356"/>
              <a:gd name="connsiteX51" fmla="*/ 6736227 w 9517857"/>
              <a:gd name="connsiteY51" fmla="*/ 173216 h 918356"/>
              <a:gd name="connsiteX52" fmla="*/ 6977218 w 9517857"/>
              <a:gd name="connsiteY52" fmla="*/ 184289 h 918356"/>
              <a:gd name="connsiteX53" fmla="*/ 7065221 w 9517857"/>
              <a:gd name="connsiteY53" fmla="*/ 227531 h 918356"/>
              <a:gd name="connsiteX54" fmla="*/ 7358195 w 9517857"/>
              <a:gd name="connsiteY54" fmla="*/ 251740 h 918356"/>
              <a:gd name="connsiteX55" fmla="*/ 7565449 w 9517857"/>
              <a:gd name="connsiteY55" fmla="*/ 258950 h 918356"/>
              <a:gd name="connsiteX56" fmla="*/ 7599285 w 9517857"/>
              <a:gd name="connsiteY56" fmla="*/ 266021 h 918356"/>
              <a:gd name="connsiteX57" fmla="*/ 7644411 w 9517857"/>
              <a:gd name="connsiteY57" fmla="*/ 258986 h 918356"/>
              <a:gd name="connsiteX58" fmla="*/ 7965805 w 9517857"/>
              <a:gd name="connsiteY58" fmla="*/ 200355 h 918356"/>
              <a:gd name="connsiteX59" fmla="*/ 8147401 w 9517857"/>
              <a:gd name="connsiteY59" fmla="*/ 205617 h 918356"/>
              <a:gd name="connsiteX60" fmla="*/ 8256033 w 9517857"/>
              <a:gd name="connsiteY60" fmla="*/ 193713 h 918356"/>
              <a:gd name="connsiteX61" fmla="*/ 8614948 w 9517857"/>
              <a:gd name="connsiteY61" fmla="*/ 168247 h 918356"/>
              <a:gd name="connsiteX62" fmla="*/ 8715976 w 9517857"/>
              <a:gd name="connsiteY62" fmla="*/ 178374 h 918356"/>
              <a:gd name="connsiteX63" fmla="*/ 8778827 w 9517857"/>
              <a:gd name="connsiteY63" fmla="*/ 172936 h 918356"/>
              <a:gd name="connsiteX64" fmla="*/ 8855248 w 9517857"/>
              <a:gd name="connsiteY64" fmla="*/ 143149 h 918356"/>
              <a:gd name="connsiteX65" fmla="*/ 9010380 w 9517857"/>
              <a:gd name="connsiteY65" fmla="*/ 91891 h 918356"/>
              <a:gd name="connsiteX66" fmla="*/ 9110856 w 9517857"/>
              <a:gd name="connsiteY66" fmla="*/ 70997 h 918356"/>
              <a:gd name="connsiteX67" fmla="*/ 9268817 w 9517857"/>
              <a:gd name="connsiteY67" fmla="*/ 53082 h 918356"/>
              <a:gd name="connsiteX68" fmla="*/ 9316667 w 9517857"/>
              <a:gd name="connsiteY68" fmla="*/ 45047 h 918356"/>
              <a:gd name="connsiteX69" fmla="*/ 9428209 w 9517857"/>
              <a:gd name="connsiteY69" fmla="*/ 29923 h 918356"/>
              <a:gd name="connsiteX70" fmla="*/ 9488916 w 9517857"/>
              <a:gd name="connsiteY7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142754 w 9517857"/>
              <a:gd name="connsiteY15" fmla="*/ 725374 h 918356"/>
              <a:gd name="connsiteX16" fmla="*/ 1218120 w 9517857"/>
              <a:gd name="connsiteY16" fmla="*/ 713280 h 918356"/>
              <a:gd name="connsiteX17" fmla="*/ 1580688 w 9517857"/>
              <a:gd name="connsiteY17" fmla="*/ 693697 h 918356"/>
              <a:gd name="connsiteX18" fmla="*/ 2054652 w 9517857"/>
              <a:gd name="connsiteY18" fmla="*/ 656648 h 918356"/>
              <a:gd name="connsiteX19" fmla="*/ 2135144 w 9517857"/>
              <a:gd name="connsiteY19" fmla="*/ 636501 h 918356"/>
              <a:gd name="connsiteX20" fmla="*/ 2440292 w 9517857"/>
              <a:gd name="connsiteY20" fmla="*/ 593862 h 918356"/>
              <a:gd name="connsiteX21" fmla="*/ 2547829 w 9517857"/>
              <a:gd name="connsiteY21" fmla="*/ 566150 h 918356"/>
              <a:gd name="connsiteX22" fmla="*/ 2693698 w 9517857"/>
              <a:gd name="connsiteY22" fmla="*/ 560029 h 918356"/>
              <a:gd name="connsiteX23" fmla="*/ 2727306 w 9517857"/>
              <a:gd name="connsiteY23" fmla="*/ 550698 h 918356"/>
              <a:gd name="connsiteX24" fmla="*/ 3073635 w 9517857"/>
              <a:gd name="connsiteY24" fmla="*/ 491294 h 918356"/>
              <a:gd name="connsiteX25" fmla="*/ 3222071 w 9517857"/>
              <a:gd name="connsiteY25" fmla="*/ 470559 h 918356"/>
              <a:gd name="connsiteX26" fmla="*/ 3349632 w 9517857"/>
              <a:gd name="connsiteY26" fmla="*/ 432583 h 918356"/>
              <a:gd name="connsiteX27" fmla="*/ 3479593 w 9517857"/>
              <a:gd name="connsiteY27" fmla="*/ 390437 h 918356"/>
              <a:gd name="connsiteX28" fmla="*/ 3651428 w 9517857"/>
              <a:gd name="connsiteY28" fmla="*/ 361807 h 918356"/>
              <a:gd name="connsiteX29" fmla="*/ 3844133 w 9517857"/>
              <a:gd name="connsiteY29" fmla="*/ 360648 h 918356"/>
              <a:gd name="connsiteX30" fmla="*/ 3933803 w 9517857"/>
              <a:gd name="connsiteY30" fmla="*/ 357315 h 918356"/>
              <a:gd name="connsiteX31" fmla="*/ 4266740 w 9517857"/>
              <a:gd name="connsiteY31" fmla="*/ 361454 h 918356"/>
              <a:gd name="connsiteX32" fmla="*/ 4512664 w 9517857"/>
              <a:gd name="connsiteY32" fmla="*/ 319948 h 918356"/>
              <a:gd name="connsiteX33" fmla="*/ 4616423 w 9517857"/>
              <a:gd name="connsiteY33" fmla="*/ 290914 h 918356"/>
              <a:gd name="connsiteX34" fmla="*/ 4689163 w 9517857"/>
              <a:gd name="connsiteY34" fmla="*/ 272812 h 918356"/>
              <a:gd name="connsiteX35" fmla="*/ 4783273 w 9517857"/>
              <a:gd name="connsiteY35" fmla="*/ 248463 h 918356"/>
              <a:gd name="connsiteX36" fmla="*/ 4908371 w 9517857"/>
              <a:gd name="connsiteY36" fmla="*/ 243659 h 918356"/>
              <a:gd name="connsiteX37" fmla="*/ 4981173 w 9517857"/>
              <a:gd name="connsiteY37" fmla="*/ 247103 h 918356"/>
              <a:gd name="connsiteX38" fmla="*/ 5060397 w 9517857"/>
              <a:gd name="connsiteY38" fmla="*/ 263688 h 918356"/>
              <a:gd name="connsiteX39" fmla="*/ 5252996 w 9517857"/>
              <a:gd name="connsiteY39" fmla="*/ 270655 h 918356"/>
              <a:gd name="connsiteX40" fmla="*/ 5358056 w 9517857"/>
              <a:gd name="connsiteY40" fmla="*/ 247248 h 918356"/>
              <a:gd name="connsiteX41" fmla="*/ 5426496 w 9517857"/>
              <a:gd name="connsiteY41" fmla="*/ 235142 h 918356"/>
              <a:gd name="connsiteX42" fmla="*/ 5497161 w 9517857"/>
              <a:gd name="connsiteY42" fmla="*/ 228808 h 918356"/>
              <a:gd name="connsiteX43" fmla="*/ 5826043 w 9517857"/>
              <a:gd name="connsiteY43" fmla="*/ 148073 h 918356"/>
              <a:gd name="connsiteX44" fmla="*/ 6007627 w 9517857"/>
              <a:gd name="connsiteY44" fmla="*/ 147126 h 918356"/>
              <a:gd name="connsiteX45" fmla="*/ 6194152 w 9517857"/>
              <a:gd name="connsiteY45" fmla="*/ 151772 h 918356"/>
              <a:gd name="connsiteX46" fmla="*/ 6281379 w 9517857"/>
              <a:gd name="connsiteY46" fmla="*/ 181626 h 918356"/>
              <a:gd name="connsiteX47" fmla="*/ 6489033 w 9517857"/>
              <a:gd name="connsiteY47" fmla="*/ 167648 h 918356"/>
              <a:gd name="connsiteX48" fmla="*/ 6544700 w 9517857"/>
              <a:gd name="connsiteY48" fmla="*/ 167161 h 918356"/>
              <a:gd name="connsiteX49" fmla="*/ 6648353 w 9517857"/>
              <a:gd name="connsiteY49" fmla="*/ 172250 h 918356"/>
              <a:gd name="connsiteX50" fmla="*/ 6736227 w 9517857"/>
              <a:gd name="connsiteY50" fmla="*/ 173216 h 918356"/>
              <a:gd name="connsiteX51" fmla="*/ 6977218 w 9517857"/>
              <a:gd name="connsiteY51" fmla="*/ 184289 h 918356"/>
              <a:gd name="connsiteX52" fmla="*/ 7065221 w 9517857"/>
              <a:gd name="connsiteY52" fmla="*/ 227531 h 918356"/>
              <a:gd name="connsiteX53" fmla="*/ 7358195 w 9517857"/>
              <a:gd name="connsiteY53" fmla="*/ 251740 h 918356"/>
              <a:gd name="connsiteX54" fmla="*/ 7565449 w 9517857"/>
              <a:gd name="connsiteY54" fmla="*/ 258950 h 918356"/>
              <a:gd name="connsiteX55" fmla="*/ 7599285 w 9517857"/>
              <a:gd name="connsiteY55" fmla="*/ 266021 h 918356"/>
              <a:gd name="connsiteX56" fmla="*/ 7644411 w 9517857"/>
              <a:gd name="connsiteY56" fmla="*/ 258986 h 918356"/>
              <a:gd name="connsiteX57" fmla="*/ 7965805 w 9517857"/>
              <a:gd name="connsiteY57" fmla="*/ 200355 h 918356"/>
              <a:gd name="connsiteX58" fmla="*/ 8147401 w 9517857"/>
              <a:gd name="connsiteY58" fmla="*/ 205617 h 918356"/>
              <a:gd name="connsiteX59" fmla="*/ 8256033 w 9517857"/>
              <a:gd name="connsiteY59" fmla="*/ 193713 h 918356"/>
              <a:gd name="connsiteX60" fmla="*/ 8614948 w 9517857"/>
              <a:gd name="connsiteY60" fmla="*/ 168247 h 918356"/>
              <a:gd name="connsiteX61" fmla="*/ 8715976 w 9517857"/>
              <a:gd name="connsiteY61" fmla="*/ 178374 h 918356"/>
              <a:gd name="connsiteX62" fmla="*/ 8778827 w 9517857"/>
              <a:gd name="connsiteY62" fmla="*/ 172936 h 918356"/>
              <a:gd name="connsiteX63" fmla="*/ 8855248 w 9517857"/>
              <a:gd name="connsiteY63" fmla="*/ 143149 h 918356"/>
              <a:gd name="connsiteX64" fmla="*/ 9010380 w 9517857"/>
              <a:gd name="connsiteY64" fmla="*/ 91891 h 918356"/>
              <a:gd name="connsiteX65" fmla="*/ 9110856 w 9517857"/>
              <a:gd name="connsiteY65" fmla="*/ 70997 h 918356"/>
              <a:gd name="connsiteX66" fmla="*/ 9268817 w 9517857"/>
              <a:gd name="connsiteY66" fmla="*/ 53082 h 918356"/>
              <a:gd name="connsiteX67" fmla="*/ 9316667 w 9517857"/>
              <a:gd name="connsiteY67" fmla="*/ 45047 h 918356"/>
              <a:gd name="connsiteX68" fmla="*/ 9428209 w 9517857"/>
              <a:gd name="connsiteY68" fmla="*/ 29923 h 918356"/>
              <a:gd name="connsiteX69" fmla="*/ 9488916 w 9517857"/>
              <a:gd name="connsiteY6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142754 w 9517857"/>
              <a:gd name="connsiteY15" fmla="*/ 725374 h 918356"/>
              <a:gd name="connsiteX16" fmla="*/ 1218120 w 9517857"/>
              <a:gd name="connsiteY16" fmla="*/ 713280 h 918356"/>
              <a:gd name="connsiteX17" fmla="*/ 1580688 w 9517857"/>
              <a:gd name="connsiteY17" fmla="*/ 693697 h 918356"/>
              <a:gd name="connsiteX18" fmla="*/ 2054652 w 9517857"/>
              <a:gd name="connsiteY18" fmla="*/ 656648 h 918356"/>
              <a:gd name="connsiteX19" fmla="*/ 2135144 w 9517857"/>
              <a:gd name="connsiteY19" fmla="*/ 636501 h 918356"/>
              <a:gd name="connsiteX20" fmla="*/ 2440292 w 9517857"/>
              <a:gd name="connsiteY20" fmla="*/ 593862 h 918356"/>
              <a:gd name="connsiteX21" fmla="*/ 2547829 w 9517857"/>
              <a:gd name="connsiteY21" fmla="*/ 566150 h 918356"/>
              <a:gd name="connsiteX22" fmla="*/ 2693698 w 9517857"/>
              <a:gd name="connsiteY22" fmla="*/ 560029 h 918356"/>
              <a:gd name="connsiteX23" fmla="*/ 2727306 w 9517857"/>
              <a:gd name="connsiteY23" fmla="*/ 550698 h 918356"/>
              <a:gd name="connsiteX24" fmla="*/ 3073635 w 9517857"/>
              <a:gd name="connsiteY24" fmla="*/ 491294 h 918356"/>
              <a:gd name="connsiteX25" fmla="*/ 3222071 w 9517857"/>
              <a:gd name="connsiteY25" fmla="*/ 470559 h 918356"/>
              <a:gd name="connsiteX26" fmla="*/ 3349632 w 9517857"/>
              <a:gd name="connsiteY26" fmla="*/ 432583 h 918356"/>
              <a:gd name="connsiteX27" fmla="*/ 3479593 w 9517857"/>
              <a:gd name="connsiteY27" fmla="*/ 390437 h 918356"/>
              <a:gd name="connsiteX28" fmla="*/ 3651428 w 9517857"/>
              <a:gd name="connsiteY28" fmla="*/ 361807 h 918356"/>
              <a:gd name="connsiteX29" fmla="*/ 3844133 w 9517857"/>
              <a:gd name="connsiteY29" fmla="*/ 360648 h 918356"/>
              <a:gd name="connsiteX30" fmla="*/ 3933803 w 9517857"/>
              <a:gd name="connsiteY30" fmla="*/ 357315 h 918356"/>
              <a:gd name="connsiteX31" fmla="*/ 4266740 w 9517857"/>
              <a:gd name="connsiteY31" fmla="*/ 361454 h 918356"/>
              <a:gd name="connsiteX32" fmla="*/ 4512664 w 9517857"/>
              <a:gd name="connsiteY32" fmla="*/ 319948 h 918356"/>
              <a:gd name="connsiteX33" fmla="*/ 4616423 w 9517857"/>
              <a:gd name="connsiteY33" fmla="*/ 290914 h 918356"/>
              <a:gd name="connsiteX34" fmla="*/ 4689163 w 9517857"/>
              <a:gd name="connsiteY34" fmla="*/ 272812 h 918356"/>
              <a:gd name="connsiteX35" fmla="*/ 4783273 w 9517857"/>
              <a:gd name="connsiteY35" fmla="*/ 248463 h 918356"/>
              <a:gd name="connsiteX36" fmla="*/ 4908371 w 9517857"/>
              <a:gd name="connsiteY36" fmla="*/ 243659 h 918356"/>
              <a:gd name="connsiteX37" fmla="*/ 4981173 w 9517857"/>
              <a:gd name="connsiteY37" fmla="*/ 247103 h 918356"/>
              <a:gd name="connsiteX38" fmla="*/ 5060397 w 9517857"/>
              <a:gd name="connsiteY38" fmla="*/ 263688 h 918356"/>
              <a:gd name="connsiteX39" fmla="*/ 5252996 w 9517857"/>
              <a:gd name="connsiteY39" fmla="*/ 270655 h 918356"/>
              <a:gd name="connsiteX40" fmla="*/ 5358056 w 9517857"/>
              <a:gd name="connsiteY40" fmla="*/ 247248 h 918356"/>
              <a:gd name="connsiteX41" fmla="*/ 5426496 w 9517857"/>
              <a:gd name="connsiteY41" fmla="*/ 235142 h 918356"/>
              <a:gd name="connsiteX42" fmla="*/ 5497161 w 9517857"/>
              <a:gd name="connsiteY42" fmla="*/ 228808 h 918356"/>
              <a:gd name="connsiteX43" fmla="*/ 5826043 w 9517857"/>
              <a:gd name="connsiteY43" fmla="*/ 148073 h 918356"/>
              <a:gd name="connsiteX44" fmla="*/ 6007627 w 9517857"/>
              <a:gd name="connsiteY44" fmla="*/ 147126 h 918356"/>
              <a:gd name="connsiteX45" fmla="*/ 6194152 w 9517857"/>
              <a:gd name="connsiteY45" fmla="*/ 151772 h 918356"/>
              <a:gd name="connsiteX46" fmla="*/ 6281379 w 9517857"/>
              <a:gd name="connsiteY46" fmla="*/ 181626 h 918356"/>
              <a:gd name="connsiteX47" fmla="*/ 6489033 w 9517857"/>
              <a:gd name="connsiteY47" fmla="*/ 167648 h 918356"/>
              <a:gd name="connsiteX48" fmla="*/ 6544700 w 9517857"/>
              <a:gd name="connsiteY48" fmla="*/ 167161 h 918356"/>
              <a:gd name="connsiteX49" fmla="*/ 6648353 w 9517857"/>
              <a:gd name="connsiteY49" fmla="*/ 172250 h 918356"/>
              <a:gd name="connsiteX50" fmla="*/ 6736227 w 9517857"/>
              <a:gd name="connsiteY50" fmla="*/ 173216 h 918356"/>
              <a:gd name="connsiteX51" fmla="*/ 6977218 w 9517857"/>
              <a:gd name="connsiteY51" fmla="*/ 184289 h 918356"/>
              <a:gd name="connsiteX52" fmla="*/ 7065221 w 9517857"/>
              <a:gd name="connsiteY52" fmla="*/ 227531 h 918356"/>
              <a:gd name="connsiteX53" fmla="*/ 7358195 w 9517857"/>
              <a:gd name="connsiteY53" fmla="*/ 251740 h 918356"/>
              <a:gd name="connsiteX54" fmla="*/ 7565449 w 9517857"/>
              <a:gd name="connsiteY54" fmla="*/ 258950 h 918356"/>
              <a:gd name="connsiteX55" fmla="*/ 7599285 w 9517857"/>
              <a:gd name="connsiteY55" fmla="*/ 266021 h 918356"/>
              <a:gd name="connsiteX56" fmla="*/ 7644411 w 9517857"/>
              <a:gd name="connsiteY56" fmla="*/ 258986 h 918356"/>
              <a:gd name="connsiteX57" fmla="*/ 7965805 w 9517857"/>
              <a:gd name="connsiteY57" fmla="*/ 200355 h 918356"/>
              <a:gd name="connsiteX58" fmla="*/ 8147401 w 9517857"/>
              <a:gd name="connsiteY58" fmla="*/ 205617 h 918356"/>
              <a:gd name="connsiteX59" fmla="*/ 8256033 w 9517857"/>
              <a:gd name="connsiteY59" fmla="*/ 193713 h 918356"/>
              <a:gd name="connsiteX60" fmla="*/ 8614948 w 9517857"/>
              <a:gd name="connsiteY60" fmla="*/ 168247 h 918356"/>
              <a:gd name="connsiteX61" fmla="*/ 8715976 w 9517857"/>
              <a:gd name="connsiteY61" fmla="*/ 178374 h 918356"/>
              <a:gd name="connsiteX62" fmla="*/ 8778827 w 9517857"/>
              <a:gd name="connsiteY62" fmla="*/ 172936 h 918356"/>
              <a:gd name="connsiteX63" fmla="*/ 8855248 w 9517857"/>
              <a:gd name="connsiteY63" fmla="*/ 143149 h 918356"/>
              <a:gd name="connsiteX64" fmla="*/ 9010380 w 9517857"/>
              <a:gd name="connsiteY64" fmla="*/ 91891 h 918356"/>
              <a:gd name="connsiteX65" fmla="*/ 9110856 w 9517857"/>
              <a:gd name="connsiteY65" fmla="*/ 70997 h 918356"/>
              <a:gd name="connsiteX66" fmla="*/ 9268817 w 9517857"/>
              <a:gd name="connsiteY66" fmla="*/ 53082 h 918356"/>
              <a:gd name="connsiteX67" fmla="*/ 9316667 w 9517857"/>
              <a:gd name="connsiteY67" fmla="*/ 45047 h 918356"/>
              <a:gd name="connsiteX68" fmla="*/ 9428209 w 9517857"/>
              <a:gd name="connsiteY68" fmla="*/ 29923 h 918356"/>
              <a:gd name="connsiteX69" fmla="*/ 9488916 w 9517857"/>
              <a:gd name="connsiteY6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5060397 w 9517857"/>
              <a:gd name="connsiteY35" fmla="*/ 263688 h 918356"/>
              <a:gd name="connsiteX36" fmla="*/ 5252996 w 9517857"/>
              <a:gd name="connsiteY36" fmla="*/ 270655 h 918356"/>
              <a:gd name="connsiteX37" fmla="*/ 5358056 w 9517857"/>
              <a:gd name="connsiteY37" fmla="*/ 247248 h 918356"/>
              <a:gd name="connsiteX38" fmla="*/ 5426496 w 9517857"/>
              <a:gd name="connsiteY38" fmla="*/ 235142 h 918356"/>
              <a:gd name="connsiteX39" fmla="*/ 5497161 w 9517857"/>
              <a:gd name="connsiteY39" fmla="*/ 228808 h 918356"/>
              <a:gd name="connsiteX40" fmla="*/ 5826043 w 9517857"/>
              <a:gd name="connsiteY40" fmla="*/ 148073 h 918356"/>
              <a:gd name="connsiteX41" fmla="*/ 6007627 w 9517857"/>
              <a:gd name="connsiteY41" fmla="*/ 147126 h 918356"/>
              <a:gd name="connsiteX42" fmla="*/ 6194152 w 9517857"/>
              <a:gd name="connsiteY42" fmla="*/ 151772 h 918356"/>
              <a:gd name="connsiteX43" fmla="*/ 6281379 w 9517857"/>
              <a:gd name="connsiteY43" fmla="*/ 181626 h 918356"/>
              <a:gd name="connsiteX44" fmla="*/ 6489033 w 9517857"/>
              <a:gd name="connsiteY44" fmla="*/ 167648 h 918356"/>
              <a:gd name="connsiteX45" fmla="*/ 6544700 w 9517857"/>
              <a:gd name="connsiteY45" fmla="*/ 167161 h 918356"/>
              <a:gd name="connsiteX46" fmla="*/ 6648353 w 9517857"/>
              <a:gd name="connsiteY46" fmla="*/ 172250 h 918356"/>
              <a:gd name="connsiteX47" fmla="*/ 6736227 w 9517857"/>
              <a:gd name="connsiteY47" fmla="*/ 173216 h 918356"/>
              <a:gd name="connsiteX48" fmla="*/ 6977218 w 9517857"/>
              <a:gd name="connsiteY48" fmla="*/ 184289 h 918356"/>
              <a:gd name="connsiteX49" fmla="*/ 7065221 w 9517857"/>
              <a:gd name="connsiteY49" fmla="*/ 227531 h 918356"/>
              <a:gd name="connsiteX50" fmla="*/ 7358195 w 9517857"/>
              <a:gd name="connsiteY50" fmla="*/ 251740 h 918356"/>
              <a:gd name="connsiteX51" fmla="*/ 7565449 w 9517857"/>
              <a:gd name="connsiteY51" fmla="*/ 258950 h 918356"/>
              <a:gd name="connsiteX52" fmla="*/ 7599285 w 9517857"/>
              <a:gd name="connsiteY52" fmla="*/ 266021 h 918356"/>
              <a:gd name="connsiteX53" fmla="*/ 7644411 w 9517857"/>
              <a:gd name="connsiteY53" fmla="*/ 258986 h 918356"/>
              <a:gd name="connsiteX54" fmla="*/ 7965805 w 9517857"/>
              <a:gd name="connsiteY54" fmla="*/ 200355 h 918356"/>
              <a:gd name="connsiteX55" fmla="*/ 8147401 w 9517857"/>
              <a:gd name="connsiteY55" fmla="*/ 205617 h 918356"/>
              <a:gd name="connsiteX56" fmla="*/ 8256033 w 9517857"/>
              <a:gd name="connsiteY56" fmla="*/ 193713 h 918356"/>
              <a:gd name="connsiteX57" fmla="*/ 8614948 w 9517857"/>
              <a:gd name="connsiteY57" fmla="*/ 168247 h 918356"/>
              <a:gd name="connsiteX58" fmla="*/ 8715976 w 9517857"/>
              <a:gd name="connsiteY58" fmla="*/ 178374 h 918356"/>
              <a:gd name="connsiteX59" fmla="*/ 8778827 w 9517857"/>
              <a:gd name="connsiteY59" fmla="*/ 172936 h 918356"/>
              <a:gd name="connsiteX60" fmla="*/ 8855248 w 9517857"/>
              <a:gd name="connsiteY60" fmla="*/ 143149 h 918356"/>
              <a:gd name="connsiteX61" fmla="*/ 9010380 w 9517857"/>
              <a:gd name="connsiteY61" fmla="*/ 91891 h 918356"/>
              <a:gd name="connsiteX62" fmla="*/ 9110856 w 9517857"/>
              <a:gd name="connsiteY62" fmla="*/ 70997 h 918356"/>
              <a:gd name="connsiteX63" fmla="*/ 9268817 w 9517857"/>
              <a:gd name="connsiteY63" fmla="*/ 53082 h 918356"/>
              <a:gd name="connsiteX64" fmla="*/ 9316667 w 9517857"/>
              <a:gd name="connsiteY64" fmla="*/ 45047 h 918356"/>
              <a:gd name="connsiteX65" fmla="*/ 9428209 w 9517857"/>
              <a:gd name="connsiteY65" fmla="*/ 29923 h 918356"/>
              <a:gd name="connsiteX66" fmla="*/ 9488916 w 9517857"/>
              <a:gd name="connsiteY6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65449 w 9517857"/>
              <a:gd name="connsiteY50" fmla="*/ 258950 h 918356"/>
              <a:gd name="connsiteX51" fmla="*/ 7599285 w 9517857"/>
              <a:gd name="connsiteY51" fmla="*/ 266021 h 918356"/>
              <a:gd name="connsiteX52" fmla="*/ 7644411 w 9517857"/>
              <a:gd name="connsiteY52" fmla="*/ 258986 h 918356"/>
              <a:gd name="connsiteX53" fmla="*/ 7965805 w 9517857"/>
              <a:gd name="connsiteY53" fmla="*/ 200355 h 918356"/>
              <a:gd name="connsiteX54" fmla="*/ 8147401 w 9517857"/>
              <a:gd name="connsiteY54" fmla="*/ 205617 h 918356"/>
              <a:gd name="connsiteX55" fmla="*/ 8256033 w 9517857"/>
              <a:gd name="connsiteY55" fmla="*/ 193713 h 918356"/>
              <a:gd name="connsiteX56" fmla="*/ 8614948 w 9517857"/>
              <a:gd name="connsiteY56" fmla="*/ 168247 h 918356"/>
              <a:gd name="connsiteX57" fmla="*/ 8715976 w 9517857"/>
              <a:gd name="connsiteY57" fmla="*/ 178374 h 918356"/>
              <a:gd name="connsiteX58" fmla="*/ 8778827 w 9517857"/>
              <a:gd name="connsiteY58" fmla="*/ 172936 h 918356"/>
              <a:gd name="connsiteX59" fmla="*/ 8855248 w 9517857"/>
              <a:gd name="connsiteY59" fmla="*/ 143149 h 918356"/>
              <a:gd name="connsiteX60" fmla="*/ 9010380 w 9517857"/>
              <a:gd name="connsiteY60" fmla="*/ 91891 h 918356"/>
              <a:gd name="connsiteX61" fmla="*/ 9110856 w 9517857"/>
              <a:gd name="connsiteY61" fmla="*/ 70997 h 918356"/>
              <a:gd name="connsiteX62" fmla="*/ 9268817 w 9517857"/>
              <a:gd name="connsiteY62" fmla="*/ 53082 h 918356"/>
              <a:gd name="connsiteX63" fmla="*/ 9316667 w 9517857"/>
              <a:gd name="connsiteY63" fmla="*/ 45047 h 918356"/>
              <a:gd name="connsiteX64" fmla="*/ 9428209 w 9517857"/>
              <a:gd name="connsiteY64" fmla="*/ 29923 h 918356"/>
              <a:gd name="connsiteX65" fmla="*/ 9488916 w 9517857"/>
              <a:gd name="connsiteY6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33497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736227 w 9517857"/>
              <a:gd name="connsiteY45" fmla="*/ 173216 h 918356"/>
              <a:gd name="connsiteX46" fmla="*/ 6977218 w 9517857"/>
              <a:gd name="connsiteY46" fmla="*/ 184289 h 918356"/>
              <a:gd name="connsiteX47" fmla="*/ 7065221 w 9517857"/>
              <a:gd name="connsiteY47" fmla="*/ 227531 h 918356"/>
              <a:gd name="connsiteX48" fmla="*/ 7358195 w 9517857"/>
              <a:gd name="connsiteY48" fmla="*/ 251740 h 918356"/>
              <a:gd name="connsiteX49" fmla="*/ 7599285 w 9517857"/>
              <a:gd name="connsiteY49" fmla="*/ 266021 h 918356"/>
              <a:gd name="connsiteX50" fmla="*/ 7644411 w 9517857"/>
              <a:gd name="connsiteY50" fmla="*/ 258986 h 918356"/>
              <a:gd name="connsiteX51" fmla="*/ 7965805 w 9517857"/>
              <a:gd name="connsiteY51" fmla="*/ 200355 h 918356"/>
              <a:gd name="connsiteX52" fmla="*/ 8147401 w 9517857"/>
              <a:gd name="connsiteY52" fmla="*/ 205617 h 918356"/>
              <a:gd name="connsiteX53" fmla="*/ 8256033 w 9517857"/>
              <a:gd name="connsiteY53" fmla="*/ 193713 h 918356"/>
              <a:gd name="connsiteX54" fmla="*/ 8614948 w 9517857"/>
              <a:gd name="connsiteY54" fmla="*/ 168247 h 918356"/>
              <a:gd name="connsiteX55" fmla="*/ 8715976 w 9517857"/>
              <a:gd name="connsiteY55" fmla="*/ 178374 h 918356"/>
              <a:gd name="connsiteX56" fmla="*/ 8778827 w 9517857"/>
              <a:gd name="connsiteY56" fmla="*/ 172936 h 918356"/>
              <a:gd name="connsiteX57" fmla="*/ 8855248 w 9517857"/>
              <a:gd name="connsiteY57" fmla="*/ 143149 h 918356"/>
              <a:gd name="connsiteX58" fmla="*/ 9010380 w 9517857"/>
              <a:gd name="connsiteY58" fmla="*/ 91891 h 918356"/>
              <a:gd name="connsiteX59" fmla="*/ 9110856 w 9517857"/>
              <a:gd name="connsiteY59" fmla="*/ 70997 h 918356"/>
              <a:gd name="connsiteX60" fmla="*/ 9268817 w 9517857"/>
              <a:gd name="connsiteY60" fmla="*/ 53082 h 918356"/>
              <a:gd name="connsiteX61" fmla="*/ 9316667 w 9517857"/>
              <a:gd name="connsiteY61" fmla="*/ 45047 h 918356"/>
              <a:gd name="connsiteX62" fmla="*/ 9428209 w 9517857"/>
              <a:gd name="connsiteY62" fmla="*/ 29923 h 918356"/>
              <a:gd name="connsiteX63" fmla="*/ 9488916 w 9517857"/>
              <a:gd name="connsiteY6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736227 w 9517857"/>
              <a:gd name="connsiteY45" fmla="*/ 173216 h 918356"/>
              <a:gd name="connsiteX46" fmla="*/ 6977218 w 9517857"/>
              <a:gd name="connsiteY46" fmla="*/ 184289 h 918356"/>
              <a:gd name="connsiteX47" fmla="*/ 7065221 w 9517857"/>
              <a:gd name="connsiteY47" fmla="*/ 227531 h 918356"/>
              <a:gd name="connsiteX48" fmla="*/ 7358195 w 9517857"/>
              <a:gd name="connsiteY48" fmla="*/ 251740 h 918356"/>
              <a:gd name="connsiteX49" fmla="*/ 7599285 w 9517857"/>
              <a:gd name="connsiteY49" fmla="*/ 266021 h 918356"/>
              <a:gd name="connsiteX50" fmla="*/ 7644411 w 9517857"/>
              <a:gd name="connsiteY50" fmla="*/ 258986 h 918356"/>
              <a:gd name="connsiteX51" fmla="*/ 7965805 w 9517857"/>
              <a:gd name="connsiteY51" fmla="*/ 200355 h 918356"/>
              <a:gd name="connsiteX52" fmla="*/ 8147401 w 9517857"/>
              <a:gd name="connsiteY52" fmla="*/ 205617 h 918356"/>
              <a:gd name="connsiteX53" fmla="*/ 8256033 w 9517857"/>
              <a:gd name="connsiteY53" fmla="*/ 193713 h 918356"/>
              <a:gd name="connsiteX54" fmla="*/ 8614948 w 9517857"/>
              <a:gd name="connsiteY54" fmla="*/ 168247 h 918356"/>
              <a:gd name="connsiteX55" fmla="*/ 8715976 w 9517857"/>
              <a:gd name="connsiteY55" fmla="*/ 178374 h 918356"/>
              <a:gd name="connsiteX56" fmla="*/ 8778827 w 9517857"/>
              <a:gd name="connsiteY56" fmla="*/ 172936 h 918356"/>
              <a:gd name="connsiteX57" fmla="*/ 8855248 w 9517857"/>
              <a:gd name="connsiteY57" fmla="*/ 143149 h 918356"/>
              <a:gd name="connsiteX58" fmla="*/ 9010380 w 9517857"/>
              <a:gd name="connsiteY58" fmla="*/ 91891 h 918356"/>
              <a:gd name="connsiteX59" fmla="*/ 9110856 w 9517857"/>
              <a:gd name="connsiteY59" fmla="*/ 70997 h 918356"/>
              <a:gd name="connsiteX60" fmla="*/ 9268817 w 9517857"/>
              <a:gd name="connsiteY60" fmla="*/ 53082 h 918356"/>
              <a:gd name="connsiteX61" fmla="*/ 9316667 w 9517857"/>
              <a:gd name="connsiteY61" fmla="*/ 45047 h 918356"/>
              <a:gd name="connsiteX62" fmla="*/ 9428209 w 9517857"/>
              <a:gd name="connsiteY62" fmla="*/ 29923 h 918356"/>
              <a:gd name="connsiteX63" fmla="*/ 9488916 w 9517857"/>
              <a:gd name="connsiteY6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17857" h="918356">
                <a:moveTo>
                  <a:pt x="9488916" y="0"/>
                </a:moveTo>
                <a:cubicBezTo>
                  <a:pt x="9488916" y="4"/>
                  <a:pt x="9517857" y="8"/>
                  <a:pt x="9517857" y="12"/>
                </a:cubicBezTo>
                <a:lnTo>
                  <a:pt x="9517857" y="918356"/>
                </a:lnTo>
                <a:lnTo>
                  <a:pt x="14604" y="918356"/>
                </a:lnTo>
                <a:lnTo>
                  <a:pt x="12841" y="917763"/>
                </a:lnTo>
                <a:cubicBezTo>
                  <a:pt x="4532" y="914864"/>
                  <a:pt x="-773" y="912807"/>
                  <a:pt x="93" y="912471"/>
                </a:cubicBezTo>
                <a:cubicBezTo>
                  <a:pt x="43787" y="896774"/>
                  <a:pt x="165164" y="876200"/>
                  <a:pt x="275005" y="823579"/>
                </a:cubicBezTo>
                <a:cubicBezTo>
                  <a:pt x="303983" y="822437"/>
                  <a:pt x="463362" y="797521"/>
                  <a:pt x="587824" y="798195"/>
                </a:cubicBezTo>
                <a:cubicBezTo>
                  <a:pt x="671820" y="782014"/>
                  <a:pt x="709249" y="756211"/>
                  <a:pt x="752936" y="742843"/>
                </a:cubicBezTo>
                <a:cubicBezTo>
                  <a:pt x="753143" y="742108"/>
                  <a:pt x="855524" y="731802"/>
                  <a:pt x="855732" y="731068"/>
                </a:cubicBezTo>
                <a:lnTo>
                  <a:pt x="901402" y="729045"/>
                </a:lnTo>
                <a:lnTo>
                  <a:pt x="930946" y="734046"/>
                </a:lnTo>
                <a:lnTo>
                  <a:pt x="986250" y="713530"/>
                </a:lnTo>
                <a:lnTo>
                  <a:pt x="1013752" y="713361"/>
                </a:lnTo>
                <a:lnTo>
                  <a:pt x="1142754" y="725374"/>
                </a:lnTo>
                <a:cubicBezTo>
                  <a:pt x="1161934" y="741488"/>
                  <a:pt x="1192998" y="730741"/>
                  <a:pt x="1218120" y="713280"/>
                </a:cubicBezTo>
                <a:cubicBezTo>
                  <a:pt x="1288137" y="728145"/>
                  <a:pt x="1441266" y="703136"/>
                  <a:pt x="1580688" y="693697"/>
                </a:cubicBezTo>
                <a:cubicBezTo>
                  <a:pt x="1690220" y="687940"/>
                  <a:pt x="1953329" y="686327"/>
                  <a:pt x="2054652" y="656648"/>
                </a:cubicBezTo>
                <a:cubicBezTo>
                  <a:pt x="2197919" y="640009"/>
                  <a:pt x="2242213" y="602231"/>
                  <a:pt x="2440292" y="593862"/>
                </a:cubicBezTo>
                <a:cubicBezTo>
                  <a:pt x="2498054" y="570795"/>
                  <a:pt x="2487814" y="582373"/>
                  <a:pt x="2547829" y="566150"/>
                </a:cubicBezTo>
                <a:cubicBezTo>
                  <a:pt x="2590063" y="560511"/>
                  <a:pt x="2663785" y="562604"/>
                  <a:pt x="2693698" y="560029"/>
                </a:cubicBezTo>
                <a:lnTo>
                  <a:pt x="2727306" y="550698"/>
                </a:lnTo>
                <a:cubicBezTo>
                  <a:pt x="2848692" y="554400"/>
                  <a:pt x="2958192" y="511095"/>
                  <a:pt x="3073635" y="491294"/>
                </a:cubicBezTo>
                <a:cubicBezTo>
                  <a:pt x="3106872" y="496624"/>
                  <a:pt x="3205785" y="487718"/>
                  <a:pt x="3222071" y="470559"/>
                </a:cubicBezTo>
                <a:cubicBezTo>
                  <a:pt x="3268071" y="460774"/>
                  <a:pt x="3306712" y="445937"/>
                  <a:pt x="3349632" y="432583"/>
                </a:cubicBezTo>
                <a:cubicBezTo>
                  <a:pt x="3395846" y="408723"/>
                  <a:pt x="3413121" y="424108"/>
                  <a:pt x="3479593" y="390437"/>
                </a:cubicBezTo>
                <a:cubicBezTo>
                  <a:pt x="3529028" y="395323"/>
                  <a:pt x="3558345" y="374635"/>
                  <a:pt x="3651428" y="361807"/>
                </a:cubicBezTo>
                <a:cubicBezTo>
                  <a:pt x="3712185" y="356842"/>
                  <a:pt x="3797071" y="361397"/>
                  <a:pt x="3844133" y="360648"/>
                </a:cubicBezTo>
                <a:cubicBezTo>
                  <a:pt x="3874763" y="358421"/>
                  <a:pt x="3894424" y="355381"/>
                  <a:pt x="3933803" y="357315"/>
                </a:cubicBezTo>
                <a:cubicBezTo>
                  <a:pt x="4070513" y="389944"/>
                  <a:pt x="4159924" y="363190"/>
                  <a:pt x="4266740" y="361454"/>
                </a:cubicBezTo>
                <a:cubicBezTo>
                  <a:pt x="4363217" y="355226"/>
                  <a:pt x="4418727" y="331705"/>
                  <a:pt x="4512664" y="319948"/>
                </a:cubicBezTo>
                <a:cubicBezTo>
                  <a:pt x="4570011" y="315138"/>
                  <a:pt x="4557768" y="315381"/>
                  <a:pt x="4616423" y="290914"/>
                </a:cubicBezTo>
                <a:cubicBezTo>
                  <a:pt x="4661524" y="279000"/>
                  <a:pt x="4734615" y="256339"/>
                  <a:pt x="4783273" y="248463"/>
                </a:cubicBezTo>
                <a:cubicBezTo>
                  <a:pt x="4821293" y="243604"/>
                  <a:pt x="4827846" y="257317"/>
                  <a:pt x="4908371" y="243659"/>
                </a:cubicBezTo>
                <a:cubicBezTo>
                  <a:pt x="4986658" y="247358"/>
                  <a:pt x="5178049" y="283488"/>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08968" y="179307"/>
                  <a:pt x="5723211" y="165860"/>
                  <a:pt x="5826043" y="148073"/>
                </a:cubicBezTo>
                <a:cubicBezTo>
                  <a:pt x="5943127" y="133166"/>
                  <a:pt x="5887129" y="193078"/>
                  <a:pt x="6007627" y="147126"/>
                </a:cubicBezTo>
                <a:cubicBezTo>
                  <a:pt x="6068978" y="147742"/>
                  <a:pt x="6148527" y="146022"/>
                  <a:pt x="6194152" y="151772"/>
                </a:cubicBezTo>
                <a:cubicBezTo>
                  <a:pt x="6222009" y="167972"/>
                  <a:pt x="6263706" y="156680"/>
                  <a:pt x="6281379" y="181626"/>
                </a:cubicBezTo>
                <a:cubicBezTo>
                  <a:pt x="6323773" y="183727"/>
                  <a:pt x="6445146" y="170059"/>
                  <a:pt x="6489033" y="167648"/>
                </a:cubicBezTo>
                <a:cubicBezTo>
                  <a:pt x="6545473" y="165758"/>
                  <a:pt x="6493438" y="156983"/>
                  <a:pt x="6544700" y="167161"/>
                </a:cubicBezTo>
                <a:cubicBezTo>
                  <a:pt x="6608542" y="169179"/>
                  <a:pt x="6633758" y="161125"/>
                  <a:pt x="6736227" y="173216"/>
                </a:cubicBezTo>
                <a:cubicBezTo>
                  <a:pt x="6813963" y="164284"/>
                  <a:pt x="6888143" y="181296"/>
                  <a:pt x="6977218" y="184289"/>
                </a:cubicBezTo>
                <a:cubicBezTo>
                  <a:pt x="7040424" y="188318"/>
                  <a:pt x="7001725" y="216289"/>
                  <a:pt x="7065221" y="227531"/>
                </a:cubicBezTo>
                <a:cubicBezTo>
                  <a:pt x="7128717" y="238773"/>
                  <a:pt x="7283197" y="241480"/>
                  <a:pt x="7358195" y="251740"/>
                </a:cubicBezTo>
                <a:cubicBezTo>
                  <a:pt x="7482863" y="251440"/>
                  <a:pt x="7483241" y="278242"/>
                  <a:pt x="7599285" y="266021"/>
                </a:cubicBezTo>
                <a:cubicBezTo>
                  <a:pt x="7611616" y="262940"/>
                  <a:pt x="7602325" y="281791"/>
                  <a:pt x="7644411" y="258986"/>
                </a:cubicBezTo>
                <a:cubicBezTo>
                  <a:pt x="7708470" y="261472"/>
                  <a:pt x="7881974" y="209250"/>
                  <a:pt x="7965805" y="200355"/>
                </a:cubicBezTo>
                <a:cubicBezTo>
                  <a:pt x="8039440" y="223688"/>
                  <a:pt x="8063651" y="191475"/>
                  <a:pt x="8147401" y="205617"/>
                </a:cubicBezTo>
                <a:cubicBezTo>
                  <a:pt x="8166453" y="196610"/>
                  <a:pt x="8225048" y="207099"/>
                  <a:pt x="8256033" y="193713"/>
                </a:cubicBezTo>
                <a:cubicBezTo>
                  <a:pt x="8333957" y="187485"/>
                  <a:pt x="8410522" y="174161"/>
                  <a:pt x="8614948" y="168247"/>
                </a:cubicBezTo>
                <a:cubicBezTo>
                  <a:pt x="8643157" y="173528"/>
                  <a:pt x="8664949" y="183631"/>
                  <a:pt x="8715976" y="178374"/>
                </a:cubicBezTo>
                <a:cubicBezTo>
                  <a:pt x="8737194" y="188216"/>
                  <a:pt x="8738009" y="189511"/>
                  <a:pt x="8778827" y="172936"/>
                </a:cubicBezTo>
                <a:cubicBezTo>
                  <a:pt x="8806309" y="165993"/>
                  <a:pt x="8813197" y="165802"/>
                  <a:pt x="8855248" y="143149"/>
                </a:cubicBezTo>
                <a:cubicBezTo>
                  <a:pt x="8915094" y="111285"/>
                  <a:pt x="8990027" y="124198"/>
                  <a:pt x="9010380" y="91891"/>
                </a:cubicBezTo>
                <a:cubicBezTo>
                  <a:pt x="9027103" y="89553"/>
                  <a:pt x="9092266" y="72386"/>
                  <a:pt x="9110856" y="70997"/>
                </a:cubicBezTo>
                <a:cubicBezTo>
                  <a:pt x="9153978" y="71359"/>
                  <a:pt x="9209809" y="53285"/>
                  <a:pt x="9268817" y="53082"/>
                </a:cubicBezTo>
                <a:cubicBezTo>
                  <a:pt x="9279136" y="58888"/>
                  <a:pt x="9292736" y="36520"/>
                  <a:pt x="9316667" y="45047"/>
                </a:cubicBezTo>
                <a:cubicBezTo>
                  <a:pt x="9352186" y="45862"/>
                  <a:pt x="9390008" y="39799"/>
                  <a:pt x="9428209" y="29923"/>
                </a:cubicBezTo>
                <a:lnTo>
                  <a:pt x="9488916" y="0"/>
                </a:lnTo>
                <a:close/>
              </a:path>
            </a:pathLst>
          </a:custGeom>
          <a:blipFill>
            <a:blip r:embed="rId3"/>
            <a:tile tx="0" ty="0" sx="70000" sy="7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49F5A1-D3B4-6EBA-B009-A36D2FD93670}"/>
              </a:ext>
            </a:extLst>
          </p:cNvPr>
          <p:cNvSpPr>
            <a:spLocks noGrp="1"/>
          </p:cNvSpPr>
          <p:nvPr>
            <p:ph type="ctrTitle"/>
          </p:nvPr>
        </p:nvSpPr>
        <p:spPr>
          <a:xfrm>
            <a:off x="518277" y="236118"/>
            <a:ext cx="4560795" cy="767569"/>
          </a:xfrm>
        </p:spPr>
        <p:txBody>
          <a:bodyPr anchor="ctr">
            <a:normAutofit/>
          </a:bodyPr>
          <a:lstStyle/>
          <a:p>
            <a:r>
              <a:rPr lang="en-US" sz="4000" dirty="0"/>
              <a:t>RESULT</a:t>
            </a:r>
          </a:p>
        </p:txBody>
      </p:sp>
      <p:pic>
        <p:nvPicPr>
          <p:cNvPr id="7" name="Picture 6" descr="A blue box with a hole in the top&#10;&#10;Description automatically generated">
            <a:extLst>
              <a:ext uri="{FF2B5EF4-FFF2-40B4-BE49-F238E27FC236}">
                <a16:creationId xmlns:a16="http://schemas.microsoft.com/office/drawing/2014/main" id="{832F4076-6196-7E41-297F-F7E7D0E61349}"/>
              </a:ext>
            </a:extLst>
          </p:cNvPr>
          <p:cNvPicPr>
            <a:picLocks noChangeAspect="1"/>
          </p:cNvPicPr>
          <p:nvPr/>
        </p:nvPicPr>
        <p:blipFill>
          <a:blip r:embed="rId4"/>
          <a:srcRect t="1455" r="96" b="208"/>
          <a:stretch/>
        </p:blipFill>
        <p:spPr>
          <a:xfrm>
            <a:off x="516996" y="1224491"/>
            <a:ext cx="11041610" cy="5001754"/>
          </a:xfrm>
          <a:prstGeom prst="rect">
            <a:avLst/>
          </a:prstGeom>
        </p:spPr>
      </p:pic>
    </p:spTree>
    <p:extLst>
      <p:ext uri="{BB962C8B-B14F-4D97-AF65-F5344CB8AC3E}">
        <p14:creationId xmlns:p14="http://schemas.microsoft.com/office/powerpoint/2010/main" val="102934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utment Images – Browse 17,573 Stock Photos, Vectors, and Video | Adobe  Stock">
            <a:extLst>
              <a:ext uri="{FF2B5EF4-FFF2-40B4-BE49-F238E27FC236}">
                <a16:creationId xmlns:a16="http://schemas.microsoft.com/office/drawing/2014/main" id="{AA70D0AE-A019-28DB-5EC3-E289177542F7}"/>
              </a:ext>
            </a:extLst>
          </p:cNvPr>
          <p:cNvPicPr>
            <a:picLocks noChangeAspect="1"/>
          </p:cNvPicPr>
          <p:nvPr/>
        </p:nvPicPr>
        <p:blipFill>
          <a:blip r:embed="rId2">
            <a:alphaModFix amt="50000"/>
          </a:blip>
          <a:stretch>
            <a:fillRect/>
          </a:stretch>
        </p:blipFill>
        <p:spPr>
          <a:xfrm flipH="1">
            <a:off x="6090765" y="2380"/>
            <a:ext cx="6101049" cy="6860102"/>
          </a:xfrm>
          <a:prstGeom prst="rect">
            <a:avLst/>
          </a:prstGeom>
        </p:spPr>
      </p:pic>
      <p:sp useBgFill="1">
        <p:nvSpPr>
          <p:cNvPr id="16" name="Rectangle 15" hidden="1">
            <a:extLst>
              <a:ext uri="{FF2B5EF4-FFF2-40B4-BE49-F238E27FC236}">
                <a16:creationId xmlns:a16="http://schemas.microsoft.com/office/drawing/2014/main" id="{0D62E216-74AA-4F99-82B7-C38E49015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hidden="1">
            <a:extLst>
              <a:ext uri="{FF2B5EF4-FFF2-40B4-BE49-F238E27FC236}">
                <a16:creationId xmlns:a16="http://schemas.microsoft.com/office/drawing/2014/main" id="{013A83A9-D622-44F4-98DB-A8E46D83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2"/>
            <a:ext cx="9961850" cy="1766326"/>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366876 w 9517857"/>
              <a:gd name="connsiteY86" fmla="*/ 248468 h 918356"/>
              <a:gd name="connsiteX87" fmla="*/ 7565449 w 9517857"/>
              <a:gd name="connsiteY87" fmla="*/ 258950 h 918356"/>
              <a:gd name="connsiteX88" fmla="*/ 7599285 w 9517857"/>
              <a:gd name="connsiteY88" fmla="*/ 266021 h 918356"/>
              <a:gd name="connsiteX89" fmla="*/ 7644411 w 9517857"/>
              <a:gd name="connsiteY89" fmla="*/ 258986 h 918356"/>
              <a:gd name="connsiteX90" fmla="*/ 7825110 w 9517857"/>
              <a:gd name="connsiteY90" fmla="*/ 229109 h 918356"/>
              <a:gd name="connsiteX91" fmla="*/ 7965804 w 9517857"/>
              <a:gd name="connsiteY91" fmla="*/ 190545 h 918356"/>
              <a:gd name="connsiteX92" fmla="*/ 8147401 w 9517857"/>
              <a:gd name="connsiteY92" fmla="*/ 205617 h 918356"/>
              <a:gd name="connsiteX93" fmla="*/ 8256033 w 9517857"/>
              <a:gd name="connsiteY93" fmla="*/ 193713 h 918356"/>
              <a:gd name="connsiteX94" fmla="*/ 8410677 w 9517857"/>
              <a:gd name="connsiteY94" fmla="*/ 172167 h 918356"/>
              <a:gd name="connsiteX95" fmla="*/ 8617841 w 9517857"/>
              <a:gd name="connsiteY95" fmla="*/ 155167 h 918356"/>
              <a:gd name="connsiteX96" fmla="*/ 8715976 w 9517857"/>
              <a:gd name="connsiteY96" fmla="*/ 178374 h 918356"/>
              <a:gd name="connsiteX97" fmla="*/ 8778827 w 9517857"/>
              <a:gd name="connsiteY97" fmla="*/ 172936 h 918356"/>
              <a:gd name="connsiteX98" fmla="*/ 8840778 w 9517857"/>
              <a:gd name="connsiteY98" fmla="*/ 143149 h 918356"/>
              <a:gd name="connsiteX99" fmla="*/ 9010380 w 9517857"/>
              <a:gd name="connsiteY99" fmla="*/ 91891 h 918356"/>
              <a:gd name="connsiteX100" fmla="*/ 9110856 w 9517857"/>
              <a:gd name="connsiteY100" fmla="*/ 70997 h 918356"/>
              <a:gd name="connsiteX101" fmla="*/ 9268817 w 9517857"/>
              <a:gd name="connsiteY101" fmla="*/ 53082 h 918356"/>
              <a:gd name="connsiteX102" fmla="*/ 9316667 w 9517857"/>
              <a:gd name="connsiteY102" fmla="*/ 45047 h 918356"/>
              <a:gd name="connsiteX103" fmla="*/ 9428209 w 9517857"/>
              <a:gd name="connsiteY103" fmla="*/ 29923 h 918356"/>
              <a:gd name="connsiteX104" fmla="*/ 9517856 w 9517857"/>
              <a:gd name="connsiteY104"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01402 w 9517857"/>
              <a:gd name="connsiteY21" fmla="*/ 72904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366876 w 9517857"/>
              <a:gd name="connsiteY86" fmla="*/ 248468 h 918356"/>
              <a:gd name="connsiteX87" fmla="*/ 7565449 w 9517857"/>
              <a:gd name="connsiteY87" fmla="*/ 258950 h 918356"/>
              <a:gd name="connsiteX88" fmla="*/ 7599285 w 9517857"/>
              <a:gd name="connsiteY88" fmla="*/ 266021 h 918356"/>
              <a:gd name="connsiteX89" fmla="*/ 7644411 w 9517857"/>
              <a:gd name="connsiteY89" fmla="*/ 258986 h 918356"/>
              <a:gd name="connsiteX90" fmla="*/ 7825110 w 9517857"/>
              <a:gd name="connsiteY90" fmla="*/ 229109 h 918356"/>
              <a:gd name="connsiteX91" fmla="*/ 7965804 w 9517857"/>
              <a:gd name="connsiteY91" fmla="*/ 190545 h 918356"/>
              <a:gd name="connsiteX92" fmla="*/ 8147401 w 9517857"/>
              <a:gd name="connsiteY92" fmla="*/ 205617 h 918356"/>
              <a:gd name="connsiteX93" fmla="*/ 8256033 w 9517857"/>
              <a:gd name="connsiteY93" fmla="*/ 193713 h 918356"/>
              <a:gd name="connsiteX94" fmla="*/ 8410677 w 9517857"/>
              <a:gd name="connsiteY94" fmla="*/ 172167 h 918356"/>
              <a:gd name="connsiteX95" fmla="*/ 8617841 w 9517857"/>
              <a:gd name="connsiteY95" fmla="*/ 155167 h 918356"/>
              <a:gd name="connsiteX96" fmla="*/ 8715976 w 9517857"/>
              <a:gd name="connsiteY96" fmla="*/ 178374 h 918356"/>
              <a:gd name="connsiteX97" fmla="*/ 8778827 w 9517857"/>
              <a:gd name="connsiteY97" fmla="*/ 172936 h 918356"/>
              <a:gd name="connsiteX98" fmla="*/ 8840778 w 9517857"/>
              <a:gd name="connsiteY98" fmla="*/ 143149 h 918356"/>
              <a:gd name="connsiteX99" fmla="*/ 9010380 w 9517857"/>
              <a:gd name="connsiteY99" fmla="*/ 91891 h 918356"/>
              <a:gd name="connsiteX100" fmla="*/ 9110856 w 9517857"/>
              <a:gd name="connsiteY100" fmla="*/ 70997 h 918356"/>
              <a:gd name="connsiteX101" fmla="*/ 9268817 w 9517857"/>
              <a:gd name="connsiteY101" fmla="*/ 53082 h 918356"/>
              <a:gd name="connsiteX102" fmla="*/ 9316667 w 9517857"/>
              <a:gd name="connsiteY102" fmla="*/ 45047 h 918356"/>
              <a:gd name="connsiteX103" fmla="*/ 9428209 w 9517857"/>
              <a:gd name="connsiteY103" fmla="*/ 29923 h 918356"/>
              <a:gd name="connsiteX104" fmla="*/ 9517856 w 9517857"/>
              <a:gd name="connsiteY104"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326401 h 996838"/>
              <a:gd name="connsiteX1" fmla="*/ 4689051 w 9517857"/>
              <a:gd name="connsiteY1" fmla="*/ 329450 h 996838"/>
              <a:gd name="connsiteX2" fmla="*/ 4687244 w 9517857"/>
              <a:gd name="connsiteY2" fmla="*/ 329780 h 996838"/>
              <a:gd name="connsiteX3" fmla="*/ 4686423 w 9517857"/>
              <a:gd name="connsiteY3" fmla="*/ 326401 h 996838"/>
              <a:gd name="connsiteX4" fmla="*/ 4685225 w 9517857"/>
              <a:gd name="connsiteY4" fmla="*/ 325012 h 996838"/>
              <a:gd name="connsiteX5" fmla="*/ 4686133 w 9517857"/>
              <a:gd name="connsiteY5" fmla="*/ 325209 h 996838"/>
              <a:gd name="connsiteX6" fmla="*/ 4686423 w 9517857"/>
              <a:gd name="connsiteY6" fmla="*/ 326401 h 996838"/>
              <a:gd name="connsiteX7" fmla="*/ 4685225 w 9517857"/>
              <a:gd name="connsiteY7" fmla="*/ 325012 h 996838"/>
              <a:gd name="connsiteX8" fmla="*/ 9517856 w 9517857"/>
              <a:gd name="connsiteY8" fmla="*/ 0 h 996838"/>
              <a:gd name="connsiteX9" fmla="*/ 9517857 w 9517857"/>
              <a:gd name="connsiteY9" fmla="*/ 78494 h 996838"/>
              <a:gd name="connsiteX10" fmla="*/ 9517857 w 9517857"/>
              <a:gd name="connsiteY10" fmla="*/ 996838 h 996838"/>
              <a:gd name="connsiteX11" fmla="*/ 14604 w 9517857"/>
              <a:gd name="connsiteY11" fmla="*/ 996838 h 996838"/>
              <a:gd name="connsiteX12" fmla="*/ 12841 w 9517857"/>
              <a:gd name="connsiteY12" fmla="*/ 996245 h 996838"/>
              <a:gd name="connsiteX13" fmla="*/ 93 w 9517857"/>
              <a:gd name="connsiteY13" fmla="*/ 990953 h 996838"/>
              <a:gd name="connsiteX14" fmla="*/ 58674 w 9517857"/>
              <a:gd name="connsiteY14" fmla="*/ 968804 h 996838"/>
              <a:gd name="connsiteX15" fmla="*/ 275005 w 9517857"/>
              <a:gd name="connsiteY15" fmla="*/ 885711 h 996838"/>
              <a:gd name="connsiteX16" fmla="*/ 587824 w 9517857"/>
              <a:gd name="connsiteY16" fmla="*/ 876677 h 996838"/>
              <a:gd name="connsiteX17" fmla="*/ 727985 w 9517857"/>
              <a:gd name="connsiteY17" fmla="*/ 798308 h 996838"/>
              <a:gd name="connsiteX18" fmla="*/ 778982 w 9517857"/>
              <a:gd name="connsiteY18" fmla="*/ 788624 h 996838"/>
              <a:gd name="connsiteX19" fmla="*/ 849944 w 9517857"/>
              <a:gd name="connsiteY19" fmla="*/ 796469 h 996838"/>
              <a:gd name="connsiteX20" fmla="*/ 901402 w 9517857"/>
              <a:gd name="connsiteY20" fmla="*/ 807527 h 996838"/>
              <a:gd name="connsiteX21" fmla="*/ 930946 w 9517857"/>
              <a:gd name="connsiteY21" fmla="*/ 812528 h 996838"/>
              <a:gd name="connsiteX22" fmla="*/ 986250 w 9517857"/>
              <a:gd name="connsiteY22" fmla="*/ 792012 h 996838"/>
              <a:gd name="connsiteX23" fmla="*/ 1013752 w 9517857"/>
              <a:gd name="connsiteY23" fmla="*/ 791843 h 996838"/>
              <a:gd name="connsiteX24" fmla="*/ 1023734 w 9517857"/>
              <a:gd name="connsiteY24" fmla="*/ 797053 h 996838"/>
              <a:gd name="connsiteX25" fmla="*/ 1063207 w 9517857"/>
              <a:gd name="connsiteY25" fmla="*/ 794133 h 996838"/>
              <a:gd name="connsiteX26" fmla="*/ 1081980 w 9517857"/>
              <a:gd name="connsiteY26" fmla="*/ 816937 h 996838"/>
              <a:gd name="connsiteX27" fmla="*/ 1218120 w 9517857"/>
              <a:gd name="connsiteY27" fmla="*/ 791762 h 996838"/>
              <a:gd name="connsiteX28" fmla="*/ 1397459 w 9517857"/>
              <a:gd name="connsiteY28" fmla="*/ 769672 h 996838"/>
              <a:gd name="connsiteX29" fmla="*/ 1580688 w 9517857"/>
              <a:gd name="connsiteY29" fmla="*/ 772179 h 996838"/>
              <a:gd name="connsiteX30" fmla="*/ 1772334 w 9517857"/>
              <a:gd name="connsiteY30" fmla="*/ 789122 h 996838"/>
              <a:gd name="connsiteX31" fmla="*/ 2002561 w 9517857"/>
              <a:gd name="connsiteY31" fmla="*/ 738399 h 996838"/>
              <a:gd name="connsiteX32" fmla="*/ 2135144 w 9517857"/>
              <a:gd name="connsiteY32" fmla="*/ 714983 h 996838"/>
              <a:gd name="connsiteX33" fmla="*/ 2440292 w 9517857"/>
              <a:gd name="connsiteY33" fmla="*/ 672344 h 996838"/>
              <a:gd name="connsiteX34" fmla="*/ 2547829 w 9517857"/>
              <a:gd name="connsiteY34" fmla="*/ 644632 h 996838"/>
              <a:gd name="connsiteX35" fmla="*/ 2658055 w 9517857"/>
              <a:gd name="connsiteY35" fmla="*/ 657209 h 996838"/>
              <a:gd name="connsiteX36" fmla="*/ 2693698 w 9517857"/>
              <a:gd name="connsiteY36" fmla="*/ 638511 h 996838"/>
              <a:gd name="connsiteX37" fmla="*/ 2699673 w 9517857"/>
              <a:gd name="connsiteY37" fmla="*/ 634882 h 996838"/>
              <a:gd name="connsiteX38" fmla="*/ 2727306 w 9517857"/>
              <a:gd name="connsiteY38" fmla="*/ 629180 h 996838"/>
              <a:gd name="connsiteX39" fmla="*/ 2730451 w 9517857"/>
              <a:gd name="connsiteY39" fmla="*/ 616540 h 996838"/>
              <a:gd name="connsiteX40" fmla="*/ 2768713 w 9517857"/>
              <a:gd name="connsiteY40" fmla="*/ 600057 h 996838"/>
              <a:gd name="connsiteX41" fmla="*/ 2820868 w 9517857"/>
              <a:gd name="connsiteY41" fmla="*/ 592642 h 996838"/>
              <a:gd name="connsiteX42" fmla="*/ 3073635 w 9517857"/>
              <a:gd name="connsiteY42" fmla="*/ 569776 h 996838"/>
              <a:gd name="connsiteX43" fmla="*/ 3222071 w 9517857"/>
              <a:gd name="connsiteY43" fmla="*/ 549041 h 996838"/>
              <a:gd name="connsiteX44" fmla="*/ 3274069 w 9517857"/>
              <a:gd name="connsiteY44" fmla="*/ 530087 h 996838"/>
              <a:gd name="connsiteX45" fmla="*/ 3349632 w 9517857"/>
              <a:gd name="connsiteY45" fmla="*/ 511065 h 996838"/>
              <a:gd name="connsiteX46" fmla="*/ 3479593 w 9517857"/>
              <a:gd name="connsiteY46" fmla="*/ 468919 h 996838"/>
              <a:gd name="connsiteX47" fmla="*/ 3651428 w 9517857"/>
              <a:gd name="connsiteY47" fmla="*/ 440289 h 996838"/>
              <a:gd name="connsiteX48" fmla="*/ 3750023 w 9517857"/>
              <a:gd name="connsiteY48" fmla="*/ 449160 h 996838"/>
              <a:gd name="connsiteX49" fmla="*/ 3844133 w 9517857"/>
              <a:gd name="connsiteY49" fmla="*/ 439130 h 996838"/>
              <a:gd name="connsiteX50" fmla="*/ 3933803 w 9517857"/>
              <a:gd name="connsiteY50" fmla="*/ 435797 h 996838"/>
              <a:gd name="connsiteX51" fmla="*/ 4266740 w 9517857"/>
              <a:gd name="connsiteY51" fmla="*/ 439936 h 996838"/>
              <a:gd name="connsiteX52" fmla="*/ 4430770 w 9517857"/>
              <a:gd name="connsiteY52" fmla="*/ 421125 h 996838"/>
              <a:gd name="connsiteX53" fmla="*/ 4512664 w 9517857"/>
              <a:gd name="connsiteY53" fmla="*/ 398430 h 996838"/>
              <a:gd name="connsiteX54" fmla="*/ 4616423 w 9517857"/>
              <a:gd name="connsiteY54" fmla="*/ 369396 h 996838"/>
              <a:gd name="connsiteX55" fmla="*/ 4691675 w 9517857"/>
              <a:gd name="connsiteY55" fmla="*/ 332493 h 996838"/>
              <a:gd name="connsiteX56" fmla="*/ 4689051 w 9517857"/>
              <a:gd name="connsiteY56" fmla="*/ 329450 h 996838"/>
              <a:gd name="connsiteX57" fmla="*/ 4719994 w 9517857"/>
              <a:gd name="connsiteY57" fmla="*/ 323789 h 996838"/>
              <a:gd name="connsiteX58" fmla="*/ 4752894 w 9517857"/>
              <a:gd name="connsiteY58" fmla="*/ 318357 h 996838"/>
              <a:gd name="connsiteX59" fmla="*/ 4769329 w 9517857"/>
              <a:gd name="connsiteY59" fmla="*/ 312067 h 996838"/>
              <a:gd name="connsiteX60" fmla="*/ 4775634 w 9517857"/>
              <a:gd name="connsiteY60" fmla="*/ 312545 h 996838"/>
              <a:gd name="connsiteX61" fmla="*/ 4790452 w 9517857"/>
              <a:gd name="connsiteY61" fmla="*/ 312054 h 996838"/>
              <a:gd name="connsiteX62" fmla="*/ 4789062 w 9517857"/>
              <a:gd name="connsiteY62" fmla="*/ 320406 h 996838"/>
              <a:gd name="connsiteX63" fmla="*/ 4827826 w 9517857"/>
              <a:gd name="connsiteY63" fmla="*/ 325459 h 996838"/>
              <a:gd name="connsiteX64" fmla="*/ 4892569 w 9517857"/>
              <a:gd name="connsiteY64" fmla="*/ 328415 h 996838"/>
              <a:gd name="connsiteX65" fmla="*/ 4896611 w 9517857"/>
              <a:gd name="connsiteY65" fmla="*/ 318930 h 996838"/>
              <a:gd name="connsiteX66" fmla="*/ 4917286 w 9517857"/>
              <a:gd name="connsiteY66" fmla="*/ 322141 h 996838"/>
              <a:gd name="connsiteX67" fmla="*/ 4981173 w 9517857"/>
              <a:gd name="connsiteY67" fmla="*/ 325585 h 996838"/>
              <a:gd name="connsiteX68" fmla="*/ 5060397 w 9517857"/>
              <a:gd name="connsiteY68" fmla="*/ 342170 h 996838"/>
              <a:gd name="connsiteX69" fmla="*/ 5252996 w 9517857"/>
              <a:gd name="connsiteY69" fmla="*/ 349137 h 996838"/>
              <a:gd name="connsiteX70" fmla="*/ 5358056 w 9517857"/>
              <a:gd name="connsiteY70" fmla="*/ 325730 h 996838"/>
              <a:gd name="connsiteX71" fmla="*/ 5426496 w 9517857"/>
              <a:gd name="connsiteY71" fmla="*/ 313624 h 996838"/>
              <a:gd name="connsiteX72" fmla="*/ 5497161 w 9517857"/>
              <a:gd name="connsiteY72" fmla="*/ 307290 h 996838"/>
              <a:gd name="connsiteX73" fmla="*/ 5826043 w 9517857"/>
              <a:gd name="connsiteY73" fmla="*/ 226555 h 996838"/>
              <a:gd name="connsiteX74" fmla="*/ 6013415 w 9517857"/>
              <a:gd name="connsiteY74" fmla="*/ 215798 h 996838"/>
              <a:gd name="connsiteX75" fmla="*/ 6080994 w 9517857"/>
              <a:gd name="connsiteY75" fmla="*/ 221420 h 996838"/>
              <a:gd name="connsiteX76" fmla="*/ 6194152 w 9517857"/>
              <a:gd name="connsiteY76" fmla="*/ 230254 h 996838"/>
              <a:gd name="connsiteX77" fmla="*/ 6281379 w 9517857"/>
              <a:gd name="connsiteY77" fmla="*/ 260108 h 996838"/>
              <a:gd name="connsiteX78" fmla="*/ 6374947 w 9517857"/>
              <a:gd name="connsiteY78" fmla="*/ 258281 h 996838"/>
              <a:gd name="connsiteX79" fmla="*/ 6448518 w 9517857"/>
              <a:gd name="connsiteY79" fmla="*/ 242860 h 996838"/>
              <a:gd name="connsiteX80" fmla="*/ 6544700 w 9517857"/>
              <a:gd name="connsiteY80" fmla="*/ 245643 h 996838"/>
              <a:gd name="connsiteX81" fmla="*/ 6648353 w 9517857"/>
              <a:gd name="connsiteY81" fmla="*/ 250732 h 996838"/>
              <a:gd name="connsiteX82" fmla="*/ 6736227 w 9517857"/>
              <a:gd name="connsiteY82" fmla="*/ 251698 h 996838"/>
              <a:gd name="connsiteX83" fmla="*/ 6977218 w 9517857"/>
              <a:gd name="connsiteY83" fmla="*/ 262771 h 996838"/>
              <a:gd name="connsiteX84" fmla="*/ 7065221 w 9517857"/>
              <a:gd name="connsiteY84" fmla="*/ 306013 h 996838"/>
              <a:gd name="connsiteX85" fmla="*/ 7358195 w 9517857"/>
              <a:gd name="connsiteY85" fmla="*/ 330222 h 996838"/>
              <a:gd name="connsiteX86" fmla="*/ 7565449 w 9517857"/>
              <a:gd name="connsiteY86" fmla="*/ 337432 h 996838"/>
              <a:gd name="connsiteX87" fmla="*/ 7599285 w 9517857"/>
              <a:gd name="connsiteY87" fmla="*/ 344503 h 996838"/>
              <a:gd name="connsiteX88" fmla="*/ 7644411 w 9517857"/>
              <a:gd name="connsiteY88" fmla="*/ 337468 h 996838"/>
              <a:gd name="connsiteX89" fmla="*/ 7825110 w 9517857"/>
              <a:gd name="connsiteY89" fmla="*/ 307591 h 996838"/>
              <a:gd name="connsiteX90" fmla="*/ 7965805 w 9517857"/>
              <a:gd name="connsiteY90" fmla="*/ 278837 h 996838"/>
              <a:gd name="connsiteX91" fmla="*/ 8147401 w 9517857"/>
              <a:gd name="connsiteY91" fmla="*/ 284099 h 996838"/>
              <a:gd name="connsiteX92" fmla="*/ 8256033 w 9517857"/>
              <a:gd name="connsiteY92" fmla="*/ 272195 h 996838"/>
              <a:gd name="connsiteX93" fmla="*/ 8410677 w 9517857"/>
              <a:gd name="connsiteY93" fmla="*/ 250649 h 996838"/>
              <a:gd name="connsiteX94" fmla="*/ 8617841 w 9517857"/>
              <a:gd name="connsiteY94" fmla="*/ 233649 h 996838"/>
              <a:gd name="connsiteX95" fmla="*/ 8715976 w 9517857"/>
              <a:gd name="connsiteY95" fmla="*/ 256856 h 996838"/>
              <a:gd name="connsiteX96" fmla="*/ 8778827 w 9517857"/>
              <a:gd name="connsiteY96" fmla="*/ 251418 h 996838"/>
              <a:gd name="connsiteX97" fmla="*/ 8840778 w 9517857"/>
              <a:gd name="connsiteY97" fmla="*/ 221631 h 996838"/>
              <a:gd name="connsiteX98" fmla="*/ 9010380 w 9517857"/>
              <a:gd name="connsiteY98" fmla="*/ 170373 h 996838"/>
              <a:gd name="connsiteX99" fmla="*/ 9110856 w 9517857"/>
              <a:gd name="connsiteY99" fmla="*/ 149479 h 996838"/>
              <a:gd name="connsiteX100" fmla="*/ 9268817 w 9517857"/>
              <a:gd name="connsiteY100" fmla="*/ 131564 h 996838"/>
              <a:gd name="connsiteX101" fmla="*/ 9316667 w 9517857"/>
              <a:gd name="connsiteY101" fmla="*/ 123529 h 996838"/>
              <a:gd name="connsiteX102" fmla="*/ 9428209 w 9517857"/>
              <a:gd name="connsiteY102" fmla="*/ 108405 h 996838"/>
              <a:gd name="connsiteX103" fmla="*/ 9517856 w 9517857"/>
              <a:gd name="connsiteY103" fmla="*/ 0 h 996838"/>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48891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48891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48891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826683 w 9517857"/>
              <a:gd name="connsiteY62" fmla="*/ 163442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488916 w 9517857"/>
              <a:gd name="connsiteY103" fmla="*/ 0 h 918356"/>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769329 w 9517857"/>
              <a:gd name="connsiteY59" fmla="*/ 235460 h 920231"/>
              <a:gd name="connsiteX60" fmla="*/ 4775634 w 9517857"/>
              <a:gd name="connsiteY60" fmla="*/ 235938 h 920231"/>
              <a:gd name="connsiteX61" fmla="*/ 4807816 w 9517857"/>
              <a:gd name="connsiteY61" fmla="*/ 0 h 920231"/>
              <a:gd name="connsiteX62" fmla="*/ 4826683 w 9517857"/>
              <a:gd name="connsiteY62" fmla="*/ 165317 h 920231"/>
              <a:gd name="connsiteX63" fmla="*/ 4827826 w 9517857"/>
              <a:gd name="connsiteY63" fmla="*/ 248852 h 920231"/>
              <a:gd name="connsiteX64" fmla="*/ 4892569 w 9517857"/>
              <a:gd name="connsiteY64" fmla="*/ 251808 h 920231"/>
              <a:gd name="connsiteX65" fmla="*/ 4896611 w 9517857"/>
              <a:gd name="connsiteY65" fmla="*/ 242323 h 920231"/>
              <a:gd name="connsiteX66" fmla="*/ 4917286 w 9517857"/>
              <a:gd name="connsiteY66" fmla="*/ 245534 h 920231"/>
              <a:gd name="connsiteX67" fmla="*/ 4981173 w 9517857"/>
              <a:gd name="connsiteY67" fmla="*/ 248978 h 920231"/>
              <a:gd name="connsiteX68" fmla="*/ 5060397 w 9517857"/>
              <a:gd name="connsiteY68" fmla="*/ 265563 h 920231"/>
              <a:gd name="connsiteX69" fmla="*/ 5252996 w 9517857"/>
              <a:gd name="connsiteY69" fmla="*/ 272530 h 920231"/>
              <a:gd name="connsiteX70" fmla="*/ 5358056 w 9517857"/>
              <a:gd name="connsiteY70" fmla="*/ 249123 h 920231"/>
              <a:gd name="connsiteX71" fmla="*/ 5426496 w 9517857"/>
              <a:gd name="connsiteY71" fmla="*/ 237017 h 920231"/>
              <a:gd name="connsiteX72" fmla="*/ 5497161 w 9517857"/>
              <a:gd name="connsiteY72" fmla="*/ 230683 h 920231"/>
              <a:gd name="connsiteX73" fmla="*/ 5826043 w 9517857"/>
              <a:gd name="connsiteY73" fmla="*/ 149948 h 920231"/>
              <a:gd name="connsiteX74" fmla="*/ 6013415 w 9517857"/>
              <a:gd name="connsiteY74" fmla="*/ 139191 h 920231"/>
              <a:gd name="connsiteX75" fmla="*/ 6080994 w 9517857"/>
              <a:gd name="connsiteY75" fmla="*/ 144813 h 920231"/>
              <a:gd name="connsiteX76" fmla="*/ 6194152 w 9517857"/>
              <a:gd name="connsiteY76" fmla="*/ 153647 h 920231"/>
              <a:gd name="connsiteX77" fmla="*/ 6281379 w 9517857"/>
              <a:gd name="connsiteY77" fmla="*/ 183501 h 920231"/>
              <a:gd name="connsiteX78" fmla="*/ 6374947 w 9517857"/>
              <a:gd name="connsiteY78" fmla="*/ 181674 h 920231"/>
              <a:gd name="connsiteX79" fmla="*/ 6448518 w 9517857"/>
              <a:gd name="connsiteY79" fmla="*/ 166253 h 920231"/>
              <a:gd name="connsiteX80" fmla="*/ 6544700 w 9517857"/>
              <a:gd name="connsiteY80" fmla="*/ 169036 h 920231"/>
              <a:gd name="connsiteX81" fmla="*/ 6648353 w 9517857"/>
              <a:gd name="connsiteY81" fmla="*/ 174125 h 920231"/>
              <a:gd name="connsiteX82" fmla="*/ 6736227 w 9517857"/>
              <a:gd name="connsiteY82" fmla="*/ 175091 h 920231"/>
              <a:gd name="connsiteX83" fmla="*/ 6977218 w 9517857"/>
              <a:gd name="connsiteY83" fmla="*/ 186164 h 920231"/>
              <a:gd name="connsiteX84" fmla="*/ 7065221 w 9517857"/>
              <a:gd name="connsiteY84" fmla="*/ 229406 h 920231"/>
              <a:gd name="connsiteX85" fmla="*/ 7358195 w 9517857"/>
              <a:gd name="connsiteY85" fmla="*/ 253615 h 920231"/>
              <a:gd name="connsiteX86" fmla="*/ 7565449 w 9517857"/>
              <a:gd name="connsiteY86" fmla="*/ 260825 h 920231"/>
              <a:gd name="connsiteX87" fmla="*/ 7599285 w 9517857"/>
              <a:gd name="connsiteY87" fmla="*/ 267896 h 920231"/>
              <a:gd name="connsiteX88" fmla="*/ 7644411 w 9517857"/>
              <a:gd name="connsiteY88" fmla="*/ 260861 h 920231"/>
              <a:gd name="connsiteX89" fmla="*/ 7825110 w 9517857"/>
              <a:gd name="connsiteY89" fmla="*/ 230984 h 920231"/>
              <a:gd name="connsiteX90" fmla="*/ 7965805 w 9517857"/>
              <a:gd name="connsiteY90" fmla="*/ 202230 h 920231"/>
              <a:gd name="connsiteX91" fmla="*/ 8147401 w 9517857"/>
              <a:gd name="connsiteY91" fmla="*/ 207492 h 920231"/>
              <a:gd name="connsiteX92" fmla="*/ 8256033 w 9517857"/>
              <a:gd name="connsiteY92" fmla="*/ 195588 h 920231"/>
              <a:gd name="connsiteX93" fmla="*/ 8410677 w 9517857"/>
              <a:gd name="connsiteY93" fmla="*/ 174042 h 920231"/>
              <a:gd name="connsiteX94" fmla="*/ 8617841 w 9517857"/>
              <a:gd name="connsiteY94" fmla="*/ 157042 h 920231"/>
              <a:gd name="connsiteX95" fmla="*/ 8715976 w 9517857"/>
              <a:gd name="connsiteY95" fmla="*/ 180249 h 920231"/>
              <a:gd name="connsiteX96" fmla="*/ 8778827 w 9517857"/>
              <a:gd name="connsiteY96" fmla="*/ 174811 h 920231"/>
              <a:gd name="connsiteX97" fmla="*/ 8840778 w 9517857"/>
              <a:gd name="connsiteY97" fmla="*/ 145024 h 920231"/>
              <a:gd name="connsiteX98" fmla="*/ 9010380 w 9517857"/>
              <a:gd name="connsiteY98" fmla="*/ 93766 h 920231"/>
              <a:gd name="connsiteX99" fmla="*/ 9110856 w 9517857"/>
              <a:gd name="connsiteY99" fmla="*/ 72872 h 920231"/>
              <a:gd name="connsiteX100" fmla="*/ 9268817 w 9517857"/>
              <a:gd name="connsiteY100" fmla="*/ 54957 h 920231"/>
              <a:gd name="connsiteX101" fmla="*/ 9316667 w 9517857"/>
              <a:gd name="connsiteY101" fmla="*/ 46922 h 920231"/>
              <a:gd name="connsiteX102" fmla="*/ 9428209 w 9517857"/>
              <a:gd name="connsiteY102" fmla="*/ 31798 h 920231"/>
              <a:gd name="connsiteX103" fmla="*/ 9488916 w 9517857"/>
              <a:gd name="connsiteY103"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769329 w 9517857"/>
              <a:gd name="connsiteY59" fmla="*/ 235460 h 920231"/>
              <a:gd name="connsiteX60" fmla="*/ 4807816 w 9517857"/>
              <a:gd name="connsiteY60" fmla="*/ 0 h 920231"/>
              <a:gd name="connsiteX61" fmla="*/ 4826683 w 9517857"/>
              <a:gd name="connsiteY61" fmla="*/ 165317 h 920231"/>
              <a:gd name="connsiteX62" fmla="*/ 4827826 w 9517857"/>
              <a:gd name="connsiteY62" fmla="*/ 248852 h 920231"/>
              <a:gd name="connsiteX63" fmla="*/ 4892569 w 9517857"/>
              <a:gd name="connsiteY63" fmla="*/ 251808 h 920231"/>
              <a:gd name="connsiteX64" fmla="*/ 4896611 w 9517857"/>
              <a:gd name="connsiteY64" fmla="*/ 242323 h 920231"/>
              <a:gd name="connsiteX65" fmla="*/ 4917286 w 9517857"/>
              <a:gd name="connsiteY65" fmla="*/ 245534 h 920231"/>
              <a:gd name="connsiteX66" fmla="*/ 4981173 w 9517857"/>
              <a:gd name="connsiteY66" fmla="*/ 248978 h 920231"/>
              <a:gd name="connsiteX67" fmla="*/ 5060397 w 9517857"/>
              <a:gd name="connsiteY67" fmla="*/ 265563 h 920231"/>
              <a:gd name="connsiteX68" fmla="*/ 5252996 w 9517857"/>
              <a:gd name="connsiteY68" fmla="*/ 272530 h 920231"/>
              <a:gd name="connsiteX69" fmla="*/ 5358056 w 9517857"/>
              <a:gd name="connsiteY69" fmla="*/ 249123 h 920231"/>
              <a:gd name="connsiteX70" fmla="*/ 5426496 w 9517857"/>
              <a:gd name="connsiteY70" fmla="*/ 237017 h 920231"/>
              <a:gd name="connsiteX71" fmla="*/ 5497161 w 9517857"/>
              <a:gd name="connsiteY71" fmla="*/ 230683 h 920231"/>
              <a:gd name="connsiteX72" fmla="*/ 5826043 w 9517857"/>
              <a:gd name="connsiteY72" fmla="*/ 149948 h 920231"/>
              <a:gd name="connsiteX73" fmla="*/ 6013415 w 9517857"/>
              <a:gd name="connsiteY73" fmla="*/ 139191 h 920231"/>
              <a:gd name="connsiteX74" fmla="*/ 6080994 w 9517857"/>
              <a:gd name="connsiteY74" fmla="*/ 144813 h 920231"/>
              <a:gd name="connsiteX75" fmla="*/ 6194152 w 9517857"/>
              <a:gd name="connsiteY75" fmla="*/ 153647 h 920231"/>
              <a:gd name="connsiteX76" fmla="*/ 6281379 w 9517857"/>
              <a:gd name="connsiteY76" fmla="*/ 183501 h 920231"/>
              <a:gd name="connsiteX77" fmla="*/ 6374947 w 9517857"/>
              <a:gd name="connsiteY77" fmla="*/ 181674 h 920231"/>
              <a:gd name="connsiteX78" fmla="*/ 6448518 w 9517857"/>
              <a:gd name="connsiteY78" fmla="*/ 166253 h 920231"/>
              <a:gd name="connsiteX79" fmla="*/ 6544700 w 9517857"/>
              <a:gd name="connsiteY79" fmla="*/ 169036 h 920231"/>
              <a:gd name="connsiteX80" fmla="*/ 6648353 w 9517857"/>
              <a:gd name="connsiteY80" fmla="*/ 174125 h 920231"/>
              <a:gd name="connsiteX81" fmla="*/ 6736227 w 9517857"/>
              <a:gd name="connsiteY81" fmla="*/ 175091 h 920231"/>
              <a:gd name="connsiteX82" fmla="*/ 6977218 w 9517857"/>
              <a:gd name="connsiteY82" fmla="*/ 186164 h 920231"/>
              <a:gd name="connsiteX83" fmla="*/ 7065221 w 9517857"/>
              <a:gd name="connsiteY83" fmla="*/ 229406 h 920231"/>
              <a:gd name="connsiteX84" fmla="*/ 7358195 w 9517857"/>
              <a:gd name="connsiteY84" fmla="*/ 253615 h 920231"/>
              <a:gd name="connsiteX85" fmla="*/ 7565449 w 9517857"/>
              <a:gd name="connsiteY85" fmla="*/ 260825 h 920231"/>
              <a:gd name="connsiteX86" fmla="*/ 7599285 w 9517857"/>
              <a:gd name="connsiteY86" fmla="*/ 267896 h 920231"/>
              <a:gd name="connsiteX87" fmla="*/ 7644411 w 9517857"/>
              <a:gd name="connsiteY87" fmla="*/ 260861 h 920231"/>
              <a:gd name="connsiteX88" fmla="*/ 7825110 w 9517857"/>
              <a:gd name="connsiteY88" fmla="*/ 230984 h 920231"/>
              <a:gd name="connsiteX89" fmla="*/ 7965805 w 9517857"/>
              <a:gd name="connsiteY89" fmla="*/ 202230 h 920231"/>
              <a:gd name="connsiteX90" fmla="*/ 8147401 w 9517857"/>
              <a:gd name="connsiteY90" fmla="*/ 207492 h 920231"/>
              <a:gd name="connsiteX91" fmla="*/ 8256033 w 9517857"/>
              <a:gd name="connsiteY91" fmla="*/ 195588 h 920231"/>
              <a:gd name="connsiteX92" fmla="*/ 8410677 w 9517857"/>
              <a:gd name="connsiteY92" fmla="*/ 174042 h 920231"/>
              <a:gd name="connsiteX93" fmla="*/ 8617841 w 9517857"/>
              <a:gd name="connsiteY93" fmla="*/ 157042 h 920231"/>
              <a:gd name="connsiteX94" fmla="*/ 8715976 w 9517857"/>
              <a:gd name="connsiteY94" fmla="*/ 180249 h 920231"/>
              <a:gd name="connsiteX95" fmla="*/ 8778827 w 9517857"/>
              <a:gd name="connsiteY95" fmla="*/ 174811 h 920231"/>
              <a:gd name="connsiteX96" fmla="*/ 8840778 w 9517857"/>
              <a:gd name="connsiteY96" fmla="*/ 145024 h 920231"/>
              <a:gd name="connsiteX97" fmla="*/ 9010380 w 9517857"/>
              <a:gd name="connsiteY97" fmla="*/ 93766 h 920231"/>
              <a:gd name="connsiteX98" fmla="*/ 9110856 w 9517857"/>
              <a:gd name="connsiteY98" fmla="*/ 72872 h 920231"/>
              <a:gd name="connsiteX99" fmla="*/ 9268817 w 9517857"/>
              <a:gd name="connsiteY99" fmla="*/ 54957 h 920231"/>
              <a:gd name="connsiteX100" fmla="*/ 9316667 w 9517857"/>
              <a:gd name="connsiteY100" fmla="*/ 46922 h 920231"/>
              <a:gd name="connsiteX101" fmla="*/ 9428209 w 9517857"/>
              <a:gd name="connsiteY101" fmla="*/ 31798 h 920231"/>
              <a:gd name="connsiteX102" fmla="*/ 9488916 w 9517857"/>
              <a:gd name="connsiteY102"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807816 w 9517857"/>
              <a:gd name="connsiteY59" fmla="*/ 0 h 920231"/>
              <a:gd name="connsiteX60" fmla="*/ 4826683 w 9517857"/>
              <a:gd name="connsiteY60" fmla="*/ 165317 h 920231"/>
              <a:gd name="connsiteX61" fmla="*/ 4827826 w 9517857"/>
              <a:gd name="connsiteY61" fmla="*/ 248852 h 920231"/>
              <a:gd name="connsiteX62" fmla="*/ 4892569 w 9517857"/>
              <a:gd name="connsiteY62" fmla="*/ 251808 h 920231"/>
              <a:gd name="connsiteX63" fmla="*/ 4896611 w 9517857"/>
              <a:gd name="connsiteY63" fmla="*/ 242323 h 920231"/>
              <a:gd name="connsiteX64" fmla="*/ 4917286 w 9517857"/>
              <a:gd name="connsiteY64" fmla="*/ 245534 h 920231"/>
              <a:gd name="connsiteX65" fmla="*/ 4981173 w 9517857"/>
              <a:gd name="connsiteY65" fmla="*/ 248978 h 920231"/>
              <a:gd name="connsiteX66" fmla="*/ 5060397 w 9517857"/>
              <a:gd name="connsiteY66" fmla="*/ 265563 h 920231"/>
              <a:gd name="connsiteX67" fmla="*/ 5252996 w 9517857"/>
              <a:gd name="connsiteY67" fmla="*/ 272530 h 920231"/>
              <a:gd name="connsiteX68" fmla="*/ 5358056 w 9517857"/>
              <a:gd name="connsiteY68" fmla="*/ 249123 h 920231"/>
              <a:gd name="connsiteX69" fmla="*/ 5426496 w 9517857"/>
              <a:gd name="connsiteY69" fmla="*/ 237017 h 920231"/>
              <a:gd name="connsiteX70" fmla="*/ 5497161 w 9517857"/>
              <a:gd name="connsiteY70" fmla="*/ 230683 h 920231"/>
              <a:gd name="connsiteX71" fmla="*/ 5826043 w 9517857"/>
              <a:gd name="connsiteY71" fmla="*/ 149948 h 920231"/>
              <a:gd name="connsiteX72" fmla="*/ 6013415 w 9517857"/>
              <a:gd name="connsiteY72" fmla="*/ 139191 h 920231"/>
              <a:gd name="connsiteX73" fmla="*/ 6080994 w 9517857"/>
              <a:gd name="connsiteY73" fmla="*/ 144813 h 920231"/>
              <a:gd name="connsiteX74" fmla="*/ 6194152 w 9517857"/>
              <a:gd name="connsiteY74" fmla="*/ 153647 h 920231"/>
              <a:gd name="connsiteX75" fmla="*/ 6281379 w 9517857"/>
              <a:gd name="connsiteY75" fmla="*/ 183501 h 920231"/>
              <a:gd name="connsiteX76" fmla="*/ 6374947 w 9517857"/>
              <a:gd name="connsiteY76" fmla="*/ 181674 h 920231"/>
              <a:gd name="connsiteX77" fmla="*/ 6448518 w 9517857"/>
              <a:gd name="connsiteY77" fmla="*/ 166253 h 920231"/>
              <a:gd name="connsiteX78" fmla="*/ 6544700 w 9517857"/>
              <a:gd name="connsiteY78" fmla="*/ 169036 h 920231"/>
              <a:gd name="connsiteX79" fmla="*/ 6648353 w 9517857"/>
              <a:gd name="connsiteY79" fmla="*/ 174125 h 920231"/>
              <a:gd name="connsiteX80" fmla="*/ 6736227 w 9517857"/>
              <a:gd name="connsiteY80" fmla="*/ 175091 h 920231"/>
              <a:gd name="connsiteX81" fmla="*/ 6977218 w 9517857"/>
              <a:gd name="connsiteY81" fmla="*/ 186164 h 920231"/>
              <a:gd name="connsiteX82" fmla="*/ 7065221 w 9517857"/>
              <a:gd name="connsiteY82" fmla="*/ 229406 h 920231"/>
              <a:gd name="connsiteX83" fmla="*/ 7358195 w 9517857"/>
              <a:gd name="connsiteY83" fmla="*/ 253615 h 920231"/>
              <a:gd name="connsiteX84" fmla="*/ 7565449 w 9517857"/>
              <a:gd name="connsiteY84" fmla="*/ 260825 h 920231"/>
              <a:gd name="connsiteX85" fmla="*/ 7599285 w 9517857"/>
              <a:gd name="connsiteY85" fmla="*/ 267896 h 920231"/>
              <a:gd name="connsiteX86" fmla="*/ 7644411 w 9517857"/>
              <a:gd name="connsiteY86" fmla="*/ 260861 h 920231"/>
              <a:gd name="connsiteX87" fmla="*/ 7825110 w 9517857"/>
              <a:gd name="connsiteY87" fmla="*/ 230984 h 920231"/>
              <a:gd name="connsiteX88" fmla="*/ 7965805 w 9517857"/>
              <a:gd name="connsiteY88" fmla="*/ 202230 h 920231"/>
              <a:gd name="connsiteX89" fmla="*/ 8147401 w 9517857"/>
              <a:gd name="connsiteY89" fmla="*/ 207492 h 920231"/>
              <a:gd name="connsiteX90" fmla="*/ 8256033 w 9517857"/>
              <a:gd name="connsiteY90" fmla="*/ 195588 h 920231"/>
              <a:gd name="connsiteX91" fmla="*/ 8410677 w 9517857"/>
              <a:gd name="connsiteY91" fmla="*/ 174042 h 920231"/>
              <a:gd name="connsiteX92" fmla="*/ 8617841 w 9517857"/>
              <a:gd name="connsiteY92" fmla="*/ 157042 h 920231"/>
              <a:gd name="connsiteX93" fmla="*/ 8715976 w 9517857"/>
              <a:gd name="connsiteY93" fmla="*/ 180249 h 920231"/>
              <a:gd name="connsiteX94" fmla="*/ 8778827 w 9517857"/>
              <a:gd name="connsiteY94" fmla="*/ 174811 h 920231"/>
              <a:gd name="connsiteX95" fmla="*/ 8840778 w 9517857"/>
              <a:gd name="connsiteY95" fmla="*/ 145024 h 920231"/>
              <a:gd name="connsiteX96" fmla="*/ 9010380 w 9517857"/>
              <a:gd name="connsiteY96" fmla="*/ 93766 h 920231"/>
              <a:gd name="connsiteX97" fmla="*/ 9110856 w 9517857"/>
              <a:gd name="connsiteY97" fmla="*/ 72872 h 920231"/>
              <a:gd name="connsiteX98" fmla="*/ 9268817 w 9517857"/>
              <a:gd name="connsiteY98" fmla="*/ 54957 h 920231"/>
              <a:gd name="connsiteX99" fmla="*/ 9316667 w 9517857"/>
              <a:gd name="connsiteY99" fmla="*/ 46922 h 920231"/>
              <a:gd name="connsiteX100" fmla="*/ 9428209 w 9517857"/>
              <a:gd name="connsiteY100" fmla="*/ 31798 h 920231"/>
              <a:gd name="connsiteX101" fmla="*/ 9488916 w 9517857"/>
              <a:gd name="connsiteY101"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807816 w 9517857"/>
              <a:gd name="connsiteY58" fmla="*/ 0 h 920231"/>
              <a:gd name="connsiteX59" fmla="*/ 4826683 w 9517857"/>
              <a:gd name="connsiteY59" fmla="*/ 165317 h 920231"/>
              <a:gd name="connsiteX60" fmla="*/ 4827826 w 9517857"/>
              <a:gd name="connsiteY60" fmla="*/ 248852 h 920231"/>
              <a:gd name="connsiteX61" fmla="*/ 4892569 w 9517857"/>
              <a:gd name="connsiteY61" fmla="*/ 251808 h 920231"/>
              <a:gd name="connsiteX62" fmla="*/ 4896611 w 9517857"/>
              <a:gd name="connsiteY62" fmla="*/ 242323 h 920231"/>
              <a:gd name="connsiteX63" fmla="*/ 4917286 w 9517857"/>
              <a:gd name="connsiteY63" fmla="*/ 245534 h 920231"/>
              <a:gd name="connsiteX64" fmla="*/ 4981173 w 9517857"/>
              <a:gd name="connsiteY64" fmla="*/ 248978 h 920231"/>
              <a:gd name="connsiteX65" fmla="*/ 5060397 w 9517857"/>
              <a:gd name="connsiteY65" fmla="*/ 265563 h 920231"/>
              <a:gd name="connsiteX66" fmla="*/ 5252996 w 9517857"/>
              <a:gd name="connsiteY66" fmla="*/ 272530 h 920231"/>
              <a:gd name="connsiteX67" fmla="*/ 5358056 w 9517857"/>
              <a:gd name="connsiteY67" fmla="*/ 249123 h 920231"/>
              <a:gd name="connsiteX68" fmla="*/ 5426496 w 9517857"/>
              <a:gd name="connsiteY68" fmla="*/ 237017 h 920231"/>
              <a:gd name="connsiteX69" fmla="*/ 5497161 w 9517857"/>
              <a:gd name="connsiteY69" fmla="*/ 230683 h 920231"/>
              <a:gd name="connsiteX70" fmla="*/ 5826043 w 9517857"/>
              <a:gd name="connsiteY70" fmla="*/ 149948 h 920231"/>
              <a:gd name="connsiteX71" fmla="*/ 6013415 w 9517857"/>
              <a:gd name="connsiteY71" fmla="*/ 139191 h 920231"/>
              <a:gd name="connsiteX72" fmla="*/ 6080994 w 9517857"/>
              <a:gd name="connsiteY72" fmla="*/ 144813 h 920231"/>
              <a:gd name="connsiteX73" fmla="*/ 6194152 w 9517857"/>
              <a:gd name="connsiteY73" fmla="*/ 153647 h 920231"/>
              <a:gd name="connsiteX74" fmla="*/ 6281379 w 9517857"/>
              <a:gd name="connsiteY74" fmla="*/ 183501 h 920231"/>
              <a:gd name="connsiteX75" fmla="*/ 6374947 w 9517857"/>
              <a:gd name="connsiteY75" fmla="*/ 181674 h 920231"/>
              <a:gd name="connsiteX76" fmla="*/ 6448518 w 9517857"/>
              <a:gd name="connsiteY76" fmla="*/ 166253 h 920231"/>
              <a:gd name="connsiteX77" fmla="*/ 6544700 w 9517857"/>
              <a:gd name="connsiteY77" fmla="*/ 169036 h 920231"/>
              <a:gd name="connsiteX78" fmla="*/ 6648353 w 9517857"/>
              <a:gd name="connsiteY78" fmla="*/ 174125 h 920231"/>
              <a:gd name="connsiteX79" fmla="*/ 6736227 w 9517857"/>
              <a:gd name="connsiteY79" fmla="*/ 175091 h 920231"/>
              <a:gd name="connsiteX80" fmla="*/ 6977218 w 9517857"/>
              <a:gd name="connsiteY80" fmla="*/ 186164 h 920231"/>
              <a:gd name="connsiteX81" fmla="*/ 7065221 w 9517857"/>
              <a:gd name="connsiteY81" fmla="*/ 229406 h 920231"/>
              <a:gd name="connsiteX82" fmla="*/ 7358195 w 9517857"/>
              <a:gd name="connsiteY82" fmla="*/ 253615 h 920231"/>
              <a:gd name="connsiteX83" fmla="*/ 7565449 w 9517857"/>
              <a:gd name="connsiteY83" fmla="*/ 260825 h 920231"/>
              <a:gd name="connsiteX84" fmla="*/ 7599285 w 9517857"/>
              <a:gd name="connsiteY84" fmla="*/ 267896 h 920231"/>
              <a:gd name="connsiteX85" fmla="*/ 7644411 w 9517857"/>
              <a:gd name="connsiteY85" fmla="*/ 260861 h 920231"/>
              <a:gd name="connsiteX86" fmla="*/ 7825110 w 9517857"/>
              <a:gd name="connsiteY86" fmla="*/ 230984 h 920231"/>
              <a:gd name="connsiteX87" fmla="*/ 7965805 w 9517857"/>
              <a:gd name="connsiteY87" fmla="*/ 202230 h 920231"/>
              <a:gd name="connsiteX88" fmla="*/ 8147401 w 9517857"/>
              <a:gd name="connsiteY88" fmla="*/ 207492 h 920231"/>
              <a:gd name="connsiteX89" fmla="*/ 8256033 w 9517857"/>
              <a:gd name="connsiteY89" fmla="*/ 195588 h 920231"/>
              <a:gd name="connsiteX90" fmla="*/ 8410677 w 9517857"/>
              <a:gd name="connsiteY90" fmla="*/ 174042 h 920231"/>
              <a:gd name="connsiteX91" fmla="*/ 8617841 w 9517857"/>
              <a:gd name="connsiteY91" fmla="*/ 157042 h 920231"/>
              <a:gd name="connsiteX92" fmla="*/ 8715976 w 9517857"/>
              <a:gd name="connsiteY92" fmla="*/ 180249 h 920231"/>
              <a:gd name="connsiteX93" fmla="*/ 8778827 w 9517857"/>
              <a:gd name="connsiteY93" fmla="*/ 174811 h 920231"/>
              <a:gd name="connsiteX94" fmla="*/ 8840778 w 9517857"/>
              <a:gd name="connsiteY94" fmla="*/ 145024 h 920231"/>
              <a:gd name="connsiteX95" fmla="*/ 9010380 w 9517857"/>
              <a:gd name="connsiteY95" fmla="*/ 93766 h 920231"/>
              <a:gd name="connsiteX96" fmla="*/ 9110856 w 9517857"/>
              <a:gd name="connsiteY96" fmla="*/ 72872 h 920231"/>
              <a:gd name="connsiteX97" fmla="*/ 9268817 w 9517857"/>
              <a:gd name="connsiteY97" fmla="*/ 54957 h 920231"/>
              <a:gd name="connsiteX98" fmla="*/ 9316667 w 9517857"/>
              <a:gd name="connsiteY98" fmla="*/ 46922 h 920231"/>
              <a:gd name="connsiteX99" fmla="*/ 9428209 w 9517857"/>
              <a:gd name="connsiteY99" fmla="*/ 31798 h 920231"/>
              <a:gd name="connsiteX100" fmla="*/ 9488916 w 9517857"/>
              <a:gd name="connsiteY100"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807816 w 9517857"/>
              <a:gd name="connsiteY57" fmla="*/ 0 h 920231"/>
              <a:gd name="connsiteX58" fmla="*/ 4826683 w 9517857"/>
              <a:gd name="connsiteY58" fmla="*/ 165317 h 920231"/>
              <a:gd name="connsiteX59" fmla="*/ 4827826 w 9517857"/>
              <a:gd name="connsiteY59" fmla="*/ 248852 h 920231"/>
              <a:gd name="connsiteX60" fmla="*/ 4892569 w 9517857"/>
              <a:gd name="connsiteY60" fmla="*/ 251808 h 920231"/>
              <a:gd name="connsiteX61" fmla="*/ 4896611 w 9517857"/>
              <a:gd name="connsiteY61" fmla="*/ 242323 h 920231"/>
              <a:gd name="connsiteX62" fmla="*/ 4917286 w 9517857"/>
              <a:gd name="connsiteY62" fmla="*/ 245534 h 920231"/>
              <a:gd name="connsiteX63" fmla="*/ 4981173 w 9517857"/>
              <a:gd name="connsiteY63" fmla="*/ 248978 h 920231"/>
              <a:gd name="connsiteX64" fmla="*/ 5060397 w 9517857"/>
              <a:gd name="connsiteY64" fmla="*/ 265563 h 920231"/>
              <a:gd name="connsiteX65" fmla="*/ 5252996 w 9517857"/>
              <a:gd name="connsiteY65" fmla="*/ 272530 h 920231"/>
              <a:gd name="connsiteX66" fmla="*/ 5358056 w 9517857"/>
              <a:gd name="connsiteY66" fmla="*/ 249123 h 920231"/>
              <a:gd name="connsiteX67" fmla="*/ 5426496 w 9517857"/>
              <a:gd name="connsiteY67" fmla="*/ 237017 h 920231"/>
              <a:gd name="connsiteX68" fmla="*/ 5497161 w 9517857"/>
              <a:gd name="connsiteY68" fmla="*/ 230683 h 920231"/>
              <a:gd name="connsiteX69" fmla="*/ 5826043 w 9517857"/>
              <a:gd name="connsiteY69" fmla="*/ 149948 h 920231"/>
              <a:gd name="connsiteX70" fmla="*/ 6013415 w 9517857"/>
              <a:gd name="connsiteY70" fmla="*/ 139191 h 920231"/>
              <a:gd name="connsiteX71" fmla="*/ 6080994 w 9517857"/>
              <a:gd name="connsiteY71" fmla="*/ 144813 h 920231"/>
              <a:gd name="connsiteX72" fmla="*/ 6194152 w 9517857"/>
              <a:gd name="connsiteY72" fmla="*/ 153647 h 920231"/>
              <a:gd name="connsiteX73" fmla="*/ 6281379 w 9517857"/>
              <a:gd name="connsiteY73" fmla="*/ 183501 h 920231"/>
              <a:gd name="connsiteX74" fmla="*/ 6374947 w 9517857"/>
              <a:gd name="connsiteY74" fmla="*/ 181674 h 920231"/>
              <a:gd name="connsiteX75" fmla="*/ 6448518 w 9517857"/>
              <a:gd name="connsiteY75" fmla="*/ 166253 h 920231"/>
              <a:gd name="connsiteX76" fmla="*/ 6544700 w 9517857"/>
              <a:gd name="connsiteY76" fmla="*/ 169036 h 920231"/>
              <a:gd name="connsiteX77" fmla="*/ 6648353 w 9517857"/>
              <a:gd name="connsiteY77" fmla="*/ 174125 h 920231"/>
              <a:gd name="connsiteX78" fmla="*/ 6736227 w 9517857"/>
              <a:gd name="connsiteY78" fmla="*/ 175091 h 920231"/>
              <a:gd name="connsiteX79" fmla="*/ 6977218 w 9517857"/>
              <a:gd name="connsiteY79" fmla="*/ 186164 h 920231"/>
              <a:gd name="connsiteX80" fmla="*/ 7065221 w 9517857"/>
              <a:gd name="connsiteY80" fmla="*/ 229406 h 920231"/>
              <a:gd name="connsiteX81" fmla="*/ 7358195 w 9517857"/>
              <a:gd name="connsiteY81" fmla="*/ 253615 h 920231"/>
              <a:gd name="connsiteX82" fmla="*/ 7565449 w 9517857"/>
              <a:gd name="connsiteY82" fmla="*/ 260825 h 920231"/>
              <a:gd name="connsiteX83" fmla="*/ 7599285 w 9517857"/>
              <a:gd name="connsiteY83" fmla="*/ 267896 h 920231"/>
              <a:gd name="connsiteX84" fmla="*/ 7644411 w 9517857"/>
              <a:gd name="connsiteY84" fmla="*/ 260861 h 920231"/>
              <a:gd name="connsiteX85" fmla="*/ 7825110 w 9517857"/>
              <a:gd name="connsiteY85" fmla="*/ 230984 h 920231"/>
              <a:gd name="connsiteX86" fmla="*/ 7965805 w 9517857"/>
              <a:gd name="connsiteY86" fmla="*/ 202230 h 920231"/>
              <a:gd name="connsiteX87" fmla="*/ 8147401 w 9517857"/>
              <a:gd name="connsiteY87" fmla="*/ 207492 h 920231"/>
              <a:gd name="connsiteX88" fmla="*/ 8256033 w 9517857"/>
              <a:gd name="connsiteY88" fmla="*/ 195588 h 920231"/>
              <a:gd name="connsiteX89" fmla="*/ 8410677 w 9517857"/>
              <a:gd name="connsiteY89" fmla="*/ 174042 h 920231"/>
              <a:gd name="connsiteX90" fmla="*/ 8617841 w 9517857"/>
              <a:gd name="connsiteY90" fmla="*/ 157042 h 920231"/>
              <a:gd name="connsiteX91" fmla="*/ 8715976 w 9517857"/>
              <a:gd name="connsiteY91" fmla="*/ 180249 h 920231"/>
              <a:gd name="connsiteX92" fmla="*/ 8778827 w 9517857"/>
              <a:gd name="connsiteY92" fmla="*/ 174811 h 920231"/>
              <a:gd name="connsiteX93" fmla="*/ 8840778 w 9517857"/>
              <a:gd name="connsiteY93" fmla="*/ 145024 h 920231"/>
              <a:gd name="connsiteX94" fmla="*/ 9010380 w 9517857"/>
              <a:gd name="connsiteY94" fmla="*/ 93766 h 920231"/>
              <a:gd name="connsiteX95" fmla="*/ 9110856 w 9517857"/>
              <a:gd name="connsiteY95" fmla="*/ 72872 h 920231"/>
              <a:gd name="connsiteX96" fmla="*/ 9268817 w 9517857"/>
              <a:gd name="connsiteY96" fmla="*/ 54957 h 920231"/>
              <a:gd name="connsiteX97" fmla="*/ 9316667 w 9517857"/>
              <a:gd name="connsiteY97" fmla="*/ 46922 h 920231"/>
              <a:gd name="connsiteX98" fmla="*/ 9428209 w 9517857"/>
              <a:gd name="connsiteY98" fmla="*/ 31798 h 920231"/>
              <a:gd name="connsiteX99" fmla="*/ 9488916 w 9517857"/>
              <a:gd name="connsiteY99"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807816 w 9517857"/>
              <a:gd name="connsiteY56" fmla="*/ 0 h 920231"/>
              <a:gd name="connsiteX57" fmla="*/ 4826683 w 9517857"/>
              <a:gd name="connsiteY57" fmla="*/ 165317 h 920231"/>
              <a:gd name="connsiteX58" fmla="*/ 4827826 w 9517857"/>
              <a:gd name="connsiteY58" fmla="*/ 248852 h 920231"/>
              <a:gd name="connsiteX59" fmla="*/ 4892569 w 9517857"/>
              <a:gd name="connsiteY59" fmla="*/ 251808 h 920231"/>
              <a:gd name="connsiteX60" fmla="*/ 4896611 w 9517857"/>
              <a:gd name="connsiteY60" fmla="*/ 242323 h 920231"/>
              <a:gd name="connsiteX61" fmla="*/ 4917286 w 9517857"/>
              <a:gd name="connsiteY61" fmla="*/ 245534 h 920231"/>
              <a:gd name="connsiteX62" fmla="*/ 4981173 w 9517857"/>
              <a:gd name="connsiteY62" fmla="*/ 248978 h 920231"/>
              <a:gd name="connsiteX63" fmla="*/ 5060397 w 9517857"/>
              <a:gd name="connsiteY63" fmla="*/ 265563 h 920231"/>
              <a:gd name="connsiteX64" fmla="*/ 5252996 w 9517857"/>
              <a:gd name="connsiteY64" fmla="*/ 272530 h 920231"/>
              <a:gd name="connsiteX65" fmla="*/ 5358056 w 9517857"/>
              <a:gd name="connsiteY65" fmla="*/ 249123 h 920231"/>
              <a:gd name="connsiteX66" fmla="*/ 5426496 w 9517857"/>
              <a:gd name="connsiteY66" fmla="*/ 237017 h 920231"/>
              <a:gd name="connsiteX67" fmla="*/ 5497161 w 9517857"/>
              <a:gd name="connsiteY67" fmla="*/ 230683 h 920231"/>
              <a:gd name="connsiteX68" fmla="*/ 5826043 w 9517857"/>
              <a:gd name="connsiteY68" fmla="*/ 149948 h 920231"/>
              <a:gd name="connsiteX69" fmla="*/ 6013415 w 9517857"/>
              <a:gd name="connsiteY69" fmla="*/ 139191 h 920231"/>
              <a:gd name="connsiteX70" fmla="*/ 6080994 w 9517857"/>
              <a:gd name="connsiteY70" fmla="*/ 144813 h 920231"/>
              <a:gd name="connsiteX71" fmla="*/ 6194152 w 9517857"/>
              <a:gd name="connsiteY71" fmla="*/ 153647 h 920231"/>
              <a:gd name="connsiteX72" fmla="*/ 6281379 w 9517857"/>
              <a:gd name="connsiteY72" fmla="*/ 183501 h 920231"/>
              <a:gd name="connsiteX73" fmla="*/ 6374947 w 9517857"/>
              <a:gd name="connsiteY73" fmla="*/ 181674 h 920231"/>
              <a:gd name="connsiteX74" fmla="*/ 6448518 w 9517857"/>
              <a:gd name="connsiteY74" fmla="*/ 166253 h 920231"/>
              <a:gd name="connsiteX75" fmla="*/ 6544700 w 9517857"/>
              <a:gd name="connsiteY75" fmla="*/ 169036 h 920231"/>
              <a:gd name="connsiteX76" fmla="*/ 6648353 w 9517857"/>
              <a:gd name="connsiteY76" fmla="*/ 174125 h 920231"/>
              <a:gd name="connsiteX77" fmla="*/ 6736227 w 9517857"/>
              <a:gd name="connsiteY77" fmla="*/ 175091 h 920231"/>
              <a:gd name="connsiteX78" fmla="*/ 6977218 w 9517857"/>
              <a:gd name="connsiteY78" fmla="*/ 186164 h 920231"/>
              <a:gd name="connsiteX79" fmla="*/ 7065221 w 9517857"/>
              <a:gd name="connsiteY79" fmla="*/ 229406 h 920231"/>
              <a:gd name="connsiteX80" fmla="*/ 7358195 w 9517857"/>
              <a:gd name="connsiteY80" fmla="*/ 253615 h 920231"/>
              <a:gd name="connsiteX81" fmla="*/ 7565449 w 9517857"/>
              <a:gd name="connsiteY81" fmla="*/ 260825 h 920231"/>
              <a:gd name="connsiteX82" fmla="*/ 7599285 w 9517857"/>
              <a:gd name="connsiteY82" fmla="*/ 267896 h 920231"/>
              <a:gd name="connsiteX83" fmla="*/ 7644411 w 9517857"/>
              <a:gd name="connsiteY83" fmla="*/ 260861 h 920231"/>
              <a:gd name="connsiteX84" fmla="*/ 7825110 w 9517857"/>
              <a:gd name="connsiteY84" fmla="*/ 230984 h 920231"/>
              <a:gd name="connsiteX85" fmla="*/ 7965805 w 9517857"/>
              <a:gd name="connsiteY85" fmla="*/ 202230 h 920231"/>
              <a:gd name="connsiteX86" fmla="*/ 8147401 w 9517857"/>
              <a:gd name="connsiteY86" fmla="*/ 207492 h 920231"/>
              <a:gd name="connsiteX87" fmla="*/ 8256033 w 9517857"/>
              <a:gd name="connsiteY87" fmla="*/ 195588 h 920231"/>
              <a:gd name="connsiteX88" fmla="*/ 8410677 w 9517857"/>
              <a:gd name="connsiteY88" fmla="*/ 174042 h 920231"/>
              <a:gd name="connsiteX89" fmla="*/ 8617841 w 9517857"/>
              <a:gd name="connsiteY89" fmla="*/ 157042 h 920231"/>
              <a:gd name="connsiteX90" fmla="*/ 8715976 w 9517857"/>
              <a:gd name="connsiteY90" fmla="*/ 180249 h 920231"/>
              <a:gd name="connsiteX91" fmla="*/ 8778827 w 9517857"/>
              <a:gd name="connsiteY91" fmla="*/ 174811 h 920231"/>
              <a:gd name="connsiteX92" fmla="*/ 8840778 w 9517857"/>
              <a:gd name="connsiteY92" fmla="*/ 145024 h 920231"/>
              <a:gd name="connsiteX93" fmla="*/ 9010380 w 9517857"/>
              <a:gd name="connsiteY93" fmla="*/ 93766 h 920231"/>
              <a:gd name="connsiteX94" fmla="*/ 9110856 w 9517857"/>
              <a:gd name="connsiteY94" fmla="*/ 72872 h 920231"/>
              <a:gd name="connsiteX95" fmla="*/ 9268817 w 9517857"/>
              <a:gd name="connsiteY95" fmla="*/ 54957 h 920231"/>
              <a:gd name="connsiteX96" fmla="*/ 9316667 w 9517857"/>
              <a:gd name="connsiteY96" fmla="*/ 46922 h 920231"/>
              <a:gd name="connsiteX97" fmla="*/ 9428209 w 9517857"/>
              <a:gd name="connsiteY97" fmla="*/ 31798 h 920231"/>
              <a:gd name="connsiteX98" fmla="*/ 9488916 w 9517857"/>
              <a:gd name="connsiteY98"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807816 w 9517857"/>
              <a:gd name="connsiteY55" fmla="*/ 0 h 920231"/>
              <a:gd name="connsiteX56" fmla="*/ 4826683 w 9517857"/>
              <a:gd name="connsiteY56" fmla="*/ 165317 h 920231"/>
              <a:gd name="connsiteX57" fmla="*/ 4827826 w 9517857"/>
              <a:gd name="connsiteY57" fmla="*/ 248852 h 920231"/>
              <a:gd name="connsiteX58" fmla="*/ 4892569 w 9517857"/>
              <a:gd name="connsiteY58" fmla="*/ 251808 h 920231"/>
              <a:gd name="connsiteX59" fmla="*/ 4896611 w 9517857"/>
              <a:gd name="connsiteY59" fmla="*/ 242323 h 920231"/>
              <a:gd name="connsiteX60" fmla="*/ 4917286 w 9517857"/>
              <a:gd name="connsiteY60" fmla="*/ 245534 h 920231"/>
              <a:gd name="connsiteX61" fmla="*/ 4981173 w 9517857"/>
              <a:gd name="connsiteY61" fmla="*/ 248978 h 920231"/>
              <a:gd name="connsiteX62" fmla="*/ 5060397 w 9517857"/>
              <a:gd name="connsiteY62" fmla="*/ 265563 h 920231"/>
              <a:gd name="connsiteX63" fmla="*/ 5252996 w 9517857"/>
              <a:gd name="connsiteY63" fmla="*/ 272530 h 920231"/>
              <a:gd name="connsiteX64" fmla="*/ 5358056 w 9517857"/>
              <a:gd name="connsiteY64" fmla="*/ 249123 h 920231"/>
              <a:gd name="connsiteX65" fmla="*/ 5426496 w 9517857"/>
              <a:gd name="connsiteY65" fmla="*/ 237017 h 920231"/>
              <a:gd name="connsiteX66" fmla="*/ 5497161 w 9517857"/>
              <a:gd name="connsiteY66" fmla="*/ 230683 h 920231"/>
              <a:gd name="connsiteX67" fmla="*/ 5826043 w 9517857"/>
              <a:gd name="connsiteY67" fmla="*/ 149948 h 920231"/>
              <a:gd name="connsiteX68" fmla="*/ 6013415 w 9517857"/>
              <a:gd name="connsiteY68" fmla="*/ 139191 h 920231"/>
              <a:gd name="connsiteX69" fmla="*/ 6080994 w 9517857"/>
              <a:gd name="connsiteY69" fmla="*/ 144813 h 920231"/>
              <a:gd name="connsiteX70" fmla="*/ 6194152 w 9517857"/>
              <a:gd name="connsiteY70" fmla="*/ 153647 h 920231"/>
              <a:gd name="connsiteX71" fmla="*/ 6281379 w 9517857"/>
              <a:gd name="connsiteY71" fmla="*/ 183501 h 920231"/>
              <a:gd name="connsiteX72" fmla="*/ 6374947 w 9517857"/>
              <a:gd name="connsiteY72" fmla="*/ 181674 h 920231"/>
              <a:gd name="connsiteX73" fmla="*/ 6448518 w 9517857"/>
              <a:gd name="connsiteY73" fmla="*/ 166253 h 920231"/>
              <a:gd name="connsiteX74" fmla="*/ 6544700 w 9517857"/>
              <a:gd name="connsiteY74" fmla="*/ 169036 h 920231"/>
              <a:gd name="connsiteX75" fmla="*/ 6648353 w 9517857"/>
              <a:gd name="connsiteY75" fmla="*/ 174125 h 920231"/>
              <a:gd name="connsiteX76" fmla="*/ 6736227 w 9517857"/>
              <a:gd name="connsiteY76" fmla="*/ 175091 h 920231"/>
              <a:gd name="connsiteX77" fmla="*/ 6977218 w 9517857"/>
              <a:gd name="connsiteY77" fmla="*/ 186164 h 920231"/>
              <a:gd name="connsiteX78" fmla="*/ 7065221 w 9517857"/>
              <a:gd name="connsiteY78" fmla="*/ 229406 h 920231"/>
              <a:gd name="connsiteX79" fmla="*/ 7358195 w 9517857"/>
              <a:gd name="connsiteY79" fmla="*/ 253615 h 920231"/>
              <a:gd name="connsiteX80" fmla="*/ 7565449 w 9517857"/>
              <a:gd name="connsiteY80" fmla="*/ 260825 h 920231"/>
              <a:gd name="connsiteX81" fmla="*/ 7599285 w 9517857"/>
              <a:gd name="connsiteY81" fmla="*/ 267896 h 920231"/>
              <a:gd name="connsiteX82" fmla="*/ 7644411 w 9517857"/>
              <a:gd name="connsiteY82" fmla="*/ 260861 h 920231"/>
              <a:gd name="connsiteX83" fmla="*/ 7825110 w 9517857"/>
              <a:gd name="connsiteY83" fmla="*/ 230984 h 920231"/>
              <a:gd name="connsiteX84" fmla="*/ 7965805 w 9517857"/>
              <a:gd name="connsiteY84" fmla="*/ 202230 h 920231"/>
              <a:gd name="connsiteX85" fmla="*/ 8147401 w 9517857"/>
              <a:gd name="connsiteY85" fmla="*/ 207492 h 920231"/>
              <a:gd name="connsiteX86" fmla="*/ 8256033 w 9517857"/>
              <a:gd name="connsiteY86" fmla="*/ 195588 h 920231"/>
              <a:gd name="connsiteX87" fmla="*/ 8410677 w 9517857"/>
              <a:gd name="connsiteY87" fmla="*/ 174042 h 920231"/>
              <a:gd name="connsiteX88" fmla="*/ 8617841 w 9517857"/>
              <a:gd name="connsiteY88" fmla="*/ 157042 h 920231"/>
              <a:gd name="connsiteX89" fmla="*/ 8715976 w 9517857"/>
              <a:gd name="connsiteY89" fmla="*/ 180249 h 920231"/>
              <a:gd name="connsiteX90" fmla="*/ 8778827 w 9517857"/>
              <a:gd name="connsiteY90" fmla="*/ 174811 h 920231"/>
              <a:gd name="connsiteX91" fmla="*/ 8840778 w 9517857"/>
              <a:gd name="connsiteY91" fmla="*/ 145024 h 920231"/>
              <a:gd name="connsiteX92" fmla="*/ 9010380 w 9517857"/>
              <a:gd name="connsiteY92" fmla="*/ 93766 h 920231"/>
              <a:gd name="connsiteX93" fmla="*/ 9110856 w 9517857"/>
              <a:gd name="connsiteY93" fmla="*/ 72872 h 920231"/>
              <a:gd name="connsiteX94" fmla="*/ 9268817 w 9517857"/>
              <a:gd name="connsiteY94" fmla="*/ 54957 h 920231"/>
              <a:gd name="connsiteX95" fmla="*/ 9316667 w 9517857"/>
              <a:gd name="connsiteY95" fmla="*/ 46922 h 920231"/>
              <a:gd name="connsiteX96" fmla="*/ 9428209 w 9517857"/>
              <a:gd name="connsiteY96" fmla="*/ 31798 h 920231"/>
              <a:gd name="connsiteX97" fmla="*/ 9488916 w 9517857"/>
              <a:gd name="connsiteY97"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6423 w 9517857"/>
              <a:gd name="connsiteY4" fmla="*/ 249794 h 920231"/>
              <a:gd name="connsiteX5" fmla="*/ 4686133 w 9517857"/>
              <a:gd name="connsiteY5" fmla="*/ 248602 h 920231"/>
              <a:gd name="connsiteX6" fmla="*/ 4686423 w 9517857"/>
              <a:gd name="connsiteY6" fmla="*/ 249794 h 920231"/>
              <a:gd name="connsiteX7" fmla="*/ 9488916 w 9517857"/>
              <a:gd name="connsiteY7" fmla="*/ 1875 h 920231"/>
              <a:gd name="connsiteX8" fmla="*/ 9517857 w 9517857"/>
              <a:gd name="connsiteY8" fmla="*/ 1887 h 920231"/>
              <a:gd name="connsiteX9" fmla="*/ 9517857 w 9517857"/>
              <a:gd name="connsiteY9" fmla="*/ 920231 h 920231"/>
              <a:gd name="connsiteX10" fmla="*/ 14604 w 9517857"/>
              <a:gd name="connsiteY10" fmla="*/ 920231 h 920231"/>
              <a:gd name="connsiteX11" fmla="*/ 12841 w 9517857"/>
              <a:gd name="connsiteY11" fmla="*/ 919638 h 920231"/>
              <a:gd name="connsiteX12" fmla="*/ 93 w 9517857"/>
              <a:gd name="connsiteY12" fmla="*/ 914346 h 920231"/>
              <a:gd name="connsiteX13" fmla="*/ 58674 w 9517857"/>
              <a:gd name="connsiteY13" fmla="*/ 892197 h 920231"/>
              <a:gd name="connsiteX14" fmla="*/ 275005 w 9517857"/>
              <a:gd name="connsiteY14" fmla="*/ 809104 h 920231"/>
              <a:gd name="connsiteX15" fmla="*/ 587824 w 9517857"/>
              <a:gd name="connsiteY15" fmla="*/ 800070 h 920231"/>
              <a:gd name="connsiteX16" fmla="*/ 727985 w 9517857"/>
              <a:gd name="connsiteY16" fmla="*/ 721701 h 920231"/>
              <a:gd name="connsiteX17" fmla="*/ 778982 w 9517857"/>
              <a:gd name="connsiteY17" fmla="*/ 712017 h 920231"/>
              <a:gd name="connsiteX18" fmla="*/ 849944 w 9517857"/>
              <a:gd name="connsiteY18" fmla="*/ 719862 h 920231"/>
              <a:gd name="connsiteX19" fmla="*/ 901402 w 9517857"/>
              <a:gd name="connsiteY19" fmla="*/ 730920 h 920231"/>
              <a:gd name="connsiteX20" fmla="*/ 930946 w 9517857"/>
              <a:gd name="connsiteY20" fmla="*/ 735921 h 920231"/>
              <a:gd name="connsiteX21" fmla="*/ 986250 w 9517857"/>
              <a:gd name="connsiteY21" fmla="*/ 715405 h 920231"/>
              <a:gd name="connsiteX22" fmla="*/ 1013752 w 9517857"/>
              <a:gd name="connsiteY22" fmla="*/ 715236 h 920231"/>
              <a:gd name="connsiteX23" fmla="*/ 1023734 w 9517857"/>
              <a:gd name="connsiteY23" fmla="*/ 720446 h 920231"/>
              <a:gd name="connsiteX24" fmla="*/ 1063207 w 9517857"/>
              <a:gd name="connsiteY24" fmla="*/ 717526 h 920231"/>
              <a:gd name="connsiteX25" fmla="*/ 1081980 w 9517857"/>
              <a:gd name="connsiteY25" fmla="*/ 740330 h 920231"/>
              <a:gd name="connsiteX26" fmla="*/ 1218120 w 9517857"/>
              <a:gd name="connsiteY26" fmla="*/ 715155 h 920231"/>
              <a:gd name="connsiteX27" fmla="*/ 1397459 w 9517857"/>
              <a:gd name="connsiteY27" fmla="*/ 693065 h 920231"/>
              <a:gd name="connsiteX28" fmla="*/ 1580688 w 9517857"/>
              <a:gd name="connsiteY28" fmla="*/ 695572 h 920231"/>
              <a:gd name="connsiteX29" fmla="*/ 1772334 w 9517857"/>
              <a:gd name="connsiteY29" fmla="*/ 712515 h 920231"/>
              <a:gd name="connsiteX30" fmla="*/ 2002561 w 9517857"/>
              <a:gd name="connsiteY30" fmla="*/ 661792 h 920231"/>
              <a:gd name="connsiteX31" fmla="*/ 2135144 w 9517857"/>
              <a:gd name="connsiteY31" fmla="*/ 638376 h 920231"/>
              <a:gd name="connsiteX32" fmla="*/ 2440292 w 9517857"/>
              <a:gd name="connsiteY32" fmla="*/ 595737 h 920231"/>
              <a:gd name="connsiteX33" fmla="*/ 2547829 w 9517857"/>
              <a:gd name="connsiteY33" fmla="*/ 568025 h 920231"/>
              <a:gd name="connsiteX34" fmla="*/ 2658055 w 9517857"/>
              <a:gd name="connsiteY34" fmla="*/ 580602 h 920231"/>
              <a:gd name="connsiteX35" fmla="*/ 2693698 w 9517857"/>
              <a:gd name="connsiteY35" fmla="*/ 561904 h 920231"/>
              <a:gd name="connsiteX36" fmla="*/ 2699673 w 9517857"/>
              <a:gd name="connsiteY36" fmla="*/ 558275 h 920231"/>
              <a:gd name="connsiteX37" fmla="*/ 2727306 w 9517857"/>
              <a:gd name="connsiteY37" fmla="*/ 552573 h 920231"/>
              <a:gd name="connsiteX38" fmla="*/ 2730451 w 9517857"/>
              <a:gd name="connsiteY38" fmla="*/ 539933 h 920231"/>
              <a:gd name="connsiteX39" fmla="*/ 2768713 w 9517857"/>
              <a:gd name="connsiteY39" fmla="*/ 523450 h 920231"/>
              <a:gd name="connsiteX40" fmla="*/ 2820868 w 9517857"/>
              <a:gd name="connsiteY40" fmla="*/ 516035 h 920231"/>
              <a:gd name="connsiteX41" fmla="*/ 3073635 w 9517857"/>
              <a:gd name="connsiteY41" fmla="*/ 493169 h 920231"/>
              <a:gd name="connsiteX42" fmla="*/ 3222071 w 9517857"/>
              <a:gd name="connsiteY42" fmla="*/ 472434 h 920231"/>
              <a:gd name="connsiteX43" fmla="*/ 3274069 w 9517857"/>
              <a:gd name="connsiteY43" fmla="*/ 453480 h 920231"/>
              <a:gd name="connsiteX44" fmla="*/ 3349632 w 9517857"/>
              <a:gd name="connsiteY44" fmla="*/ 434458 h 920231"/>
              <a:gd name="connsiteX45" fmla="*/ 3479593 w 9517857"/>
              <a:gd name="connsiteY45" fmla="*/ 392312 h 920231"/>
              <a:gd name="connsiteX46" fmla="*/ 3651428 w 9517857"/>
              <a:gd name="connsiteY46" fmla="*/ 363682 h 920231"/>
              <a:gd name="connsiteX47" fmla="*/ 3750023 w 9517857"/>
              <a:gd name="connsiteY47" fmla="*/ 372553 h 920231"/>
              <a:gd name="connsiteX48" fmla="*/ 3844133 w 9517857"/>
              <a:gd name="connsiteY48" fmla="*/ 362523 h 920231"/>
              <a:gd name="connsiteX49" fmla="*/ 3933803 w 9517857"/>
              <a:gd name="connsiteY49" fmla="*/ 359190 h 920231"/>
              <a:gd name="connsiteX50" fmla="*/ 4266740 w 9517857"/>
              <a:gd name="connsiteY50" fmla="*/ 363329 h 920231"/>
              <a:gd name="connsiteX51" fmla="*/ 4430770 w 9517857"/>
              <a:gd name="connsiteY51" fmla="*/ 344518 h 920231"/>
              <a:gd name="connsiteX52" fmla="*/ 4512664 w 9517857"/>
              <a:gd name="connsiteY52" fmla="*/ 321823 h 920231"/>
              <a:gd name="connsiteX53" fmla="*/ 4616423 w 9517857"/>
              <a:gd name="connsiteY53" fmla="*/ 292789 h 920231"/>
              <a:gd name="connsiteX54" fmla="*/ 4807816 w 9517857"/>
              <a:gd name="connsiteY54" fmla="*/ 0 h 920231"/>
              <a:gd name="connsiteX55" fmla="*/ 4826683 w 9517857"/>
              <a:gd name="connsiteY55" fmla="*/ 165317 h 920231"/>
              <a:gd name="connsiteX56" fmla="*/ 4827826 w 9517857"/>
              <a:gd name="connsiteY56" fmla="*/ 248852 h 920231"/>
              <a:gd name="connsiteX57" fmla="*/ 4892569 w 9517857"/>
              <a:gd name="connsiteY57" fmla="*/ 251808 h 920231"/>
              <a:gd name="connsiteX58" fmla="*/ 4896611 w 9517857"/>
              <a:gd name="connsiteY58" fmla="*/ 242323 h 920231"/>
              <a:gd name="connsiteX59" fmla="*/ 4917286 w 9517857"/>
              <a:gd name="connsiteY59" fmla="*/ 245534 h 920231"/>
              <a:gd name="connsiteX60" fmla="*/ 4981173 w 9517857"/>
              <a:gd name="connsiteY60" fmla="*/ 248978 h 920231"/>
              <a:gd name="connsiteX61" fmla="*/ 5060397 w 9517857"/>
              <a:gd name="connsiteY61" fmla="*/ 265563 h 920231"/>
              <a:gd name="connsiteX62" fmla="*/ 5252996 w 9517857"/>
              <a:gd name="connsiteY62" fmla="*/ 272530 h 920231"/>
              <a:gd name="connsiteX63" fmla="*/ 5358056 w 9517857"/>
              <a:gd name="connsiteY63" fmla="*/ 249123 h 920231"/>
              <a:gd name="connsiteX64" fmla="*/ 5426496 w 9517857"/>
              <a:gd name="connsiteY64" fmla="*/ 237017 h 920231"/>
              <a:gd name="connsiteX65" fmla="*/ 5497161 w 9517857"/>
              <a:gd name="connsiteY65" fmla="*/ 230683 h 920231"/>
              <a:gd name="connsiteX66" fmla="*/ 5826043 w 9517857"/>
              <a:gd name="connsiteY66" fmla="*/ 149948 h 920231"/>
              <a:gd name="connsiteX67" fmla="*/ 6013415 w 9517857"/>
              <a:gd name="connsiteY67" fmla="*/ 139191 h 920231"/>
              <a:gd name="connsiteX68" fmla="*/ 6080994 w 9517857"/>
              <a:gd name="connsiteY68" fmla="*/ 144813 h 920231"/>
              <a:gd name="connsiteX69" fmla="*/ 6194152 w 9517857"/>
              <a:gd name="connsiteY69" fmla="*/ 153647 h 920231"/>
              <a:gd name="connsiteX70" fmla="*/ 6281379 w 9517857"/>
              <a:gd name="connsiteY70" fmla="*/ 183501 h 920231"/>
              <a:gd name="connsiteX71" fmla="*/ 6374947 w 9517857"/>
              <a:gd name="connsiteY71" fmla="*/ 181674 h 920231"/>
              <a:gd name="connsiteX72" fmla="*/ 6448518 w 9517857"/>
              <a:gd name="connsiteY72" fmla="*/ 166253 h 920231"/>
              <a:gd name="connsiteX73" fmla="*/ 6544700 w 9517857"/>
              <a:gd name="connsiteY73" fmla="*/ 169036 h 920231"/>
              <a:gd name="connsiteX74" fmla="*/ 6648353 w 9517857"/>
              <a:gd name="connsiteY74" fmla="*/ 174125 h 920231"/>
              <a:gd name="connsiteX75" fmla="*/ 6736227 w 9517857"/>
              <a:gd name="connsiteY75" fmla="*/ 175091 h 920231"/>
              <a:gd name="connsiteX76" fmla="*/ 6977218 w 9517857"/>
              <a:gd name="connsiteY76" fmla="*/ 186164 h 920231"/>
              <a:gd name="connsiteX77" fmla="*/ 7065221 w 9517857"/>
              <a:gd name="connsiteY77" fmla="*/ 229406 h 920231"/>
              <a:gd name="connsiteX78" fmla="*/ 7358195 w 9517857"/>
              <a:gd name="connsiteY78" fmla="*/ 253615 h 920231"/>
              <a:gd name="connsiteX79" fmla="*/ 7565449 w 9517857"/>
              <a:gd name="connsiteY79" fmla="*/ 260825 h 920231"/>
              <a:gd name="connsiteX80" fmla="*/ 7599285 w 9517857"/>
              <a:gd name="connsiteY80" fmla="*/ 267896 h 920231"/>
              <a:gd name="connsiteX81" fmla="*/ 7644411 w 9517857"/>
              <a:gd name="connsiteY81" fmla="*/ 260861 h 920231"/>
              <a:gd name="connsiteX82" fmla="*/ 7825110 w 9517857"/>
              <a:gd name="connsiteY82" fmla="*/ 230984 h 920231"/>
              <a:gd name="connsiteX83" fmla="*/ 7965805 w 9517857"/>
              <a:gd name="connsiteY83" fmla="*/ 202230 h 920231"/>
              <a:gd name="connsiteX84" fmla="*/ 8147401 w 9517857"/>
              <a:gd name="connsiteY84" fmla="*/ 207492 h 920231"/>
              <a:gd name="connsiteX85" fmla="*/ 8256033 w 9517857"/>
              <a:gd name="connsiteY85" fmla="*/ 195588 h 920231"/>
              <a:gd name="connsiteX86" fmla="*/ 8410677 w 9517857"/>
              <a:gd name="connsiteY86" fmla="*/ 174042 h 920231"/>
              <a:gd name="connsiteX87" fmla="*/ 8617841 w 9517857"/>
              <a:gd name="connsiteY87" fmla="*/ 157042 h 920231"/>
              <a:gd name="connsiteX88" fmla="*/ 8715976 w 9517857"/>
              <a:gd name="connsiteY88" fmla="*/ 180249 h 920231"/>
              <a:gd name="connsiteX89" fmla="*/ 8778827 w 9517857"/>
              <a:gd name="connsiteY89" fmla="*/ 174811 h 920231"/>
              <a:gd name="connsiteX90" fmla="*/ 8840778 w 9517857"/>
              <a:gd name="connsiteY90" fmla="*/ 145024 h 920231"/>
              <a:gd name="connsiteX91" fmla="*/ 9010380 w 9517857"/>
              <a:gd name="connsiteY91" fmla="*/ 93766 h 920231"/>
              <a:gd name="connsiteX92" fmla="*/ 9110856 w 9517857"/>
              <a:gd name="connsiteY92" fmla="*/ 72872 h 920231"/>
              <a:gd name="connsiteX93" fmla="*/ 9268817 w 9517857"/>
              <a:gd name="connsiteY93" fmla="*/ 54957 h 920231"/>
              <a:gd name="connsiteX94" fmla="*/ 9316667 w 9517857"/>
              <a:gd name="connsiteY94" fmla="*/ 46922 h 920231"/>
              <a:gd name="connsiteX95" fmla="*/ 9428209 w 9517857"/>
              <a:gd name="connsiteY95" fmla="*/ 31798 h 920231"/>
              <a:gd name="connsiteX96" fmla="*/ 9488916 w 9517857"/>
              <a:gd name="connsiteY96"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9488916 w 9517857"/>
              <a:gd name="connsiteY4" fmla="*/ 1875 h 920231"/>
              <a:gd name="connsiteX5" fmla="*/ 9517857 w 9517857"/>
              <a:gd name="connsiteY5" fmla="*/ 1887 h 920231"/>
              <a:gd name="connsiteX6" fmla="*/ 9517857 w 9517857"/>
              <a:gd name="connsiteY6" fmla="*/ 920231 h 920231"/>
              <a:gd name="connsiteX7" fmla="*/ 14604 w 9517857"/>
              <a:gd name="connsiteY7" fmla="*/ 920231 h 920231"/>
              <a:gd name="connsiteX8" fmla="*/ 12841 w 9517857"/>
              <a:gd name="connsiteY8" fmla="*/ 919638 h 920231"/>
              <a:gd name="connsiteX9" fmla="*/ 93 w 9517857"/>
              <a:gd name="connsiteY9" fmla="*/ 914346 h 920231"/>
              <a:gd name="connsiteX10" fmla="*/ 58674 w 9517857"/>
              <a:gd name="connsiteY10" fmla="*/ 892197 h 920231"/>
              <a:gd name="connsiteX11" fmla="*/ 275005 w 9517857"/>
              <a:gd name="connsiteY11" fmla="*/ 809104 h 920231"/>
              <a:gd name="connsiteX12" fmla="*/ 587824 w 9517857"/>
              <a:gd name="connsiteY12" fmla="*/ 800070 h 920231"/>
              <a:gd name="connsiteX13" fmla="*/ 727985 w 9517857"/>
              <a:gd name="connsiteY13" fmla="*/ 721701 h 920231"/>
              <a:gd name="connsiteX14" fmla="*/ 778982 w 9517857"/>
              <a:gd name="connsiteY14" fmla="*/ 712017 h 920231"/>
              <a:gd name="connsiteX15" fmla="*/ 849944 w 9517857"/>
              <a:gd name="connsiteY15" fmla="*/ 719862 h 920231"/>
              <a:gd name="connsiteX16" fmla="*/ 901402 w 9517857"/>
              <a:gd name="connsiteY16" fmla="*/ 730920 h 920231"/>
              <a:gd name="connsiteX17" fmla="*/ 930946 w 9517857"/>
              <a:gd name="connsiteY17" fmla="*/ 735921 h 920231"/>
              <a:gd name="connsiteX18" fmla="*/ 986250 w 9517857"/>
              <a:gd name="connsiteY18" fmla="*/ 715405 h 920231"/>
              <a:gd name="connsiteX19" fmla="*/ 1013752 w 9517857"/>
              <a:gd name="connsiteY19" fmla="*/ 715236 h 920231"/>
              <a:gd name="connsiteX20" fmla="*/ 1023734 w 9517857"/>
              <a:gd name="connsiteY20" fmla="*/ 720446 h 920231"/>
              <a:gd name="connsiteX21" fmla="*/ 1063207 w 9517857"/>
              <a:gd name="connsiteY21" fmla="*/ 717526 h 920231"/>
              <a:gd name="connsiteX22" fmla="*/ 1081980 w 9517857"/>
              <a:gd name="connsiteY22" fmla="*/ 740330 h 920231"/>
              <a:gd name="connsiteX23" fmla="*/ 1218120 w 9517857"/>
              <a:gd name="connsiteY23" fmla="*/ 715155 h 920231"/>
              <a:gd name="connsiteX24" fmla="*/ 1397459 w 9517857"/>
              <a:gd name="connsiteY24" fmla="*/ 693065 h 920231"/>
              <a:gd name="connsiteX25" fmla="*/ 1580688 w 9517857"/>
              <a:gd name="connsiteY25" fmla="*/ 695572 h 920231"/>
              <a:gd name="connsiteX26" fmla="*/ 1772334 w 9517857"/>
              <a:gd name="connsiteY26" fmla="*/ 712515 h 920231"/>
              <a:gd name="connsiteX27" fmla="*/ 2002561 w 9517857"/>
              <a:gd name="connsiteY27" fmla="*/ 661792 h 920231"/>
              <a:gd name="connsiteX28" fmla="*/ 2135144 w 9517857"/>
              <a:gd name="connsiteY28" fmla="*/ 638376 h 920231"/>
              <a:gd name="connsiteX29" fmla="*/ 2440292 w 9517857"/>
              <a:gd name="connsiteY29" fmla="*/ 595737 h 920231"/>
              <a:gd name="connsiteX30" fmla="*/ 2547829 w 9517857"/>
              <a:gd name="connsiteY30" fmla="*/ 568025 h 920231"/>
              <a:gd name="connsiteX31" fmla="*/ 2658055 w 9517857"/>
              <a:gd name="connsiteY31" fmla="*/ 580602 h 920231"/>
              <a:gd name="connsiteX32" fmla="*/ 2693698 w 9517857"/>
              <a:gd name="connsiteY32" fmla="*/ 561904 h 920231"/>
              <a:gd name="connsiteX33" fmla="*/ 2699673 w 9517857"/>
              <a:gd name="connsiteY33" fmla="*/ 558275 h 920231"/>
              <a:gd name="connsiteX34" fmla="*/ 2727306 w 9517857"/>
              <a:gd name="connsiteY34" fmla="*/ 552573 h 920231"/>
              <a:gd name="connsiteX35" fmla="*/ 2730451 w 9517857"/>
              <a:gd name="connsiteY35" fmla="*/ 539933 h 920231"/>
              <a:gd name="connsiteX36" fmla="*/ 2768713 w 9517857"/>
              <a:gd name="connsiteY36" fmla="*/ 523450 h 920231"/>
              <a:gd name="connsiteX37" fmla="*/ 2820868 w 9517857"/>
              <a:gd name="connsiteY37" fmla="*/ 516035 h 920231"/>
              <a:gd name="connsiteX38" fmla="*/ 3073635 w 9517857"/>
              <a:gd name="connsiteY38" fmla="*/ 493169 h 920231"/>
              <a:gd name="connsiteX39" fmla="*/ 3222071 w 9517857"/>
              <a:gd name="connsiteY39" fmla="*/ 472434 h 920231"/>
              <a:gd name="connsiteX40" fmla="*/ 3274069 w 9517857"/>
              <a:gd name="connsiteY40" fmla="*/ 453480 h 920231"/>
              <a:gd name="connsiteX41" fmla="*/ 3349632 w 9517857"/>
              <a:gd name="connsiteY41" fmla="*/ 434458 h 920231"/>
              <a:gd name="connsiteX42" fmla="*/ 3479593 w 9517857"/>
              <a:gd name="connsiteY42" fmla="*/ 392312 h 920231"/>
              <a:gd name="connsiteX43" fmla="*/ 3651428 w 9517857"/>
              <a:gd name="connsiteY43" fmla="*/ 363682 h 920231"/>
              <a:gd name="connsiteX44" fmla="*/ 3750023 w 9517857"/>
              <a:gd name="connsiteY44" fmla="*/ 372553 h 920231"/>
              <a:gd name="connsiteX45" fmla="*/ 3844133 w 9517857"/>
              <a:gd name="connsiteY45" fmla="*/ 362523 h 920231"/>
              <a:gd name="connsiteX46" fmla="*/ 3933803 w 9517857"/>
              <a:gd name="connsiteY46" fmla="*/ 359190 h 920231"/>
              <a:gd name="connsiteX47" fmla="*/ 4266740 w 9517857"/>
              <a:gd name="connsiteY47" fmla="*/ 363329 h 920231"/>
              <a:gd name="connsiteX48" fmla="*/ 4430770 w 9517857"/>
              <a:gd name="connsiteY48" fmla="*/ 344518 h 920231"/>
              <a:gd name="connsiteX49" fmla="*/ 4512664 w 9517857"/>
              <a:gd name="connsiteY49" fmla="*/ 321823 h 920231"/>
              <a:gd name="connsiteX50" fmla="*/ 4616423 w 9517857"/>
              <a:gd name="connsiteY50" fmla="*/ 292789 h 920231"/>
              <a:gd name="connsiteX51" fmla="*/ 4807816 w 9517857"/>
              <a:gd name="connsiteY51" fmla="*/ 0 h 920231"/>
              <a:gd name="connsiteX52" fmla="*/ 4826683 w 9517857"/>
              <a:gd name="connsiteY52" fmla="*/ 165317 h 920231"/>
              <a:gd name="connsiteX53" fmla="*/ 4827826 w 9517857"/>
              <a:gd name="connsiteY53" fmla="*/ 248852 h 920231"/>
              <a:gd name="connsiteX54" fmla="*/ 4892569 w 9517857"/>
              <a:gd name="connsiteY54" fmla="*/ 251808 h 920231"/>
              <a:gd name="connsiteX55" fmla="*/ 4896611 w 9517857"/>
              <a:gd name="connsiteY55" fmla="*/ 242323 h 920231"/>
              <a:gd name="connsiteX56" fmla="*/ 4917286 w 9517857"/>
              <a:gd name="connsiteY56" fmla="*/ 245534 h 920231"/>
              <a:gd name="connsiteX57" fmla="*/ 4981173 w 9517857"/>
              <a:gd name="connsiteY57" fmla="*/ 248978 h 920231"/>
              <a:gd name="connsiteX58" fmla="*/ 5060397 w 9517857"/>
              <a:gd name="connsiteY58" fmla="*/ 265563 h 920231"/>
              <a:gd name="connsiteX59" fmla="*/ 5252996 w 9517857"/>
              <a:gd name="connsiteY59" fmla="*/ 272530 h 920231"/>
              <a:gd name="connsiteX60" fmla="*/ 5358056 w 9517857"/>
              <a:gd name="connsiteY60" fmla="*/ 249123 h 920231"/>
              <a:gd name="connsiteX61" fmla="*/ 5426496 w 9517857"/>
              <a:gd name="connsiteY61" fmla="*/ 237017 h 920231"/>
              <a:gd name="connsiteX62" fmla="*/ 5497161 w 9517857"/>
              <a:gd name="connsiteY62" fmla="*/ 230683 h 920231"/>
              <a:gd name="connsiteX63" fmla="*/ 5826043 w 9517857"/>
              <a:gd name="connsiteY63" fmla="*/ 149948 h 920231"/>
              <a:gd name="connsiteX64" fmla="*/ 6013415 w 9517857"/>
              <a:gd name="connsiteY64" fmla="*/ 139191 h 920231"/>
              <a:gd name="connsiteX65" fmla="*/ 6080994 w 9517857"/>
              <a:gd name="connsiteY65" fmla="*/ 144813 h 920231"/>
              <a:gd name="connsiteX66" fmla="*/ 6194152 w 9517857"/>
              <a:gd name="connsiteY66" fmla="*/ 153647 h 920231"/>
              <a:gd name="connsiteX67" fmla="*/ 6281379 w 9517857"/>
              <a:gd name="connsiteY67" fmla="*/ 183501 h 920231"/>
              <a:gd name="connsiteX68" fmla="*/ 6374947 w 9517857"/>
              <a:gd name="connsiteY68" fmla="*/ 181674 h 920231"/>
              <a:gd name="connsiteX69" fmla="*/ 6448518 w 9517857"/>
              <a:gd name="connsiteY69" fmla="*/ 166253 h 920231"/>
              <a:gd name="connsiteX70" fmla="*/ 6544700 w 9517857"/>
              <a:gd name="connsiteY70" fmla="*/ 169036 h 920231"/>
              <a:gd name="connsiteX71" fmla="*/ 6648353 w 9517857"/>
              <a:gd name="connsiteY71" fmla="*/ 174125 h 920231"/>
              <a:gd name="connsiteX72" fmla="*/ 6736227 w 9517857"/>
              <a:gd name="connsiteY72" fmla="*/ 175091 h 920231"/>
              <a:gd name="connsiteX73" fmla="*/ 6977218 w 9517857"/>
              <a:gd name="connsiteY73" fmla="*/ 186164 h 920231"/>
              <a:gd name="connsiteX74" fmla="*/ 7065221 w 9517857"/>
              <a:gd name="connsiteY74" fmla="*/ 229406 h 920231"/>
              <a:gd name="connsiteX75" fmla="*/ 7358195 w 9517857"/>
              <a:gd name="connsiteY75" fmla="*/ 253615 h 920231"/>
              <a:gd name="connsiteX76" fmla="*/ 7565449 w 9517857"/>
              <a:gd name="connsiteY76" fmla="*/ 260825 h 920231"/>
              <a:gd name="connsiteX77" fmla="*/ 7599285 w 9517857"/>
              <a:gd name="connsiteY77" fmla="*/ 267896 h 920231"/>
              <a:gd name="connsiteX78" fmla="*/ 7644411 w 9517857"/>
              <a:gd name="connsiteY78" fmla="*/ 260861 h 920231"/>
              <a:gd name="connsiteX79" fmla="*/ 7825110 w 9517857"/>
              <a:gd name="connsiteY79" fmla="*/ 230984 h 920231"/>
              <a:gd name="connsiteX80" fmla="*/ 7965805 w 9517857"/>
              <a:gd name="connsiteY80" fmla="*/ 202230 h 920231"/>
              <a:gd name="connsiteX81" fmla="*/ 8147401 w 9517857"/>
              <a:gd name="connsiteY81" fmla="*/ 207492 h 920231"/>
              <a:gd name="connsiteX82" fmla="*/ 8256033 w 9517857"/>
              <a:gd name="connsiteY82" fmla="*/ 195588 h 920231"/>
              <a:gd name="connsiteX83" fmla="*/ 8410677 w 9517857"/>
              <a:gd name="connsiteY83" fmla="*/ 174042 h 920231"/>
              <a:gd name="connsiteX84" fmla="*/ 8617841 w 9517857"/>
              <a:gd name="connsiteY84" fmla="*/ 157042 h 920231"/>
              <a:gd name="connsiteX85" fmla="*/ 8715976 w 9517857"/>
              <a:gd name="connsiteY85" fmla="*/ 180249 h 920231"/>
              <a:gd name="connsiteX86" fmla="*/ 8778827 w 9517857"/>
              <a:gd name="connsiteY86" fmla="*/ 174811 h 920231"/>
              <a:gd name="connsiteX87" fmla="*/ 8840778 w 9517857"/>
              <a:gd name="connsiteY87" fmla="*/ 145024 h 920231"/>
              <a:gd name="connsiteX88" fmla="*/ 9010380 w 9517857"/>
              <a:gd name="connsiteY88" fmla="*/ 93766 h 920231"/>
              <a:gd name="connsiteX89" fmla="*/ 9110856 w 9517857"/>
              <a:gd name="connsiteY89" fmla="*/ 72872 h 920231"/>
              <a:gd name="connsiteX90" fmla="*/ 9268817 w 9517857"/>
              <a:gd name="connsiteY90" fmla="*/ 54957 h 920231"/>
              <a:gd name="connsiteX91" fmla="*/ 9316667 w 9517857"/>
              <a:gd name="connsiteY91" fmla="*/ 46922 h 920231"/>
              <a:gd name="connsiteX92" fmla="*/ 9428209 w 9517857"/>
              <a:gd name="connsiteY92" fmla="*/ 31798 h 920231"/>
              <a:gd name="connsiteX93" fmla="*/ 9488916 w 9517857"/>
              <a:gd name="connsiteY93" fmla="*/ 1875 h 920231"/>
              <a:gd name="connsiteX0" fmla="*/ 4687244 w 9517857"/>
              <a:gd name="connsiteY0" fmla="*/ 253173 h 920231"/>
              <a:gd name="connsiteX1" fmla="*/ 4689051 w 9517857"/>
              <a:gd name="connsiteY1" fmla="*/ 252843 h 920231"/>
              <a:gd name="connsiteX2" fmla="*/ 4687244 w 9517857"/>
              <a:gd name="connsiteY2" fmla="*/ 253173 h 920231"/>
              <a:gd name="connsiteX3" fmla="*/ 9488916 w 9517857"/>
              <a:gd name="connsiteY3" fmla="*/ 1875 h 920231"/>
              <a:gd name="connsiteX4" fmla="*/ 9517857 w 9517857"/>
              <a:gd name="connsiteY4" fmla="*/ 1887 h 920231"/>
              <a:gd name="connsiteX5" fmla="*/ 9517857 w 9517857"/>
              <a:gd name="connsiteY5" fmla="*/ 920231 h 920231"/>
              <a:gd name="connsiteX6" fmla="*/ 14604 w 9517857"/>
              <a:gd name="connsiteY6" fmla="*/ 920231 h 920231"/>
              <a:gd name="connsiteX7" fmla="*/ 12841 w 9517857"/>
              <a:gd name="connsiteY7" fmla="*/ 919638 h 920231"/>
              <a:gd name="connsiteX8" fmla="*/ 93 w 9517857"/>
              <a:gd name="connsiteY8" fmla="*/ 914346 h 920231"/>
              <a:gd name="connsiteX9" fmla="*/ 58674 w 9517857"/>
              <a:gd name="connsiteY9" fmla="*/ 892197 h 920231"/>
              <a:gd name="connsiteX10" fmla="*/ 275005 w 9517857"/>
              <a:gd name="connsiteY10" fmla="*/ 809104 h 920231"/>
              <a:gd name="connsiteX11" fmla="*/ 587824 w 9517857"/>
              <a:gd name="connsiteY11" fmla="*/ 800070 h 920231"/>
              <a:gd name="connsiteX12" fmla="*/ 727985 w 9517857"/>
              <a:gd name="connsiteY12" fmla="*/ 721701 h 920231"/>
              <a:gd name="connsiteX13" fmla="*/ 778982 w 9517857"/>
              <a:gd name="connsiteY13" fmla="*/ 712017 h 920231"/>
              <a:gd name="connsiteX14" fmla="*/ 849944 w 9517857"/>
              <a:gd name="connsiteY14" fmla="*/ 719862 h 920231"/>
              <a:gd name="connsiteX15" fmla="*/ 901402 w 9517857"/>
              <a:gd name="connsiteY15" fmla="*/ 730920 h 920231"/>
              <a:gd name="connsiteX16" fmla="*/ 930946 w 9517857"/>
              <a:gd name="connsiteY16" fmla="*/ 735921 h 920231"/>
              <a:gd name="connsiteX17" fmla="*/ 986250 w 9517857"/>
              <a:gd name="connsiteY17" fmla="*/ 715405 h 920231"/>
              <a:gd name="connsiteX18" fmla="*/ 1013752 w 9517857"/>
              <a:gd name="connsiteY18" fmla="*/ 715236 h 920231"/>
              <a:gd name="connsiteX19" fmla="*/ 1023734 w 9517857"/>
              <a:gd name="connsiteY19" fmla="*/ 720446 h 920231"/>
              <a:gd name="connsiteX20" fmla="*/ 1063207 w 9517857"/>
              <a:gd name="connsiteY20" fmla="*/ 717526 h 920231"/>
              <a:gd name="connsiteX21" fmla="*/ 1081980 w 9517857"/>
              <a:gd name="connsiteY21" fmla="*/ 740330 h 920231"/>
              <a:gd name="connsiteX22" fmla="*/ 1218120 w 9517857"/>
              <a:gd name="connsiteY22" fmla="*/ 715155 h 920231"/>
              <a:gd name="connsiteX23" fmla="*/ 1397459 w 9517857"/>
              <a:gd name="connsiteY23" fmla="*/ 693065 h 920231"/>
              <a:gd name="connsiteX24" fmla="*/ 1580688 w 9517857"/>
              <a:gd name="connsiteY24" fmla="*/ 695572 h 920231"/>
              <a:gd name="connsiteX25" fmla="*/ 1772334 w 9517857"/>
              <a:gd name="connsiteY25" fmla="*/ 712515 h 920231"/>
              <a:gd name="connsiteX26" fmla="*/ 2002561 w 9517857"/>
              <a:gd name="connsiteY26" fmla="*/ 661792 h 920231"/>
              <a:gd name="connsiteX27" fmla="*/ 2135144 w 9517857"/>
              <a:gd name="connsiteY27" fmla="*/ 638376 h 920231"/>
              <a:gd name="connsiteX28" fmla="*/ 2440292 w 9517857"/>
              <a:gd name="connsiteY28" fmla="*/ 595737 h 920231"/>
              <a:gd name="connsiteX29" fmla="*/ 2547829 w 9517857"/>
              <a:gd name="connsiteY29" fmla="*/ 568025 h 920231"/>
              <a:gd name="connsiteX30" fmla="*/ 2658055 w 9517857"/>
              <a:gd name="connsiteY30" fmla="*/ 580602 h 920231"/>
              <a:gd name="connsiteX31" fmla="*/ 2693698 w 9517857"/>
              <a:gd name="connsiteY31" fmla="*/ 561904 h 920231"/>
              <a:gd name="connsiteX32" fmla="*/ 2699673 w 9517857"/>
              <a:gd name="connsiteY32" fmla="*/ 558275 h 920231"/>
              <a:gd name="connsiteX33" fmla="*/ 2727306 w 9517857"/>
              <a:gd name="connsiteY33" fmla="*/ 552573 h 920231"/>
              <a:gd name="connsiteX34" fmla="*/ 2730451 w 9517857"/>
              <a:gd name="connsiteY34" fmla="*/ 539933 h 920231"/>
              <a:gd name="connsiteX35" fmla="*/ 2768713 w 9517857"/>
              <a:gd name="connsiteY35" fmla="*/ 523450 h 920231"/>
              <a:gd name="connsiteX36" fmla="*/ 2820868 w 9517857"/>
              <a:gd name="connsiteY36" fmla="*/ 516035 h 920231"/>
              <a:gd name="connsiteX37" fmla="*/ 3073635 w 9517857"/>
              <a:gd name="connsiteY37" fmla="*/ 493169 h 920231"/>
              <a:gd name="connsiteX38" fmla="*/ 3222071 w 9517857"/>
              <a:gd name="connsiteY38" fmla="*/ 472434 h 920231"/>
              <a:gd name="connsiteX39" fmla="*/ 3274069 w 9517857"/>
              <a:gd name="connsiteY39" fmla="*/ 453480 h 920231"/>
              <a:gd name="connsiteX40" fmla="*/ 3349632 w 9517857"/>
              <a:gd name="connsiteY40" fmla="*/ 434458 h 920231"/>
              <a:gd name="connsiteX41" fmla="*/ 3479593 w 9517857"/>
              <a:gd name="connsiteY41" fmla="*/ 392312 h 920231"/>
              <a:gd name="connsiteX42" fmla="*/ 3651428 w 9517857"/>
              <a:gd name="connsiteY42" fmla="*/ 363682 h 920231"/>
              <a:gd name="connsiteX43" fmla="*/ 3750023 w 9517857"/>
              <a:gd name="connsiteY43" fmla="*/ 372553 h 920231"/>
              <a:gd name="connsiteX44" fmla="*/ 3844133 w 9517857"/>
              <a:gd name="connsiteY44" fmla="*/ 362523 h 920231"/>
              <a:gd name="connsiteX45" fmla="*/ 3933803 w 9517857"/>
              <a:gd name="connsiteY45" fmla="*/ 359190 h 920231"/>
              <a:gd name="connsiteX46" fmla="*/ 4266740 w 9517857"/>
              <a:gd name="connsiteY46" fmla="*/ 363329 h 920231"/>
              <a:gd name="connsiteX47" fmla="*/ 4430770 w 9517857"/>
              <a:gd name="connsiteY47" fmla="*/ 344518 h 920231"/>
              <a:gd name="connsiteX48" fmla="*/ 4512664 w 9517857"/>
              <a:gd name="connsiteY48" fmla="*/ 321823 h 920231"/>
              <a:gd name="connsiteX49" fmla="*/ 4616423 w 9517857"/>
              <a:gd name="connsiteY49" fmla="*/ 292789 h 920231"/>
              <a:gd name="connsiteX50" fmla="*/ 4807816 w 9517857"/>
              <a:gd name="connsiteY50" fmla="*/ 0 h 920231"/>
              <a:gd name="connsiteX51" fmla="*/ 4826683 w 9517857"/>
              <a:gd name="connsiteY51" fmla="*/ 165317 h 920231"/>
              <a:gd name="connsiteX52" fmla="*/ 4827826 w 9517857"/>
              <a:gd name="connsiteY52" fmla="*/ 248852 h 920231"/>
              <a:gd name="connsiteX53" fmla="*/ 4892569 w 9517857"/>
              <a:gd name="connsiteY53" fmla="*/ 251808 h 920231"/>
              <a:gd name="connsiteX54" fmla="*/ 4896611 w 9517857"/>
              <a:gd name="connsiteY54" fmla="*/ 242323 h 920231"/>
              <a:gd name="connsiteX55" fmla="*/ 4917286 w 9517857"/>
              <a:gd name="connsiteY55" fmla="*/ 245534 h 920231"/>
              <a:gd name="connsiteX56" fmla="*/ 4981173 w 9517857"/>
              <a:gd name="connsiteY56" fmla="*/ 248978 h 920231"/>
              <a:gd name="connsiteX57" fmla="*/ 5060397 w 9517857"/>
              <a:gd name="connsiteY57" fmla="*/ 265563 h 920231"/>
              <a:gd name="connsiteX58" fmla="*/ 5252996 w 9517857"/>
              <a:gd name="connsiteY58" fmla="*/ 272530 h 920231"/>
              <a:gd name="connsiteX59" fmla="*/ 5358056 w 9517857"/>
              <a:gd name="connsiteY59" fmla="*/ 249123 h 920231"/>
              <a:gd name="connsiteX60" fmla="*/ 5426496 w 9517857"/>
              <a:gd name="connsiteY60" fmla="*/ 237017 h 920231"/>
              <a:gd name="connsiteX61" fmla="*/ 5497161 w 9517857"/>
              <a:gd name="connsiteY61" fmla="*/ 230683 h 920231"/>
              <a:gd name="connsiteX62" fmla="*/ 5826043 w 9517857"/>
              <a:gd name="connsiteY62" fmla="*/ 149948 h 920231"/>
              <a:gd name="connsiteX63" fmla="*/ 6013415 w 9517857"/>
              <a:gd name="connsiteY63" fmla="*/ 139191 h 920231"/>
              <a:gd name="connsiteX64" fmla="*/ 6080994 w 9517857"/>
              <a:gd name="connsiteY64" fmla="*/ 144813 h 920231"/>
              <a:gd name="connsiteX65" fmla="*/ 6194152 w 9517857"/>
              <a:gd name="connsiteY65" fmla="*/ 153647 h 920231"/>
              <a:gd name="connsiteX66" fmla="*/ 6281379 w 9517857"/>
              <a:gd name="connsiteY66" fmla="*/ 183501 h 920231"/>
              <a:gd name="connsiteX67" fmla="*/ 6374947 w 9517857"/>
              <a:gd name="connsiteY67" fmla="*/ 181674 h 920231"/>
              <a:gd name="connsiteX68" fmla="*/ 6448518 w 9517857"/>
              <a:gd name="connsiteY68" fmla="*/ 166253 h 920231"/>
              <a:gd name="connsiteX69" fmla="*/ 6544700 w 9517857"/>
              <a:gd name="connsiteY69" fmla="*/ 169036 h 920231"/>
              <a:gd name="connsiteX70" fmla="*/ 6648353 w 9517857"/>
              <a:gd name="connsiteY70" fmla="*/ 174125 h 920231"/>
              <a:gd name="connsiteX71" fmla="*/ 6736227 w 9517857"/>
              <a:gd name="connsiteY71" fmla="*/ 175091 h 920231"/>
              <a:gd name="connsiteX72" fmla="*/ 6977218 w 9517857"/>
              <a:gd name="connsiteY72" fmla="*/ 186164 h 920231"/>
              <a:gd name="connsiteX73" fmla="*/ 7065221 w 9517857"/>
              <a:gd name="connsiteY73" fmla="*/ 229406 h 920231"/>
              <a:gd name="connsiteX74" fmla="*/ 7358195 w 9517857"/>
              <a:gd name="connsiteY74" fmla="*/ 253615 h 920231"/>
              <a:gd name="connsiteX75" fmla="*/ 7565449 w 9517857"/>
              <a:gd name="connsiteY75" fmla="*/ 260825 h 920231"/>
              <a:gd name="connsiteX76" fmla="*/ 7599285 w 9517857"/>
              <a:gd name="connsiteY76" fmla="*/ 267896 h 920231"/>
              <a:gd name="connsiteX77" fmla="*/ 7644411 w 9517857"/>
              <a:gd name="connsiteY77" fmla="*/ 260861 h 920231"/>
              <a:gd name="connsiteX78" fmla="*/ 7825110 w 9517857"/>
              <a:gd name="connsiteY78" fmla="*/ 230984 h 920231"/>
              <a:gd name="connsiteX79" fmla="*/ 7965805 w 9517857"/>
              <a:gd name="connsiteY79" fmla="*/ 202230 h 920231"/>
              <a:gd name="connsiteX80" fmla="*/ 8147401 w 9517857"/>
              <a:gd name="connsiteY80" fmla="*/ 207492 h 920231"/>
              <a:gd name="connsiteX81" fmla="*/ 8256033 w 9517857"/>
              <a:gd name="connsiteY81" fmla="*/ 195588 h 920231"/>
              <a:gd name="connsiteX82" fmla="*/ 8410677 w 9517857"/>
              <a:gd name="connsiteY82" fmla="*/ 174042 h 920231"/>
              <a:gd name="connsiteX83" fmla="*/ 8617841 w 9517857"/>
              <a:gd name="connsiteY83" fmla="*/ 157042 h 920231"/>
              <a:gd name="connsiteX84" fmla="*/ 8715976 w 9517857"/>
              <a:gd name="connsiteY84" fmla="*/ 180249 h 920231"/>
              <a:gd name="connsiteX85" fmla="*/ 8778827 w 9517857"/>
              <a:gd name="connsiteY85" fmla="*/ 174811 h 920231"/>
              <a:gd name="connsiteX86" fmla="*/ 8840778 w 9517857"/>
              <a:gd name="connsiteY86" fmla="*/ 145024 h 920231"/>
              <a:gd name="connsiteX87" fmla="*/ 9010380 w 9517857"/>
              <a:gd name="connsiteY87" fmla="*/ 93766 h 920231"/>
              <a:gd name="connsiteX88" fmla="*/ 9110856 w 9517857"/>
              <a:gd name="connsiteY88" fmla="*/ 72872 h 920231"/>
              <a:gd name="connsiteX89" fmla="*/ 9268817 w 9517857"/>
              <a:gd name="connsiteY89" fmla="*/ 54957 h 920231"/>
              <a:gd name="connsiteX90" fmla="*/ 9316667 w 9517857"/>
              <a:gd name="connsiteY90" fmla="*/ 46922 h 920231"/>
              <a:gd name="connsiteX91" fmla="*/ 9428209 w 9517857"/>
              <a:gd name="connsiteY91" fmla="*/ 31798 h 920231"/>
              <a:gd name="connsiteX92" fmla="*/ 9488916 w 9517857"/>
              <a:gd name="connsiteY92" fmla="*/ 1875 h 920231"/>
              <a:gd name="connsiteX0" fmla="*/ 9488916 w 9517857"/>
              <a:gd name="connsiteY0" fmla="*/ 1875 h 920231"/>
              <a:gd name="connsiteX1" fmla="*/ 9517857 w 9517857"/>
              <a:gd name="connsiteY1" fmla="*/ 1887 h 920231"/>
              <a:gd name="connsiteX2" fmla="*/ 9517857 w 9517857"/>
              <a:gd name="connsiteY2" fmla="*/ 920231 h 920231"/>
              <a:gd name="connsiteX3" fmla="*/ 14604 w 9517857"/>
              <a:gd name="connsiteY3" fmla="*/ 920231 h 920231"/>
              <a:gd name="connsiteX4" fmla="*/ 12841 w 9517857"/>
              <a:gd name="connsiteY4" fmla="*/ 919638 h 920231"/>
              <a:gd name="connsiteX5" fmla="*/ 93 w 9517857"/>
              <a:gd name="connsiteY5" fmla="*/ 914346 h 920231"/>
              <a:gd name="connsiteX6" fmla="*/ 58674 w 9517857"/>
              <a:gd name="connsiteY6" fmla="*/ 892197 h 920231"/>
              <a:gd name="connsiteX7" fmla="*/ 275005 w 9517857"/>
              <a:gd name="connsiteY7" fmla="*/ 809104 h 920231"/>
              <a:gd name="connsiteX8" fmla="*/ 587824 w 9517857"/>
              <a:gd name="connsiteY8" fmla="*/ 800070 h 920231"/>
              <a:gd name="connsiteX9" fmla="*/ 727985 w 9517857"/>
              <a:gd name="connsiteY9" fmla="*/ 721701 h 920231"/>
              <a:gd name="connsiteX10" fmla="*/ 778982 w 9517857"/>
              <a:gd name="connsiteY10" fmla="*/ 712017 h 920231"/>
              <a:gd name="connsiteX11" fmla="*/ 849944 w 9517857"/>
              <a:gd name="connsiteY11" fmla="*/ 719862 h 920231"/>
              <a:gd name="connsiteX12" fmla="*/ 901402 w 9517857"/>
              <a:gd name="connsiteY12" fmla="*/ 730920 h 920231"/>
              <a:gd name="connsiteX13" fmla="*/ 930946 w 9517857"/>
              <a:gd name="connsiteY13" fmla="*/ 735921 h 920231"/>
              <a:gd name="connsiteX14" fmla="*/ 986250 w 9517857"/>
              <a:gd name="connsiteY14" fmla="*/ 715405 h 920231"/>
              <a:gd name="connsiteX15" fmla="*/ 1013752 w 9517857"/>
              <a:gd name="connsiteY15" fmla="*/ 715236 h 920231"/>
              <a:gd name="connsiteX16" fmla="*/ 1023734 w 9517857"/>
              <a:gd name="connsiteY16" fmla="*/ 720446 h 920231"/>
              <a:gd name="connsiteX17" fmla="*/ 1063207 w 9517857"/>
              <a:gd name="connsiteY17" fmla="*/ 717526 h 920231"/>
              <a:gd name="connsiteX18" fmla="*/ 1081980 w 9517857"/>
              <a:gd name="connsiteY18" fmla="*/ 740330 h 920231"/>
              <a:gd name="connsiteX19" fmla="*/ 1218120 w 9517857"/>
              <a:gd name="connsiteY19" fmla="*/ 715155 h 920231"/>
              <a:gd name="connsiteX20" fmla="*/ 1397459 w 9517857"/>
              <a:gd name="connsiteY20" fmla="*/ 693065 h 920231"/>
              <a:gd name="connsiteX21" fmla="*/ 1580688 w 9517857"/>
              <a:gd name="connsiteY21" fmla="*/ 695572 h 920231"/>
              <a:gd name="connsiteX22" fmla="*/ 1772334 w 9517857"/>
              <a:gd name="connsiteY22" fmla="*/ 712515 h 920231"/>
              <a:gd name="connsiteX23" fmla="*/ 2002561 w 9517857"/>
              <a:gd name="connsiteY23" fmla="*/ 661792 h 920231"/>
              <a:gd name="connsiteX24" fmla="*/ 2135144 w 9517857"/>
              <a:gd name="connsiteY24" fmla="*/ 638376 h 920231"/>
              <a:gd name="connsiteX25" fmla="*/ 2440292 w 9517857"/>
              <a:gd name="connsiteY25" fmla="*/ 595737 h 920231"/>
              <a:gd name="connsiteX26" fmla="*/ 2547829 w 9517857"/>
              <a:gd name="connsiteY26" fmla="*/ 568025 h 920231"/>
              <a:gd name="connsiteX27" fmla="*/ 2658055 w 9517857"/>
              <a:gd name="connsiteY27" fmla="*/ 580602 h 920231"/>
              <a:gd name="connsiteX28" fmla="*/ 2693698 w 9517857"/>
              <a:gd name="connsiteY28" fmla="*/ 561904 h 920231"/>
              <a:gd name="connsiteX29" fmla="*/ 2699673 w 9517857"/>
              <a:gd name="connsiteY29" fmla="*/ 558275 h 920231"/>
              <a:gd name="connsiteX30" fmla="*/ 2727306 w 9517857"/>
              <a:gd name="connsiteY30" fmla="*/ 552573 h 920231"/>
              <a:gd name="connsiteX31" fmla="*/ 2730451 w 9517857"/>
              <a:gd name="connsiteY31" fmla="*/ 539933 h 920231"/>
              <a:gd name="connsiteX32" fmla="*/ 2768713 w 9517857"/>
              <a:gd name="connsiteY32" fmla="*/ 523450 h 920231"/>
              <a:gd name="connsiteX33" fmla="*/ 2820868 w 9517857"/>
              <a:gd name="connsiteY33" fmla="*/ 516035 h 920231"/>
              <a:gd name="connsiteX34" fmla="*/ 3073635 w 9517857"/>
              <a:gd name="connsiteY34" fmla="*/ 493169 h 920231"/>
              <a:gd name="connsiteX35" fmla="*/ 3222071 w 9517857"/>
              <a:gd name="connsiteY35" fmla="*/ 472434 h 920231"/>
              <a:gd name="connsiteX36" fmla="*/ 3274069 w 9517857"/>
              <a:gd name="connsiteY36" fmla="*/ 453480 h 920231"/>
              <a:gd name="connsiteX37" fmla="*/ 3349632 w 9517857"/>
              <a:gd name="connsiteY37" fmla="*/ 434458 h 920231"/>
              <a:gd name="connsiteX38" fmla="*/ 3479593 w 9517857"/>
              <a:gd name="connsiteY38" fmla="*/ 392312 h 920231"/>
              <a:gd name="connsiteX39" fmla="*/ 3651428 w 9517857"/>
              <a:gd name="connsiteY39" fmla="*/ 363682 h 920231"/>
              <a:gd name="connsiteX40" fmla="*/ 3750023 w 9517857"/>
              <a:gd name="connsiteY40" fmla="*/ 372553 h 920231"/>
              <a:gd name="connsiteX41" fmla="*/ 3844133 w 9517857"/>
              <a:gd name="connsiteY41" fmla="*/ 362523 h 920231"/>
              <a:gd name="connsiteX42" fmla="*/ 3933803 w 9517857"/>
              <a:gd name="connsiteY42" fmla="*/ 359190 h 920231"/>
              <a:gd name="connsiteX43" fmla="*/ 4266740 w 9517857"/>
              <a:gd name="connsiteY43" fmla="*/ 363329 h 920231"/>
              <a:gd name="connsiteX44" fmla="*/ 4430770 w 9517857"/>
              <a:gd name="connsiteY44" fmla="*/ 344518 h 920231"/>
              <a:gd name="connsiteX45" fmla="*/ 4512664 w 9517857"/>
              <a:gd name="connsiteY45" fmla="*/ 321823 h 920231"/>
              <a:gd name="connsiteX46" fmla="*/ 4616423 w 9517857"/>
              <a:gd name="connsiteY46" fmla="*/ 292789 h 920231"/>
              <a:gd name="connsiteX47" fmla="*/ 4807816 w 9517857"/>
              <a:gd name="connsiteY47" fmla="*/ 0 h 920231"/>
              <a:gd name="connsiteX48" fmla="*/ 4826683 w 9517857"/>
              <a:gd name="connsiteY48" fmla="*/ 165317 h 920231"/>
              <a:gd name="connsiteX49" fmla="*/ 4827826 w 9517857"/>
              <a:gd name="connsiteY49" fmla="*/ 248852 h 920231"/>
              <a:gd name="connsiteX50" fmla="*/ 4892569 w 9517857"/>
              <a:gd name="connsiteY50" fmla="*/ 251808 h 920231"/>
              <a:gd name="connsiteX51" fmla="*/ 4896611 w 9517857"/>
              <a:gd name="connsiteY51" fmla="*/ 242323 h 920231"/>
              <a:gd name="connsiteX52" fmla="*/ 4917286 w 9517857"/>
              <a:gd name="connsiteY52" fmla="*/ 245534 h 920231"/>
              <a:gd name="connsiteX53" fmla="*/ 4981173 w 9517857"/>
              <a:gd name="connsiteY53" fmla="*/ 248978 h 920231"/>
              <a:gd name="connsiteX54" fmla="*/ 5060397 w 9517857"/>
              <a:gd name="connsiteY54" fmla="*/ 265563 h 920231"/>
              <a:gd name="connsiteX55" fmla="*/ 5252996 w 9517857"/>
              <a:gd name="connsiteY55" fmla="*/ 272530 h 920231"/>
              <a:gd name="connsiteX56" fmla="*/ 5358056 w 9517857"/>
              <a:gd name="connsiteY56" fmla="*/ 249123 h 920231"/>
              <a:gd name="connsiteX57" fmla="*/ 5426496 w 9517857"/>
              <a:gd name="connsiteY57" fmla="*/ 237017 h 920231"/>
              <a:gd name="connsiteX58" fmla="*/ 5497161 w 9517857"/>
              <a:gd name="connsiteY58" fmla="*/ 230683 h 920231"/>
              <a:gd name="connsiteX59" fmla="*/ 5826043 w 9517857"/>
              <a:gd name="connsiteY59" fmla="*/ 149948 h 920231"/>
              <a:gd name="connsiteX60" fmla="*/ 6013415 w 9517857"/>
              <a:gd name="connsiteY60" fmla="*/ 139191 h 920231"/>
              <a:gd name="connsiteX61" fmla="*/ 6080994 w 9517857"/>
              <a:gd name="connsiteY61" fmla="*/ 144813 h 920231"/>
              <a:gd name="connsiteX62" fmla="*/ 6194152 w 9517857"/>
              <a:gd name="connsiteY62" fmla="*/ 153647 h 920231"/>
              <a:gd name="connsiteX63" fmla="*/ 6281379 w 9517857"/>
              <a:gd name="connsiteY63" fmla="*/ 183501 h 920231"/>
              <a:gd name="connsiteX64" fmla="*/ 6374947 w 9517857"/>
              <a:gd name="connsiteY64" fmla="*/ 181674 h 920231"/>
              <a:gd name="connsiteX65" fmla="*/ 6448518 w 9517857"/>
              <a:gd name="connsiteY65" fmla="*/ 166253 h 920231"/>
              <a:gd name="connsiteX66" fmla="*/ 6544700 w 9517857"/>
              <a:gd name="connsiteY66" fmla="*/ 169036 h 920231"/>
              <a:gd name="connsiteX67" fmla="*/ 6648353 w 9517857"/>
              <a:gd name="connsiteY67" fmla="*/ 174125 h 920231"/>
              <a:gd name="connsiteX68" fmla="*/ 6736227 w 9517857"/>
              <a:gd name="connsiteY68" fmla="*/ 175091 h 920231"/>
              <a:gd name="connsiteX69" fmla="*/ 6977218 w 9517857"/>
              <a:gd name="connsiteY69" fmla="*/ 186164 h 920231"/>
              <a:gd name="connsiteX70" fmla="*/ 7065221 w 9517857"/>
              <a:gd name="connsiteY70" fmla="*/ 229406 h 920231"/>
              <a:gd name="connsiteX71" fmla="*/ 7358195 w 9517857"/>
              <a:gd name="connsiteY71" fmla="*/ 253615 h 920231"/>
              <a:gd name="connsiteX72" fmla="*/ 7565449 w 9517857"/>
              <a:gd name="connsiteY72" fmla="*/ 260825 h 920231"/>
              <a:gd name="connsiteX73" fmla="*/ 7599285 w 9517857"/>
              <a:gd name="connsiteY73" fmla="*/ 267896 h 920231"/>
              <a:gd name="connsiteX74" fmla="*/ 7644411 w 9517857"/>
              <a:gd name="connsiteY74" fmla="*/ 260861 h 920231"/>
              <a:gd name="connsiteX75" fmla="*/ 7825110 w 9517857"/>
              <a:gd name="connsiteY75" fmla="*/ 230984 h 920231"/>
              <a:gd name="connsiteX76" fmla="*/ 7965805 w 9517857"/>
              <a:gd name="connsiteY76" fmla="*/ 202230 h 920231"/>
              <a:gd name="connsiteX77" fmla="*/ 8147401 w 9517857"/>
              <a:gd name="connsiteY77" fmla="*/ 207492 h 920231"/>
              <a:gd name="connsiteX78" fmla="*/ 8256033 w 9517857"/>
              <a:gd name="connsiteY78" fmla="*/ 195588 h 920231"/>
              <a:gd name="connsiteX79" fmla="*/ 8410677 w 9517857"/>
              <a:gd name="connsiteY79" fmla="*/ 174042 h 920231"/>
              <a:gd name="connsiteX80" fmla="*/ 8617841 w 9517857"/>
              <a:gd name="connsiteY80" fmla="*/ 157042 h 920231"/>
              <a:gd name="connsiteX81" fmla="*/ 8715976 w 9517857"/>
              <a:gd name="connsiteY81" fmla="*/ 180249 h 920231"/>
              <a:gd name="connsiteX82" fmla="*/ 8778827 w 9517857"/>
              <a:gd name="connsiteY82" fmla="*/ 174811 h 920231"/>
              <a:gd name="connsiteX83" fmla="*/ 8840778 w 9517857"/>
              <a:gd name="connsiteY83" fmla="*/ 145024 h 920231"/>
              <a:gd name="connsiteX84" fmla="*/ 9010380 w 9517857"/>
              <a:gd name="connsiteY84" fmla="*/ 93766 h 920231"/>
              <a:gd name="connsiteX85" fmla="*/ 9110856 w 9517857"/>
              <a:gd name="connsiteY85" fmla="*/ 72872 h 920231"/>
              <a:gd name="connsiteX86" fmla="*/ 9268817 w 9517857"/>
              <a:gd name="connsiteY86" fmla="*/ 54957 h 920231"/>
              <a:gd name="connsiteX87" fmla="*/ 9316667 w 9517857"/>
              <a:gd name="connsiteY87" fmla="*/ 46922 h 920231"/>
              <a:gd name="connsiteX88" fmla="*/ 9428209 w 9517857"/>
              <a:gd name="connsiteY88" fmla="*/ 31798 h 920231"/>
              <a:gd name="connsiteX89" fmla="*/ 9488916 w 9517857"/>
              <a:gd name="connsiteY89" fmla="*/ 1875 h 920231"/>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826683 w 9517857"/>
              <a:gd name="connsiteY48" fmla="*/ 163442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48518 w 9517857"/>
              <a:gd name="connsiteY64" fmla="*/ 16437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48518 w 9517857"/>
              <a:gd name="connsiteY64" fmla="*/ 16437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820868 w 9517857"/>
              <a:gd name="connsiteY32" fmla="*/ 514160 h 918356"/>
              <a:gd name="connsiteX33" fmla="*/ 3073635 w 9517857"/>
              <a:gd name="connsiteY33" fmla="*/ 491294 h 918356"/>
              <a:gd name="connsiteX34" fmla="*/ 3222071 w 9517857"/>
              <a:gd name="connsiteY34" fmla="*/ 470559 h 918356"/>
              <a:gd name="connsiteX35" fmla="*/ 3274069 w 9517857"/>
              <a:gd name="connsiteY35" fmla="*/ 451605 h 918356"/>
              <a:gd name="connsiteX36" fmla="*/ 3349632 w 9517857"/>
              <a:gd name="connsiteY36" fmla="*/ 432583 h 918356"/>
              <a:gd name="connsiteX37" fmla="*/ 3479593 w 9517857"/>
              <a:gd name="connsiteY37" fmla="*/ 390437 h 918356"/>
              <a:gd name="connsiteX38" fmla="*/ 3651428 w 9517857"/>
              <a:gd name="connsiteY38" fmla="*/ 361807 h 918356"/>
              <a:gd name="connsiteX39" fmla="*/ 3750023 w 9517857"/>
              <a:gd name="connsiteY39" fmla="*/ 370678 h 918356"/>
              <a:gd name="connsiteX40" fmla="*/ 3844133 w 9517857"/>
              <a:gd name="connsiteY40" fmla="*/ 360648 h 918356"/>
              <a:gd name="connsiteX41" fmla="*/ 3933803 w 9517857"/>
              <a:gd name="connsiteY41" fmla="*/ 357315 h 918356"/>
              <a:gd name="connsiteX42" fmla="*/ 4266740 w 9517857"/>
              <a:gd name="connsiteY42" fmla="*/ 361454 h 918356"/>
              <a:gd name="connsiteX43" fmla="*/ 4430770 w 9517857"/>
              <a:gd name="connsiteY43" fmla="*/ 342643 h 918356"/>
              <a:gd name="connsiteX44" fmla="*/ 4512664 w 9517857"/>
              <a:gd name="connsiteY44" fmla="*/ 319948 h 918356"/>
              <a:gd name="connsiteX45" fmla="*/ 4616423 w 9517857"/>
              <a:gd name="connsiteY45" fmla="*/ 290914 h 918356"/>
              <a:gd name="connsiteX46" fmla="*/ 4689163 w 9517857"/>
              <a:gd name="connsiteY46" fmla="*/ 272812 h 918356"/>
              <a:gd name="connsiteX47" fmla="*/ 4783273 w 9517857"/>
              <a:gd name="connsiteY47" fmla="*/ 248463 h 918356"/>
              <a:gd name="connsiteX48" fmla="*/ 4836507 w 9517857"/>
              <a:gd name="connsiteY48" fmla="*/ 256788 h 918356"/>
              <a:gd name="connsiteX49" fmla="*/ 4892569 w 9517857"/>
              <a:gd name="connsiteY49" fmla="*/ 249933 h 918356"/>
              <a:gd name="connsiteX50" fmla="*/ 4896611 w 9517857"/>
              <a:gd name="connsiteY50" fmla="*/ 240448 h 918356"/>
              <a:gd name="connsiteX51" fmla="*/ 4917286 w 9517857"/>
              <a:gd name="connsiteY51" fmla="*/ 243659 h 918356"/>
              <a:gd name="connsiteX52" fmla="*/ 4981173 w 9517857"/>
              <a:gd name="connsiteY52" fmla="*/ 247103 h 918356"/>
              <a:gd name="connsiteX53" fmla="*/ 5060397 w 9517857"/>
              <a:gd name="connsiteY53" fmla="*/ 263688 h 918356"/>
              <a:gd name="connsiteX54" fmla="*/ 5252996 w 9517857"/>
              <a:gd name="connsiteY54" fmla="*/ 270655 h 918356"/>
              <a:gd name="connsiteX55" fmla="*/ 5358056 w 9517857"/>
              <a:gd name="connsiteY55" fmla="*/ 247248 h 918356"/>
              <a:gd name="connsiteX56" fmla="*/ 5426496 w 9517857"/>
              <a:gd name="connsiteY56" fmla="*/ 235142 h 918356"/>
              <a:gd name="connsiteX57" fmla="*/ 5497161 w 9517857"/>
              <a:gd name="connsiteY57" fmla="*/ 228808 h 918356"/>
              <a:gd name="connsiteX58" fmla="*/ 5826043 w 9517857"/>
              <a:gd name="connsiteY58" fmla="*/ 148073 h 918356"/>
              <a:gd name="connsiteX59" fmla="*/ 6007627 w 9517857"/>
              <a:gd name="connsiteY59" fmla="*/ 147126 h 918356"/>
              <a:gd name="connsiteX60" fmla="*/ 6080994 w 9517857"/>
              <a:gd name="connsiteY60" fmla="*/ 142938 h 918356"/>
              <a:gd name="connsiteX61" fmla="*/ 6194152 w 9517857"/>
              <a:gd name="connsiteY61" fmla="*/ 151772 h 918356"/>
              <a:gd name="connsiteX62" fmla="*/ 6281379 w 9517857"/>
              <a:gd name="connsiteY62" fmla="*/ 181626 h 918356"/>
              <a:gd name="connsiteX63" fmla="*/ 6489033 w 9517857"/>
              <a:gd name="connsiteY63" fmla="*/ 167648 h 918356"/>
              <a:gd name="connsiteX64" fmla="*/ 6544700 w 9517857"/>
              <a:gd name="connsiteY64" fmla="*/ 167161 h 918356"/>
              <a:gd name="connsiteX65" fmla="*/ 6648353 w 9517857"/>
              <a:gd name="connsiteY65" fmla="*/ 172250 h 918356"/>
              <a:gd name="connsiteX66" fmla="*/ 6736227 w 9517857"/>
              <a:gd name="connsiteY66" fmla="*/ 173216 h 918356"/>
              <a:gd name="connsiteX67" fmla="*/ 6977218 w 9517857"/>
              <a:gd name="connsiteY67" fmla="*/ 184289 h 918356"/>
              <a:gd name="connsiteX68" fmla="*/ 7065221 w 9517857"/>
              <a:gd name="connsiteY68" fmla="*/ 227531 h 918356"/>
              <a:gd name="connsiteX69" fmla="*/ 7358195 w 9517857"/>
              <a:gd name="connsiteY69" fmla="*/ 251740 h 918356"/>
              <a:gd name="connsiteX70" fmla="*/ 7565449 w 9517857"/>
              <a:gd name="connsiteY70" fmla="*/ 258950 h 918356"/>
              <a:gd name="connsiteX71" fmla="*/ 7599285 w 9517857"/>
              <a:gd name="connsiteY71" fmla="*/ 266021 h 918356"/>
              <a:gd name="connsiteX72" fmla="*/ 7644411 w 9517857"/>
              <a:gd name="connsiteY72" fmla="*/ 258986 h 918356"/>
              <a:gd name="connsiteX73" fmla="*/ 7825110 w 9517857"/>
              <a:gd name="connsiteY73" fmla="*/ 229109 h 918356"/>
              <a:gd name="connsiteX74" fmla="*/ 7965805 w 9517857"/>
              <a:gd name="connsiteY74" fmla="*/ 200355 h 918356"/>
              <a:gd name="connsiteX75" fmla="*/ 8147401 w 9517857"/>
              <a:gd name="connsiteY75" fmla="*/ 205617 h 918356"/>
              <a:gd name="connsiteX76" fmla="*/ 8256033 w 9517857"/>
              <a:gd name="connsiteY76" fmla="*/ 193713 h 918356"/>
              <a:gd name="connsiteX77" fmla="*/ 8410677 w 9517857"/>
              <a:gd name="connsiteY77" fmla="*/ 172167 h 918356"/>
              <a:gd name="connsiteX78" fmla="*/ 8617841 w 9517857"/>
              <a:gd name="connsiteY78" fmla="*/ 155167 h 918356"/>
              <a:gd name="connsiteX79" fmla="*/ 8715976 w 9517857"/>
              <a:gd name="connsiteY79" fmla="*/ 178374 h 918356"/>
              <a:gd name="connsiteX80" fmla="*/ 8778827 w 9517857"/>
              <a:gd name="connsiteY80" fmla="*/ 172936 h 918356"/>
              <a:gd name="connsiteX81" fmla="*/ 8855248 w 9517857"/>
              <a:gd name="connsiteY81" fmla="*/ 143149 h 918356"/>
              <a:gd name="connsiteX82" fmla="*/ 9010380 w 9517857"/>
              <a:gd name="connsiteY82" fmla="*/ 91891 h 918356"/>
              <a:gd name="connsiteX83" fmla="*/ 9110856 w 9517857"/>
              <a:gd name="connsiteY83" fmla="*/ 70997 h 918356"/>
              <a:gd name="connsiteX84" fmla="*/ 9268817 w 9517857"/>
              <a:gd name="connsiteY84" fmla="*/ 53082 h 918356"/>
              <a:gd name="connsiteX85" fmla="*/ 9316667 w 9517857"/>
              <a:gd name="connsiteY85" fmla="*/ 45047 h 918356"/>
              <a:gd name="connsiteX86" fmla="*/ 9428209 w 9517857"/>
              <a:gd name="connsiteY86" fmla="*/ 29923 h 918356"/>
              <a:gd name="connsiteX87" fmla="*/ 9488916 w 9517857"/>
              <a:gd name="connsiteY8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820868 w 9517857"/>
              <a:gd name="connsiteY32" fmla="*/ 514160 h 918356"/>
              <a:gd name="connsiteX33" fmla="*/ 3073635 w 9517857"/>
              <a:gd name="connsiteY33" fmla="*/ 491294 h 918356"/>
              <a:gd name="connsiteX34" fmla="*/ 3222071 w 9517857"/>
              <a:gd name="connsiteY34" fmla="*/ 470559 h 918356"/>
              <a:gd name="connsiteX35" fmla="*/ 3274069 w 9517857"/>
              <a:gd name="connsiteY35" fmla="*/ 451605 h 918356"/>
              <a:gd name="connsiteX36" fmla="*/ 3349632 w 9517857"/>
              <a:gd name="connsiteY36" fmla="*/ 432583 h 918356"/>
              <a:gd name="connsiteX37" fmla="*/ 3479593 w 9517857"/>
              <a:gd name="connsiteY37" fmla="*/ 390437 h 918356"/>
              <a:gd name="connsiteX38" fmla="*/ 3651428 w 9517857"/>
              <a:gd name="connsiteY38" fmla="*/ 361807 h 918356"/>
              <a:gd name="connsiteX39" fmla="*/ 3844133 w 9517857"/>
              <a:gd name="connsiteY39" fmla="*/ 360648 h 918356"/>
              <a:gd name="connsiteX40" fmla="*/ 3933803 w 9517857"/>
              <a:gd name="connsiteY40" fmla="*/ 357315 h 918356"/>
              <a:gd name="connsiteX41" fmla="*/ 4266740 w 9517857"/>
              <a:gd name="connsiteY41" fmla="*/ 361454 h 918356"/>
              <a:gd name="connsiteX42" fmla="*/ 4430770 w 9517857"/>
              <a:gd name="connsiteY42" fmla="*/ 342643 h 918356"/>
              <a:gd name="connsiteX43" fmla="*/ 4512664 w 9517857"/>
              <a:gd name="connsiteY43" fmla="*/ 319948 h 918356"/>
              <a:gd name="connsiteX44" fmla="*/ 4616423 w 9517857"/>
              <a:gd name="connsiteY44" fmla="*/ 290914 h 918356"/>
              <a:gd name="connsiteX45" fmla="*/ 4689163 w 9517857"/>
              <a:gd name="connsiteY45" fmla="*/ 272812 h 918356"/>
              <a:gd name="connsiteX46" fmla="*/ 4783273 w 9517857"/>
              <a:gd name="connsiteY46" fmla="*/ 248463 h 918356"/>
              <a:gd name="connsiteX47" fmla="*/ 4836507 w 9517857"/>
              <a:gd name="connsiteY47" fmla="*/ 256788 h 918356"/>
              <a:gd name="connsiteX48" fmla="*/ 4892569 w 9517857"/>
              <a:gd name="connsiteY48" fmla="*/ 249933 h 918356"/>
              <a:gd name="connsiteX49" fmla="*/ 4896611 w 9517857"/>
              <a:gd name="connsiteY49" fmla="*/ 240448 h 918356"/>
              <a:gd name="connsiteX50" fmla="*/ 4917286 w 9517857"/>
              <a:gd name="connsiteY50" fmla="*/ 243659 h 918356"/>
              <a:gd name="connsiteX51" fmla="*/ 4981173 w 9517857"/>
              <a:gd name="connsiteY51" fmla="*/ 247103 h 918356"/>
              <a:gd name="connsiteX52" fmla="*/ 5060397 w 9517857"/>
              <a:gd name="connsiteY52" fmla="*/ 263688 h 918356"/>
              <a:gd name="connsiteX53" fmla="*/ 5252996 w 9517857"/>
              <a:gd name="connsiteY53" fmla="*/ 270655 h 918356"/>
              <a:gd name="connsiteX54" fmla="*/ 5358056 w 9517857"/>
              <a:gd name="connsiteY54" fmla="*/ 247248 h 918356"/>
              <a:gd name="connsiteX55" fmla="*/ 5426496 w 9517857"/>
              <a:gd name="connsiteY55" fmla="*/ 235142 h 918356"/>
              <a:gd name="connsiteX56" fmla="*/ 5497161 w 9517857"/>
              <a:gd name="connsiteY56" fmla="*/ 228808 h 918356"/>
              <a:gd name="connsiteX57" fmla="*/ 5826043 w 9517857"/>
              <a:gd name="connsiteY57" fmla="*/ 148073 h 918356"/>
              <a:gd name="connsiteX58" fmla="*/ 6007627 w 9517857"/>
              <a:gd name="connsiteY58" fmla="*/ 147126 h 918356"/>
              <a:gd name="connsiteX59" fmla="*/ 6080994 w 9517857"/>
              <a:gd name="connsiteY59" fmla="*/ 142938 h 918356"/>
              <a:gd name="connsiteX60" fmla="*/ 6194152 w 9517857"/>
              <a:gd name="connsiteY60" fmla="*/ 151772 h 918356"/>
              <a:gd name="connsiteX61" fmla="*/ 6281379 w 9517857"/>
              <a:gd name="connsiteY61" fmla="*/ 181626 h 918356"/>
              <a:gd name="connsiteX62" fmla="*/ 6489033 w 9517857"/>
              <a:gd name="connsiteY62" fmla="*/ 167648 h 918356"/>
              <a:gd name="connsiteX63" fmla="*/ 6544700 w 9517857"/>
              <a:gd name="connsiteY63" fmla="*/ 167161 h 918356"/>
              <a:gd name="connsiteX64" fmla="*/ 6648353 w 9517857"/>
              <a:gd name="connsiteY64" fmla="*/ 172250 h 918356"/>
              <a:gd name="connsiteX65" fmla="*/ 6736227 w 9517857"/>
              <a:gd name="connsiteY65" fmla="*/ 173216 h 918356"/>
              <a:gd name="connsiteX66" fmla="*/ 6977218 w 9517857"/>
              <a:gd name="connsiteY66" fmla="*/ 184289 h 918356"/>
              <a:gd name="connsiteX67" fmla="*/ 7065221 w 9517857"/>
              <a:gd name="connsiteY67" fmla="*/ 227531 h 918356"/>
              <a:gd name="connsiteX68" fmla="*/ 7358195 w 9517857"/>
              <a:gd name="connsiteY68" fmla="*/ 251740 h 918356"/>
              <a:gd name="connsiteX69" fmla="*/ 7565449 w 9517857"/>
              <a:gd name="connsiteY69" fmla="*/ 258950 h 918356"/>
              <a:gd name="connsiteX70" fmla="*/ 7599285 w 9517857"/>
              <a:gd name="connsiteY70" fmla="*/ 266021 h 918356"/>
              <a:gd name="connsiteX71" fmla="*/ 7644411 w 9517857"/>
              <a:gd name="connsiteY71" fmla="*/ 258986 h 918356"/>
              <a:gd name="connsiteX72" fmla="*/ 7825110 w 9517857"/>
              <a:gd name="connsiteY72" fmla="*/ 229109 h 918356"/>
              <a:gd name="connsiteX73" fmla="*/ 7965805 w 9517857"/>
              <a:gd name="connsiteY73" fmla="*/ 200355 h 918356"/>
              <a:gd name="connsiteX74" fmla="*/ 8147401 w 9517857"/>
              <a:gd name="connsiteY74" fmla="*/ 205617 h 918356"/>
              <a:gd name="connsiteX75" fmla="*/ 8256033 w 9517857"/>
              <a:gd name="connsiteY75" fmla="*/ 193713 h 918356"/>
              <a:gd name="connsiteX76" fmla="*/ 8410677 w 9517857"/>
              <a:gd name="connsiteY76" fmla="*/ 172167 h 918356"/>
              <a:gd name="connsiteX77" fmla="*/ 8617841 w 9517857"/>
              <a:gd name="connsiteY77" fmla="*/ 155167 h 918356"/>
              <a:gd name="connsiteX78" fmla="*/ 8715976 w 9517857"/>
              <a:gd name="connsiteY78" fmla="*/ 178374 h 918356"/>
              <a:gd name="connsiteX79" fmla="*/ 8778827 w 9517857"/>
              <a:gd name="connsiteY79" fmla="*/ 172936 h 918356"/>
              <a:gd name="connsiteX80" fmla="*/ 8855248 w 9517857"/>
              <a:gd name="connsiteY80" fmla="*/ 143149 h 918356"/>
              <a:gd name="connsiteX81" fmla="*/ 9010380 w 9517857"/>
              <a:gd name="connsiteY81" fmla="*/ 91891 h 918356"/>
              <a:gd name="connsiteX82" fmla="*/ 9110856 w 9517857"/>
              <a:gd name="connsiteY82" fmla="*/ 70997 h 918356"/>
              <a:gd name="connsiteX83" fmla="*/ 9268817 w 9517857"/>
              <a:gd name="connsiteY83" fmla="*/ 53082 h 918356"/>
              <a:gd name="connsiteX84" fmla="*/ 9316667 w 9517857"/>
              <a:gd name="connsiteY84" fmla="*/ 45047 h 918356"/>
              <a:gd name="connsiteX85" fmla="*/ 9428209 w 9517857"/>
              <a:gd name="connsiteY85" fmla="*/ 29923 h 918356"/>
              <a:gd name="connsiteX86" fmla="*/ 9488916 w 9517857"/>
              <a:gd name="connsiteY8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78982 w 9517857"/>
              <a:gd name="connsiteY9" fmla="*/ 710142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081980 w 9517857"/>
              <a:gd name="connsiteY17" fmla="*/ 738455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081980 w 9517857"/>
              <a:gd name="connsiteY17" fmla="*/ 738455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142754 w 9517857"/>
              <a:gd name="connsiteY17" fmla="*/ 725374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02561 w 9517857"/>
              <a:gd name="connsiteY21" fmla="*/ 659917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4948 w 9517857"/>
              <a:gd name="connsiteY74" fmla="*/ 16824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4948 w 9517857"/>
              <a:gd name="connsiteY74" fmla="*/ 16824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2820868 w 9517857"/>
              <a:gd name="connsiteY28" fmla="*/ 514160 h 918356"/>
              <a:gd name="connsiteX29" fmla="*/ 3073635 w 9517857"/>
              <a:gd name="connsiteY29" fmla="*/ 491294 h 918356"/>
              <a:gd name="connsiteX30" fmla="*/ 3222071 w 9517857"/>
              <a:gd name="connsiteY30" fmla="*/ 470559 h 918356"/>
              <a:gd name="connsiteX31" fmla="*/ 3274069 w 9517857"/>
              <a:gd name="connsiteY31" fmla="*/ 451605 h 918356"/>
              <a:gd name="connsiteX32" fmla="*/ 3349632 w 9517857"/>
              <a:gd name="connsiteY32" fmla="*/ 432583 h 918356"/>
              <a:gd name="connsiteX33" fmla="*/ 3479593 w 9517857"/>
              <a:gd name="connsiteY33" fmla="*/ 390437 h 918356"/>
              <a:gd name="connsiteX34" fmla="*/ 3651428 w 9517857"/>
              <a:gd name="connsiteY34" fmla="*/ 361807 h 918356"/>
              <a:gd name="connsiteX35" fmla="*/ 3844133 w 9517857"/>
              <a:gd name="connsiteY35" fmla="*/ 360648 h 918356"/>
              <a:gd name="connsiteX36" fmla="*/ 3933803 w 9517857"/>
              <a:gd name="connsiteY36" fmla="*/ 357315 h 918356"/>
              <a:gd name="connsiteX37" fmla="*/ 4266740 w 9517857"/>
              <a:gd name="connsiteY37" fmla="*/ 361454 h 918356"/>
              <a:gd name="connsiteX38" fmla="*/ 4430770 w 9517857"/>
              <a:gd name="connsiteY38" fmla="*/ 342643 h 918356"/>
              <a:gd name="connsiteX39" fmla="*/ 4512664 w 9517857"/>
              <a:gd name="connsiteY39" fmla="*/ 319948 h 918356"/>
              <a:gd name="connsiteX40" fmla="*/ 4616423 w 9517857"/>
              <a:gd name="connsiteY40" fmla="*/ 290914 h 918356"/>
              <a:gd name="connsiteX41" fmla="*/ 4689163 w 9517857"/>
              <a:gd name="connsiteY41" fmla="*/ 272812 h 918356"/>
              <a:gd name="connsiteX42" fmla="*/ 4783273 w 9517857"/>
              <a:gd name="connsiteY42" fmla="*/ 248463 h 918356"/>
              <a:gd name="connsiteX43" fmla="*/ 4836507 w 9517857"/>
              <a:gd name="connsiteY43" fmla="*/ 256788 h 918356"/>
              <a:gd name="connsiteX44" fmla="*/ 4892569 w 9517857"/>
              <a:gd name="connsiteY44" fmla="*/ 249933 h 918356"/>
              <a:gd name="connsiteX45" fmla="*/ 4896611 w 9517857"/>
              <a:gd name="connsiteY45" fmla="*/ 240448 h 918356"/>
              <a:gd name="connsiteX46" fmla="*/ 4917286 w 9517857"/>
              <a:gd name="connsiteY46" fmla="*/ 243659 h 918356"/>
              <a:gd name="connsiteX47" fmla="*/ 4981173 w 9517857"/>
              <a:gd name="connsiteY47" fmla="*/ 247103 h 918356"/>
              <a:gd name="connsiteX48" fmla="*/ 5060397 w 9517857"/>
              <a:gd name="connsiteY48" fmla="*/ 263688 h 918356"/>
              <a:gd name="connsiteX49" fmla="*/ 5252996 w 9517857"/>
              <a:gd name="connsiteY49" fmla="*/ 270655 h 918356"/>
              <a:gd name="connsiteX50" fmla="*/ 5358056 w 9517857"/>
              <a:gd name="connsiteY50" fmla="*/ 247248 h 918356"/>
              <a:gd name="connsiteX51" fmla="*/ 5426496 w 9517857"/>
              <a:gd name="connsiteY51" fmla="*/ 235142 h 918356"/>
              <a:gd name="connsiteX52" fmla="*/ 5497161 w 9517857"/>
              <a:gd name="connsiteY52" fmla="*/ 228808 h 918356"/>
              <a:gd name="connsiteX53" fmla="*/ 5826043 w 9517857"/>
              <a:gd name="connsiteY53" fmla="*/ 148073 h 918356"/>
              <a:gd name="connsiteX54" fmla="*/ 6007627 w 9517857"/>
              <a:gd name="connsiteY54" fmla="*/ 147126 h 918356"/>
              <a:gd name="connsiteX55" fmla="*/ 6080994 w 9517857"/>
              <a:gd name="connsiteY55" fmla="*/ 142938 h 918356"/>
              <a:gd name="connsiteX56" fmla="*/ 6194152 w 9517857"/>
              <a:gd name="connsiteY56" fmla="*/ 151772 h 918356"/>
              <a:gd name="connsiteX57" fmla="*/ 6281379 w 9517857"/>
              <a:gd name="connsiteY57" fmla="*/ 181626 h 918356"/>
              <a:gd name="connsiteX58" fmla="*/ 6489033 w 9517857"/>
              <a:gd name="connsiteY58" fmla="*/ 167648 h 918356"/>
              <a:gd name="connsiteX59" fmla="*/ 6544700 w 9517857"/>
              <a:gd name="connsiteY59" fmla="*/ 167161 h 918356"/>
              <a:gd name="connsiteX60" fmla="*/ 6648353 w 9517857"/>
              <a:gd name="connsiteY60" fmla="*/ 172250 h 918356"/>
              <a:gd name="connsiteX61" fmla="*/ 6736227 w 9517857"/>
              <a:gd name="connsiteY61" fmla="*/ 173216 h 918356"/>
              <a:gd name="connsiteX62" fmla="*/ 6977218 w 9517857"/>
              <a:gd name="connsiteY62" fmla="*/ 184289 h 918356"/>
              <a:gd name="connsiteX63" fmla="*/ 7065221 w 9517857"/>
              <a:gd name="connsiteY63" fmla="*/ 227531 h 918356"/>
              <a:gd name="connsiteX64" fmla="*/ 7358195 w 9517857"/>
              <a:gd name="connsiteY64" fmla="*/ 251740 h 918356"/>
              <a:gd name="connsiteX65" fmla="*/ 7565449 w 9517857"/>
              <a:gd name="connsiteY65" fmla="*/ 258950 h 918356"/>
              <a:gd name="connsiteX66" fmla="*/ 7599285 w 9517857"/>
              <a:gd name="connsiteY66" fmla="*/ 266021 h 918356"/>
              <a:gd name="connsiteX67" fmla="*/ 7644411 w 9517857"/>
              <a:gd name="connsiteY67" fmla="*/ 258986 h 918356"/>
              <a:gd name="connsiteX68" fmla="*/ 7825110 w 9517857"/>
              <a:gd name="connsiteY68" fmla="*/ 229109 h 918356"/>
              <a:gd name="connsiteX69" fmla="*/ 7965805 w 9517857"/>
              <a:gd name="connsiteY69" fmla="*/ 200355 h 918356"/>
              <a:gd name="connsiteX70" fmla="*/ 8147401 w 9517857"/>
              <a:gd name="connsiteY70" fmla="*/ 205617 h 918356"/>
              <a:gd name="connsiteX71" fmla="*/ 8256033 w 9517857"/>
              <a:gd name="connsiteY71" fmla="*/ 193713 h 918356"/>
              <a:gd name="connsiteX72" fmla="*/ 8410677 w 9517857"/>
              <a:gd name="connsiteY72" fmla="*/ 172167 h 918356"/>
              <a:gd name="connsiteX73" fmla="*/ 8614948 w 9517857"/>
              <a:gd name="connsiteY73" fmla="*/ 168247 h 918356"/>
              <a:gd name="connsiteX74" fmla="*/ 8715976 w 9517857"/>
              <a:gd name="connsiteY74" fmla="*/ 178374 h 918356"/>
              <a:gd name="connsiteX75" fmla="*/ 8778827 w 9517857"/>
              <a:gd name="connsiteY75" fmla="*/ 172936 h 918356"/>
              <a:gd name="connsiteX76" fmla="*/ 8855248 w 9517857"/>
              <a:gd name="connsiteY76" fmla="*/ 143149 h 918356"/>
              <a:gd name="connsiteX77" fmla="*/ 9010380 w 9517857"/>
              <a:gd name="connsiteY77" fmla="*/ 91891 h 918356"/>
              <a:gd name="connsiteX78" fmla="*/ 9110856 w 9517857"/>
              <a:gd name="connsiteY78" fmla="*/ 70997 h 918356"/>
              <a:gd name="connsiteX79" fmla="*/ 9268817 w 9517857"/>
              <a:gd name="connsiteY79" fmla="*/ 53082 h 918356"/>
              <a:gd name="connsiteX80" fmla="*/ 9316667 w 9517857"/>
              <a:gd name="connsiteY80" fmla="*/ 45047 h 918356"/>
              <a:gd name="connsiteX81" fmla="*/ 9428209 w 9517857"/>
              <a:gd name="connsiteY81" fmla="*/ 29923 h 918356"/>
              <a:gd name="connsiteX82" fmla="*/ 9488916 w 9517857"/>
              <a:gd name="connsiteY8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3073635 w 9517857"/>
              <a:gd name="connsiteY28" fmla="*/ 491294 h 918356"/>
              <a:gd name="connsiteX29" fmla="*/ 3222071 w 9517857"/>
              <a:gd name="connsiteY29" fmla="*/ 470559 h 918356"/>
              <a:gd name="connsiteX30" fmla="*/ 3274069 w 9517857"/>
              <a:gd name="connsiteY30" fmla="*/ 451605 h 918356"/>
              <a:gd name="connsiteX31" fmla="*/ 3349632 w 9517857"/>
              <a:gd name="connsiteY31" fmla="*/ 432583 h 918356"/>
              <a:gd name="connsiteX32" fmla="*/ 3479593 w 9517857"/>
              <a:gd name="connsiteY32" fmla="*/ 390437 h 918356"/>
              <a:gd name="connsiteX33" fmla="*/ 3651428 w 9517857"/>
              <a:gd name="connsiteY33" fmla="*/ 361807 h 918356"/>
              <a:gd name="connsiteX34" fmla="*/ 3844133 w 9517857"/>
              <a:gd name="connsiteY34" fmla="*/ 360648 h 918356"/>
              <a:gd name="connsiteX35" fmla="*/ 3933803 w 9517857"/>
              <a:gd name="connsiteY35" fmla="*/ 357315 h 918356"/>
              <a:gd name="connsiteX36" fmla="*/ 4266740 w 9517857"/>
              <a:gd name="connsiteY36" fmla="*/ 361454 h 918356"/>
              <a:gd name="connsiteX37" fmla="*/ 4430770 w 9517857"/>
              <a:gd name="connsiteY37" fmla="*/ 342643 h 918356"/>
              <a:gd name="connsiteX38" fmla="*/ 4512664 w 9517857"/>
              <a:gd name="connsiteY38" fmla="*/ 319948 h 918356"/>
              <a:gd name="connsiteX39" fmla="*/ 4616423 w 9517857"/>
              <a:gd name="connsiteY39" fmla="*/ 290914 h 918356"/>
              <a:gd name="connsiteX40" fmla="*/ 4689163 w 9517857"/>
              <a:gd name="connsiteY40" fmla="*/ 272812 h 918356"/>
              <a:gd name="connsiteX41" fmla="*/ 4783273 w 9517857"/>
              <a:gd name="connsiteY41" fmla="*/ 248463 h 918356"/>
              <a:gd name="connsiteX42" fmla="*/ 4836507 w 9517857"/>
              <a:gd name="connsiteY42" fmla="*/ 256788 h 918356"/>
              <a:gd name="connsiteX43" fmla="*/ 4892569 w 9517857"/>
              <a:gd name="connsiteY43" fmla="*/ 249933 h 918356"/>
              <a:gd name="connsiteX44" fmla="*/ 4896611 w 9517857"/>
              <a:gd name="connsiteY44" fmla="*/ 240448 h 918356"/>
              <a:gd name="connsiteX45" fmla="*/ 4917286 w 9517857"/>
              <a:gd name="connsiteY45" fmla="*/ 243659 h 918356"/>
              <a:gd name="connsiteX46" fmla="*/ 4981173 w 9517857"/>
              <a:gd name="connsiteY46" fmla="*/ 247103 h 918356"/>
              <a:gd name="connsiteX47" fmla="*/ 5060397 w 9517857"/>
              <a:gd name="connsiteY47" fmla="*/ 263688 h 918356"/>
              <a:gd name="connsiteX48" fmla="*/ 5252996 w 9517857"/>
              <a:gd name="connsiteY48" fmla="*/ 270655 h 918356"/>
              <a:gd name="connsiteX49" fmla="*/ 5358056 w 9517857"/>
              <a:gd name="connsiteY49" fmla="*/ 247248 h 918356"/>
              <a:gd name="connsiteX50" fmla="*/ 5426496 w 9517857"/>
              <a:gd name="connsiteY50" fmla="*/ 235142 h 918356"/>
              <a:gd name="connsiteX51" fmla="*/ 5497161 w 9517857"/>
              <a:gd name="connsiteY51" fmla="*/ 228808 h 918356"/>
              <a:gd name="connsiteX52" fmla="*/ 5826043 w 9517857"/>
              <a:gd name="connsiteY52" fmla="*/ 148073 h 918356"/>
              <a:gd name="connsiteX53" fmla="*/ 6007627 w 9517857"/>
              <a:gd name="connsiteY53" fmla="*/ 147126 h 918356"/>
              <a:gd name="connsiteX54" fmla="*/ 6080994 w 9517857"/>
              <a:gd name="connsiteY54" fmla="*/ 142938 h 918356"/>
              <a:gd name="connsiteX55" fmla="*/ 6194152 w 9517857"/>
              <a:gd name="connsiteY55" fmla="*/ 151772 h 918356"/>
              <a:gd name="connsiteX56" fmla="*/ 6281379 w 9517857"/>
              <a:gd name="connsiteY56" fmla="*/ 181626 h 918356"/>
              <a:gd name="connsiteX57" fmla="*/ 6489033 w 9517857"/>
              <a:gd name="connsiteY57" fmla="*/ 167648 h 918356"/>
              <a:gd name="connsiteX58" fmla="*/ 6544700 w 9517857"/>
              <a:gd name="connsiteY58" fmla="*/ 167161 h 918356"/>
              <a:gd name="connsiteX59" fmla="*/ 6648353 w 9517857"/>
              <a:gd name="connsiteY59" fmla="*/ 172250 h 918356"/>
              <a:gd name="connsiteX60" fmla="*/ 6736227 w 9517857"/>
              <a:gd name="connsiteY60" fmla="*/ 173216 h 918356"/>
              <a:gd name="connsiteX61" fmla="*/ 6977218 w 9517857"/>
              <a:gd name="connsiteY61" fmla="*/ 184289 h 918356"/>
              <a:gd name="connsiteX62" fmla="*/ 7065221 w 9517857"/>
              <a:gd name="connsiteY62" fmla="*/ 227531 h 918356"/>
              <a:gd name="connsiteX63" fmla="*/ 7358195 w 9517857"/>
              <a:gd name="connsiteY63" fmla="*/ 251740 h 918356"/>
              <a:gd name="connsiteX64" fmla="*/ 7565449 w 9517857"/>
              <a:gd name="connsiteY64" fmla="*/ 258950 h 918356"/>
              <a:gd name="connsiteX65" fmla="*/ 7599285 w 9517857"/>
              <a:gd name="connsiteY65" fmla="*/ 266021 h 918356"/>
              <a:gd name="connsiteX66" fmla="*/ 7644411 w 9517857"/>
              <a:gd name="connsiteY66" fmla="*/ 258986 h 918356"/>
              <a:gd name="connsiteX67" fmla="*/ 7825110 w 9517857"/>
              <a:gd name="connsiteY67" fmla="*/ 229109 h 918356"/>
              <a:gd name="connsiteX68" fmla="*/ 7965805 w 9517857"/>
              <a:gd name="connsiteY68" fmla="*/ 200355 h 918356"/>
              <a:gd name="connsiteX69" fmla="*/ 8147401 w 9517857"/>
              <a:gd name="connsiteY69" fmla="*/ 205617 h 918356"/>
              <a:gd name="connsiteX70" fmla="*/ 8256033 w 9517857"/>
              <a:gd name="connsiteY70" fmla="*/ 193713 h 918356"/>
              <a:gd name="connsiteX71" fmla="*/ 8410677 w 9517857"/>
              <a:gd name="connsiteY71" fmla="*/ 172167 h 918356"/>
              <a:gd name="connsiteX72" fmla="*/ 8614948 w 9517857"/>
              <a:gd name="connsiteY72" fmla="*/ 168247 h 918356"/>
              <a:gd name="connsiteX73" fmla="*/ 8715976 w 9517857"/>
              <a:gd name="connsiteY73" fmla="*/ 178374 h 918356"/>
              <a:gd name="connsiteX74" fmla="*/ 8778827 w 9517857"/>
              <a:gd name="connsiteY74" fmla="*/ 172936 h 918356"/>
              <a:gd name="connsiteX75" fmla="*/ 8855248 w 9517857"/>
              <a:gd name="connsiteY75" fmla="*/ 143149 h 918356"/>
              <a:gd name="connsiteX76" fmla="*/ 9010380 w 9517857"/>
              <a:gd name="connsiteY76" fmla="*/ 91891 h 918356"/>
              <a:gd name="connsiteX77" fmla="*/ 9110856 w 9517857"/>
              <a:gd name="connsiteY77" fmla="*/ 70997 h 918356"/>
              <a:gd name="connsiteX78" fmla="*/ 9268817 w 9517857"/>
              <a:gd name="connsiteY78" fmla="*/ 53082 h 918356"/>
              <a:gd name="connsiteX79" fmla="*/ 9316667 w 9517857"/>
              <a:gd name="connsiteY79" fmla="*/ 45047 h 918356"/>
              <a:gd name="connsiteX80" fmla="*/ 9428209 w 9517857"/>
              <a:gd name="connsiteY80" fmla="*/ 29923 h 918356"/>
              <a:gd name="connsiteX81" fmla="*/ 9488916 w 9517857"/>
              <a:gd name="connsiteY8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3073635 w 9517857"/>
              <a:gd name="connsiteY28" fmla="*/ 491294 h 918356"/>
              <a:gd name="connsiteX29" fmla="*/ 3222071 w 9517857"/>
              <a:gd name="connsiteY29" fmla="*/ 470559 h 918356"/>
              <a:gd name="connsiteX30" fmla="*/ 3274069 w 9517857"/>
              <a:gd name="connsiteY30" fmla="*/ 451605 h 918356"/>
              <a:gd name="connsiteX31" fmla="*/ 3349632 w 9517857"/>
              <a:gd name="connsiteY31" fmla="*/ 432583 h 918356"/>
              <a:gd name="connsiteX32" fmla="*/ 3479593 w 9517857"/>
              <a:gd name="connsiteY32" fmla="*/ 390437 h 918356"/>
              <a:gd name="connsiteX33" fmla="*/ 3651428 w 9517857"/>
              <a:gd name="connsiteY33" fmla="*/ 361807 h 918356"/>
              <a:gd name="connsiteX34" fmla="*/ 3844133 w 9517857"/>
              <a:gd name="connsiteY34" fmla="*/ 360648 h 918356"/>
              <a:gd name="connsiteX35" fmla="*/ 3933803 w 9517857"/>
              <a:gd name="connsiteY35" fmla="*/ 357315 h 918356"/>
              <a:gd name="connsiteX36" fmla="*/ 4266740 w 9517857"/>
              <a:gd name="connsiteY36" fmla="*/ 361454 h 918356"/>
              <a:gd name="connsiteX37" fmla="*/ 4430770 w 9517857"/>
              <a:gd name="connsiteY37" fmla="*/ 342643 h 918356"/>
              <a:gd name="connsiteX38" fmla="*/ 4512664 w 9517857"/>
              <a:gd name="connsiteY38" fmla="*/ 319948 h 918356"/>
              <a:gd name="connsiteX39" fmla="*/ 4616423 w 9517857"/>
              <a:gd name="connsiteY39" fmla="*/ 290914 h 918356"/>
              <a:gd name="connsiteX40" fmla="*/ 4689163 w 9517857"/>
              <a:gd name="connsiteY40" fmla="*/ 272812 h 918356"/>
              <a:gd name="connsiteX41" fmla="*/ 4783273 w 9517857"/>
              <a:gd name="connsiteY41" fmla="*/ 248463 h 918356"/>
              <a:gd name="connsiteX42" fmla="*/ 4836507 w 9517857"/>
              <a:gd name="connsiteY42" fmla="*/ 256788 h 918356"/>
              <a:gd name="connsiteX43" fmla="*/ 4892569 w 9517857"/>
              <a:gd name="connsiteY43" fmla="*/ 249933 h 918356"/>
              <a:gd name="connsiteX44" fmla="*/ 4896611 w 9517857"/>
              <a:gd name="connsiteY44" fmla="*/ 240448 h 918356"/>
              <a:gd name="connsiteX45" fmla="*/ 4917286 w 9517857"/>
              <a:gd name="connsiteY45" fmla="*/ 243659 h 918356"/>
              <a:gd name="connsiteX46" fmla="*/ 4981173 w 9517857"/>
              <a:gd name="connsiteY46" fmla="*/ 247103 h 918356"/>
              <a:gd name="connsiteX47" fmla="*/ 5060397 w 9517857"/>
              <a:gd name="connsiteY47" fmla="*/ 263688 h 918356"/>
              <a:gd name="connsiteX48" fmla="*/ 5252996 w 9517857"/>
              <a:gd name="connsiteY48" fmla="*/ 270655 h 918356"/>
              <a:gd name="connsiteX49" fmla="*/ 5358056 w 9517857"/>
              <a:gd name="connsiteY49" fmla="*/ 247248 h 918356"/>
              <a:gd name="connsiteX50" fmla="*/ 5426496 w 9517857"/>
              <a:gd name="connsiteY50" fmla="*/ 235142 h 918356"/>
              <a:gd name="connsiteX51" fmla="*/ 5497161 w 9517857"/>
              <a:gd name="connsiteY51" fmla="*/ 228808 h 918356"/>
              <a:gd name="connsiteX52" fmla="*/ 5826043 w 9517857"/>
              <a:gd name="connsiteY52" fmla="*/ 148073 h 918356"/>
              <a:gd name="connsiteX53" fmla="*/ 6007627 w 9517857"/>
              <a:gd name="connsiteY53" fmla="*/ 147126 h 918356"/>
              <a:gd name="connsiteX54" fmla="*/ 6080994 w 9517857"/>
              <a:gd name="connsiteY54" fmla="*/ 142938 h 918356"/>
              <a:gd name="connsiteX55" fmla="*/ 6194152 w 9517857"/>
              <a:gd name="connsiteY55" fmla="*/ 151772 h 918356"/>
              <a:gd name="connsiteX56" fmla="*/ 6281379 w 9517857"/>
              <a:gd name="connsiteY56" fmla="*/ 181626 h 918356"/>
              <a:gd name="connsiteX57" fmla="*/ 6489033 w 9517857"/>
              <a:gd name="connsiteY57" fmla="*/ 167648 h 918356"/>
              <a:gd name="connsiteX58" fmla="*/ 6544700 w 9517857"/>
              <a:gd name="connsiteY58" fmla="*/ 167161 h 918356"/>
              <a:gd name="connsiteX59" fmla="*/ 6648353 w 9517857"/>
              <a:gd name="connsiteY59" fmla="*/ 172250 h 918356"/>
              <a:gd name="connsiteX60" fmla="*/ 6736227 w 9517857"/>
              <a:gd name="connsiteY60" fmla="*/ 173216 h 918356"/>
              <a:gd name="connsiteX61" fmla="*/ 6977218 w 9517857"/>
              <a:gd name="connsiteY61" fmla="*/ 184289 h 918356"/>
              <a:gd name="connsiteX62" fmla="*/ 7065221 w 9517857"/>
              <a:gd name="connsiteY62" fmla="*/ 227531 h 918356"/>
              <a:gd name="connsiteX63" fmla="*/ 7358195 w 9517857"/>
              <a:gd name="connsiteY63" fmla="*/ 251740 h 918356"/>
              <a:gd name="connsiteX64" fmla="*/ 7565449 w 9517857"/>
              <a:gd name="connsiteY64" fmla="*/ 258950 h 918356"/>
              <a:gd name="connsiteX65" fmla="*/ 7599285 w 9517857"/>
              <a:gd name="connsiteY65" fmla="*/ 266021 h 918356"/>
              <a:gd name="connsiteX66" fmla="*/ 7644411 w 9517857"/>
              <a:gd name="connsiteY66" fmla="*/ 258986 h 918356"/>
              <a:gd name="connsiteX67" fmla="*/ 7825110 w 9517857"/>
              <a:gd name="connsiteY67" fmla="*/ 229109 h 918356"/>
              <a:gd name="connsiteX68" fmla="*/ 7965805 w 9517857"/>
              <a:gd name="connsiteY68" fmla="*/ 200355 h 918356"/>
              <a:gd name="connsiteX69" fmla="*/ 8147401 w 9517857"/>
              <a:gd name="connsiteY69" fmla="*/ 205617 h 918356"/>
              <a:gd name="connsiteX70" fmla="*/ 8256033 w 9517857"/>
              <a:gd name="connsiteY70" fmla="*/ 193713 h 918356"/>
              <a:gd name="connsiteX71" fmla="*/ 8410677 w 9517857"/>
              <a:gd name="connsiteY71" fmla="*/ 172167 h 918356"/>
              <a:gd name="connsiteX72" fmla="*/ 8614948 w 9517857"/>
              <a:gd name="connsiteY72" fmla="*/ 168247 h 918356"/>
              <a:gd name="connsiteX73" fmla="*/ 8715976 w 9517857"/>
              <a:gd name="connsiteY73" fmla="*/ 178374 h 918356"/>
              <a:gd name="connsiteX74" fmla="*/ 8778827 w 9517857"/>
              <a:gd name="connsiteY74" fmla="*/ 172936 h 918356"/>
              <a:gd name="connsiteX75" fmla="*/ 8855248 w 9517857"/>
              <a:gd name="connsiteY75" fmla="*/ 143149 h 918356"/>
              <a:gd name="connsiteX76" fmla="*/ 9010380 w 9517857"/>
              <a:gd name="connsiteY76" fmla="*/ 91891 h 918356"/>
              <a:gd name="connsiteX77" fmla="*/ 9110856 w 9517857"/>
              <a:gd name="connsiteY77" fmla="*/ 70997 h 918356"/>
              <a:gd name="connsiteX78" fmla="*/ 9268817 w 9517857"/>
              <a:gd name="connsiteY78" fmla="*/ 53082 h 918356"/>
              <a:gd name="connsiteX79" fmla="*/ 9316667 w 9517857"/>
              <a:gd name="connsiteY79" fmla="*/ 45047 h 918356"/>
              <a:gd name="connsiteX80" fmla="*/ 9428209 w 9517857"/>
              <a:gd name="connsiteY80" fmla="*/ 29923 h 918356"/>
              <a:gd name="connsiteX81" fmla="*/ 9488916 w 9517857"/>
              <a:gd name="connsiteY8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727306 w 9517857"/>
              <a:gd name="connsiteY26" fmla="*/ 550698 h 918356"/>
              <a:gd name="connsiteX27" fmla="*/ 3073635 w 9517857"/>
              <a:gd name="connsiteY27" fmla="*/ 491294 h 918356"/>
              <a:gd name="connsiteX28" fmla="*/ 3222071 w 9517857"/>
              <a:gd name="connsiteY28" fmla="*/ 470559 h 918356"/>
              <a:gd name="connsiteX29" fmla="*/ 3274069 w 9517857"/>
              <a:gd name="connsiteY29" fmla="*/ 451605 h 918356"/>
              <a:gd name="connsiteX30" fmla="*/ 3349632 w 9517857"/>
              <a:gd name="connsiteY30" fmla="*/ 432583 h 918356"/>
              <a:gd name="connsiteX31" fmla="*/ 3479593 w 9517857"/>
              <a:gd name="connsiteY31" fmla="*/ 390437 h 918356"/>
              <a:gd name="connsiteX32" fmla="*/ 3651428 w 9517857"/>
              <a:gd name="connsiteY32" fmla="*/ 361807 h 918356"/>
              <a:gd name="connsiteX33" fmla="*/ 3844133 w 9517857"/>
              <a:gd name="connsiteY33" fmla="*/ 360648 h 918356"/>
              <a:gd name="connsiteX34" fmla="*/ 3933803 w 9517857"/>
              <a:gd name="connsiteY34" fmla="*/ 357315 h 918356"/>
              <a:gd name="connsiteX35" fmla="*/ 4266740 w 9517857"/>
              <a:gd name="connsiteY35" fmla="*/ 361454 h 918356"/>
              <a:gd name="connsiteX36" fmla="*/ 4430770 w 9517857"/>
              <a:gd name="connsiteY36" fmla="*/ 342643 h 918356"/>
              <a:gd name="connsiteX37" fmla="*/ 4512664 w 9517857"/>
              <a:gd name="connsiteY37" fmla="*/ 319948 h 918356"/>
              <a:gd name="connsiteX38" fmla="*/ 4616423 w 9517857"/>
              <a:gd name="connsiteY38" fmla="*/ 290914 h 918356"/>
              <a:gd name="connsiteX39" fmla="*/ 4689163 w 9517857"/>
              <a:gd name="connsiteY39" fmla="*/ 272812 h 918356"/>
              <a:gd name="connsiteX40" fmla="*/ 4783273 w 9517857"/>
              <a:gd name="connsiteY40" fmla="*/ 248463 h 918356"/>
              <a:gd name="connsiteX41" fmla="*/ 4836507 w 9517857"/>
              <a:gd name="connsiteY41" fmla="*/ 256788 h 918356"/>
              <a:gd name="connsiteX42" fmla="*/ 4892569 w 9517857"/>
              <a:gd name="connsiteY42" fmla="*/ 249933 h 918356"/>
              <a:gd name="connsiteX43" fmla="*/ 4896611 w 9517857"/>
              <a:gd name="connsiteY43" fmla="*/ 240448 h 918356"/>
              <a:gd name="connsiteX44" fmla="*/ 4917286 w 9517857"/>
              <a:gd name="connsiteY44" fmla="*/ 243659 h 918356"/>
              <a:gd name="connsiteX45" fmla="*/ 4981173 w 9517857"/>
              <a:gd name="connsiteY45" fmla="*/ 247103 h 918356"/>
              <a:gd name="connsiteX46" fmla="*/ 5060397 w 9517857"/>
              <a:gd name="connsiteY46" fmla="*/ 263688 h 918356"/>
              <a:gd name="connsiteX47" fmla="*/ 5252996 w 9517857"/>
              <a:gd name="connsiteY47" fmla="*/ 270655 h 918356"/>
              <a:gd name="connsiteX48" fmla="*/ 5358056 w 9517857"/>
              <a:gd name="connsiteY48" fmla="*/ 247248 h 918356"/>
              <a:gd name="connsiteX49" fmla="*/ 5426496 w 9517857"/>
              <a:gd name="connsiteY49" fmla="*/ 235142 h 918356"/>
              <a:gd name="connsiteX50" fmla="*/ 5497161 w 9517857"/>
              <a:gd name="connsiteY50" fmla="*/ 228808 h 918356"/>
              <a:gd name="connsiteX51" fmla="*/ 5826043 w 9517857"/>
              <a:gd name="connsiteY51" fmla="*/ 148073 h 918356"/>
              <a:gd name="connsiteX52" fmla="*/ 6007627 w 9517857"/>
              <a:gd name="connsiteY52" fmla="*/ 147126 h 918356"/>
              <a:gd name="connsiteX53" fmla="*/ 6080994 w 9517857"/>
              <a:gd name="connsiteY53" fmla="*/ 142938 h 918356"/>
              <a:gd name="connsiteX54" fmla="*/ 6194152 w 9517857"/>
              <a:gd name="connsiteY54" fmla="*/ 151772 h 918356"/>
              <a:gd name="connsiteX55" fmla="*/ 6281379 w 9517857"/>
              <a:gd name="connsiteY55" fmla="*/ 181626 h 918356"/>
              <a:gd name="connsiteX56" fmla="*/ 6489033 w 9517857"/>
              <a:gd name="connsiteY56" fmla="*/ 167648 h 918356"/>
              <a:gd name="connsiteX57" fmla="*/ 6544700 w 9517857"/>
              <a:gd name="connsiteY57" fmla="*/ 167161 h 918356"/>
              <a:gd name="connsiteX58" fmla="*/ 6648353 w 9517857"/>
              <a:gd name="connsiteY58" fmla="*/ 172250 h 918356"/>
              <a:gd name="connsiteX59" fmla="*/ 6736227 w 9517857"/>
              <a:gd name="connsiteY59" fmla="*/ 173216 h 918356"/>
              <a:gd name="connsiteX60" fmla="*/ 6977218 w 9517857"/>
              <a:gd name="connsiteY60" fmla="*/ 184289 h 918356"/>
              <a:gd name="connsiteX61" fmla="*/ 7065221 w 9517857"/>
              <a:gd name="connsiteY61" fmla="*/ 227531 h 918356"/>
              <a:gd name="connsiteX62" fmla="*/ 7358195 w 9517857"/>
              <a:gd name="connsiteY62" fmla="*/ 251740 h 918356"/>
              <a:gd name="connsiteX63" fmla="*/ 7565449 w 9517857"/>
              <a:gd name="connsiteY63" fmla="*/ 258950 h 918356"/>
              <a:gd name="connsiteX64" fmla="*/ 7599285 w 9517857"/>
              <a:gd name="connsiteY64" fmla="*/ 266021 h 918356"/>
              <a:gd name="connsiteX65" fmla="*/ 7644411 w 9517857"/>
              <a:gd name="connsiteY65" fmla="*/ 258986 h 918356"/>
              <a:gd name="connsiteX66" fmla="*/ 7825110 w 9517857"/>
              <a:gd name="connsiteY66" fmla="*/ 229109 h 918356"/>
              <a:gd name="connsiteX67" fmla="*/ 7965805 w 9517857"/>
              <a:gd name="connsiteY67" fmla="*/ 200355 h 918356"/>
              <a:gd name="connsiteX68" fmla="*/ 8147401 w 9517857"/>
              <a:gd name="connsiteY68" fmla="*/ 205617 h 918356"/>
              <a:gd name="connsiteX69" fmla="*/ 8256033 w 9517857"/>
              <a:gd name="connsiteY69" fmla="*/ 193713 h 918356"/>
              <a:gd name="connsiteX70" fmla="*/ 8410677 w 9517857"/>
              <a:gd name="connsiteY70" fmla="*/ 172167 h 918356"/>
              <a:gd name="connsiteX71" fmla="*/ 8614948 w 9517857"/>
              <a:gd name="connsiteY71" fmla="*/ 168247 h 918356"/>
              <a:gd name="connsiteX72" fmla="*/ 8715976 w 9517857"/>
              <a:gd name="connsiteY72" fmla="*/ 178374 h 918356"/>
              <a:gd name="connsiteX73" fmla="*/ 8778827 w 9517857"/>
              <a:gd name="connsiteY73" fmla="*/ 172936 h 918356"/>
              <a:gd name="connsiteX74" fmla="*/ 8855248 w 9517857"/>
              <a:gd name="connsiteY74" fmla="*/ 143149 h 918356"/>
              <a:gd name="connsiteX75" fmla="*/ 9010380 w 9517857"/>
              <a:gd name="connsiteY75" fmla="*/ 91891 h 918356"/>
              <a:gd name="connsiteX76" fmla="*/ 9110856 w 9517857"/>
              <a:gd name="connsiteY76" fmla="*/ 70997 h 918356"/>
              <a:gd name="connsiteX77" fmla="*/ 9268817 w 9517857"/>
              <a:gd name="connsiteY77" fmla="*/ 53082 h 918356"/>
              <a:gd name="connsiteX78" fmla="*/ 9316667 w 9517857"/>
              <a:gd name="connsiteY78" fmla="*/ 45047 h 918356"/>
              <a:gd name="connsiteX79" fmla="*/ 9428209 w 9517857"/>
              <a:gd name="connsiteY79" fmla="*/ 29923 h 918356"/>
              <a:gd name="connsiteX80" fmla="*/ 9488916 w 9517857"/>
              <a:gd name="connsiteY8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080994 w 9517857"/>
              <a:gd name="connsiteY52" fmla="*/ 142938 h 918356"/>
              <a:gd name="connsiteX53" fmla="*/ 6194152 w 9517857"/>
              <a:gd name="connsiteY53" fmla="*/ 151772 h 918356"/>
              <a:gd name="connsiteX54" fmla="*/ 6281379 w 9517857"/>
              <a:gd name="connsiteY54" fmla="*/ 181626 h 918356"/>
              <a:gd name="connsiteX55" fmla="*/ 6489033 w 9517857"/>
              <a:gd name="connsiteY55" fmla="*/ 167648 h 918356"/>
              <a:gd name="connsiteX56" fmla="*/ 6544700 w 9517857"/>
              <a:gd name="connsiteY56" fmla="*/ 167161 h 918356"/>
              <a:gd name="connsiteX57" fmla="*/ 6648353 w 9517857"/>
              <a:gd name="connsiteY57" fmla="*/ 172250 h 918356"/>
              <a:gd name="connsiteX58" fmla="*/ 6736227 w 9517857"/>
              <a:gd name="connsiteY58" fmla="*/ 173216 h 918356"/>
              <a:gd name="connsiteX59" fmla="*/ 6977218 w 9517857"/>
              <a:gd name="connsiteY59" fmla="*/ 184289 h 918356"/>
              <a:gd name="connsiteX60" fmla="*/ 7065221 w 9517857"/>
              <a:gd name="connsiteY60" fmla="*/ 227531 h 918356"/>
              <a:gd name="connsiteX61" fmla="*/ 7358195 w 9517857"/>
              <a:gd name="connsiteY61" fmla="*/ 251740 h 918356"/>
              <a:gd name="connsiteX62" fmla="*/ 7565449 w 9517857"/>
              <a:gd name="connsiteY62" fmla="*/ 258950 h 918356"/>
              <a:gd name="connsiteX63" fmla="*/ 7599285 w 9517857"/>
              <a:gd name="connsiteY63" fmla="*/ 266021 h 918356"/>
              <a:gd name="connsiteX64" fmla="*/ 7644411 w 9517857"/>
              <a:gd name="connsiteY64" fmla="*/ 258986 h 918356"/>
              <a:gd name="connsiteX65" fmla="*/ 7825110 w 9517857"/>
              <a:gd name="connsiteY65" fmla="*/ 229109 h 918356"/>
              <a:gd name="connsiteX66" fmla="*/ 7965805 w 9517857"/>
              <a:gd name="connsiteY66" fmla="*/ 200355 h 918356"/>
              <a:gd name="connsiteX67" fmla="*/ 8147401 w 9517857"/>
              <a:gd name="connsiteY67" fmla="*/ 205617 h 918356"/>
              <a:gd name="connsiteX68" fmla="*/ 8256033 w 9517857"/>
              <a:gd name="connsiteY68" fmla="*/ 193713 h 918356"/>
              <a:gd name="connsiteX69" fmla="*/ 8410677 w 9517857"/>
              <a:gd name="connsiteY69" fmla="*/ 172167 h 918356"/>
              <a:gd name="connsiteX70" fmla="*/ 8614948 w 9517857"/>
              <a:gd name="connsiteY70" fmla="*/ 168247 h 918356"/>
              <a:gd name="connsiteX71" fmla="*/ 8715976 w 9517857"/>
              <a:gd name="connsiteY71" fmla="*/ 178374 h 918356"/>
              <a:gd name="connsiteX72" fmla="*/ 8778827 w 9517857"/>
              <a:gd name="connsiteY72" fmla="*/ 172936 h 918356"/>
              <a:gd name="connsiteX73" fmla="*/ 8855248 w 9517857"/>
              <a:gd name="connsiteY73" fmla="*/ 143149 h 918356"/>
              <a:gd name="connsiteX74" fmla="*/ 9010380 w 9517857"/>
              <a:gd name="connsiteY74" fmla="*/ 91891 h 918356"/>
              <a:gd name="connsiteX75" fmla="*/ 9110856 w 9517857"/>
              <a:gd name="connsiteY75" fmla="*/ 70997 h 918356"/>
              <a:gd name="connsiteX76" fmla="*/ 9268817 w 9517857"/>
              <a:gd name="connsiteY76" fmla="*/ 53082 h 918356"/>
              <a:gd name="connsiteX77" fmla="*/ 9316667 w 9517857"/>
              <a:gd name="connsiteY77" fmla="*/ 45047 h 918356"/>
              <a:gd name="connsiteX78" fmla="*/ 9428209 w 9517857"/>
              <a:gd name="connsiteY78" fmla="*/ 29923 h 918356"/>
              <a:gd name="connsiteX79" fmla="*/ 9488916 w 9517857"/>
              <a:gd name="connsiteY7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410677 w 9517857"/>
              <a:gd name="connsiteY68" fmla="*/ 172167 h 918356"/>
              <a:gd name="connsiteX69" fmla="*/ 8614948 w 9517857"/>
              <a:gd name="connsiteY69" fmla="*/ 168247 h 918356"/>
              <a:gd name="connsiteX70" fmla="*/ 8715976 w 9517857"/>
              <a:gd name="connsiteY70" fmla="*/ 178374 h 918356"/>
              <a:gd name="connsiteX71" fmla="*/ 8778827 w 9517857"/>
              <a:gd name="connsiteY71" fmla="*/ 172936 h 918356"/>
              <a:gd name="connsiteX72" fmla="*/ 8855248 w 9517857"/>
              <a:gd name="connsiteY72" fmla="*/ 143149 h 918356"/>
              <a:gd name="connsiteX73" fmla="*/ 9010380 w 9517857"/>
              <a:gd name="connsiteY73" fmla="*/ 91891 h 918356"/>
              <a:gd name="connsiteX74" fmla="*/ 9110856 w 9517857"/>
              <a:gd name="connsiteY74" fmla="*/ 70997 h 918356"/>
              <a:gd name="connsiteX75" fmla="*/ 9268817 w 9517857"/>
              <a:gd name="connsiteY75" fmla="*/ 53082 h 918356"/>
              <a:gd name="connsiteX76" fmla="*/ 9316667 w 9517857"/>
              <a:gd name="connsiteY76" fmla="*/ 45047 h 918356"/>
              <a:gd name="connsiteX77" fmla="*/ 9428209 w 9517857"/>
              <a:gd name="connsiteY77" fmla="*/ 29923 h 918356"/>
              <a:gd name="connsiteX78" fmla="*/ 9488916 w 9517857"/>
              <a:gd name="connsiteY7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614948 w 9517857"/>
              <a:gd name="connsiteY68" fmla="*/ 168247 h 918356"/>
              <a:gd name="connsiteX69" fmla="*/ 8715976 w 9517857"/>
              <a:gd name="connsiteY69" fmla="*/ 178374 h 918356"/>
              <a:gd name="connsiteX70" fmla="*/ 8778827 w 9517857"/>
              <a:gd name="connsiteY70" fmla="*/ 172936 h 918356"/>
              <a:gd name="connsiteX71" fmla="*/ 8855248 w 9517857"/>
              <a:gd name="connsiteY71" fmla="*/ 143149 h 918356"/>
              <a:gd name="connsiteX72" fmla="*/ 9010380 w 9517857"/>
              <a:gd name="connsiteY72" fmla="*/ 91891 h 918356"/>
              <a:gd name="connsiteX73" fmla="*/ 9110856 w 9517857"/>
              <a:gd name="connsiteY73" fmla="*/ 70997 h 918356"/>
              <a:gd name="connsiteX74" fmla="*/ 9268817 w 9517857"/>
              <a:gd name="connsiteY74" fmla="*/ 53082 h 918356"/>
              <a:gd name="connsiteX75" fmla="*/ 9316667 w 9517857"/>
              <a:gd name="connsiteY75" fmla="*/ 45047 h 918356"/>
              <a:gd name="connsiteX76" fmla="*/ 9428209 w 9517857"/>
              <a:gd name="connsiteY76" fmla="*/ 29923 h 918356"/>
              <a:gd name="connsiteX77" fmla="*/ 9488916 w 9517857"/>
              <a:gd name="connsiteY7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614948 w 9517857"/>
              <a:gd name="connsiteY68" fmla="*/ 168247 h 918356"/>
              <a:gd name="connsiteX69" fmla="*/ 8715976 w 9517857"/>
              <a:gd name="connsiteY69" fmla="*/ 178374 h 918356"/>
              <a:gd name="connsiteX70" fmla="*/ 8778827 w 9517857"/>
              <a:gd name="connsiteY70" fmla="*/ 172936 h 918356"/>
              <a:gd name="connsiteX71" fmla="*/ 8855248 w 9517857"/>
              <a:gd name="connsiteY71" fmla="*/ 143149 h 918356"/>
              <a:gd name="connsiteX72" fmla="*/ 9010380 w 9517857"/>
              <a:gd name="connsiteY72" fmla="*/ 91891 h 918356"/>
              <a:gd name="connsiteX73" fmla="*/ 9110856 w 9517857"/>
              <a:gd name="connsiteY73" fmla="*/ 70997 h 918356"/>
              <a:gd name="connsiteX74" fmla="*/ 9268817 w 9517857"/>
              <a:gd name="connsiteY74" fmla="*/ 53082 h 918356"/>
              <a:gd name="connsiteX75" fmla="*/ 9316667 w 9517857"/>
              <a:gd name="connsiteY75" fmla="*/ 45047 h 918356"/>
              <a:gd name="connsiteX76" fmla="*/ 9428209 w 9517857"/>
              <a:gd name="connsiteY76" fmla="*/ 29923 h 918356"/>
              <a:gd name="connsiteX77" fmla="*/ 9488916 w 9517857"/>
              <a:gd name="connsiteY7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965805 w 9517857"/>
              <a:gd name="connsiteY64" fmla="*/ 200355 h 918356"/>
              <a:gd name="connsiteX65" fmla="*/ 8147401 w 9517857"/>
              <a:gd name="connsiteY65" fmla="*/ 205617 h 918356"/>
              <a:gd name="connsiteX66" fmla="*/ 8256033 w 9517857"/>
              <a:gd name="connsiteY66" fmla="*/ 193713 h 918356"/>
              <a:gd name="connsiteX67" fmla="*/ 8614948 w 9517857"/>
              <a:gd name="connsiteY67" fmla="*/ 168247 h 918356"/>
              <a:gd name="connsiteX68" fmla="*/ 8715976 w 9517857"/>
              <a:gd name="connsiteY68" fmla="*/ 178374 h 918356"/>
              <a:gd name="connsiteX69" fmla="*/ 8778827 w 9517857"/>
              <a:gd name="connsiteY69" fmla="*/ 172936 h 918356"/>
              <a:gd name="connsiteX70" fmla="*/ 8855248 w 9517857"/>
              <a:gd name="connsiteY70" fmla="*/ 143149 h 918356"/>
              <a:gd name="connsiteX71" fmla="*/ 9010380 w 9517857"/>
              <a:gd name="connsiteY71" fmla="*/ 91891 h 918356"/>
              <a:gd name="connsiteX72" fmla="*/ 9110856 w 9517857"/>
              <a:gd name="connsiteY72" fmla="*/ 70997 h 918356"/>
              <a:gd name="connsiteX73" fmla="*/ 9268817 w 9517857"/>
              <a:gd name="connsiteY73" fmla="*/ 53082 h 918356"/>
              <a:gd name="connsiteX74" fmla="*/ 9316667 w 9517857"/>
              <a:gd name="connsiteY74" fmla="*/ 45047 h 918356"/>
              <a:gd name="connsiteX75" fmla="*/ 9428209 w 9517857"/>
              <a:gd name="connsiteY75" fmla="*/ 29923 h 918356"/>
              <a:gd name="connsiteX76" fmla="*/ 9488916 w 9517857"/>
              <a:gd name="connsiteY7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965805 w 9517857"/>
              <a:gd name="connsiteY64" fmla="*/ 200355 h 918356"/>
              <a:gd name="connsiteX65" fmla="*/ 8147401 w 9517857"/>
              <a:gd name="connsiteY65" fmla="*/ 205617 h 918356"/>
              <a:gd name="connsiteX66" fmla="*/ 8256033 w 9517857"/>
              <a:gd name="connsiteY66" fmla="*/ 193713 h 918356"/>
              <a:gd name="connsiteX67" fmla="*/ 8614948 w 9517857"/>
              <a:gd name="connsiteY67" fmla="*/ 168247 h 918356"/>
              <a:gd name="connsiteX68" fmla="*/ 8715976 w 9517857"/>
              <a:gd name="connsiteY68" fmla="*/ 178374 h 918356"/>
              <a:gd name="connsiteX69" fmla="*/ 8778827 w 9517857"/>
              <a:gd name="connsiteY69" fmla="*/ 172936 h 918356"/>
              <a:gd name="connsiteX70" fmla="*/ 8855248 w 9517857"/>
              <a:gd name="connsiteY70" fmla="*/ 143149 h 918356"/>
              <a:gd name="connsiteX71" fmla="*/ 9010380 w 9517857"/>
              <a:gd name="connsiteY71" fmla="*/ 91891 h 918356"/>
              <a:gd name="connsiteX72" fmla="*/ 9110856 w 9517857"/>
              <a:gd name="connsiteY72" fmla="*/ 70997 h 918356"/>
              <a:gd name="connsiteX73" fmla="*/ 9268817 w 9517857"/>
              <a:gd name="connsiteY73" fmla="*/ 53082 h 918356"/>
              <a:gd name="connsiteX74" fmla="*/ 9316667 w 9517857"/>
              <a:gd name="connsiteY74" fmla="*/ 45047 h 918356"/>
              <a:gd name="connsiteX75" fmla="*/ 9428209 w 9517857"/>
              <a:gd name="connsiteY75" fmla="*/ 29923 h 918356"/>
              <a:gd name="connsiteX76" fmla="*/ 9488916 w 9517857"/>
              <a:gd name="connsiteY7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36507 w 9517857"/>
              <a:gd name="connsiteY39" fmla="*/ 256788 h 918356"/>
              <a:gd name="connsiteX40" fmla="*/ 4892569 w 9517857"/>
              <a:gd name="connsiteY40" fmla="*/ 249933 h 918356"/>
              <a:gd name="connsiteX41" fmla="*/ 4896611 w 9517857"/>
              <a:gd name="connsiteY41" fmla="*/ 240448 h 918356"/>
              <a:gd name="connsiteX42" fmla="*/ 4917286 w 9517857"/>
              <a:gd name="connsiteY42" fmla="*/ 243659 h 918356"/>
              <a:gd name="connsiteX43" fmla="*/ 4981173 w 9517857"/>
              <a:gd name="connsiteY43" fmla="*/ 247103 h 918356"/>
              <a:gd name="connsiteX44" fmla="*/ 5060397 w 9517857"/>
              <a:gd name="connsiteY44" fmla="*/ 263688 h 918356"/>
              <a:gd name="connsiteX45" fmla="*/ 5252996 w 9517857"/>
              <a:gd name="connsiteY45" fmla="*/ 270655 h 918356"/>
              <a:gd name="connsiteX46" fmla="*/ 5358056 w 9517857"/>
              <a:gd name="connsiteY46" fmla="*/ 247248 h 918356"/>
              <a:gd name="connsiteX47" fmla="*/ 5426496 w 9517857"/>
              <a:gd name="connsiteY47" fmla="*/ 235142 h 918356"/>
              <a:gd name="connsiteX48" fmla="*/ 5497161 w 9517857"/>
              <a:gd name="connsiteY48" fmla="*/ 228808 h 918356"/>
              <a:gd name="connsiteX49" fmla="*/ 5826043 w 9517857"/>
              <a:gd name="connsiteY49" fmla="*/ 148073 h 918356"/>
              <a:gd name="connsiteX50" fmla="*/ 6007627 w 9517857"/>
              <a:gd name="connsiteY50" fmla="*/ 147126 h 918356"/>
              <a:gd name="connsiteX51" fmla="*/ 6194152 w 9517857"/>
              <a:gd name="connsiteY51" fmla="*/ 151772 h 918356"/>
              <a:gd name="connsiteX52" fmla="*/ 6281379 w 9517857"/>
              <a:gd name="connsiteY52" fmla="*/ 181626 h 918356"/>
              <a:gd name="connsiteX53" fmla="*/ 6489033 w 9517857"/>
              <a:gd name="connsiteY53" fmla="*/ 167648 h 918356"/>
              <a:gd name="connsiteX54" fmla="*/ 6544700 w 9517857"/>
              <a:gd name="connsiteY54" fmla="*/ 167161 h 918356"/>
              <a:gd name="connsiteX55" fmla="*/ 6648353 w 9517857"/>
              <a:gd name="connsiteY55" fmla="*/ 172250 h 918356"/>
              <a:gd name="connsiteX56" fmla="*/ 6736227 w 9517857"/>
              <a:gd name="connsiteY56" fmla="*/ 173216 h 918356"/>
              <a:gd name="connsiteX57" fmla="*/ 6977218 w 9517857"/>
              <a:gd name="connsiteY57" fmla="*/ 184289 h 918356"/>
              <a:gd name="connsiteX58" fmla="*/ 7065221 w 9517857"/>
              <a:gd name="connsiteY58" fmla="*/ 227531 h 918356"/>
              <a:gd name="connsiteX59" fmla="*/ 7358195 w 9517857"/>
              <a:gd name="connsiteY59" fmla="*/ 251740 h 918356"/>
              <a:gd name="connsiteX60" fmla="*/ 7565449 w 9517857"/>
              <a:gd name="connsiteY60" fmla="*/ 258950 h 918356"/>
              <a:gd name="connsiteX61" fmla="*/ 7599285 w 9517857"/>
              <a:gd name="connsiteY61" fmla="*/ 266021 h 918356"/>
              <a:gd name="connsiteX62" fmla="*/ 7644411 w 9517857"/>
              <a:gd name="connsiteY62" fmla="*/ 258986 h 918356"/>
              <a:gd name="connsiteX63" fmla="*/ 7965805 w 9517857"/>
              <a:gd name="connsiteY63" fmla="*/ 200355 h 918356"/>
              <a:gd name="connsiteX64" fmla="*/ 8147401 w 9517857"/>
              <a:gd name="connsiteY64" fmla="*/ 205617 h 918356"/>
              <a:gd name="connsiteX65" fmla="*/ 8256033 w 9517857"/>
              <a:gd name="connsiteY65" fmla="*/ 193713 h 918356"/>
              <a:gd name="connsiteX66" fmla="*/ 8614948 w 9517857"/>
              <a:gd name="connsiteY66" fmla="*/ 168247 h 918356"/>
              <a:gd name="connsiteX67" fmla="*/ 8715976 w 9517857"/>
              <a:gd name="connsiteY67" fmla="*/ 178374 h 918356"/>
              <a:gd name="connsiteX68" fmla="*/ 8778827 w 9517857"/>
              <a:gd name="connsiteY68" fmla="*/ 172936 h 918356"/>
              <a:gd name="connsiteX69" fmla="*/ 8855248 w 9517857"/>
              <a:gd name="connsiteY69" fmla="*/ 143149 h 918356"/>
              <a:gd name="connsiteX70" fmla="*/ 9010380 w 9517857"/>
              <a:gd name="connsiteY70" fmla="*/ 91891 h 918356"/>
              <a:gd name="connsiteX71" fmla="*/ 9110856 w 9517857"/>
              <a:gd name="connsiteY71" fmla="*/ 70997 h 918356"/>
              <a:gd name="connsiteX72" fmla="*/ 9268817 w 9517857"/>
              <a:gd name="connsiteY72" fmla="*/ 53082 h 918356"/>
              <a:gd name="connsiteX73" fmla="*/ 9316667 w 9517857"/>
              <a:gd name="connsiteY73" fmla="*/ 45047 h 918356"/>
              <a:gd name="connsiteX74" fmla="*/ 9428209 w 9517857"/>
              <a:gd name="connsiteY74" fmla="*/ 29923 h 918356"/>
              <a:gd name="connsiteX75" fmla="*/ 9488916 w 9517857"/>
              <a:gd name="connsiteY7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36507 w 9517857"/>
              <a:gd name="connsiteY39" fmla="*/ 256788 h 918356"/>
              <a:gd name="connsiteX40" fmla="*/ 4892569 w 9517857"/>
              <a:gd name="connsiteY40" fmla="*/ 249933 h 918356"/>
              <a:gd name="connsiteX41" fmla="*/ 4896611 w 9517857"/>
              <a:gd name="connsiteY41" fmla="*/ 240448 h 918356"/>
              <a:gd name="connsiteX42" fmla="*/ 4917286 w 9517857"/>
              <a:gd name="connsiteY42" fmla="*/ 243659 h 918356"/>
              <a:gd name="connsiteX43" fmla="*/ 4981173 w 9517857"/>
              <a:gd name="connsiteY43" fmla="*/ 247103 h 918356"/>
              <a:gd name="connsiteX44" fmla="*/ 5060397 w 9517857"/>
              <a:gd name="connsiteY44" fmla="*/ 263688 h 918356"/>
              <a:gd name="connsiteX45" fmla="*/ 5252996 w 9517857"/>
              <a:gd name="connsiteY45" fmla="*/ 270655 h 918356"/>
              <a:gd name="connsiteX46" fmla="*/ 5358056 w 9517857"/>
              <a:gd name="connsiteY46" fmla="*/ 247248 h 918356"/>
              <a:gd name="connsiteX47" fmla="*/ 5426496 w 9517857"/>
              <a:gd name="connsiteY47" fmla="*/ 235142 h 918356"/>
              <a:gd name="connsiteX48" fmla="*/ 5497161 w 9517857"/>
              <a:gd name="connsiteY48" fmla="*/ 228808 h 918356"/>
              <a:gd name="connsiteX49" fmla="*/ 5826043 w 9517857"/>
              <a:gd name="connsiteY49" fmla="*/ 148073 h 918356"/>
              <a:gd name="connsiteX50" fmla="*/ 6007627 w 9517857"/>
              <a:gd name="connsiteY50" fmla="*/ 147126 h 918356"/>
              <a:gd name="connsiteX51" fmla="*/ 6194152 w 9517857"/>
              <a:gd name="connsiteY51" fmla="*/ 151772 h 918356"/>
              <a:gd name="connsiteX52" fmla="*/ 6281379 w 9517857"/>
              <a:gd name="connsiteY52" fmla="*/ 181626 h 918356"/>
              <a:gd name="connsiteX53" fmla="*/ 6489033 w 9517857"/>
              <a:gd name="connsiteY53" fmla="*/ 167648 h 918356"/>
              <a:gd name="connsiteX54" fmla="*/ 6544700 w 9517857"/>
              <a:gd name="connsiteY54" fmla="*/ 167161 h 918356"/>
              <a:gd name="connsiteX55" fmla="*/ 6648353 w 9517857"/>
              <a:gd name="connsiteY55" fmla="*/ 172250 h 918356"/>
              <a:gd name="connsiteX56" fmla="*/ 6736227 w 9517857"/>
              <a:gd name="connsiteY56" fmla="*/ 173216 h 918356"/>
              <a:gd name="connsiteX57" fmla="*/ 6977218 w 9517857"/>
              <a:gd name="connsiteY57" fmla="*/ 184289 h 918356"/>
              <a:gd name="connsiteX58" fmla="*/ 7065221 w 9517857"/>
              <a:gd name="connsiteY58" fmla="*/ 227531 h 918356"/>
              <a:gd name="connsiteX59" fmla="*/ 7358195 w 9517857"/>
              <a:gd name="connsiteY59" fmla="*/ 251740 h 918356"/>
              <a:gd name="connsiteX60" fmla="*/ 7565449 w 9517857"/>
              <a:gd name="connsiteY60" fmla="*/ 258950 h 918356"/>
              <a:gd name="connsiteX61" fmla="*/ 7599285 w 9517857"/>
              <a:gd name="connsiteY61" fmla="*/ 266021 h 918356"/>
              <a:gd name="connsiteX62" fmla="*/ 7644411 w 9517857"/>
              <a:gd name="connsiteY62" fmla="*/ 258986 h 918356"/>
              <a:gd name="connsiteX63" fmla="*/ 7965805 w 9517857"/>
              <a:gd name="connsiteY63" fmla="*/ 200355 h 918356"/>
              <a:gd name="connsiteX64" fmla="*/ 8147401 w 9517857"/>
              <a:gd name="connsiteY64" fmla="*/ 205617 h 918356"/>
              <a:gd name="connsiteX65" fmla="*/ 8256033 w 9517857"/>
              <a:gd name="connsiteY65" fmla="*/ 193713 h 918356"/>
              <a:gd name="connsiteX66" fmla="*/ 8614948 w 9517857"/>
              <a:gd name="connsiteY66" fmla="*/ 168247 h 918356"/>
              <a:gd name="connsiteX67" fmla="*/ 8715976 w 9517857"/>
              <a:gd name="connsiteY67" fmla="*/ 178374 h 918356"/>
              <a:gd name="connsiteX68" fmla="*/ 8778827 w 9517857"/>
              <a:gd name="connsiteY68" fmla="*/ 172936 h 918356"/>
              <a:gd name="connsiteX69" fmla="*/ 8855248 w 9517857"/>
              <a:gd name="connsiteY69" fmla="*/ 143149 h 918356"/>
              <a:gd name="connsiteX70" fmla="*/ 9010380 w 9517857"/>
              <a:gd name="connsiteY70" fmla="*/ 91891 h 918356"/>
              <a:gd name="connsiteX71" fmla="*/ 9110856 w 9517857"/>
              <a:gd name="connsiteY71" fmla="*/ 70997 h 918356"/>
              <a:gd name="connsiteX72" fmla="*/ 9268817 w 9517857"/>
              <a:gd name="connsiteY72" fmla="*/ 53082 h 918356"/>
              <a:gd name="connsiteX73" fmla="*/ 9316667 w 9517857"/>
              <a:gd name="connsiteY73" fmla="*/ 45047 h 918356"/>
              <a:gd name="connsiteX74" fmla="*/ 9428209 w 9517857"/>
              <a:gd name="connsiteY74" fmla="*/ 29923 h 918356"/>
              <a:gd name="connsiteX75" fmla="*/ 9488916 w 9517857"/>
              <a:gd name="connsiteY7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92569 w 9517857"/>
              <a:gd name="connsiteY39" fmla="*/ 249933 h 918356"/>
              <a:gd name="connsiteX40" fmla="*/ 4896611 w 9517857"/>
              <a:gd name="connsiteY40" fmla="*/ 240448 h 918356"/>
              <a:gd name="connsiteX41" fmla="*/ 4917286 w 9517857"/>
              <a:gd name="connsiteY41" fmla="*/ 243659 h 918356"/>
              <a:gd name="connsiteX42" fmla="*/ 4981173 w 9517857"/>
              <a:gd name="connsiteY42" fmla="*/ 247103 h 918356"/>
              <a:gd name="connsiteX43" fmla="*/ 5060397 w 9517857"/>
              <a:gd name="connsiteY43" fmla="*/ 263688 h 918356"/>
              <a:gd name="connsiteX44" fmla="*/ 5252996 w 9517857"/>
              <a:gd name="connsiteY44" fmla="*/ 270655 h 918356"/>
              <a:gd name="connsiteX45" fmla="*/ 5358056 w 9517857"/>
              <a:gd name="connsiteY45" fmla="*/ 247248 h 918356"/>
              <a:gd name="connsiteX46" fmla="*/ 5426496 w 9517857"/>
              <a:gd name="connsiteY46" fmla="*/ 235142 h 918356"/>
              <a:gd name="connsiteX47" fmla="*/ 5497161 w 9517857"/>
              <a:gd name="connsiteY47" fmla="*/ 228808 h 918356"/>
              <a:gd name="connsiteX48" fmla="*/ 5826043 w 9517857"/>
              <a:gd name="connsiteY48" fmla="*/ 148073 h 918356"/>
              <a:gd name="connsiteX49" fmla="*/ 6007627 w 9517857"/>
              <a:gd name="connsiteY49" fmla="*/ 147126 h 918356"/>
              <a:gd name="connsiteX50" fmla="*/ 6194152 w 9517857"/>
              <a:gd name="connsiteY50" fmla="*/ 151772 h 918356"/>
              <a:gd name="connsiteX51" fmla="*/ 6281379 w 9517857"/>
              <a:gd name="connsiteY51" fmla="*/ 181626 h 918356"/>
              <a:gd name="connsiteX52" fmla="*/ 6489033 w 9517857"/>
              <a:gd name="connsiteY52" fmla="*/ 167648 h 918356"/>
              <a:gd name="connsiteX53" fmla="*/ 6544700 w 9517857"/>
              <a:gd name="connsiteY53" fmla="*/ 167161 h 918356"/>
              <a:gd name="connsiteX54" fmla="*/ 6648353 w 9517857"/>
              <a:gd name="connsiteY54" fmla="*/ 172250 h 918356"/>
              <a:gd name="connsiteX55" fmla="*/ 6736227 w 9517857"/>
              <a:gd name="connsiteY55" fmla="*/ 173216 h 918356"/>
              <a:gd name="connsiteX56" fmla="*/ 6977218 w 9517857"/>
              <a:gd name="connsiteY56" fmla="*/ 184289 h 918356"/>
              <a:gd name="connsiteX57" fmla="*/ 7065221 w 9517857"/>
              <a:gd name="connsiteY57" fmla="*/ 227531 h 918356"/>
              <a:gd name="connsiteX58" fmla="*/ 7358195 w 9517857"/>
              <a:gd name="connsiteY58" fmla="*/ 251740 h 918356"/>
              <a:gd name="connsiteX59" fmla="*/ 7565449 w 9517857"/>
              <a:gd name="connsiteY59" fmla="*/ 258950 h 918356"/>
              <a:gd name="connsiteX60" fmla="*/ 7599285 w 9517857"/>
              <a:gd name="connsiteY60" fmla="*/ 266021 h 918356"/>
              <a:gd name="connsiteX61" fmla="*/ 7644411 w 9517857"/>
              <a:gd name="connsiteY61" fmla="*/ 258986 h 918356"/>
              <a:gd name="connsiteX62" fmla="*/ 7965805 w 9517857"/>
              <a:gd name="connsiteY62" fmla="*/ 200355 h 918356"/>
              <a:gd name="connsiteX63" fmla="*/ 8147401 w 9517857"/>
              <a:gd name="connsiteY63" fmla="*/ 205617 h 918356"/>
              <a:gd name="connsiteX64" fmla="*/ 8256033 w 9517857"/>
              <a:gd name="connsiteY64" fmla="*/ 193713 h 918356"/>
              <a:gd name="connsiteX65" fmla="*/ 8614948 w 9517857"/>
              <a:gd name="connsiteY65" fmla="*/ 168247 h 918356"/>
              <a:gd name="connsiteX66" fmla="*/ 8715976 w 9517857"/>
              <a:gd name="connsiteY66" fmla="*/ 178374 h 918356"/>
              <a:gd name="connsiteX67" fmla="*/ 8778827 w 9517857"/>
              <a:gd name="connsiteY67" fmla="*/ 172936 h 918356"/>
              <a:gd name="connsiteX68" fmla="*/ 8855248 w 9517857"/>
              <a:gd name="connsiteY68" fmla="*/ 143149 h 918356"/>
              <a:gd name="connsiteX69" fmla="*/ 9010380 w 9517857"/>
              <a:gd name="connsiteY69" fmla="*/ 91891 h 918356"/>
              <a:gd name="connsiteX70" fmla="*/ 9110856 w 9517857"/>
              <a:gd name="connsiteY70" fmla="*/ 70997 h 918356"/>
              <a:gd name="connsiteX71" fmla="*/ 9268817 w 9517857"/>
              <a:gd name="connsiteY71" fmla="*/ 53082 h 918356"/>
              <a:gd name="connsiteX72" fmla="*/ 9316667 w 9517857"/>
              <a:gd name="connsiteY72" fmla="*/ 45047 h 918356"/>
              <a:gd name="connsiteX73" fmla="*/ 9428209 w 9517857"/>
              <a:gd name="connsiteY73" fmla="*/ 29923 h 918356"/>
              <a:gd name="connsiteX74" fmla="*/ 9488916 w 9517857"/>
              <a:gd name="connsiteY7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92569 w 9517857"/>
              <a:gd name="connsiteY39" fmla="*/ 249933 h 918356"/>
              <a:gd name="connsiteX40" fmla="*/ 4917286 w 9517857"/>
              <a:gd name="connsiteY40" fmla="*/ 243659 h 918356"/>
              <a:gd name="connsiteX41" fmla="*/ 4981173 w 9517857"/>
              <a:gd name="connsiteY41" fmla="*/ 247103 h 918356"/>
              <a:gd name="connsiteX42" fmla="*/ 5060397 w 9517857"/>
              <a:gd name="connsiteY42" fmla="*/ 263688 h 918356"/>
              <a:gd name="connsiteX43" fmla="*/ 5252996 w 9517857"/>
              <a:gd name="connsiteY43" fmla="*/ 270655 h 918356"/>
              <a:gd name="connsiteX44" fmla="*/ 5358056 w 9517857"/>
              <a:gd name="connsiteY44" fmla="*/ 247248 h 918356"/>
              <a:gd name="connsiteX45" fmla="*/ 5426496 w 9517857"/>
              <a:gd name="connsiteY45" fmla="*/ 235142 h 918356"/>
              <a:gd name="connsiteX46" fmla="*/ 5497161 w 9517857"/>
              <a:gd name="connsiteY46" fmla="*/ 228808 h 918356"/>
              <a:gd name="connsiteX47" fmla="*/ 5826043 w 9517857"/>
              <a:gd name="connsiteY47" fmla="*/ 148073 h 918356"/>
              <a:gd name="connsiteX48" fmla="*/ 6007627 w 9517857"/>
              <a:gd name="connsiteY48" fmla="*/ 147126 h 918356"/>
              <a:gd name="connsiteX49" fmla="*/ 6194152 w 9517857"/>
              <a:gd name="connsiteY49" fmla="*/ 151772 h 918356"/>
              <a:gd name="connsiteX50" fmla="*/ 6281379 w 9517857"/>
              <a:gd name="connsiteY50" fmla="*/ 181626 h 918356"/>
              <a:gd name="connsiteX51" fmla="*/ 6489033 w 9517857"/>
              <a:gd name="connsiteY51" fmla="*/ 167648 h 918356"/>
              <a:gd name="connsiteX52" fmla="*/ 6544700 w 9517857"/>
              <a:gd name="connsiteY52" fmla="*/ 167161 h 918356"/>
              <a:gd name="connsiteX53" fmla="*/ 6648353 w 9517857"/>
              <a:gd name="connsiteY53" fmla="*/ 172250 h 918356"/>
              <a:gd name="connsiteX54" fmla="*/ 6736227 w 9517857"/>
              <a:gd name="connsiteY54" fmla="*/ 173216 h 918356"/>
              <a:gd name="connsiteX55" fmla="*/ 6977218 w 9517857"/>
              <a:gd name="connsiteY55" fmla="*/ 184289 h 918356"/>
              <a:gd name="connsiteX56" fmla="*/ 7065221 w 9517857"/>
              <a:gd name="connsiteY56" fmla="*/ 227531 h 918356"/>
              <a:gd name="connsiteX57" fmla="*/ 7358195 w 9517857"/>
              <a:gd name="connsiteY57" fmla="*/ 251740 h 918356"/>
              <a:gd name="connsiteX58" fmla="*/ 7565449 w 9517857"/>
              <a:gd name="connsiteY58" fmla="*/ 258950 h 918356"/>
              <a:gd name="connsiteX59" fmla="*/ 7599285 w 9517857"/>
              <a:gd name="connsiteY59" fmla="*/ 266021 h 918356"/>
              <a:gd name="connsiteX60" fmla="*/ 7644411 w 9517857"/>
              <a:gd name="connsiteY60" fmla="*/ 258986 h 918356"/>
              <a:gd name="connsiteX61" fmla="*/ 7965805 w 9517857"/>
              <a:gd name="connsiteY61" fmla="*/ 200355 h 918356"/>
              <a:gd name="connsiteX62" fmla="*/ 8147401 w 9517857"/>
              <a:gd name="connsiteY62" fmla="*/ 205617 h 918356"/>
              <a:gd name="connsiteX63" fmla="*/ 8256033 w 9517857"/>
              <a:gd name="connsiteY63" fmla="*/ 193713 h 918356"/>
              <a:gd name="connsiteX64" fmla="*/ 8614948 w 9517857"/>
              <a:gd name="connsiteY64" fmla="*/ 168247 h 918356"/>
              <a:gd name="connsiteX65" fmla="*/ 8715976 w 9517857"/>
              <a:gd name="connsiteY65" fmla="*/ 178374 h 918356"/>
              <a:gd name="connsiteX66" fmla="*/ 8778827 w 9517857"/>
              <a:gd name="connsiteY66" fmla="*/ 172936 h 918356"/>
              <a:gd name="connsiteX67" fmla="*/ 8855248 w 9517857"/>
              <a:gd name="connsiteY67" fmla="*/ 143149 h 918356"/>
              <a:gd name="connsiteX68" fmla="*/ 9010380 w 9517857"/>
              <a:gd name="connsiteY68" fmla="*/ 91891 h 918356"/>
              <a:gd name="connsiteX69" fmla="*/ 9110856 w 9517857"/>
              <a:gd name="connsiteY69" fmla="*/ 70997 h 918356"/>
              <a:gd name="connsiteX70" fmla="*/ 9268817 w 9517857"/>
              <a:gd name="connsiteY70" fmla="*/ 53082 h 918356"/>
              <a:gd name="connsiteX71" fmla="*/ 9316667 w 9517857"/>
              <a:gd name="connsiteY71" fmla="*/ 45047 h 918356"/>
              <a:gd name="connsiteX72" fmla="*/ 9428209 w 9517857"/>
              <a:gd name="connsiteY72" fmla="*/ 29923 h 918356"/>
              <a:gd name="connsiteX73" fmla="*/ 9488916 w 9517857"/>
              <a:gd name="connsiteY7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917286 w 9517857"/>
              <a:gd name="connsiteY39" fmla="*/ 243659 h 918356"/>
              <a:gd name="connsiteX40" fmla="*/ 4981173 w 9517857"/>
              <a:gd name="connsiteY40" fmla="*/ 247103 h 918356"/>
              <a:gd name="connsiteX41" fmla="*/ 5060397 w 9517857"/>
              <a:gd name="connsiteY41" fmla="*/ 263688 h 918356"/>
              <a:gd name="connsiteX42" fmla="*/ 5252996 w 9517857"/>
              <a:gd name="connsiteY42" fmla="*/ 270655 h 918356"/>
              <a:gd name="connsiteX43" fmla="*/ 5358056 w 9517857"/>
              <a:gd name="connsiteY43" fmla="*/ 247248 h 918356"/>
              <a:gd name="connsiteX44" fmla="*/ 5426496 w 9517857"/>
              <a:gd name="connsiteY44" fmla="*/ 235142 h 918356"/>
              <a:gd name="connsiteX45" fmla="*/ 5497161 w 9517857"/>
              <a:gd name="connsiteY45" fmla="*/ 228808 h 918356"/>
              <a:gd name="connsiteX46" fmla="*/ 5826043 w 9517857"/>
              <a:gd name="connsiteY46" fmla="*/ 148073 h 918356"/>
              <a:gd name="connsiteX47" fmla="*/ 6007627 w 9517857"/>
              <a:gd name="connsiteY47" fmla="*/ 147126 h 918356"/>
              <a:gd name="connsiteX48" fmla="*/ 6194152 w 9517857"/>
              <a:gd name="connsiteY48" fmla="*/ 151772 h 918356"/>
              <a:gd name="connsiteX49" fmla="*/ 6281379 w 9517857"/>
              <a:gd name="connsiteY49" fmla="*/ 181626 h 918356"/>
              <a:gd name="connsiteX50" fmla="*/ 6489033 w 9517857"/>
              <a:gd name="connsiteY50" fmla="*/ 167648 h 918356"/>
              <a:gd name="connsiteX51" fmla="*/ 6544700 w 9517857"/>
              <a:gd name="connsiteY51" fmla="*/ 167161 h 918356"/>
              <a:gd name="connsiteX52" fmla="*/ 6648353 w 9517857"/>
              <a:gd name="connsiteY52" fmla="*/ 172250 h 918356"/>
              <a:gd name="connsiteX53" fmla="*/ 6736227 w 9517857"/>
              <a:gd name="connsiteY53" fmla="*/ 173216 h 918356"/>
              <a:gd name="connsiteX54" fmla="*/ 6977218 w 9517857"/>
              <a:gd name="connsiteY54" fmla="*/ 184289 h 918356"/>
              <a:gd name="connsiteX55" fmla="*/ 7065221 w 9517857"/>
              <a:gd name="connsiteY55" fmla="*/ 227531 h 918356"/>
              <a:gd name="connsiteX56" fmla="*/ 7358195 w 9517857"/>
              <a:gd name="connsiteY56" fmla="*/ 251740 h 918356"/>
              <a:gd name="connsiteX57" fmla="*/ 7565449 w 9517857"/>
              <a:gd name="connsiteY57" fmla="*/ 258950 h 918356"/>
              <a:gd name="connsiteX58" fmla="*/ 7599285 w 9517857"/>
              <a:gd name="connsiteY58" fmla="*/ 266021 h 918356"/>
              <a:gd name="connsiteX59" fmla="*/ 7644411 w 9517857"/>
              <a:gd name="connsiteY59" fmla="*/ 258986 h 918356"/>
              <a:gd name="connsiteX60" fmla="*/ 7965805 w 9517857"/>
              <a:gd name="connsiteY60" fmla="*/ 200355 h 918356"/>
              <a:gd name="connsiteX61" fmla="*/ 8147401 w 9517857"/>
              <a:gd name="connsiteY61" fmla="*/ 205617 h 918356"/>
              <a:gd name="connsiteX62" fmla="*/ 8256033 w 9517857"/>
              <a:gd name="connsiteY62" fmla="*/ 193713 h 918356"/>
              <a:gd name="connsiteX63" fmla="*/ 8614948 w 9517857"/>
              <a:gd name="connsiteY63" fmla="*/ 168247 h 918356"/>
              <a:gd name="connsiteX64" fmla="*/ 8715976 w 9517857"/>
              <a:gd name="connsiteY64" fmla="*/ 178374 h 918356"/>
              <a:gd name="connsiteX65" fmla="*/ 8778827 w 9517857"/>
              <a:gd name="connsiteY65" fmla="*/ 172936 h 918356"/>
              <a:gd name="connsiteX66" fmla="*/ 8855248 w 9517857"/>
              <a:gd name="connsiteY66" fmla="*/ 143149 h 918356"/>
              <a:gd name="connsiteX67" fmla="*/ 9010380 w 9517857"/>
              <a:gd name="connsiteY67" fmla="*/ 91891 h 918356"/>
              <a:gd name="connsiteX68" fmla="*/ 9110856 w 9517857"/>
              <a:gd name="connsiteY68" fmla="*/ 70997 h 918356"/>
              <a:gd name="connsiteX69" fmla="*/ 9268817 w 9517857"/>
              <a:gd name="connsiteY69" fmla="*/ 53082 h 918356"/>
              <a:gd name="connsiteX70" fmla="*/ 9316667 w 9517857"/>
              <a:gd name="connsiteY70" fmla="*/ 45047 h 918356"/>
              <a:gd name="connsiteX71" fmla="*/ 9428209 w 9517857"/>
              <a:gd name="connsiteY71" fmla="*/ 29923 h 918356"/>
              <a:gd name="connsiteX72" fmla="*/ 9488916 w 9517857"/>
              <a:gd name="connsiteY7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908371 w 9517857"/>
              <a:gd name="connsiteY39" fmla="*/ 243659 h 918356"/>
              <a:gd name="connsiteX40" fmla="*/ 4981173 w 9517857"/>
              <a:gd name="connsiteY40" fmla="*/ 247103 h 918356"/>
              <a:gd name="connsiteX41" fmla="*/ 5060397 w 9517857"/>
              <a:gd name="connsiteY41" fmla="*/ 263688 h 918356"/>
              <a:gd name="connsiteX42" fmla="*/ 5252996 w 9517857"/>
              <a:gd name="connsiteY42" fmla="*/ 270655 h 918356"/>
              <a:gd name="connsiteX43" fmla="*/ 5358056 w 9517857"/>
              <a:gd name="connsiteY43" fmla="*/ 247248 h 918356"/>
              <a:gd name="connsiteX44" fmla="*/ 5426496 w 9517857"/>
              <a:gd name="connsiteY44" fmla="*/ 235142 h 918356"/>
              <a:gd name="connsiteX45" fmla="*/ 5497161 w 9517857"/>
              <a:gd name="connsiteY45" fmla="*/ 228808 h 918356"/>
              <a:gd name="connsiteX46" fmla="*/ 5826043 w 9517857"/>
              <a:gd name="connsiteY46" fmla="*/ 148073 h 918356"/>
              <a:gd name="connsiteX47" fmla="*/ 6007627 w 9517857"/>
              <a:gd name="connsiteY47" fmla="*/ 147126 h 918356"/>
              <a:gd name="connsiteX48" fmla="*/ 6194152 w 9517857"/>
              <a:gd name="connsiteY48" fmla="*/ 151772 h 918356"/>
              <a:gd name="connsiteX49" fmla="*/ 6281379 w 9517857"/>
              <a:gd name="connsiteY49" fmla="*/ 181626 h 918356"/>
              <a:gd name="connsiteX50" fmla="*/ 6489033 w 9517857"/>
              <a:gd name="connsiteY50" fmla="*/ 167648 h 918356"/>
              <a:gd name="connsiteX51" fmla="*/ 6544700 w 9517857"/>
              <a:gd name="connsiteY51" fmla="*/ 167161 h 918356"/>
              <a:gd name="connsiteX52" fmla="*/ 6648353 w 9517857"/>
              <a:gd name="connsiteY52" fmla="*/ 172250 h 918356"/>
              <a:gd name="connsiteX53" fmla="*/ 6736227 w 9517857"/>
              <a:gd name="connsiteY53" fmla="*/ 173216 h 918356"/>
              <a:gd name="connsiteX54" fmla="*/ 6977218 w 9517857"/>
              <a:gd name="connsiteY54" fmla="*/ 184289 h 918356"/>
              <a:gd name="connsiteX55" fmla="*/ 7065221 w 9517857"/>
              <a:gd name="connsiteY55" fmla="*/ 227531 h 918356"/>
              <a:gd name="connsiteX56" fmla="*/ 7358195 w 9517857"/>
              <a:gd name="connsiteY56" fmla="*/ 251740 h 918356"/>
              <a:gd name="connsiteX57" fmla="*/ 7565449 w 9517857"/>
              <a:gd name="connsiteY57" fmla="*/ 258950 h 918356"/>
              <a:gd name="connsiteX58" fmla="*/ 7599285 w 9517857"/>
              <a:gd name="connsiteY58" fmla="*/ 266021 h 918356"/>
              <a:gd name="connsiteX59" fmla="*/ 7644411 w 9517857"/>
              <a:gd name="connsiteY59" fmla="*/ 258986 h 918356"/>
              <a:gd name="connsiteX60" fmla="*/ 7965805 w 9517857"/>
              <a:gd name="connsiteY60" fmla="*/ 200355 h 918356"/>
              <a:gd name="connsiteX61" fmla="*/ 8147401 w 9517857"/>
              <a:gd name="connsiteY61" fmla="*/ 205617 h 918356"/>
              <a:gd name="connsiteX62" fmla="*/ 8256033 w 9517857"/>
              <a:gd name="connsiteY62" fmla="*/ 193713 h 918356"/>
              <a:gd name="connsiteX63" fmla="*/ 8614948 w 9517857"/>
              <a:gd name="connsiteY63" fmla="*/ 168247 h 918356"/>
              <a:gd name="connsiteX64" fmla="*/ 8715976 w 9517857"/>
              <a:gd name="connsiteY64" fmla="*/ 178374 h 918356"/>
              <a:gd name="connsiteX65" fmla="*/ 8778827 w 9517857"/>
              <a:gd name="connsiteY65" fmla="*/ 172936 h 918356"/>
              <a:gd name="connsiteX66" fmla="*/ 8855248 w 9517857"/>
              <a:gd name="connsiteY66" fmla="*/ 143149 h 918356"/>
              <a:gd name="connsiteX67" fmla="*/ 9010380 w 9517857"/>
              <a:gd name="connsiteY67" fmla="*/ 91891 h 918356"/>
              <a:gd name="connsiteX68" fmla="*/ 9110856 w 9517857"/>
              <a:gd name="connsiteY68" fmla="*/ 70997 h 918356"/>
              <a:gd name="connsiteX69" fmla="*/ 9268817 w 9517857"/>
              <a:gd name="connsiteY69" fmla="*/ 53082 h 918356"/>
              <a:gd name="connsiteX70" fmla="*/ 9316667 w 9517857"/>
              <a:gd name="connsiteY70" fmla="*/ 45047 h 918356"/>
              <a:gd name="connsiteX71" fmla="*/ 9428209 w 9517857"/>
              <a:gd name="connsiteY71" fmla="*/ 29923 h 918356"/>
              <a:gd name="connsiteX72" fmla="*/ 9488916 w 9517857"/>
              <a:gd name="connsiteY7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349632 w 9517857"/>
              <a:gd name="connsiteY28" fmla="*/ 432583 h 918356"/>
              <a:gd name="connsiteX29" fmla="*/ 3479593 w 9517857"/>
              <a:gd name="connsiteY29" fmla="*/ 390437 h 918356"/>
              <a:gd name="connsiteX30" fmla="*/ 3651428 w 9517857"/>
              <a:gd name="connsiteY30" fmla="*/ 361807 h 918356"/>
              <a:gd name="connsiteX31" fmla="*/ 3844133 w 9517857"/>
              <a:gd name="connsiteY31" fmla="*/ 360648 h 918356"/>
              <a:gd name="connsiteX32" fmla="*/ 3933803 w 9517857"/>
              <a:gd name="connsiteY32" fmla="*/ 357315 h 918356"/>
              <a:gd name="connsiteX33" fmla="*/ 4266740 w 9517857"/>
              <a:gd name="connsiteY33" fmla="*/ 361454 h 918356"/>
              <a:gd name="connsiteX34" fmla="*/ 4512664 w 9517857"/>
              <a:gd name="connsiteY34" fmla="*/ 319948 h 918356"/>
              <a:gd name="connsiteX35" fmla="*/ 4616423 w 9517857"/>
              <a:gd name="connsiteY35" fmla="*/ 290914 h 918356"/>
              <a:gd name="connsiteX36" fmla="*/ 4689163 w 9517857"/>
              <a:gd name="connsiteY36" fmla="*/ 272812 h 918356"/>
              <a:gd name="connsiteX37" fmla="*/ 4783273 w 9517857"/>
              <a:gd name="connsiteY37" fmla="*/ 248463 h 918356"/>
              <a:gd name="connsiteX38" fmla="*/ 4908371 w 9517857"/>
              <a:gd name="connsiteY38" fmla="*/ 243659 h 918356"/>
              <a:gd name="connsiteX39" fmla="*/ 4981173 w 9517857"/>
              <a:gd name="connsiteY39" fmla="*/ 247103 h 918356"/>
              <a:gd name="connsiteX40" fmla="*/ 5060397 w 9517857"/>
              <a:gd name="connsiteY40" fmla="*/ 263688 h 918356"/>
              <a:gd name="connsiteX41" fmla="*/ 5252996 w 9517857"/>
              <a:gd name="connsiteY41" fmla="*/ 270655 h 918356"/>
              <a:gd name="connsiteX42" fmla="*/ 5358056 w 9517857"/>
              <a:gd name="connsiteY42" fmla="*/ 247248 h 918356"/>
              <a:gd name="connsiteX43" fmla="*/ 5426496 w 9517857"/>
              <a:gd name="connsiteY43" fmla="*/ 235142 h 918356"/>
              <a:gd name="connsiteX44" fmla="*/ 5497161 w 9517857"/>
              <a:gd name="connsiteY44" fmla="*/ 228808 h 918356"/>
              <a:gd name="connsiteX45" fmla="*/ 5826043 w 9517857"/>
              <a:gd name="connsiteY45" fmla="*/ 148073 h 918356"/>
              <a:gd name="connsiteX46" fmla="*/ 6007627 w 9517857"/>
              <a:gd name="connsiteY46" fmla="*/ 147126 h 918356"/>
              <a:gd name="connsiteX47" fmla="*/ 6194152 w 9517857"/>
              <a:gd name="connsiteY47" fmla="*/ 151772 h 918356"/>
              <a:gd name="connsiteX48" fmla="*/ 6281379 w 9517857"/>
              <a:gd name="connsiteY48" fmla="*/ 181626 h 918356"/>
              <a:gd name="connsiteX49" fmla="*/ 6489033 w 9517857"/>
              <a:gd name="connsiteY49" fmla="*/ 167648 h 918356"/>
              <a:gd name="connsiteX50" fmla="*/ 6544700 w 9517857"/>
              <a:gd name="connsiteY50" fmla="*/ 167161 h 918356"/>
              <a:gd name="connsiteX51" fmla="*/ 6648353 w 9517857"/>
              <a:gd name="connsiteY51" fmla="*/ 172250 h 918356"/>
              <a:gd name="connsiteX52" fmla="*/ 6736227 w 9517857"/>
              <a:gd name="connsiteY52" fmla="*/ 173216 h 918356"/>
              <a:gd name="connsiteX53" fmla="*/ 6977218 w 9517857"/>
              <a:gd name="connsiteY53" fmla="*/ 184289 h 918356"/>
              <a:gd name="connsiteX54" fmla="*/ 7065221 w 9517857"/>
              <a:gd name="connsiteY54" fmla="*/ 227531 h 918356"/>
              <a:gd name="connsiteX55" fmla="*/ 7358195 w 9517857"/>
              <a:gd name="connsiteY55" fmla="*/ 251740 h 918356"/>
              <a:gd name="connsiteX56" fmla="*/ 7565449 w 9517857"/>
              <a:gd name="connsiteY56" fmla="*/ 258950 h 918356"/>
              <a:gd name="connsiteX57" fmla="*/ 7599285 w 9517857"/>
              <a:gd name="connsiteY57" fmla="*/ 266021 h 918356"/>
              <a:gd name="connsiteX58" fmla="*/ 7644411 w 9517857"/>
              <a:gd name="connsiteY58" fmla="*/ 258986 h 918356"/>
              <a:gd name="connsiteX59" fmla="*/ 7965805 w 9517857"/>
              <a:gd name="connsiteY59" fmla="*/ 200355 h 918356"/>
              <a:gd name="connsiteX60" fmla="*/ 8147401 w 9517857"/>
              <a:gd name="connsiteY60" fmla="*/ 205617 h 918356"/>
              <a:gd name="connsiteX61" fmla="*/ 8256033 w 9517857"/>
              <a:gd name="connsiteY61" fmla="*/ 193713 h 918356"/>
              <a:gd name="connsiteX62" fmla="*/ 8614948 w 9517857"/>
              <a:gd name="connsiteY62" fmla="*/ 168247 h 918356"/>
              <a:gd name="connsiteX63" fmla="*/ 8715976 w 9517857"/>
              <a:gd name="connsiteY63" fmla="*/ 178374 h 918356"/>
              <a:gd name="connsiteX64" fmla="*/ 8778827 w 9517857"/>
              <a:gd name="connsiteY64" fmla="*/ 172936 h 918356"/>
              <a:gd name="connsiteX65" fmla="*/ 8855248 w 9517857"/>
              <a:gd name="connsiteY65" fmla="*/ 143149 h 918356"/>
              <a:gd name="connsiteX66" fmla="*/ 9010380 w 9517857"/>
              <a:gd name="connsiteY66" fmla="*/ 91891 h 918356"/>
              <a:gd name="connsiteX67" fmla="*/ 9110856 w 9517857"/>
              <a:gd name="connsiteY67" fmla="*/ 70997 h 918356"/>
              <a:gd name="connsiteX68" fmla="*/ 9268817 w 9517857"/>
              <a:gd name="connsiteY68" fmla="*/ 53082 h 918356"/>
              <a:gd name="connsiteX69" fmla="*/ 9316667 w 9517857"/>
              <a:gd name="connsiteY69" fmla="*/ 45047 h 918356"/>
              <a:gd name="connsiteX70" fmla="*/ 9428209 w 9517857"/>
              <a:gd name="connsiteY70" fmla="*/ 29923 h 918356"/>
              <a:gd name="connsiteX71" fmla="*/ 9488916 w 9517857"/>
              <a:gd name="connsiteY7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580688 w 9517857"/>
              <a:gd name="connsiteY18" fmla="*/ 693697 h 918356"/>
              <a:gd name="connsiteX19" fmla="*/ 2054652 w 9517857"/>
              <a:gd name="connsiteY19" fmla="*/ 656648 h 918356"/>
              <a:gd name="connsiteX20" fmla="*/ 2135144 w 9517857"/>
              <a:gd name="connsiteY20" fmla="*/ 636501 h 918356"/>
              <a:gd name="connsiteX21" fmla="*/ 2440292 w 9517857"/>
              <a:gd name="connsiteY21" fmla="*/ 593862 h 918356"/>
              <a:gd name="connsiteX22" fmla="*/ 2547829 w 9517857"/>
              <a:gd name="connsiteY22" fmla="*/ 566150 h 918356"/>
              <a:gd name="connsiteX23" fmla="*/ 2693698 w 9517857"/>
              <a:gd name="connsiteY23" fmla="*/ 560029 h 918356"/>
              <a:gd name="connsiteX24" fmla="*/ 2727306 w 9517857"/>
              <a:gd name="connsiteY24" fmla="*/ 550698 h 918356"/>
              <a:gd name="connsiteX25" fmla="*/ 3073635 w 9517857"/>
              <a:gd name="connsiteY25" fmla="*/ 491294 h 918356"/>
              <a:gd name="connsiteX26" fmla="*/ 3222071 w 9517857"/>
              <a:gd name="connsiteY26" fmla="*/ 470559 h 918356"/>
              <a:gd name="connsiteX27" fmla="*/ 3349632 w 9517857"/>
              <a:gd name="connsiteY27" fmla="*/ 432583 h 918356"/>
              <a:gd name="connsiteX28" fmla="*/ 3479593 w 9517857"/>
              <a:gd name="connsiteY28" fmla="*/ 390437 h 918356"/>
              <a:gd name="connsiteX29" fmla="*/ 3651428 w 9517857"/>
              <a:gd name="connsiteY29" fmla="*/ 361807 h 918356"/>
              <a:gd name="connsiteX30" fmla="*/ 3844133 w 9517857"/>
              <a:gd name="connsiteY30" fmla="*/ 360648 h 918356"/>
              <a:gd name="connsiteX31" fmla="*/ 3933803 w 9517857"/>
              <a:gd name="connsiteY31" fmla="*/ 357315 h 918356"/>
              <a:gd name="connsiteX32" fmla="*/ 4266740 w 9517857"/>
              <a:gd name="connsiteY32" fmla="*/ 361454 h 918356"/>
              <a:gd name="connsiteX33" fmla="*/ 4512664 w 9517857"/>
              <a:gd name="connsiteY33" fmla="*/ 319948 h 918356"/>
              <a:gd name="connsiteX34" fmla="*/ 4616423 w 9517857"/>
              <a:gd name="connsiteY34" fmla="*/ 290914 h 918356"/>
              <a:gd name="connsiteX35" fmla="*/ 4689163 w 9517857"/>
              <a:gd name="connsiteY35" fmla="*/ 272812 h 918356"/>
              <a:gd name="connsiteX36" fmla="*/ 4783273 w 9517857"/>
              <a:gd name="connsiteY36" fmla="*/ 248463 h 918356"/>
              <a:gd name="connsiteX37" fmla="*/ 4908371 w 9517857"/>
              <a:gd name="connsiteY37" fmla="*/ 243659 h 918356"/>
              <a:gd name="connsiteX38" fmla="*/ 4981173 w 9517857"/>
              <a:gd name="connsiteY38" fmla="*/ 247103 h 918356"/>
              <a:gd name="connsiteX39" fmla="*/ 5060397 w 9517857"/>
              <a:gd name="connsiteY39" fmla="*/ 263688 h 918356"/>
              <a:gd name="connsiteX40" fmla="*/ 5252996 w 9517857"/>
              <a:gd name="connsiteY40" fmla="*/ 270655 h 918356"/>
              <a:gd name="connsiteX41" fmla="*/ 5358056 w 9517857"/>
              <a:gd name="connsiteY41" fmla="*/ 247248 h 918356"/>
              <a:gd name="connsiteX42" fmla="*/ 5426496 w 9517857"/>
              <a:gd name="connsiteY42" fmla="*/ 235142 h 918356"/>
              <a:gd name="connsiteX43" fmla="*/ 5497161 w 9517857"/>
              <a:gd name="connsiteY43" fmla="*/ 228808 h 918356"/>
              <a:gd name="connsiteX44" fmla="*/ 5826043 w 9517857"/>
              <a:gd name="connsiteY44" fmla="*/ 148073 h 918356"/>
              <a:gd name="connsiteX45" fmla="*/ 6007627 w 9517857"/>
              <a:gd name="connsiteY45" fmla="*/ 147126 h 918356"/>
              <a:gd name="connsiteX46" fmla="*/ 6194152 w 9517857"/>
              <a:gd name="connsiteY46" fmla="*/ 151772 h 918356"/>
              <a:gd name="connsiteX47" fmla="*/ 6281379 w 9517857"/>
              <a:gd name="connsiteY47" fmla="*/ 181626 h 918356"/>
              <a:gd name="connsiteX48" fmla="*/ 6489033 w 9517857"/>
              <a:gd name="connsiteY48" fmla="*/ 167648 h 918356"/>
              <a:gd name="connsiteX49" fmla="*/ 6544700 w 9517857"/>
              <a:gd name="connsiteY49" fmla="*/ 167161 h 918356"/>
              <a:gd name="connsiteX50" fmla="*/ 6648353 w 9517857"/>
              <a:gd name="connsiteY50" fmla="*/ 172250 h 918356"/>
              <a:gd name="connsiteX51" fmla="*/ 6736227 w 9517857"/>
              <a:gd name="connsiteY51" fmla="*/ 173216 h 918356"/>
              <a:gd name="connsiteX52" fmla="*/ 6977218 w 9517857"/>
              <a:gd name="connsiteY52" fmla="*/ 184289 h 918356"/>
              <a:gd name="connsiteX53" fmla="*/ 7065221 w 9517857"/>
              <a:gd name="connsiteY53" fmla="*/ 227531 h 918356"/>
              <a:gd name="connsiteX54" fmla="*/ 7358195 w 9517857"/>
              <a:gd name="connsiteY54" fmla="*/ 251740 h 918356"/>
              <a:gd name="connsiteX55" fmla="*/ 7565449 w 9517857"/>
              <a:gd name="connsiteY55" fmla="*/ 258950 h 918356"/>
              <a:gd name="connsiteX56" fmla="*/ 7599285 w 9517857"/>
              <a:gd name="connsiteY56" fmla="*/ 266021 h 918356"/>
              <a:gd name="connsiteX57" fmla="*/ 7644411 w 9517857"/>
              <a:gd name="connsiteY57" fmla="*/ 258986 h 918356"/>
              <a:gd name="connsiteX58" fmla="*/ 7965805 w 9517857"/>
              <a:gd name="connsiteY58" fmla="*/ 200355 h 918356"/>
              <a:gd name="connsiteX59" fmla="*/ 8147401 w 9517857"/>
              <a:gd name="connsiteY59" fmla="*/ 205617 h 918356"/>
              <a:gd name="connsiteX60" fmla="*/ 8256033 w 9517857"/>
              <a:gd name="connsiteY60" fmla="*/ 193713 h 918356"/>
              <a:gd name="connsiteX61" fmla="*/ 8614948 w 9517857"/>
              <a:gd name="connsiteY61" fmla="*/ 168247 h 918356"/>
              <a:gd name="connsiteX62" fmla="*/ 8715976 w 9517857"/>
              <a:gd name="connsiteY62" fmla="*/ 178374 h 918356"/>
              <a:gd name="connsiteX63" fmla="*/ 8778827 w 9517857"/>
              <a:gd name="connsiteY63" fmla="*/ 172936 h 918356"/>
              <a:gd name="connsiteX64" fmla="*/ 8855248 w 9517857"/>
              <a:gd name="connsiteY64" fmla="*/ 143149 h 918356"/>
              <a:gd name="connsiteX65" fmla="*/ 9010380 w 9517857"/>
              <a:gd name="connsiteY65" fmla="*/ 91891 h 918356"/>
              <a:gd name="connsiteX66" fmla="*/ 9110856 w 9517857"/>
              <a:gd name="connsiteY66" fmla="*/ 70997 h 918356"/>
              <a:gd name="connsiteX67" fmla="*/ 9268817 w 9517857"/>
              <a:gd name="connsiteY67" fmla="*/ 53082 h 918356"/>
              <a:gd name="connsiteX68" fmla="*/ 9316667 w 9517857"/>
              <a:gd name="connsiteY68" fmla="*/ 45047 h 918356"/>
              <a:gd name="connsiteX69" fmla="*/ 9428209 w 9517857"/>
              <a:gd name="connsiteY69" fmla="*/ 29923 h 918356"/>
              <a:gd name="connsiteX70" fmla="*/ 9488916 w 9517857"/>
              <a:gd name="connsiteY7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580688 w 9517857"/>
              <a:gd name="connsiteY18" fmla="*/ 693697 h 918356"/>
              <a:gd name="connsiteX19" fmla="*/ 2054652 w 9517857"/>
              <a:gd name="connsiteY19" fmla="*/ 656648 h 918356"/>
              <a:gd name="connsiteX20" fmla="*/ 2135144 w 9517857"/>
              <a:gd name="connsiteY20" fmla="*/ 636501 h 918356"/>
              <a:gd name="connsiteX21" fmla="*/ 2440292 w 9517857"/>
              <a:gd name="connsiteY21" fmla="*/ 593862 h 918356"/>
              <a:gd name="connsiteX22" fmla="*/ 2547829 w 9517857"/>
              <a:gd name="connsiteY22" fmla="*/ 566150 h 918356"/>
              <a:gd name="connsiteX23" fmla="*/ 2693698 w 9517857"/>
              <a:gd name="connsiteY23" fmla="*/ 560029 h 918356"/>
              <a:gd name="connsiteX24" fmla="*/ 2727306 w 9517857"/>
              <a:gd name="connsiteY24" fmla="*/ 550698 h 918356"/>
              <a:gd name="connsiteX25" fmla="*/ 3073635 w 9517857"/>
              <a:gd name="connsiteY25" fmla="*/ 491294 h 918356"/>
              <a:gd name="connsiteX26" fmla="*/ 3222071 w 9517857"/>
              <a:gd name="connsiteY26" fmla="*/ 470559 h 918356"/>
              <a:gd name="connsiteX27" fmla="*/ 3349632 w 9517857"/>
              <a:gd name="connsiteY27" fmla="*/ 432583 h 918356"/>
              <a:gd name="connsiteX28" fmla="*/ 3479593 w 9517857"/>
              <a:gd name="connsiteY28" fmla="*/ 390437 h 918356"/>
              <a:gd name="connsiteX29" fmla="*/ 3651428 w 9517857"/>
              <a:gd name="connsiteY29" fmla="*/ 361807 h 918356"/>
              <a:gd name="connsiteX30" fmla="*/ 3844133 w 9517857"/>
              <a:gd name="connsiteY30" fmla="*/ 360648 h 918356"/>
              <a:gd name="connsiteX31" fmla="*/ 3933803 w 9517857"/>
              <a:gd name="connsiteY31" fmla="*/ 357315 h 918356"/>
              <a:gd name="connsiteX32" fmla="*/ 4266740 w 9517857"/>
              <a:gd name="connsiteY32" fmla="*/ 361454 h 918356"/>
              <a:gd name="connsiteX33" fmla="*/ 4512664 w 9517857"/>
              <a:gd name="connsiteY33" fmla="*/ 319948 h 918356"/>
              <a:gd name="connsiteX34" fmla="*/ 4616423 w 9517857"/>
              <a:gd name="connsiteY34" fmla="*/ 290914 h 918356"/>
              <a:gd name="connsiteX35" fmla="*/ 4689163 w 9517857"/>
              <a:gd name="connsiteY35" fmla="*/ 272812 h 918356"/>
              <a:gd name="connsiteX36" fmla="*/ 4783273 w 9517857"/>
              <a:gd name="connsiteY36" fmla="*/ 248463 h 918356"/>
              <a:gd name="connsiteX37" fmla="*/ 4908371 w 9517857"/>
              <a:gd name="connsiteY37" fmla="*/ 243659 h 918356"/>
              <a:gd name="connsiteX38" fmla="*/ 4981173 w 9517857"/>
              <a:gd name="connsiteY38" fmla="*/ 247103 h 918356"/>
              <a:gd name="connsiteX39" fmla="*/ 5060397 w 9517857"/>
              <a:gd name="connsiteY39" fmla="*/ 263688 h 918356"/>
              <a:gd name="connsiteX40" fmla="*/ 5252996 w 9517857"/>
              <a:gd name="connsiteY40" fmla="*/ 270655 h 918356"/>
              <a:gd name="connsiteX41" fmla="*/ 5358056 w 9517857"/>
              <a:gd name="connsiteY41" fmla="*/ 247248 h 918356"/>
              <a:gd name="connsiteX42" fmla="*/ 5426496 w 9517857"/>
              <a:gd name="connsiteY42" fmla="*/ 235142 h 918356"/>
              <a:gd name="connsiteX43" fmla="*/ 5497161 w 9517857"/>
              <a:gd name="connsiteY43" fmla="*/ 228808 h 918356"/>
              <a:gd name="connsiteX44" fmla="*/ 5826043 w 9517857"/>
              <a:gd name="connsiteY44" fmla="*/ 148073 h 918356"/>
              <a:gd name="connsiteX45" fmla="*/ 6007627 w 9517857"/>
              <a:gd name="connsiteY45" fmla="*/ 147126 h 918356"/>
              <a:gd name="connsiteX46" fmla="*/ 6194152 w 9517857"/>
              <a:gd name="connsiteY46" fmla="*/ 151772 h 918356"/>
              <a:gd name="connsiteX47" fmla="*/ 6281379 w 9517857"/>
              <a:gd name="connsiteY47" fmla="*/ 181626 h 918356"/>
              <a:gd name="connsiteX48" fmla="*/ 6489033 w 9517857"/>
              <a:gd name="connsiteY48" fmla="*/ 167648 h 918356"/>
              <a:gd name="connsiteX49" fmla="*/ 6544700 w 9517857"/>
              <a:gd name="connsiteY49" fmla="*/ 167161 h 918356"/>
              <a:gd name="connsiteX50" fmla="*/ 6648353 w 9517857"/>
              <a:gd name="connsiteY50" fmla="*/ 172250 h 918356"/>
              <a:gd name="connsiteX51" fmla="*/ 6736227 w 9517857"/>
              <a:gd name="connsiteY51" fmla="*/ 173216 h 918356"/>
              <a:gd name="connsiteX52" fmla="*/ 6977218 w 9517857"/>
              <a:gd name="connsiteY52" fmla="*/ 184289 h 918356"/>
              <a:gd name="connsiteX53" fmla="*/ 7065221 w 9517857"/>
              <a:gd name="connsiteY53" fmla="*/ 227531 h 918356"/>
              <a:gd name="connsiteX54" fmla="*/ 7358195 w 9517857"/>
              <a:gd name="connsiteY54" fmla="*/ 251740 h 918356"/>
              <a:gd name="connsiteX55" fmla="*/ 7565449 w 9517857"/>
              <a:gd name="connsiteY55" fmla="*/ 258950 h 918356"/>
              <a:gd name="connsiteX56" fmla="*/ 7599285 w 9517857"/>
              <a:gd name="connsiteY56" fmla="*/ 266021 h 918356"/>
              <a:gd name="connsiteX57" fmla="*/ 7644411 w 9517857"/>
              <a:gd name="connsiteY57" fmla="*/ 258986 h 918356"/>
              <a:gd name="connsiteX58" fmla="*/ 7965805 w 9517857"/>
              <a:gd name="connsiteY58" fmla="*/ 200355 h 918356"/>
              <a:gd name="connsiteX59" fmla="*/ 8147401 w 9517857"/>
              <a:gd name="connsiteY59" fmla="*/ 205617 h 918356"/>
              <a:gd name="connsiteX60" fmla="*/ 8256033 w 9517857"/>
              <a:gd name="connsiteY60" fmla="*/ 193713 h 918356"/>
              <a:gd name="connsiteX61" fmla="*/ 8614948 w 9517857"/>
              <a:gd name="connsiteY61" fmla="*/ 168247 h 918356"/>
              <a:gd name="connsiteX62" fmla="*/ 8715976 w 9517857"/>
              <a:gd name="connsiteY62" fmla="*/ 178374 h 918356"/>
              <a:gd name="connsiteX63" fmla="*/ 8778827 w 9517857"/>
              <a:gd name="connsiteY63" fmla="*/ 172936 h 918356"/>
              <a:gd name="connsiteX64" fmla="*/ 8855248 w 9517857"/>
              <a:gd name="connsiteY64" fmla="*/ 143149 h 918356"/>
              <a:gd name="connsiteX65" fmla="*/ 9010380 w 9517857"/>
              <a:gd name="connsiteY65" fmla="*/ 91891 h 918356"/>
              <a:gd name="connsiteX66" fmla="*/ 9110856 w 9517857"/>
              <a:gd name="connsiteY66" fmla="*/ 70997 h 918356"/>
              <a:gd name="connsiteX67" fmla="*/ 9268817 w 9517857"/>
              <a:gd name="connsiteY67" fmla="*/ 53082 h 918356"/>
              <a:gd name="connsiteX68" fmla="*/ 9316667 w 9517857"/>
              <a:gd name="connsiteY68" fmla="*/ 45047 h 918356"/>
              <a:gd name="connsiteX69" fmla="*/ 9428209 w 9517857"/>
              <a:gd name="connsiteY69" fmla="*/ 29923 h 918356"/>
              <a:gd name="connsiteX70" fmla="*/ 9488916 w 9517857"/>
              <a:gd name="connsiteY7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142754 w 9517857"/>
              <a:gd name="connsiteY15" fmla="*/ 725374 h 918356"/>
              <a:gd name="connsiteX16" fmla="*/ 1218120 w 9517857"/>
              <a:gd name="connsiteY16" fmla="*/ 713280 h 918356"/>
              <a:gd name="connsiteX17" fmla="*/ 1580688 w 9517857"/>
              <a:gd name="connsiteY17" fmla="*/ 693697 h 918356"/>
              <a:gd name="connsiteX18" fmla="*/ 2054652 w 9517857"/>
              <a:gd name="connsiteY18" fmla="*/ 656648 h 918356"/>
              <a:gd name="connsiteX19" fmla="*/ 2135144 w 9517857"/>
              <a:gd name="connsiteY19" fmla="*/ 636501 h 918356"/>
              <a:gd name="connsiteX20" fmla="*/ 2440292 w 9517857"/>
              <a:gd name="connsiteY20" fmla="*/ 593862 h 918356"/>
              <a:gd name="connsiteX21" fmla="*/ 2547829 w 9517857"/>
              <a:gd name="connsiteY21" fmla="*/ 566150 h 918356"/>
              <a:gd name="connsiteX22" fmla="*/ 2693698 w 9517857"/>
              <a:gd name="connsiteY22" fmla="*/ 560029 h 918356"/>
              <a:gd name="connsiteX23" fmla="*/ 2727306 w 9517857"/>
              <a:gd name="connsiteY23" fmla="*/ 550698 h 918356"/>
              <a:gd name="connsiteX24" fmla="*/ 3073635 w 9517857"/>
              <a:gd name="connsiteY24" fmla="*/ 491294 h 918356"/>
              <a:gd name="connsiteX25" fmla="*/ 3222071 w 9517857"/>
              <a:gd name="connsiteY25" fmla="*/ 470559 h 918356"/>
              <a:gd name="connsiteX26" fmla="*/ 3349632 w 9517857"/>
              <a:gd name="connsiteY26" fmla="*/ 432583 h 918356"/>
              <a:gd name="connsiteX27" fmla="*/ 3479593 w 9517857"/>
              <a:gd name="connsiteY27" fmla="*/ 390437 h 918356"/>
              <a:gd name="connsiteX28" fmla="*/ 3651428 w 9517857"/>
              <a:gd name="connsiteY28" fmla="*/ 361807 h 918356"/>
              <a:gd name="connsiteX29" fmla="*/ 3844133 w 9517857"/>
              <a:gd name="connsiteY29" fmla="*/ 360648 h 918356"/>
              <a:gd name="connsiteX30" fmla="*/ 3933803 w 9517857"/>
              <a:gd name="connsiteY30" fmla="*/ 357315 h 918356"/>
              <a:gd name="connsiteX31" fmla="*/ 4266740 w 9517857"/>
              <a:gd name="connsiteY31" fmla="*/ 361454 h 918356"/>
              <a:gd name="connsiteX32" fmla="*/ 4512664 w 9517857"/>
              <a:gd name="connsiteY32" fmla="*/ 319948 h 918356"/>
              <a:gd name="connsiteX33" fmla="*/ 4616423 w 9517857"/>
              <a:gd name="connsiteY33" fmla="*/ 290914 h 918356"/>
              <a:gd name="connsiteX34" fmla="*/ 4689163 w 9517857"/>
              <a:gd name="connsiteY34" fmla="*/ 272812 h 918356"/>
              <a:gd name="connsiteX35" fmla="*/ 4783273 w 9517857"/>
              <a:gd name="connsiteY35" fmla="*/ 248463 h 918356"/>
              <a:gd name="connsiteX36" fmla="*/ 4908371 w 9517857"/>
              <a:gd name="connsiteY36" fmla="*/ 243659 h 918356"/>
              <a:gd name="connsiteX37" fmla="*/ 4981173 w 9517857"/>
              <a:gd name="connsiteY37" fmla="*/ 247103 h 918356"/>
              <a:gd name="connsiteX38" fmla="*/ 5060397 w 9517857"/>
              <a:gd name="connsiteY38" fmla="*/ 263688 h 918356"/>
              <a:gd name="connsiteX39" fmla="*/ 5252996 w 9517857"/>
              <a:gd name="connsiteY39" fmla="*/ 270655 h 918356"/>
              <a:gd name="connsiteX40" fmla="*/ 5358056 w 9517857"/>
              <a:gd name="connsiteY40" fmla="*/ 247248 h 918356"/>
              <a:gd name="connsiteX41" fmla="*/ 5426496 w 9517857"/>
              <a:gd name="connsiteY41" fmla="*/ 235142 h 918356"/>
              <a:gd name="connsiteX42" fmla="*/ 5497161 w 9517857"/>
              <a:gd name="connsiteY42" fmla="*/ 228808 h 918356"/>
              <a:gd name="connsiteX43" fmla="*/ 5826043 w 9517857"/>
              <a:gd name="connsiteY43" fmla="*/ 148073 h 918356"/>
              <a:gd name="connsiteX44" fmla="*/ 6007627 w 9517857"/>
              <a:gd name="connsiteY44" fmla="*/ 147126 h 918356"/>
              <a:gd name="connsiteX45" fmla="*/ 6194152 w 9517857"/>
              <a:gd name="connsiteY45" fmla="*/ 151772 h 918356"/>
              <a:gd name="connsiteX46" fmla="*/ 6281379 w 9517857"/>
              <a:gd name="connsiteY46" fmla="*/ 181626 h 918356"/>
              <a:gd name="connsiteX47" fmla="*/ 6489033 w 9517857"/>
              <a:gd name="connsiteY47" fmla="*/ 167648 h 918356"/>
              <a:gd name="connsiteX48" fmla="*/ 6544700 w 9517857"/>
              <a:gd name="connsiteY48" fmla="*/ 167161 h 918356"/>
              <a:gd name="connsiteX49" fmla="*/ 6648353 w 9517857"/>
              <a:gd name="connsiteY49" fmla="*/ 172250 h 918356"/>
              <a:gd name="connsiteX50" fmla="*/ 6736227 w 9517857"/>
              <a:gd name="connsiteY50" fmla="*/ 173216 h 918356"/>
              <a:gd name="connsiteX51" fmla="*/ 6977218 w 9517857"/>
              <a:gd name="connsiteY51" fmla="*/ 184289 h 918356"/>
              <a:gd name="connsiteX52" fmla="*/ 7065221 w 9517857"/>
              <a:gd name="connsiteY52" fmla="*/ 227531 h 918356"/>
              <a:gd name="connsiteX53" fmla="*/ 7358195 w 9517857"/>
              <a:gd name="connsiteY53" fmla="*/ 251740 h 918356"/>
              <a:gd name="connsiteX54" fmla="*/ 7565449 w 9517857"/>
              <a:gd name="connsiteY54" fmla="*/ 258950 h 918356"/>
              <a:gd name="connsiteX55" fmla="*/ 7599285 w 9517857"/>
              <a:gd name="connsiteY55" fmla="*/ 266021 h 918356"/>
              <a:gd name="connsiteX56" fmla="*/ 7644411 w 9517857"/>
              <a:gd name="connsiteY56" fmla="*/ 258986 h 918356"/>
              <a:gd name="connsiteX57" fmla="*/ 7965805 w 9517857"/>
              <a:gd name="connsiteY57" fmla="*/ 200355 h 918356"/>
              <a:gd name="connsiteX58" fmla="*/ 8147401 w 9517857"/>
              <a:gd name="connsiteY58" fmla="*/ 205617 h 918356"/>
              <a:gd name="connsiteX59" fmla="*/ 8256033 w 9517857"/>
              <a:gd name="connsiteY59" fmla="*/ 193713 h 918356"/>
              <a:gd name="connsiteX60" fmla="*/ 8614948 w 9517857"/>
              <a:gd name="connsiteY60" fmla="*/ 168247 h 918356"/>
              <a:gd name="connsiteX61" fmla="*/ 8715976 w 9517857"/>
              <a:gd name="connsiteY61" fmla="*/ 178374 h 918356"/>
              <a:gd name="connsiteX62" fmla="*/ 8778827 w 9517857"/>
              <a:gd name="connsiteY62" fmla="*/ 172936 h 918356"/>
              <a:gd name="connsiteX63" fmla="*/ 8855248 w 9517857"/>
              <a:gd name="connsiteY63" fmla="*/ 143149 h 918356"/>
              <a:gd name="connsiteX64" fmla="*/ 9010380 w 9517857"/>
              <a:gd name="connsiteY64" fmla="*/ 91891 h 918356"/>
              <a:gd name="connsiteX65" fmla="*/ 9110856 w 9517857"/>
              <a:gd name="connsiteY65" fmla="*/ 70997 h 918356"/>
              <a:gd name="connsiteX66" fmla="*/ 9268817 w 9517857"/>
              <a:gd name="connsiteY66" fmla="*/ 53082 h 918356"/>
              <a:gd name="connsiteX67" fmla="*/ 9316667 w 9517857"/>
              <a:gd name="connsiteY67" fmla="*/ 45047 h 918356"/>
              <a:gd name="connsiteX68" fmla="*/ 9428209 w 9517857"/>
              <a:gd name="connsiteY68" fmla="*/ 29923 h 918356"/>
              <a:gd name="connsiteX69" fmla="*/ 9488916 w 9517857"/>
              <a:gd name="connsiteY6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142754 w 9517857"/>
              <a:gd name="connsiteY15" fmla="*/ 725374 h 918356"/>
              <a:gd name="connsiteX16" fmla="*/ 1218120 w 9517857"/>
              <a:gd name="connsiteY16" fmla="*/ 713280 h 918356"/>
              <a:gd name="connsiteX17" fmla="*/ 1580688 w 9517857"/>
              <a:gd name="connsiteY17" fmla="*/ 693697 h 918356"/>
              <a:gd name="connsiteX18" fmla="*/ 2054652 w 9517857"/>
              <a:gd name="connsiteY18" fmla="*/ 656648 h 918356"/>
              <a:gd name="connsiteX19" fmla="*/ 2135144 w 9517857"/>
              <a:gd name="connsiteY19" fmla="*/ 636501 h 918356"/>
              <a:gd name="connsiteX20" fmla="*/ 2440292 w 9517857"/>
              <a:gd name="connsiteY20" fmla="*/ 593862 h 918356"/>
              <a:gd name="connsiteX21" fmla="*/ 2547829 w 9517857"/>
              <a:gd name="connsiteY21" fmla="*/ 566150 h 918356"/>
              <a:gd name="connsiteX22" fmla="*/ 2693698 w 9517857"/>
              <a:gd name="connsiteY22" fmla="*/ 560029 h 918356"/>
              <a:gd name="connsiteX23" fmla="*/ 2727306 w 9517857"/>
              <a:gd name="connsiteY23" fmla="*/ 550698 h 918356"/>
              <a:gd name="connsiteX24" fmla="*/ 3073635 w 9517857"/>
              <a:gd name="connsiteY24" fmla="*/ 491294 h 918356"/>
              <a:gd name="connsiteX25" fmla="*/ 3222071 w 9517857"/>
              <a:gd name="connsiteY25" fmla="*/ 470559 h 918356"/>
              <a:gd name="connsiteX26" fmla="*/ 3349632 w 9517857"/>
              <a:gd name="connsiteY26" fmla="*/ 432583 h 918356"/>
              <a:gd name="connsiteX27" fmla="*/ 3479593 w 9517857"/>
              <a:gd name="connsiteY27" fmla="*/ 390437 h 918356"/>
              <a:gd name="connsiteX28" fmla="*/ 3651428 w 9517857"/>
              <a:gd name="connsiteY28" fmla="*/ 361807 h 918356"/>
              <a:gd name="connsiteX29" fmla="*/ 3844133 w 9517857"/>
              <a:gd name="connsiteY29" fmla="*/ 360648 h 918356"/>
              <a:gd name="connsiteX30" fmla="*/ 3933803 w 9517857"/>
              <a:gd name="connsiteY30" fmla="*/ 357315 h 918356"/>
              <a:gd name="connsiteX31" fmla="*/ 4266740 w 9517857"/>
              <a:gd name="connsiteY31" fmla="*/ 361454 h 918356"/>
              <a:gd name="connsiteX32" fmla="*/ 4512664 w 9517857"/>
              <a:gd name="connsiteY32" fmla="*/ 319948 h 918356"/>
              <a:gd name="connsiteX33" fmla="*/ 4616423 w 9517857"/>
              <a:gd name="connsiteY33" fmla="*/ 290914 h 918356"/>
              <a:gd name="connsiteX34" fmla="*/ 4689163 w 9517857"/>
              <a:gd name="connsiteY34" fmla="*/ 272812 h 918356"/>
              <a:gd name="connsiteX35" fmla="*/ 4783273 w 9517857"/>
              <a:gd name="connsiteY35" fmla="*/ 248463 h 918356"/>
              <a:gd name="connsiteX36" fmla="*/ 4908371 w 9517857"/>
              <a:gd name="connsiteY36" fmla="*/ 243659 h 918356"/>
              <a:gd name="connsiteX37" fmla="*/ 4981173 w 9517857"/>
              <a:gd name="connsiteY37" fmla="*/ 247103 h 918356"/>
              <a:gd name="connsiteX38" fmla="*/ 5060397 w 9517857"/>
              <a:gd name="connsiteY38" fmla="*/ 263688 h 918356"/>
              <a:gd name="connsiteX39" fmla="*/ 5252996 w 9517857"/>
              <a:gd name="connsiteY39" fmla="*/ 270655 h 918356"/>
              <a:gd name="connsiteX40" fmla="*/ 5358056 w 9517857"/>
              <a:gd name="connsiteY40" fmla="*/ 247248 h 918356"/>
              <a:gd name="connsiteX41" fmla="*/ 5426496 w 9517857"/>
              <a:gd name="connsiteY41" fmla="*/ 235142 h 918356"/>
              <a:gd name="connsiteX42" fmla="*/ 5497161 w 9517857"/>
              <a:gd name="connsiteY42" fmla="*/ 228808 h 918356"/>
              <a:gd name="connsiteX43" fmla="*/ 5826043 w 9517857"/>
              <a:gd name="connsiteY43" fmla="*/ 148073 h 918356"/>
              <a:gd name="connsiteX44" fmla="*/ 6007627 w 9517857"/>
              <a:gd name="connsiteY44" fmla="*/ 147126 h 918356"/>
              <a:gd name="connsiteX45" fmla="*/ 6194152 w 9517857"/>
              <a:gd name="connsiteY45" fmla="*/ 151772 h 918356"/>
              <a:gd name="connsiteX46" fmla="*/ 6281379 w 9517857"/>
              <a:gd name="connsiteY46" fmla="*/ 181626 h 918356"/>
              <a:gd name="connsiteX47" fmla="*/ 6489033 w 9517857"/>
              <a:gd name="connsiteY47" fmla="*/ 167648 h 918356"/>
              <a:gd name="connsiteX48" fmla="*/ 6544700 w 9517857"/>
              <a:gd name="connsiteY48" fmla="*/ 167161 h 918356"/>
              <a:gd name="connsiteX49" fmla="*/ 6648353 w 9517857"/>
              <a:gd name="connsiteY49" fmla="*/ 172250 h 918356"/>
              <a:gd name="connsiteX50" fmla="*/ 6736227 w 9517857"/>
              <a:gd name="connsiteY50" fmla="*/ 173216 h 918356"/>
              <a:gd name="connsiteX51" fmla="*/ 6977218 w 9517857"/>
              <a:gd name="connsiteY51" fmla="*/ 184289 h 918356"/>
              <a:gd name="connsiteX52" fmla="*/ 7065221 w 9517857"/>
              <a:gd name="connsiteY52" fmla="*/ 227531 h 918356"/>
              <a:gd name="connsiteX53" fmla="*/ 7358195 w 9517857"/>
              <a:gd name="connsiteY53" fmla="*/ 251740 h 918356"/>
              <a:gd name="connsiteX54" fmla="*/ 7565449 w 9517857"/>
              <a:gd name="connsiteY54" fmla="*/ 258950 h 918356"/>
              <a:gd name="connsiteX55" fmla="*/ 7599285 w 9517857"/>
              <a:gd name="connsiteY55" fmla="*/ 266021 h 918356"/>
              <a:gd name="connsiteX56" fmla="*/ 7644411 w 9517857"/>
              <a:gd name="connsiteY56" fmla="*/ 258986 h 918356"/>
              <a:gd name="connsiteX57" fmla="*/ 7965805 w 9517857"/>
              <a:gd name="connsiteY57" fmla="*/ 200355 h 918356"/>
              <a:gd name="connsiteX58" fmla="*/ 8147401 w 9517857"/>
              <a:gd name="connsiteY58" fmla="*/ 205617 h 918356"/>
              <a:gd name="connsiteX59" fmla="*/ 8256033 w 9517857"/>
              <a:gd name="connsiteY59" fmla="*/ 193713 h 918356"/>
              <a:gd name="connsiteX60" fmla="*/ 8614948 w 9517857"/>
              <a:gd name="connsiteY60" fmla="*/ 168247 h 918356"/>
              <a:gd name="connsiteX61" fmla="*/ 8715976 w 9517857"/>
              <a:gd name="connsiteY61" fmla="*/ 178374 h 918356"/>
              <a:gd name="connsiteX62" fmla="*/ 8778827 w 9517857"/>
              <a:gd name="connsiteY62" fmla="*/ 172936 h 918356"/>
              <a:gd name="connsiteX63" fmla="*/ 8855248 w 9517857"/>
              <a:gd name="connsiteY63" fmla="*/ 143149 h 918356"/>
              <a:gd name="connsiteX64" fmla="*/ 9010380 w 9517857"/>
              <a:gd name="connsiteY64" fmla="*/ 91891 h 918356"/>
              <a:gd name="connsiteX65" fmla="*/ 9110856 w 9517857"/>
              <a:gd name="connsiteY65" fmla="*/ 70997 h 918356"/>
              <a:gd name="connsiteX66" fmla="*/ 9268817 w 9517857"/>
              <a:gd name="connsiteY66" fmla="*/ 53082 h 918356"/>
              <a:gd name="connsiteX67" fmla="*/ 9316667 w 9517857"/>
              <a:gd name="connsiteY67" fmla="*/ 45047 h 918356"/>
              <a:gd name="connsiteX68" fmla="*/ 9428209 w 9517857"/>
              <a:gd name="connsiteY68" fmla="*/ 29923 h 918356"/>
              <a:gd name="connsiteX69" fmla="*/ 9488916 w 9517857"/>
              <a:gd name="connsiteY6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5060397 w 9517857"/>
              <a:gd name="connsiteY35" fmla="*/ 263688 h 918356"/>
              <a:gd name="connsiteX36" fmla="*/ 5252996 w 9517857"/>
              <a:gd name="connsiteY36" fmla="*/ 270655 h 918356"/>
              <a:gd name="connsiteX37" fmla="*/ 5358056 w 9517857"/>
              <a:gd name="connsiteY37" fmla="*/ 247248 h 918356"/>
              <a:gd name="connsiteX38" fmla="*/ 5426496 w 9517857"/>
              <a:gd name="connsiteY38" fmla="*/ 235142 h 918356"/>
              <a:gd name="connsiteX39" fmla="*/ 5497161 w 9517857"/>
              <a:gd name="connsiteY39" fmla="*/ 228808 h 918356"/>
              <a:gd name="connsiteX40" fmla="*/ 5826043 w 9517857"/>
              <a:gd name="connsiteY40" fmla="*/ 148073 h 918356"/>
              <a:gd name="connsiteX41" fmla="*/ 6007627 w 9517857"/>
              <a:gd name="connsiteY41" fmla="*/ 147126 h 918356"/>
              <a:gd name="connsiteX42" fmla="*/ 6194152 w 9517857"/>
              <a:gd name="connsiteY42" fmla="*/ 151772 h 918356"/>
              <a:gd name="connsiteX43" fmla="*/ 6281379 w 9517857"/>
              <a:gd name="connsiteY43" fmla="*/ 181626 h 918356"/>
              <a:gd name="connsiteX44" fmla="*/ 6489033 w 9517857"/>
              <a:gd name="connsiteY44" fmla="*/ 167648 h 918356"/>
              <a:gd name="connsiteX45" fmla="*/ 6544700 w 9517857"/>
              <a:gd name="connsiteY45" fmla="*/ 167161 h 918356"/>
              <a:gd name="connsiteX46" fmla="*/ 6648353 w 9517857"/>
              <a:gd name="connsiteY46" fmla="*/ 172250 h 918356"/>
              <a:gd name="connsiteX47" fmla="*/ 6736227 w 9517857"/>
              <a:gd name="connsiteY47" fmla="*/ 173216 h 918356"/>
              <a:gd name="connsiteX48" fmla="*/ 6977218 w 9517857"/>
              <a:gd name="connsiteY48" fmla="*/ 184289 h 918356"/>
              <a:gd name="connsiteX49" fmla="*/ 7065221 w 9517857"/>
              <a:gd name="connsiteY49" fmla="*/ 227531 h 918356"/>
              <a:gd name="connsiteX50" fmla="*/ 7358195 w 9517857"/>
              <a:gd name="connsiteY50" fmla="*/ 251740 h 918356"/>
              <a:gd name="connsiteX51" fmla="*/ 7565449 w 9517857"/>
              <a:gd name="connsiteY51" fmla="*/ 258950 h 918356"/>
              <a:gd name="connsiteX52" fmla="*/ 7599285 w 9517857"/>
              <a:gd name="connsiteY52" fmla="*/ 266021 h 918356"/>
              <a:gd name="connsiteX53" fmla="*/ 7644411 w 9517857"/>
              <a:gd name="connsiteY53" fmla="*/ 258986 h 918356"/>
              <a:gd name="connsiteX54" fmla="*/ 7965805 w 9517857"/>
              <a:gd name="connsiteY54" fmla="*/ 200355 h 918356"/>
              <a:gd name="connsiteX55" fmla="*/ 8147401 w 9517857"/>
              <a:gd name="connsiteY55" fmla="*/ 205617 h 918356"/>
              <a:gd name="connsiteX56" fmla="*/ 8256033 w 9517857"/>
              <a:gd name="connsiteY56" fmla="*/ 193713 h 918356"/>
              <a:gd name="connsiteX57" fmla="*/ 8614948 w 9517857"/>
              <a:gd name="connsiteY57" fmla="*/ 168247 h 918356"/>
              <a:gd name="connsiteX58" fmla="*/ 8715976 w 9517857"/>
              <a:gd name="connsiteY58" fmla="*/ 178374 h 918356"/>
              <a:gd name="connsiteX59" fmla="*/ 8778827 w 9517857"/>
              <a:gd name="connsiteY59" fmla="*/ 172936 h 918356"/>
              <a:gd name="connsiteX60" fmla="*/ 8855248 w 9517857"/>
              <a:gd name="connsiteY60" fmla="*/ 143149 h 918356"/>
              <a:gd name="connsiteX61" fmla="*/ 9010380 w 9517857"/>
              <a:gd name="connsiteY61" fmla="*/ 91891 h 918356"/>
              <a:gd name="connsiteX62" fmla="*/ 9110856 w 9517857"/>
              <a:gd name="connsiteY62" fmla="*/ 70997 h 918356"/>
              <a:gd name="connsiteX63" fmla="*/ 9268817 w 9517857"/>
              <a:gd name="connsiteY63" fmla="*/ 53082 h 918356"/>
              <a:gd name="connsiteX64" fmla="*/ 9316667 w 9517857"/>
              <a:gd name="connsiteY64" fmla="*/ 45047 h 918356"/>
              <a:gd name="connsiteX65" fmla="*/ 9428209 w 9517857"/>
              <a:gd name="connsiteY65" fmla="*/ 29923 h 918356"/>
              <a:gd name="connsiteX66" fmla="*/ 9488916 w 9517857"/>
              <a:gd name="connsiteY6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65449 w 9517857"/>
              <a:gd name="connsiteY50" fmla="*/ 258950 h 918356"/>
              <a:gd name="connsiteX51" fmla="*/ 7599285 w 9517857"/>
              <a:gd name="connsiteY51" fmla="*/ 266021 h 918356"/>
              <a:gd name="connsiteX52" fmla="*/ 7644411 w 9517857"/>
              <a:gd name="connsiteY52" fmla="*/ 258986 h 918356"/>
              <a:gd name="connsiteX53" fmla="*/ 7965805 w 9517857"/>
              <a:gd name="connsiteY53" fmla="*/ 200355 h 918356"/>
              <a:gd name="connsiteX54" fmla="*/ 8147401 w 9517857"/>
              <a:gd name="connsiteY54" fmla="*/ 205617 h 918356"/>
              <a:gd name="connsiteX55" fmla="*/ 8256033 w 9517857"/>
              <a:gd name="connsiteY55" fmla="*/ 193713 h 918356"/>
              <a:gd name="connsiteX56" fmla="*/ 8614948 w 9517857"/>
              <a:gd name="connsiteY56" fmla="*/ 168247 h 918356"/>
              <a:gd name="connsiteX57" fmla="*/ 8715976 w 9517857"/>
              <a:gd name="connsiteY57" fmla="*/ 178374 h 918356"/>
              <a:gd name="connsiteX58" fmla="*/ 8778827 w 9517857"/>
              <a:gd name="connsiteY58" fmla="*/ 172936 h 918356"/>
              <a:gd name="connsiteX59" fmla="*/ 8855248 w 9517857"/>
              <a:gd name="connsiteY59" fmla="*/ 143149 h 918356"/>
              <a:gd name="connsiteX60" fmla="*/ 9010380 w 9517857"/>
              <a:gd name="connsiteY60" fmla="*/ 91891 h 918356"/>
              <a:gd name="connsiteX61" fmla="*/ 9110856 w 9517857"/>
              <a:gd name="connsiteY61" fmla="*/ 70997 h 918356"/>
              <a:gd name="connsiteX62" fmla="*/ 9268817 w 9517857"/>
              <a:gd name="connsiteY62" fmla="*/ 53082 h 918356"/>
              <a:gd name="connsiteX63" fmla="*/ 9316667 w 9517857"/>
              <a:gd name="connsiteY63" fmla="*/ 45047 h 918356"/>
              <a:gd name="connsiteX64" fmla="*/ 9428209 w 9517857"/>
              <a:gd name="connsiteY64" fmla="*/ 29923 h 918356"/>
              <a:gd name="connsiteX65" fmla="*/ 9488916 w 9517857"/>
              <a:gd name="connsiteY6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33497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736227 w 9517857"/>
              <a:gd name="connsiteY45" fmla="*/ 173216 h 918356"/>
              <a:gd name="connsiteX46" fmla="*/ 6977218 w 9517857"/>
              <a:gd name="connsiteY46" fmla="*/ 184289 h 918356"/>
              <a:gd name="connsiteX47" fmla="*/ 7065221 w 9517857"/>
              <a:gd name="connsiteY47" fmla="*/ 227531 h 918356"/>
              <a:gd name="connsiteX48" fmla="*/ 7358195 w 9517857"/>
              <a:gd name="connsiteY48" fmla="*/ 251740 h 918356"/>
              <a:gd name="connsiteX49" fmla="*/ 7599285 w 9517857"/>
              <a:gd name="connsiteY49" fmla="*/ 266021 h 918356"/>
              <a:gd name="connsiteX50" fmla="*/ 7644411 w 9517857"/>
              <a:gd name="connsiteY50" fmla="*/ 258986 h 918356"/>
              <a:gd name="connsiteX51" fmla="*/ 7965805 w 9517857"/>
              <a:gd name="connsiteY51" fmla="*/ 200355 h 918356"/>
              <a:gd name="connsiteX52" fmla="*/ 8147401 w 9517857"/>
              <a:gd name="connsiteY52" fmla="*/ 205617 h 918356"/>
              <a:gd name="connsiteX53" fmla="*/ 8256033 w 9517857"/>
              <a:gd name="connsiteY53" fmla="*/ 193713 h 918356"/>
              <a:gd name="connsiteX54" fmla="*/ 8614948 w 9517857"/>
              <a:gd name="connsiteY54" fmla="*/ 168247 h 918356"/>
              <a:gd name="connsiteX55" fmla="*/ 8715976 w 9517857"/>
              <a:gd name="connsiteY55" fmla="*/ 178374 h 918356"/>
              <a:gd name="connsiteX56" fmla="*/ 8778827 w 9517857"/>
              <a:gd name="connsiteY56" fmla="*/ 172936 h 918356"/>
              <a:gd name="connsiteX57" fmla="*/ 8855248 w 9517857"/>
              <a:gd name="connsiteY57" fmla="*/ 143149 h 918356"/>
              <a:gd name="connsiteX58" fmla="*/ 9010380 w 9517857"/>
              <a:gd name="connsiteY58" fmla="*/ 91891 h 918356"/>
              <a:gd name="connsiteX59" fmla="*/ 9110856 w 9517857"/>
              <a:gd name="connsiteY59" fmla="*/ 70997 h 918356"/>
              <a:gd name="connsiteX60" fmla="*/ 9268817 w 9517857"/>
              <a:gd name="connsiteY60" fmla="*/ 53082 h 918356"/>
              <a:gd name="connsiteX61" fmla="*/ 9316667 w 9517857"/>
              <a:gd name="connsiteY61" fmla="*/ 45047 h 918356"/>
              <a:gd name="connsiteX62" fmla="*/ 9428209 w 9517857"/>
              <a:gd name="connsiteY62" fmla="*/ 29923 h 918356"/>
              <a:gd name="connsiteX63" fmla="*/ 9488916 w 9517857"/>
              <a:gd name="connsiteY6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736227 w 9517857"/>
              <a:gd name="connsiteY45" fmla="*/ 173216 h 918356"/>
              <a:gd name="connsiteX46" fmla="*/ 6977218 w 9517857"/>
              <a:gd name="connsiteY46" fmla="*/ 184289 h 918356"/>
              <a:gd name="connsiteX47" fmla="*/ 7065221 w 9517857"/>
              <a:gd name="connsiteY47" fmla="*/ 227531 h 918356"/>
              <a:gd name="connsiteX48" fmla="*/ 7358195 w 9517857"/>
              <a:gd name="connsiteY48" fmla="*/ 251740 h 918356"/>
              <a:gd name="connsiteX49" fmla="*/ 7599285 w 9517857"/>
              <a:gd name="connsiteY49" fmla="*/ 266021 h 918356"/>
              <a:gd name="connsiteX50" fmla="*/ 7644411 w 9517857"/>
              <a:gd name="connsiteY50" fmla="*/ 258986 h 918356"/>
              <a:gd name="connsiteX51" fmla="*/ 7965805 w 9517857"/>
              <a:gd name="connsiteY51" fmla="*/ 200355 h 918356"/>
              <a:gd name="connsiteX52" fmla="*/ 8147401 w 9517857"/>
              <a:gd name="connsiteY52" fmla="*/ 205617 h 918356"/>
              <a:gd name="connsiteX53" fmla="*/ 8256033 w 9517857"/>
              <a:gd name="connsiteY53" fmla="*/ 193713 h 918356"/>
              <a:gd name="connsiteX54" fmla="*/ 8614948 w 9517857"/>
              <a:gd name="connsiteY54" fmla="*/ 168247 h 918356"/>
              <a:gd name="connsiteX55" fmla="*/ 8715976 w 9517857"/>
              <a:gd name="connsiteY55" fmla="*/ 178374 h 918356"/>
              <a:gd name="connsiteX56" fmla="*/ 8778827 w 9517857"/>
              <a:gd name="connsiteY56" fmla="*/ 172936 h 918356"/>
              <a:gd name="connsiteX57" fmla="*/ 8855248 w 9517857"/>
              <a:gd name="connsiteY57" fmla="*/ 143149 h 918356"/>
              <a:gd name="connsiteX58" fmla="*/ 9010380 w 9517857"/>
              <a:gd name="connsiteY58" fmla="*/ 91891 h 918356"/>
              <a:gd name="connsiteX59" fmla="*/ 9110856 w 9517857"/>
              <a:gd name="connsiteY59" fmla="*/ 70997 h 918356"/>
              <a:gd name="connsiteX60" fmla="*/ 9268817 w 9517857"/>
              <a:gd name="connsiteY60" fmla="*/ 53082 h 918356"/>
              <a:gd name="connsiteX61" fmla="*/ 9316667 w 9517857"/>
              <a:gd name="connsiteY61" fmla="*/ 45047 h 918356"/>
              <a:gd name="connsiteX62" fmla="*/ 9428209 w 9517857"/>
              <a:gd name="connsiteY62" fmla="*/ 29923 h 918356"/>
              <a:gd name="connsiteX63" fmla="*/ 9488916 w 9517857"/>
              <a:gd name="connsiteY6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17857" h="918356">
                <a:moveTo>
                  <a:pt x="9488916" y="0"/>
                </a:moveTo>
                <a:cubicBezTo>
                  <a:pt x="9488916" y="4"/>
                  <a:pt x="9517857" y="8"/>
                  <a:pt x="9517857" y="12"/>
                </a:cubicBezTo>
                <a:lnTo>
                  <a:pt x="9517857" y="918356"/>
                </a:lnTo>
                <a:lnTo>
                  <a:pt x="14604" y="918356"/>
                </a:lnTo>
                <a:lnTo>
                  <a:pt x="12841" y="917763"/>
                </a:lnTo>
                <a:cubicBezTo>
                  <a:pt x="4532" y="914864"/>
                  <a:pt x="-773" y="912807"/>
                  <a:pt x="93" y="912471"/>
                </a:cubicBezTo>
                <a:cubicBezTo>
                  <a:pt x="43787" y="896774"/>
                  <a:pt x="165164" y="876200"/>
                  <a:pt x="275005" y="823579"/>
                </a:cubicBezTo>
                <a:cubicBezTo>
                  <a:pt x="303983" y="822437"/>
                  <a:pt x="463362" y="797521"/>
                  <a:pt x="587824" y="798195"/>
                </a:cubicBezTo>
                <a:cubicBezTo>
                  <a:pt x="671820" y="782014"/>
                  <a:pt x="709249" y="756211"/>
                  <a:pt x="752936" y="742843"/>
                </a:cubicBezTo>
                <a:cubicBezTo>
                  <a:pt x="753143" y="742108"/>
                  <a:pt x="855524" y="731802"/>
                  <a:pt x="855732" y="731068"/>
                </a:cubicBezTo>
                <a:lnTo>
                  <a:pt x="901402" y="729045"/>
                </a:lnTo>
                <a:lnTo>
                  <a:pt x="930946" y="734046"/>
                </a:lnTo>
                <a:lnTo>
                  <a:pt x="986250" y="713530"/>
                </a:lnTo>
                <a:lnTo>
                  <a:pt x="1013752" y="713361"/>
                </a:lnTo>
                <a:lnTo>
                  <a:pt x="1142754" y="725374"/>
                </a:lnTo>
                <a:cubicBezTo>
                  <a:pt x="1161934" y="741488"/>
                  <a:pt x="1192998" y="730741"/>
                  <a:pt x="1218120" y="713280"/>
                </a:cubicBezTo>
                <a:cubicBezTo>
                  <a:pt x="1288137" y="728145"/>
                  <a:pt x="1441266" y="703136"/>
                  <a:pt x="1580688" y="693697"/>
                </a:cubicBezTo>
                <a:cubicBezTo>
                  <a:pt x="1690220" y="687940"/>
                  <a:pt x="1953329" y="686327"/>
                  <a:pt x="2054652" y="656648"/>
                </a:cubicBezTo>
                <a:cubicBezTo>
                  <a:pt x="2197919" y="640009"/>
                  <a:pt x="2242213" y="602231"/>
                  <a:pt x="2440292" y="593862"/>
                </a:cubicBezTo>
                <a:cubicBezTo>
                  <a:pt x="2498054" y="570795"/>
                  <a:pt x="2487814" y="582373"/>
                  <a:pt x="2547829" y="566150"/>
                </a:cubicBezTo>
                <a:cubicBezTo>
                  <a:pt x="2590063" y="560511"/>
                  <a:pt x="2663785" y="562604"/>
                  <a:pt x="2693698" y="560029"/>
                </a:cubicBezTo>
                <a:lnTo>
                  <a:pt x="2727306" y="550698"/>
                </a:lnTo>
                <a:cubicBezTo>
                  <a:pt x="2848692" y="554400"/>
                  <a:pt x="2958192" y="511095"/>
                  <a:pt x="3073635" y="491294"/>
                </a:cubicBezTo>
                <a:cubicBezTo>
                  <a:pt x="3106872" y="496624"/>
                  <a:pt x="3205785" y="487718"/>
                  <a:pt x="3222071" y="470559"/>
                </a:cubicBezTo>
                <a:cubicBezTo>
                  <a:pt x="3268071" y="460774"/>
                  <a:pt x="3306712" y="445937"/>
                  <a:pt x="3349632" y="432583"/>
                </a:cubicBezTo>
                <a:cubicBezTo>
                  <a:pt x="3395846" y="408723"/>
                  <a:pt x="3413121" y="424108"/>
                  <a:pt x="3479593" y="390437"/>
                </a:cubicBezTo>
                <a:cubicBezTo>
                  <a:pt x="3529028" y="395323"/>
                  <a:pt x="3558345" y="374635"/>
                  <a:pt x="3651428" y="361807"/>
                </a:cubicBezTo>
                <a:cubicBezTo>
                  <a:pt x="3712185" y="356842"/>
                  <a:pt x="3797071" y="361397"/>
                  <a:pt x="3844133" y="360648"/>
                </a:cubicBezTo>
                <a:cubicBezTo>
                  <a:pt x="3874763" y="358421"/>
                  <a:pt x="3894424" y="355381"/>
                  <a:pt x="3933803" y="357315"/>
                </a:cubicBezTo>
                <a:cubicBezTo>
                  <a:pt x="4070513" y="389944"/>
                  <a:pt x="4159924" y="363190"/>
                  <a:pt x="4266740" y="361454"/>
                </a:cubicBezTo>
                <a:cubicBezTo>
                  <a:pt x="4363217" y="355226"/>
                  <a:pt x="4418727" y="331705"/>
                  <a:pt x="4512664" y="319948"/>
                </a:cubicBezTo>
                <a:cubicBezTo>
                  <a:pt x="4570011" y="315138"/>
                  <a:pt x="4557768" y="315381"/>
                  <a:pt x="4616423" y="290914"/>
                </a:cubicBezTo>
                <a:cubicBezTo>
                  <a:pt x="4661524" y="279000"/>
                  <a:pt x="4734615" y="256339"/>
                  <a:pt x="4783273" y="248463"/>
                </a:cubicBezTo>
                <a:cubicBezTo>
                  <a:pt x="4821293" y="243604"/>
                  <a:pt x="4827846" y="257317"/>
                  <a:pt x="4908371" y="243659"/>
                </a:cubicBezTo>
                <a:cubicBezTo>
                  <a:pt x="4986658" y="247358"/>
                  <a:pt x="5178049" y="283488"/>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08968" y="179307"/>
                  <a:pt x="5723211" y="165860"/>
                  <a:pt x="5826043" y="148073"/>
                </a:cubicBezTo>
                <a:cubicBezTo>
                  <a:pt x="5943127" y="133166"/>
                  <a:pt x="5887129" y="193078"/>
                  <a:pt x="6007627" y="147126"/>
                </a:cubicBezTo>
                <a:cubicBezTo>
                  <a:pt x="6068978" y="147742"/>
                  <a:pt x="6148527" y="146022"/>
                  <a:pt x="6194152" y="151772"/>
                </a:cubicBezTo>
                <a:cubicBezTo>
                  <a:pt x="6222009" y="167972"/>
                  <a:pt x="6263706" y="156680"/>
                  <a:pt x="6281379" y="181626"/>
                </a:cubicBezTo>
                <a:cubicBezTo>
                  <a:pt x="6323773" y="183727"/>
                  <a:pt x="6445146" y="170059"/>
                  <a:pt x="6489033" y="167648"/>
                </a:cubicBezTo>
                <a:cubicBezTo>
                  <a:pt x="6545473" y="165758"/>
                  <a:pt x="6493438" y="156983"/>
                  <a:pt x="6544700" y="167161"/>
                </a:cubicBezTo>
                <a:cubicBezTo>
                  <a:pt x="6608542" y="169179"/>
                  <a:pt x="6633758" y="161125"/>
                  <a:pt x="6736227" y="173216"/>
                </a:cubicBezTo>
                <a:cubicBezTo>
                  <a:pt x="6813963" y="164284"/>
                  <a:pt x="6888143" y="181296"/>
                  <a:pt x="6977218" y="184289"/>
                </a:cubicBezTo>
                <a:cubicBezTo>
                  <a:pt x="7040424" y="188318"/>
                  <a:pt x="7001725" y="216289"/>
                  <a:pt x="7065221" y="227531"/>
                </a:cubicBezTo>
                <a:cubicBezTo>
                  <a:pt x="7128717" y="238773"/>
                  <a:pt x="7283197" y="241480"/>
                  <a:pt x="7358195" y="251740"/>
                </a:cubicBezTo>
                <a:cubicBezTo>
                  <a:pt x="7482863" y="251440"/>
                  <a:pt x="7483241" y="278242"/>
                  <a:pt x="7599285" y="266021"/>
                </a:cubicBezTo>
                <a:cubicBezTo>
                  <a:pt x="7611616" y="262940"/>
                  <a:pt x="7602325" y="281791"/>
                  <a:pt x="7644411" y="258986"/>
                </a:cubicBezTo>
                <a:cubicBezTo>
                  <a:pt x="7708470" y="261472"/>
                  <a:pt x="7881974" y="209250"/>
                  <a:pt x="7965805" y="200355"/>
                </a:cubicBezTo>
                <a:cubicBezTo>
                  <a:pt x="8039440" y="223688"/>
                  <a:pt x="8063651" y="191475"/>
                  <a:pt x="8147401" y="205617"/>
                </a:cubicBezTo>
                <a:cubicBezTo>
                  <a:pt x="8166453" y="196610"/>
                  <a:pt x="8225048" y="207099"/>
                  <a:pt x="8256033" y="193713"/>
                </a:cubicBezTo>
                <a:cubicBezTo>
                  <a:pt x="8333957" y="187485"/>
                  <a:pt x="8410522" y="174161"/>
                  <a:pt x="8614948" y="168247"/>
                </a:cubicBezTo>
                <a:cubicBezTo>
                  <a:pt x="8643157" y="173528"/>
                  <a:pt x="8664949" y="183631"/>
                  <a:pt x="8715976" y="178374"/>
                </a:cubicBezTo>
                <a:cubicBezTo>
                  <a:pt x="8737194" y="188216"/>
                  <a:pt x="8738009" y="189511"/>
                  <a:pt x="8778827" y="172936"/>
                </a:cubicBezTo>
                <a:cubicBezTo>
                  <a:pt x="8806309" y="165993"/>
                  <a:pt x="8813197" y="165802"/>
                  <a:pt x="8855248" y="143149"/>
                </a:cubicBezTo>
                <a:cubicBezTo>
                  <a:pt x="8915094" y="111285"/>
                  <a:pt x="8990027" y="124198"/>
                  <a:pt x="9010380" y="91891"/>
                </a:cubicBezTo>
                <a:cubicBezTo>
                  <a:pt x="9027103" y="89553"/>
                  <a:pt x="9092266" y="72386"/>
                  <a:pt x="9110856" y="70997"/>
                </a:cubicBezTo>
                <a:cubicBezTo>
                  <a:pt x="9153978" y="71359"/>
                  <a:pt x="9209809" y="53285"/>
                  <a:pt x="9268817" y="53082"/>
                </a:cubicBezTo>
                <a:cubicBezTo>
                  <a:pt x="9279136" y="58888"/>
                  <a:pt x="9292736" y="36520"/>
                  <a:pt x="9316667" y="45047"/>
                </a:cubicBezTo>
                <a:cubicBezTo>
                  <a:pt x="9352186" y="45862"/>
                  <a:pt x="9390008" y="39799"/>
                  <a:pt x="9428209" y="29923"/>
                </a:cubicBezTo>
                <a:lnTo>
                  <a:pt x="9488916" y="0"/>
                </a:lnTo>
                <a:close/>
              </a:path>
            </a:pathLst>
          </a:custGeom>
          <a:blipFill>
            <a:blip r:embed="rId3"/>
            <a:tile tx="0" ty="0" sx="70000" sy="7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49F5A1-D3B4-6EBA-B009-A36D2FD93670}"/>
              </a:ext>
            </a:extLst>
          </p:cNvPr>
          <p:cNvSpPr>
            <a:spLocks noGrp="1"/>
          </p:cNvSpPr>
          <p:nvPr>
            <p:ph type="ctrTitle"/>
          </p:nvPr>
        </p:nvSpPr>
        <p:spPr>
          <a:xfrm>
            <a:off x="518277" y="236118"/>
            <a:ext cx="4560795" cy="767569"/>
          </a:xfrm>
        </p:spPr>
        <p:txBody>
          <a:bodyPr anchor="ctr">
            <a:normAutofit/>
          </a:bodyPr>
          <a:lstStyle/>
          <a:p>
            <a:r>
              <a:rPr lang="en-US" sz="4000" dirty="0"/>
              <a:t>RESULT</a:t>
            </a:r>
          </a:p>
        </p:txBody>
      </p:sp>
      <p:pic>
        <p:nvPicPr>
          <p:cNvPr id="3" name="Picture 2" descr="A blue and green screw&#10;&#10;Description automatically generated">
            <a:extLst>
              <a:ext uri="{FF2B5EF4-FFF2-40B4-BE49-F238E27FC236}">
                <a16:creationId xmlns:a16="http://schemas.microsoft.com/office/drawing/2014/main" id="{35577836-7C27-5F67-2EB1-C3E19C2CDF1F}"/>
              </a:ext>
            </a:extLst>
          </p:cNvPr>
          <p:cNvPicPr>
            <a:picLocks noChangeAspect="1"/>
          </p:cNvPicPr>
          <p:nvPr/>
        </p:nvPicPr>
        <p:blipFill>
          <a:blip r:embed="rId4"/>
          <a:srcRect l="386" t="1276" r="8019" b="-213"/>
          <a:stretch/>
        </p:blipFill>
        <p:spPr>
          <a:xfrm>
            <a:off x="697971" y="1357313"/>
            <a:ext cx="10966203" cy="4926492"/>
          </a:xfrm>
          <a:prstGeom prst="rect">
            <a:avLst/>
          </a:prstGeom>
        </p:spPr>
      </p:pic>
    </p:spTree>
    <p:extLst>
      <p:ext uri="{BB962C8B-B14F-4D97-AF65-F5344CB8AC3E}">
        <p14:creationId xmlns:p14="http://schemas.microsoft.com/office/powerpoint/2010/main" val="584130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utment Images – Browse 17,573 Stock Photos, Vectors, and Video | Adobe  Stock">
            <a:extLst>
              <a:ext uri="{FF2B5EF4-FFF2-40B4-BE49-F238E27FC236}">
                <a16:creationId xmlns:a16="http://schemas.microsoft.com/office/drawing/2014/main" id="{AA70D0AE-A019-28DB-5EC3-E289177542F7}"/>
              </a:ext>
            </a:extLst>
          </p:cNvPr>
          <p:cNvPicPr>
            <a:picLocks noChangeAspect="1"/>
          </p:cNvPicPr>
          <p:nvPr/>
        </p:nvPicPr>
        <p:blipFill>
          <a:blip r:embed="rId2">
            <a:alphaModFix amt="50000"/>
          </a:blip>
          <a:stretch>
            <a:fillRect/>
          </a:stretch>
        </p:blipFill>
        <p:spPr>
          <a:xfrm flipH="1">
            <a:off x="6090765" y="2380"/>
            <a:ext cx="6101049" cy="6860102"/>
          </a:xfrm>
          <a:prstGeom prst="rect">
            <a:avLst/>
          </a:prstGeom>
        </p:spPr>
      </p:pic>
      <p:sp useBgFill="1">
        <p:nvSpPr>
          <p:cNvPr id="16" name="Rectangle 15" hidden="1">
            <a:extLst>
              <a:ext uri="{FF2B5EF4-FFF2-40B4-BE49-F238E27FC236}">
                <a16:creationId xmlns:a16="http://schemas.microsoft.com/office/drawing/2014/main" id="{0D62E216-74AA-4F99-82B7-C38E49015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hidden="1">
            <a:extLst>
              <a:ext uri="{FF2B5EF4-FFF2-40B4-BE49-F238E27FC236}">
                <a16:creationId xmlns:a16="http://schemas.microsoft.com/office/drawing/2014/main" id="{013A83A9-D622-44F4-98DB-A8E46D83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2"/>
            <a:ext cx="9961850" cy="1766326"/>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366876 w 9517857"/>
              <a:gd name="connsiteY86" fmla="*/ 248468 h 918356"/>
              <a:gd name="connsiteX87" fmla="*/ 7565449 w 9517857"/>
              <a:gd name="connsiteY87" fmla="*/ 258950 h 918356"/>
              <a:gd name="connsiteX88" fmla="*/ 7599285 w 9517857"/>
              <a:gd name="connsiteY88" fmla="*/ 266021 h 918356"/>
              <a:gd name="connsiteX89" fmla="*/ 7644411 w 9517857"/>
              <a:gd name="connsiteY89" fmla="*/ 258986 h 918356"/>
              <a:gd name="connsiteX90" fmla="*/ 7825110 w 9517857"/>
              <a:gd name="connsiteY90" fmla="*/ 229109 h 918356"/>
              <a:gd name="connsiteX91" fmla="*/ 7965804 w 9517857"/>
              <a:gd name="connsiteY91" fmla="*/ 190545 h 918356"/>
              <a:gd name="connsiteX92" fmla="*/ 8147401 w 9517857"/>
              <a:gd name="connsiteY92" fmla="*/ 205617 h 918356"/>
              <a:gd name="connsiteX93" fmla="*/ 8256033 w 9517857"/>
              <a:gd name="connsiteY93" fmla="*/ 193713 h 918356"/>
              <a:gd name="connsiteX94" fmla="*/ 8410677 w 9517857"/>
              <a:gd name="connsiteY94" fmla="*/ 172167 h 918356"/>
              <a:gd name="connsiteX95" fmla="*/ 8617841 w 9517857"/>
              <a:gd name="connsiteY95" fmla="*/ 155167 h 918356"/>
              <a:gd name="connsiteX96" fmla="*/ 8715976 w 9517857"/>
              <a:gd name="connsiteY96" fmla="*/ 178374 h 918356"/>
              <a:gd name="connsiteX97" fmla="*/ 8778827 w 9517857"/>
              <a:gd name="connsiteY97" fmla="*/ 172936 h 918356"/>
              <a:gd name="connsiteX98" fmla="*/ 8840778 w 9517857"/>
              <a:gd name="connsiteY98" fmla="*/ 143149 h 918356"/>
              <a:gd name="connsiteX99" fmla="*/ 9010380 w 9517857"/>
              <a:gd name="connsiteY99" fmla="*/ 91891 h 918356"/>
              <a:gd name="connsiteX100" fmla="*/ 9110856 w 9517857"/>
              <a:gd name="connsiteY100" fmla="*/ 70997 h 918356"/>
              <a:gd name="connsiteX101" fmla="*/ 9268817 w 9517857"/>
              <a:gd name="connsiteY101" fmla="*/ 53082 h 918356"/>
              <a:gd name="connsiteX102" fmla="*/ 9316667 w 9517857"/>
              <a:gd name="connsiteY102" fmla="*/ 45047 h 918356"/>
              <a:gd name="connsiteX103" fmla="*/ 9428209 w 9517857"/>
              <a:gd name="connsiteY103" fmla="*/ 29923 h 918356"/>
              <a:gd name="connsiteX104" fmla="*/ 9517856 w 9517857"/>
              <a:gd name="connsiteY104"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01402 w 9517857"/>
              <a:gd name="connsiteY21" fmla="*/ 72904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366876 w 9517857"/>
              <a:gd name="connsiteY86" fmla="*/ 248468 h 918356"/>
              <a:gd name="connsiteX87" fmla="*/ 7565449 w 9517857"/>
              <a:gd name="connsiteY87" fmla="*/ 258950 h 918356"/>
              <a:gd name="connsiteX88" fmla="*/ 7599285 w 9517857"/>
              <a:gd name="connsiteY88" fmla="*/ 266021 h 918356"/>
              <a:gd name="connsiteX89" fmla="*/ 7644411 w 9517857"/>
              <a:gd name="connsiteY89" fmla="*/ 258986 h 918356"/>
              <a:gd name="connsiteX90" fmla="*/ 7825110 w 9517857"/>
              <a:gd name="connsiteY90" fmla="*/ 229109 h 918356"/>
              <a:gd name="connsiteX91" fmla="*/ 7965804 w 9517857"/>
              <a:gd name="connsiteY91" fmla="*/ 190545 h 918356"/>
              <a:gd name="connsiteX92" fmla="*/ 8147401 w 9517857"/>
              <a:gd name="connsiteY92" fmla="*/ 205617 h 918356"/>
              <a:gd name="connsiteX93" fmla="*/ 8256033 w 9517857"/>
              <a:gd name="connsiteY93" fmla="*/ 193713 h 918356"/>
              <a:gd name="connsiteX94" fmla="*/ 8410677 w 9517857"/>
              <a:gd name="connsiteY94" fmla="*/ 172167 h 918356"/>
              <a:gd name="connsiteX95" fmla="*/ 8617841 w 9517857"/>
              <a:gd name="connsiteY95" fmla="*/ 155167 h 918356"/>
              <a:gd name="connsiteX96" fmla="*/ 8715976 w 9517857"/>
              <a:gd name="connsiteY96" fmla="*/ 178374 h 918356"/>
              <a:gd name="connsiteX97" fmla="*/ 8778827 w 9517857"/>
              <a:gd name="connsiteY97" fmla="*/ 172936 h 918356"/>
              <a:gd name="connsiteX98" fmla="*/ 8840778 w 9517857"/>
              <a:gd name="connsiteY98" fmla="*/ 143149 h 918356"/>
              <a:gd name="connsiteX99" fmla="*/ 9010380 w 9517857"/>
              <a:gd name="connsiteY99" fmla="*/ 91891 h 918356"/>
              <a:gd name="connsiteX100" fmla="*/ 9110856 w 9517857"/>
              <a:gd name="connsiteY100" fmla="*/ 70997 h 918356"/>
              <a:gd name="connsiteX101" fmla="*/ 9268817 w 9517857"/>
              <a:gd name="connsiteY101" fmla="*/ 53082 h 918356"/>
              <a:gd name="connsiteX102" fmla="*/ 9316667 w 9517857"/>
              <a:gd name="connsiteY102" fmla="*/ 45047 h 918356"/>
              <a:gd name="connsiteX103" fmla="*/ 9428209 w 9517857"/>
              <a:gd name="connsiteY103" fmla="*/ 29923 h 918356"/>
              <a:gd name="connsiteX104" fmla="*/ 9517856 w 9517857"/>
              <a:gd name="connsiteY104"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326401 h 996838"/>
              <a:gd name="connsiteX1" fmla="*/ 4689051 w 9517857"/>
              <a:gd name="connsiteY1" fmla="*/ 329450 h 996838"/>
              <a:gd name="connsiteX2" fmla="*/ 4687244 w 9517857"/>
              <a:gd name="connsiteY2" fmla="*/ 329780 h 996838"/>
              <a:gd name="connsiteX3" fmla="*/ 4686423 w 9517857"/>
              <a:gd name="connsiteY3" fmla="*/ 326401 h 996838"/>
              <a:gd name="connsiteX4" fmla="*/ 4685225 w 9517857"/>
              <a:gd name="connsiteY4" fmla="*/ 325012 h 996838"/>
              <a:gd name="connsiteX5" fmla="*/ 4686133 w 9517857"/>
              <a:gd name="connsiteY5" fmla="*/ 325209 h 996838"/>
              <a:gd name="connsiteX6" fmla="*/ 4686423 w 9517857"/>
              <a:gd name="connsiteY6" fmla="*/ 326401 h 996838"/>
              <a:gd name="connsiteX7" fmla="*/ 4685225 w 9517857"/>
              <a:gd name="connsiteY7" fmla="*/ 325012 h 996838"/>
              <a:gd name="connsiteX8" fmla="*/ 9517856 w 9517857"/>
              <a:gd name="connsiteY8" fmla="*/ 0 h 996838"/>
              <a:gd name="connsiteX9" fmla="*/ 9517857 w 9517857"/>
              <a:gd name="connsiteY9" fmla="*/ 78494 h 996838"/>
              <a:gd name="connsiteX10" fmla="*/ 9517857 w 9517857"/>
              <a:gd name="connsiteY10" fmla="*/ 996838 h 996838"/>
              <a:gd name="connsiteX11" fmla="*/ 14604 w 9517857"/>
              <a:gd name="connsiteY11" fmla="*/ 996838 h 996838"/>
              <a:gd name="connsiteX12" fmla="*/ 12841 w 9517857"/>
              <a:gd name="connsiteY12" fmla="*/ 996245 h 996838"/>
              <a:gd name="connsiteX13" fmla="*/ 93 w 9517857"/>
              <a:gd name="connsiteY13" fmla="*/ 990953 h 996838"/>
              <a:gd name="connsiteX14" fmla="*/ 58674 w 9517857"/>
              <a:gd name="connsiteY14" fmla="*/ 968804 h 996838"/>
              <a:gd name="connsiteX15" fmla="*/ 275005 w 9517857"/>
              <a:gd name="connsiteY15" fmla="*/ 885711 h 996838"/>
              <a:gd name="connsiteX16" fmla="*/ 587824 w 9517857"/>
              <a:gd name="connsiteY16" fmla="*/ 876677 h 996838"/>
              <a:gd name="connsiteX17" fmla="*/ 727985 w 9517857"/>
              <a:gd name="connsiteY17" fmla="*/ 798308 h 996838"/>
              <a:gd name="connsiteX18" fmla="*/ 778982 w 9517857"/>
              <a:gd name="connsiteY18" fmla="*/ 788624 h 996838"/>
              <a:gd name="connsiteX19" fmla="*/ 849944 w 9517857"/>
              <a:gd name="connsiteY19" fmla="*/ 796469 h 996838"/>
              <a:gd name="connsiteX20" fmla="*/ 901402 w 9517857"/>
              <a:gd name="connsiteY20" fmla="*/ 807527 h 996838"/>
              <a:gd name="connsiteX21" fmla="*/ 930946 w 9517857"/>
              <a:gd name="connsiteY21" fmla="*/ 812528 h 996838"/>
              <a:gd name="connsiteX22" fmla="*/ 986250 w 9517857"/>
              <a:gd name="connsiteY22" fmla="*/ 792012 h 996838"/>
              <a:gd name="connsiteX23" fmla="*/ 1013752 w 9517857"/>
              <a:gd name="connsiteY23" fmla="*/ 791843 h 996838"/>
              <a:gd name="connsiteX24" fmla="*/ 1023734 w 9517857"/>
              <a:gd name="connsiteY24" fmla="*/ 797053 h 996838"/>
              <a:gd name="connsiteX25" fmla="*/ 1063207 w 9517857"/>
              <a:gd name="connsiteY25" fmla="*/ 794133 h 996838"/>
              <a:gd name="connsiteX26" fmla="*/ 1081980 w 9517857"/>
              <a:gd name="connsiteY26" fmla="*/ 816937 h 996838"/>
              <a:gd name="connsiteX27" fmla="*/ 1218120 w 9517857"/>
              <a:gd name="connsiteY27" fmla="*/ 791762 h 996838"/>
              <a:gd name="connsiteX28" fmla="*/ 1397459 w 9517857"/>
              <a:gd name="connsiteY28" fmla="*/ 769672 h 996838"/>
              <a:gd name="connsiteX29" fmla="*/ 1580688 w 9517857"/>
              <a:gd name="connsiteY29" fmla="*/ 772179 h 996838"/>
              <a:gd name="connsiteX30" fmla="*/ 1772334 w 9517857"/>
              <a:gd name="connsiteY30" fmla="*/ 789122 h 996838"/>
              <a:gd name="connsiteX31" fmla="*/ 2002561 w 9517857"/>
              <a:gd name="connsiteY31" fmla="*/ 738399 h 996838"/>
              <a:gd name="connsiteX32" fmla="*/ 2135144 w 9517857"/>
              <a:gd name="connsiteY32" fmla="*/ 714983 h 996838"/>
              <a:gd name="connsiteX33" fmla="*/ 2440292 w 9517857"/>
              <a:gd name="connsiteY33" fmla="*/ 672344 h 996838"/>
              <a:gd name="connsiteX34" fmla="*/ 2547829 w 9517857"/>
              <a:gd name="connsiteY34" fmla="*/ 644632 h 996838"/>
              <a:gd name="connsiteX35" fmla="*/ 2658055 w 9517857"/>
              <a:gd name="connsiteY35" fmla="*/ 657209 h 996838"/>
              <a:gd name="connsiteX36" fmla="*/ 2693698 w 9517857"/>
              <a:gd name="connsiteY36" fmla="*/ 638511 h 996838"/>
              <a:gd name="connsiteX37" fmla="*/ 2699673 w 9517857"/>
              <a:gd name="connsiteY37" fmla="*/ 634882 h 996838"/>
              <a:gd name="connsiteX38" fmla="*/ 2727306 w 9517857"/>
              <a:gd name="connsiteY38" fmla="*/ 629180 h 996838"/>
              <a:gd name="connsiteX39" fmla="*/ 2730451 w 9517857"/>
              <a:gd name="connsiteY39" fmla="*/ 616540 h 996838"/>
              <a:gd name="connsiteX40" fmla="*/ 2768713 w 9517857"/>
              <a:gd name="connsiteY40" fmla="*/ 600057 h 996838"/>
              <a:gd name="connsiteX41" fmla="*/ 2820868 w 9517857"/>
              <a:gd name="connsiteY41" fmla="*/ 592642 h 996838"/>
              <a:gd name="connsiteX42" fmla="*/ 3073635 w 9517857"/>
              <a:gd name="connsiteY42" fmla="*/ 569776 h 996838"/>
              <a:gd name="connsiteX43" fmla="*/ 3222071 w 9517857"/>
              <a:gd name="connsiteY43" fmla="*/ 549041 h 996838"/>
              <a:gd name="connsiteX44" fmla="*/ 3274069 w 9517857"/>
              <a:gd name="connsiteY44" fmla="*/ 530087 h 996838"/>
              <a:gd name="connsiteX45" fmla="*/ 3349632 w 9517857"/>
              <a:gd name="connsiteY45" fmla="*/ 511065 h 996838"/>
              <a:gd name="connsiteX46" fmla="*/ 3479593 w 9517857"/>
              <a:gd name="connsiteY46" fmla="*/ 468919 h 996838"/>
              <a:gd name="connsiteX47" fmla="*/ 3651428 w 9517857"/>
              <a:gd name="connsiteY47" fmla="*/ 440289 h 996838"/>
              <a:gd name="connsiteX48" fmla="*/ 3750023 w 9517857"/>
              <a:gd name="connsiteY48" fmla="*/ 449160 h 996838"/>
              <a:gd name="connsiteX49" fmla="*/ 3844133 w 9517857"/>
              <a:gd name="connsiteY49" fmla="*/ 439130 h 996838"/>
              <a:gd name="connsiteX50" fmla="*/ 3933803 w 9517857"/>
              <a:gd name="connsiteY50" fmla="*/ 435797 h 996838"/>
              <a:gd name="connsiteX51" fmla="*/ 4266740 w 9517857"/>
              <a:gd name="connsiteY51" fmla="*/ 439936 h 996838"/>
              <a:gd name="connsiteX52" fmla="*/ 4430770 w 9517857"/>
              <a:gd name="connsiteY52" fmla="*/ 421125 h 996838"/>
              <a:gd name="connsiteX53" fmla="*/ 4512664 w 9517857"/>
              <a:gd name="connsiteY53" fmla="*/ 398430 h 996838"/>
              <a:gd name="connsiteX54" fmla="*/ 4616423 w 9517857"/>
              <a:gd name="connsiteY54" fmla="*/ 369396 h 996838"/>
              <a:gd name="connsiteX55" fmla="*/ 4691675 w 9517857"/>
              <a:gd name="connsiteY55" fmla="*/ 332493 h 996838"/>
              <a:gd name="connsiteX56" fmla="*/ 4689051 w 9517857"/>
              <a:gd name="connsiteY56" fmla="*/ 329450 h 996838"/>
              <a:gd name="connsiteX57" fmla="*/ 4719994 w 9517857"/>
              <a:gd name="connsiteY57" fmla="*/ 323789 h 996838"/>
              <a:gd name="connsiteX58" fmla="*/ 4752894 w 9517857"/>
              <a:gd name="connsiteY58" fmla="*/ 318357 h 996838"/>
              <a:gd name="connsiteX59" fmla="*/ 4769329 w 9517857"/>
              <a:gd name="connsiteY59" fmla="*/ 312067 h 996838"/>
              <a:gd name="connsiteX60" fmla="*/ 4775634 w 9517857"/>
              <a:gd name="connsiteY60" fmla="*/ 312545 h 996838"/>
              <a:gd name="connsiteX61" fmla="*/ 4790452 w 9517857"/>
              <a:gd name="connsiteY61" fmla="*/ 312054 h 996838"/>
              <a:gd name="connsiteX62" fmla="*/ 4789062 w 9517857"/>
              <a:gd name="connsiteY62" fmla="*/ 320406 h 996838"/>
              <a:gd name="connsiteX63" fmla="*/ 4827826 w 9517857"/>
              <a:gd name="connsiteY63" fmla="*/ 325459 h 996838"/>
              <a:gd name="connsiteX64" fmla="*/ 4892569 w 9517857"/>
              <a:gd name="connsiteY64" fmla="*/ 328415 h 996838"/>
              <a:gd name="connsiteX65" fmla="*/ 4896611 w 9517857"/>
              <a:gd name="connsiteY65" fmla="*/ 318930 h 996838"/>
              <a:gd name="connsiteX66" fmla="*/ 4917286 w 9517857"/>
              <a:gd name="connsiteY66" fmla="*/ 322141 h 996838"/>
              <a:gd name="connsiteX67" fmla="*/ 4981173 w 9517857"/>
              <a:gd name="connsiteY67" fmla="*/ 325585 h 996838"/>
              <a:gd name="connsiteX68" fmla="*/ 5060397 w 9517857"/>
              <a:gd name="connsiteY68" fmla="*/ 342170 h 996838"/>
              <a:gd name="connsiteX69" fmla="*/ 5252996 w 9517857"/>
              <a:gd name="connsiteY69" fmla="*/ 349137 h 996838"/>
              <a:gd name="connsiteX70" fmla="*/ 5358056 w 9517857"/>
              <a:gd name="connsiteY70" fmla="*/ 325730 h 996838"/>
              <a:gd name="connsiteX71" fmla="*/ 5426496 w 9517857"/>
              <a:gd name="connsiteY71" fmla="*/ 313624 h 996838"/>
              <a:gd name="connsiteX72" fmla="*/ 5497161 w 9517857"/>
              <a:gd name="connsiteY72" fmla="*/ 307290 h 996838"/>
              <a:gd name="connsiteX73" fmla="*/ 5826043 w 9517857"/>
              <a:gd name="connsiteY73" fmla="*/ 226555 h 996838"/>
              <a:gd name="connsiteX74" fmla="*/ 6013415 w 9517857"/>
              <a:gd name="connsiteY74" fmla="*/ 215798 h 996838"/>
              <a:gd name="connsiteX75" fmla="*/ 6080994 w 9517857"/>
              <a:gd name="connsiteY75" fmla="*/ 221420 h 996838"/>
              <a:gd name="connsiteX76" fmla="*/ 6194152 w 9517857"/>
              <a:gd name="connsiteY76" fmla="*/ 230254 h 996838"/>
              <a:gd name="connsiteX77" fmla="*/ 6281379 w 9517857"/>
              <a:gd name="connsiteY77" fmla="*/ 260108 h 996838"/>
              <a:gd name="connsiteX78" fmla="*/ 6374947 w 9517857"/>
              <a:gd name="connsiteY78" fmla="*/ 258281 h 996838"/>
              <a:gd name="connsiteX79" fmla="*/ 6448518 w 9517857"/>
              <a:gd name="connsiteY79" fmla="*/ 242860 h 996838"/>
              <a:gd name="connsiteX80" fmla="*/ 6544700 w 9517857"/>
              <a:gd name="connsiteY80" fmla="*/ 245643 h 996838"/>
              <a:gd name="connsiteX81" fmla="*/ 6648353 w 9517857"/>
              <a:gd name="connsiteY81" fmla="*/ 250732 h 996838"/>
              <a:gd name="connsiteX82" fmla="*/ 6736227 w 9517857"/>
              <a:gd name="connsiteY82" fmla="*/ 251698 h 996838"/>
              <a:gd name="connsiteX83" fmla="*/ 6977218 w 9517857"/>
              <a:gd name="connsiteY83" fmla="*/ 262771 h 996838"/>
              <a:gd name="connsiteX84" fmla="*/ 7065221 w 9517857"/>
              <a:gd name="connsiteY84" fmla="*/ 306013 h 996838"/>
              <a:gd name="connsiteX85" fmla="*/ 7358195 w 9517857"/>
              <a:gd name="connsiteY85" fmla="*/ 330222 h 996838"/>
              <a:gd name="connsiteX86" fmla="*/ 7565449 w 9517857"/>
              <a:gd name="connsiteY86" fmla="*/ 337432 h 996838"/>
              <a:gd name="connsiteX87" fmla="*/ 7599285 w 9517857"/>
              <a:gd name="connsiteY87" fmla="*/ 344503 h 996838"/>
              <a:gd name="connsiteX88" fmla="*/ 7644411 w 9517857"/>
              <a:gd name="connsiteY88" fmla="*/ 337468 h 996838"/>
              <a:gd name="connsiteX89" fmla="*/ 7825110 w 9517857"/>
              <a:gd name="connsiteY89" fmla="*/ 307591 h 996838"/>
              <a:gd name="connsiteX90" fmla="*/ 7965805 w 9517857"/>
              <a:gd name="connsiteY90" fmla="*/ 278837 h 996838"/>
              <a:gd name="connsiteX91" fmla="*/ 8147401 w 9517857"/>
              <a:gd name="connsiteY91" fmla="*/ 284099 h 996838"/>
              <a:gd name="connsiteX92" fmla="*/ 8256033 w 9517857"/>
              <a:gd name="connsiteY92" fmla="*/ 272195 h 996838"/>
              <a:gd name="connsiteX93" fmla="*/ 8410677 w 9517857"/>
              <a:gd name="connsiteY93" fmla="*/ 250649 h 996838"/>
              <a:gd name="connsiteX94" fmla="*/ 8617841 w 9517857"/>
              <a:gd name="connsiteY94" fmla="*/ 233649 h 996838"/>
              <a:gd name="connsiteX95" fmla="*/ 8715976 w 9517857"/>
              <a:gd name="connsiteY95" fmla="*/ 256856 h 996838"/>
              <a:gd name="connsiteX96" fmla="*/ 8778827 w 9517857"/>
              <a:gd name="connsiteY96" fmla="*/ 251418 h 996838"/>
              <a:gd name="connsiteX97" fmla="*/ 8840778 w 9517857"/>
              <a:gd name="connsiteY97" fmla="*/ 221631 h 996838"/>
              <a:gd name="connsiteX98" fmla="*/ 9010380 w 9517857"/>
              <a:gd name="connsiteY98" fmla="*/ 170373 h 996838"/>
              <a:gd name="connsiteX99" fmla="*/ 9110856 w 9517857"/>
              <a:gd name="connsiteY99" fmla="*/ 149479 h 996838"/>
              <a:gd name="connsiteX100" fmla="*/ 9268817 w 9517857"/>
              <a:gd name="connsiteY100" fmla="*/ 131564 h 996838"/>
              <a:gd name="connsiteX101" fmla="*/ 9316667 w 9517857"/>
              <a:gd name="connsiteY101" fmla="*/ 123529 h 996838"/>
              <a:gd name="connsiteX102" fmla="*/ 9428209 w 9517857"/>
              <a:gd name="connsiteY102" fmla="*/ 108405 h 996838"/>
              <a:gd name="connsiteX103" fmla="*/ 9517856 w 9517857"/>
              <a:gd name="connsiteY103" fmla="*/ 0 h 996838"/>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48891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48891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48891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826683 w 9517857"/>
              <a:gd name="connsiteY62" fmla="*/ 163442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488916 w 9517857"/>
              <a:gd name="connsiteY103" fmla="*/ 0 h 918356"/>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769329 w 9517857"/>
              <a:gd name="connsiteY59" fmla="*/ 235460 h 920231"/>
              <a:gd name="connsiteX60" fmla="*/ 4775634 w 9517857"/>
              <a:gd name="connsiteY60" fmla="*/ 235938 h 920231"/>
              <a:gd name="connsiteX61" fmla="*/ 4807816 w 9517857"/>
              <a:gd name="connsiteY61" fmla="*/ 0 h 920231"/>
              <a:gd name="connsiteX62" fmla="*/ 4826683 w 9517857"/>
              <a:gd name="connsiteY62" fmla="*/ 165317 h 920231"/>
              <a:gd name="connsiteX63" fmla="*/ 4827826 w 9517857"/>
              <a:gd name="connsiteY63" fmla="*/ 248852 h 920231"/>
              <a:gd name="connsiteX64" fmla="*/ 4892569 w 9517857"/>
              <a:gd name="connsiteY64" fmla="*/ 251808 h 920231"/>
              <a:gd name="connsiteX65" fmla="*/ 4896611 w 9517857"/>
              <a:gd name="connsiteY65" fmla="*/ 242323 h 920231"/>
              <a:gd name="connsiteX66" fmla="*/ 4917286 w 9517857"/>
              <a:gd name="connsiteY66" fmla="*/ 245534 h 920231"/>
              <a:gd name="connsiteX67" fmla="*/ 4981173 w 9517857"/>
              <a:gd name="connsiteY67" fmla="*/ 248978 h 920231"/>
              <a:gd name="connsiteX68" fmla="*/ 5060397 w 9517857"/>
              <a:gd name="connsiteY68" fmla="*/ 265563 h 920231"/>
              <a:gd name="connsiteX69" fmla="*/ 5252996 w 9517857"/>
              <a:gd name="connsiteY69" fmla="*/ 272530 h 920231"/>
              <a:gd name="connsiteX70" fmla="*/ 5358056 w 9517857"/>
              <a:gd name="connsiteY70" fmla="*/ 249123 h 920231"/>
              <a:gd name="connsiteX71" fmla="*/ 5426496 w 9517857"/>
              <a:gd name="connsiteY71" fmla="*/ 237017 h 920231"/>
              <a:gd name="connsiteX72" fmla="*/ 5497161 w 9517857"/>
              <a:gd name="connsiteY72" fmla="*/ 230683 h 920231"/>
              <a:gd name="connsiteX73" fmla="*/ 5826043 w 9517857"/>
              <a:gd name="connsiteY73" fmla="*/ 149948 h 920231"/>
              <a:gd name="connsiteX74" fmla="*/ 6013415 w 9517857"/>
              <a:gd name="connsiteY74" fmla="*/ 139191 h 920231"/>
              <a:gd name="connsiteX75" fmla="*/ 6080994 w 9517857"/>
              <a:gd name="connsiteY75" fmla="*/ 144813 h 920231"/>
              <a:gd name="connsiteX76" fmla="*/ 6194152 w 9517857"/>
              <a:gd name="connsiteY76" fmla="*/ 153647 h 920231"/>
              <a:gd name="connsiteX77" fmla="*/ 6281379 w 9517857"/>
              <a:gd name="connsiteY77" fmla="*/ 183501 h 920231"/>
              <a:gd name="connsiteX78" fmla="*/ 6374947 w 9517857"/>
              <a:gd name="connsiteY78" fmla="*/ 181674 h 920231"/>
              <a:gd name="connsiteX79" fmla="*/ 6448518 w 9517857"/>
              <a:gd name="connsiteY79" fmla="*/ 166253 h 920231"/>
              <a:gd name="connsiteX80" fmla="*/ 6544700 w 9517857"/>
              <a:gd name="connsiteY80" fmla="*/ 169036 h 920231"/>
              <a:gd name="connsiteX81" fmla="*/ 6648353 w 9517857"/>
              <a:gd name="connsiteY81" fmla="*/ 174125 h 920231"/>
              <a:gd name="connsiteX82" fmla="*/ 6736227 w 9517857"/>
              <a:gd name="connsiteY82" fmla="*/ 175091 h 920231"/>
              <a:gd name="connsiteX83" fmla="*/ 6977218 w 9517857"/>
              <a:gd name="connsiteY83" fmla="*/ 186164 h 920231"/>
              <a:gd name="connsiteX84" fmla="*/ 7065221 w 9517857"/>
              <a:gd name="connsiteY84" fmla="*/ 229406 h 920231"/>
              <a:gd name="connsiteX85" fmla="*/ 7358195 w 9517857"/>
              <a:gd name="connsiteY85" fmla="*/ 253615 h 920231"/>
              <a:gd name="connsiteX86" fmla="*/ 7565449 w 9517857"/>
              <a:gd name="connsiteY86" fmla="*/ 260825 h 920231"/>
              <a:gd name="connsiteX87" fmla="*/ 7599285 w 9517857"/>
              <a:gd name="connsiteY87" fmla="*/ 267896 h 920231"/>
              <a:gd name="connsiteX88" fmla="*/ 7644411 w 9517857"/>
              <a:gd name="connsiteY88" fmla="*/ 260861 h 920231"/>
              <a:gd name="connsiteX89" fmla="*/ 7825110 w 9517857"/>
              <a:gd name="connsiteY89" fmla="*/ 230984 h 920231"/>
              <a:gd name="connsiteX90" fmla="*/ 7965805 w 9517857"/>
              <a:gd name="connsiteY90" fmla="*/ 202230 h 920231"/>
              <a:gd name="connsiteX91" fmla="*/ 8147401 w 9517857"/>
              <a:gd name="connsiteY91" fmla="*/ 207492 h 920231"/>
              <a:gd name="connsiteX92" fmla="*/ 8256033 w 9517857"/>
              <a:gd name="connsiteY92" fmla="*/ 195588 h 920231"/>
              <a:gd name="connsiteX93" fmla="*/ 8410677 w 9517857"/>
              <a:gd name="connsiteY93" fmla="*/ 174042 h 920231"/>
              <a:gd name="connsiteX94" fmla="*/ 8617841 w 9517857"/>
              <a:gd name="connsiteY94" fmla="*/ 157042 h 920231"/>
              <a:gd name="connsiteX95" fmla="*/ 8715976 w 9517857"/>
              <a:gd name="connsiteY95" fmla="*/ 180249 h 920231"/>
              <a:gd name="connsiteX96" fmla="*/ 8778827 w 9517857"/>
              <a:gd name="connsiteY96" fmla="*/ 174811 h 920231"/>
              <a:gd name="connsiteX97" fmla="*/ 8840778 w 9517857"/>
              <a:gd name="connsiteY97" fmla="*/ 145024 h 920231"/>
              <a:gd name="connsiteX98" fmla="*/ 9010380 w 9517857"/>
              <a:gd name="connsiteY98" fmla="*/ 93766 h 920231"/>
              <a:gd name="connsiteX99" fmla="*/ 9110856 w 9517857"/>
              <a:gd name="connsiteY99" fmla="*/ 72872 h 920231"/>
              <a:gd name="connsiteX100" fmla="*/ 9268817 w 9517857"/>
              <a:gd name="connsiteY100" fmla="*/ 54957 h 920231"/>
              <a:gd name="connsiteX101" fmla="*/ 9316667 w 9517857"/>
              <a:gd name="connsiteY101" fmla="*/ 46922 h 920231"/>
              <a:gd name="connsiteX102" fmla="*/ 9428209 w 9517857"/>
              <a:gd name="connsiteY102" fmla="*/ 31798 h 920231"/>
              <a:gd name="connsiteX103" fmla="*/ 9488916 w 9517857"/>
              <a:gd name="connsiteY103"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769329 w 9517857"/>
              <a:gd name="connsiteY59" fmla="*/ 235460 h 920231"/>
              <a:gd name="connsiteX60" fmla="*/ 4807816 w 9517857"/>
              <a:gd name="connsiteY60" fmla="*/ 0 h 920231"/>
              <a:gd name="connsiteX61" fmla="*/ 4826683 w 9517857"/>
              <a:gd name="connsiteY61" fmla="*/ 165317 h 920231"/>
              <a:gd name="connsiteX62" fmla="*/ 4827826 w 9517857"/>
              <a:gd name="connsiteY62" fmla="*/ 248852 h 920231"/>
              <a:gd name="connsiteX63" fmla="*/ 4892569 w 9517857"/>
              <a:gd name="connsiteY63" fmla="*/ 251808 h 920231"/>
              <a:gd name="connsiteX64" fmla="*/ 4896611 w 9517857"/>
              <a:gd name="connsiteY64" fmla="*/ 242323 h 920231"/>
              <a:gd name="connsiteX65" fmla="*/ 4917286 w 9517857"/>
              <a:gd name="connsiteY65" fmla="*/ 245534 h 920231"/>
              <a:gd name="connsiteX66" fmla="*/ 4981173 w 9517857"/>
              <a:gd name="connsiteY66" fmla="*/ 248978 h 920231"/>
              <a:gd name="connsiteX67" fmla="*/ 5060397 w 9517857"/>
              <a:gd name="connsiteY67" fmla="*/ 265563 h 920231"/>
              <a:gd name="connsiteX68" fmla="*/ 5252996 w 9517857"/>
              <a:gd name="connsiteY68" fmla="*/ 272530 h 920231"/>
              <a:gd name="connsiteX69" fmla="*/ 5358056 w 9517857"/>
              <a:gd name="connsiteY69" fmla="*/ 249123 h 920231"/>
              <a:gd name="connsiteX70" fmla="*/ 5426496 w 9517857"/>
              <a:gd name="connsiteY70" fmla="*/ 237017 h 920231"/>
              <a:gd name="connsiteX71" fmla="*/ 5497161 w 9517857"/>
              <a:gd name="connsiteY71" fmla="*/ 230683 h 920231"/>
              <a:gd name="connsiteX72" fmla="*/ 5826043 w 9517857"/>
              <a:gd name="connsiteY72" fmla="*/ 149948 h 920231"/>
              <a:gd name="connsiteX73" fmla="*/ 6013415 w 9517857"/>
              <a:gd name="connsiteY73" fmla="*/ 139191 h 920231"/>
              <a:gd name="connsiteX74" fmla="*/ 6080994 w 9517857"/>
              <a:gd name="connsiteY74" fmla="*/ 144813 h 920231"/>
              <a:gd name="connsiteX75" fmla="*/ 6194152 w 9517857"/>
              <a:gd name="connsiteY75" fmla="*/ 153647 h 920231"/>
              <a:gd name="connsiteX76" fmla="*/ 6281379 w 9517857"/>
              <a:gd name="connsiteY76" fmla="*/ 183501 h 920231"/>
              <a:gd name="connsiteX77" fmla="*/ 6374947 w 9517857"/>
              <a:gd name="connsiteY77" fmla="*/ 181674 h 920231"/>
              <a:gd name="connsiteX78" fmla="*/ 6448518 w 9517857"/>
              <a:gd name="connsiteY78" fmla="*/ 166253 h 920231"/>
              <a:gd name="connsiteX79" fmla="*/ 6544700 w 9517857"/>
              <a:gd name="connsiteY79" fmla="*/ 169036 h 920231"/>
              <a:gd name="connsiteX80" fmla="*/ 6648353 w 9517857"/>
              <a:gd name="connsiteY80" fmla="*/ 174125 h 920231"/>
              <a:gd name="connsiteX81" fmla="*/ 6736227 w 9517857"/>
              <a:gd name="connsiteY81" fmla="*/ 175091 h 920231"/>
              <a:gd name="connsiteX82" fmla="*/ 6977218 w 9517857"/>
              <a:gd name="connsiteY82" fmla="*/ 186164 h 920231"/>
              <a:gd name="connsiteX83" fmla="*/ 7065221 w 9517857"/>
              <a:gd name="connsiteY83" fmla="*/ 229406 h 920231"/>
              <a:gd name="connsiteX84" fmla="*/ 7358195 w 9517857"/>
              <a:gd name="connsiteY84" fmla="*/ 253615 h 920231"/>
              <a:gd name="connsiteX85" fmla="*/ 7565449 w 9517857"/>
              <a:gd name="connsiteY85" fmla="*/ 260825 h 920231"/>
              <a:gd name="connsiteX86" fmla="*/ 7599285 w 9517857"/>
              <a:gd name="connsiteY86" fmla="*/ 267896 h 920231"/>
              <a:gd name="connsiteX87" fmla="*/ 7644411 w 9517857"/>
              <a:gd name="connsiteY87" fmla="*/ 260861 h 920231"/>
              <a:gd name="connsiteX88" fmla="*/ 7825110 w 9517857"/>
              <a:gd name="connsiteY88" fmla="*/ 230984 h 920231"/>
              <a:gd name="connsiteX89" fmla="*/ 7965805 w 9517857"/>
              <a:gd name="connsiteY89" fmla="*/ 202230 h 920231"/>
              <a:gd name="connsiteX90" fmla="*/ 8147401 w 9517857"/>
              <a:gd name="connsiteY90" fmla="*/ 207492 h 920231"/>
              <a:gd name="connsiteX91" fmla="*/ 8256033 w 9517857"/>
              <a:gd name="connsiteY91" fmla="*/ 195588 h 920231"/>
              <a:gd name="connsiteX92" fmla="*/ 8410677 w 9517857"/>
              <a:gd name="connsiteY92" fmla="*/ 174042 h 920231"/>
              <a:gd name="connsiteX93" fmla="*/ 8617841 w 9517857"/>
              <a:gd name="connsiteY93" fmla="*/ 157042 h 920231"/>
              <a:gd name="connsiteX94" fmla="*/ 8715976 w 9517857"/>
              <a:gd name="connsiteY94" fmla="*/ 180249 h 920231"/>
              <a:gd name="connsiteX95" fmla="*/ 8778827 w 9517857"/>
              <a:gd name="connsiteY95" fmla="*/ 174811 h 920231"/>
              <a:gd name="connsiteX96" fmla="*/ 8840778 w 9517857"/>
              <a:gd name="connsiteY96" fmla="*/ 145024 h 920231"/>
              <a:gd name="connsiteX97" fmla="*/ 9010380 w 9517857"/>
              <a:gd name="connsiteY97" fmla="*/ 93766 h 920231"/>
              <a:gd name="connsiteX98" fmla="*/ 9110856 w 9517857"/>
              <a:gd name="connsiteY98" fmla="*/ 72872 h 920231"/>
              <a:gd name="connsiteX99" fmla="*/ 9268817 w 9517857"/>
              <a:gd name="connsiteY99" fmla="*/ 54957 h 920231"/>
              <a:gd name="connsiteX100" fmla="*/ 9316667 w 9517857"/>
              <a:gd name="connsiteY100" fmla="*/ 46922 h 920231"/>
              <a:gd name="connsiteX101" fmla="*/ 9428209 w 9517857"/>
              <a:gd name="connsiteY101" fmla="*/ 31798 h 920231"/>
              <a:gd name="connsiteX102" fmla="*/ 9488916 w 9517857"/>
              <a:gd name="connsiteY102"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807816 w 9517857"/>
              <a:gd name="connsiteY59" fmla="*/ 0 h 920231"/>
              <a:gd name="connsiteX60" fmla="*/ 4826683 w 9517857"/>
              <a:gd name="connsiteY60" fmla="*/ 165317 h 920231"/>
              <a:gd name="connsiteX61" fmla="*/ 4827826 w 9517857"/>
              <a:gd name="connsiteY61" fmla="*/ 248852 h 920231"/>
              <a:gd name="connsiteX62" fmla="*/ 4892569 w 9517857"/>
              <a:gd name="connsiteY62" fmla="*/ 251808 h 920231"/>
              <a:gd name="connsiteX63" fmla="*/ 4896611 w 9517857"/>
              <a:gd name="connsiteY63" fmla="*/ 242323 h 920231"/>
              <a:gd name="connsiteX64" fmla="*/ 4917286 w 9517857"/>
              <a:gd name="connsiteY64" fmla="*/ 245534 h 920231"/>
              <a:gd name="connsiteX65" fmla="*/ 4981173 w 9517857"/>
              <a:gd name="connsiteY65" fmla="*/ 248978 h 920231"/>
              <a:gd name="connsiteX66" fmla="*/ 5060397 w 9517857"/>
              <a:gd name="connsiteY66" fmla="*/ 265563 h 920231"/>
              <a:gd name="connsiteX67" fmla="*/ 5252996 w 9517857"/>
              <a:gd name="connsiteY67" fmla="*/ 272530 h 920231"/>
              <a:gd name="connsiteX68" fmla="*/ 5358056 w 9517857"/>
              <a:gd name="connsiteY68" fmla="*/ 249123 h 920231"/>
              <a:gd name="connsiteX69" fmla="*/ 5426496 w 9517857"/>
              <a:gd name="connsiteY69" fmla="*/ 237017 h 920231"/>
              <a:gd name="connsiteX70" fmla="*/ 5497161 w 9517857"/>
              <a:gd name="connsiteY70" fmla="*/ 230683 h 920231"/>
              <a:gd name="connsiteX71" fmla="*/ 5826043 w 9517857"/>
              <a:gd name="connsiteY71" fmla="*/ 149948 h 920231"/>
              <a:gd name="connsiteX72" fmla="*/ 6013415 w 9517857"/>
              <a:gd name="connsiteY72" fmla="*/ 139191 h 920231"/>
              <a:gd name="connsiteX73" fmla="*/ 6080994 w 9517857"/>
              <a:gd name="connsiteY73" fmla="*/ 144813 h 920231"/>
              <a:gd name="connsiteX74" fmla="*/ 6194152 w 9517857"/>
              <a:gd name="connsiteY74" fmla="*/ 153647 h 920231"/>
              <a:gd name="connsiteX75" fmla="*/ 6281379 w 9517857"/>
              <a:gd name="connsiteY75" fmla="*/ 183501 h 920231"/>
              <a:gd name="connsiteX76" fmla="*/ 6374947 w 9517857"/>
              <a:gd name="connsiteY76" fmla="*/ 181674 h 920231"/>
              <a:gd name="connsiteX77" fmla="*/ 6448518 w 9517857"/>
              <a:gd name="connsiteY77" fmla="*/ 166253 h 920231"/>
              <a:gd name="connsiteX78" fmla="*/ 6544700 w 9517857"/>
              <a:gd name="connsiteY78" fmla="*/ 169036 h 920231"/>
              <a:gd name="connsiteX79" fmla="*/ 6648353 w 9517857"/>
              <a:gd name="connsiteY79" fmla="*/ 174125 h 920231"/>
              <a:gd name="connsiteX80" fmla="*/ 6736227 w 9517857"/>
              <a:gd name="connsiteY80" fmla="*/ 175091 h 920231"/>
              <a:gd name="connsiteX81" fmla="*/ 6977218 w 9517857"/>
              <a:gd name="connsiteY81" fmla="*/ 186164 h 920231"/>
              <a:gd name="connsiteX82" fmla="*/ 7065221 w 9517857"/>
              <a:gd name="connsiteY82" fmla="*/ 229406 h 920231"/>
              <a:gd name="connsiteX83" fmla="*/ 7358195 w 9517857"/>
              <a:gd name="connsiteY83" fmla="*/ 253615 h 920231"/>
              <a:gd name="connsiteX84" fmla="*/ 7565449 w 9517857"/>
              <a:gd name="connsiteY84" fmla="*/ 260825 h 920231"/>
              <a:gd name="connsiteX85" fmla="*/ 7599285 w 9517857"/>
              <a:gd name="connsiteY85" fmla="*/ 267896 h 920231"/>
              <a:gd name="connsiteX86" fmla="*/ 7644411 w 9517857"/>
              <a:gd name="connsiteY86" fmla="*/ 260861 h 920231"/>
              <a:gd name="connsiteX87" fmla="*/ 7825110 w 9517857"/>
              <a:gd name="connsiteY87" fmla="*/ 230984 h 920231"/>
              <a:gd name="connsiteX88" fmla="*/ 7965805 w 9517857"/>
              <a:gd name="connsiteY88" fmla="*/ 202230 h 920231"/>
              <a:gd name="connsiteX89" fmla="*/ 8147401 w 9517857"/>
              <a:gd name="connsiteY89" fmla="*/ 207492 h 920231"/>
              <a:gd name="connsiteX90" fmla="*/ 8256033 w 9517857"/>
              <a:gd name="connsiteY90" fmla="*/ 195588 h 920231"/>
              <a:gd name="connsiteX91" fmla="*/ 8410677 w 9517857"/>
              <a:gd name="connsiteY91" fmla="*/ 174042 h 920231"/>
              <a:gd name="connsiteX92" fmla="*/ 8617841 w 9517857"/>
              <a:gd name="connsiteY92" fmla="*/ 157042 h 920231"/>
              <a:gd name="connsiteX93" fmla="*/ 8715976 w 9517857"/>
              <a:gd name="connsiteY93" fmla="*/ 180249 h 920231"/>
              <a:gd name="connsiteX94" fmla="*/ 8778827 w 9517857"/>
              <a:gd name="connsiteY94" fmla="*/ 174811 h 920231"/>
              <a:gd name="connsiteX95" fmla="*/ 8840778 w 9517857"/>
              <a:gd name="connsiteY95" fmla="*/ 145024 h 920231"/>
              <a:gd name="connsiteX96" fmla="*/ 9010380 w 9517857"/>
              <a:gd name="connsiteY96" fmla="*/ 93766 h 920231"/>
              <a:gd name="connsiteX97" fmla="*/ 9110856 w 9517857"/>
              <a:gd name="connsiteY97" fmla="*/ 72872 h 920231"/>
              <a:gd name="connsiteX98" fmla="*/ 9268817 w 9517857"/>
              <a:gd name="connsiteY98" fmla="*/ 54957 h 920231"/>
              <a:gd name="connsiteX99" fmla="*/ 9316667 w 9517857"/>
              <a:gd name="connsiteY99" fmla="*/ 46922 h 920231"/>
              <a:gd name="connsiteX100" fmla="*/ 9428209 w 9517857"/>
              <a:gd name="connsiteY100" fmla="*/ 31798 h 920231"/>
              <a:gd name="connsiteX101" fmla="*/ 9488916 w 9517857"/>
              <a:gd name="connsiteY101"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807816 w 9517857"/>
              <a:gd name="connsiteY58" fmla="*/ 0 h 920231"/>
              <a:gd name="connsiteX59" fmla="*/ 4826683 w 9517857"/>
              <a:gd name="connsiteY59" fmla="*/ 165317 h 920231"/>
              <a:gd name="connsiteX60" fmla="*/ 4827826 w 9517857"/>
              <a:gd name="connsiteY60" fmla="*/ 248852 h 920231"/>
              <a:gd name="connsiteX61" fmla="*/ 4892569 w 9517857"/>
              <a:gd name="connsiteY61" fmla="*/ 251808 h 920231"/>
              <a:gd name="connsiteX62" fmla="*/ 4896611 w 9517857"/>
              <a:gd name="connsiteY62" fmla="*/ 242323 h 920231"/>
              <a:gd name="connsiteX63" fmla="*/ 4917286 w 9517857"/>
              <a:gd name="connsiteY63" fmla="*/ 245534 h 920231"/>
              <a:gd name="connsiteX64" fmla="*/ 4981173 w 9517857"/>
              <a:gd name="connsiteY64" fmla="*/ 248978 h 920231"/>
              <a:gd name="connsiteX65" fmla="*/ 5060397 w 9517857"/>
              <a:gd name="connsiteY65" fmla="*/ 265563 h 920231"/>
              <a:gd name="connsiteX66" fmla="*/ 5252996 w 9517857"/>
              <a:gd name="connsiteY66" fmla="*/ 272530 h 920231"/>
              <a:gd name="connsiteX67" fmla="*/ 5358056 w 9517857"/>
              <a:gd name="connsiteY67" fmla="*/ 249123 h 920231"/>
              <a:gd name="connsiteX68" fmla="*/ 5426496 w 9517857"/>
              <a:gd name="connsiteY68" fmla="*/ 237017 h 920231"/>
              <a:gd name="connsiteX69" fmla="*/ 5497161 w 9517857"/>
              <a:gd name="connsiteY69" fmla="*/ 230683 h 920231"/>
              <a:gd name="connsiteX70" fmla="*/ 5826043 w 9517857"/>
              <a:gd name="connsiteY70" fmla="*/ 149948 h 920231"/>
              <a:gd name="connsiteX71" fmla="*/ 6013415 w 9517857"/>
              <a:gd name="connsiteY71" fmla="*/ 139191 h 920231"/>
              <a:gd name="connsiteX72" fmla="*/ 6080994 w 9517857"/>
              <a:gd name="connsiteY72" fmla="*/ 144813 h 920231"/>
              <a:gd name="connsiteX73" fmla="*/ 6194152 w 9517857"/>
              <a:gd name="connsiteY73" fmla="*/ 153647 h 920231"/>
              <a:gd name="connsiteX74" fmla="*/ 6281379 w 9517857"/>
              <a:gd name="connsiteY74" fmla="*/ 183501 h 920231"/>
              <a:gd name="connsiteX75" fmla="*/ 6374947 w 9517857"/>
              <a:gd name="connsiteY75" fmla="*/ 181674 h 920231"/>
              <a:gd name="connsiteX76" fmla="*/ 6448518 w 9517857"/>
              <a:gd name="connsiteY76" fmla="*/ 166253 h 920231"/>
              <a:gd name="connsiteX77" fmla="*/ 6544700 w 9517857"/>
              <a:gd name="connsiteY77" fmla="*/ 169036 h 920231"/>
              <a:gd name="connsiteX78" fmla="*/ 6648353 w 9517857"/>
              <a:gd name="connsiteY78" fmla="*/ 174125 h 920231"/>
              <a:gd name="connsiteX79" fmla="*/ 6736227 w 9517857"/>
              <a:gd name="connsiteY79" fmla="*/ 175091 h 920231"/>
              <a:gd name="connsiteX80" fmla="*/ 6977218 w 9517857"/>
              <a:gd name="connsiteY80" fmla="*/ 186164 h 920231"/>
              <a:gd name="connsiteX81" fmla="*/ 7065221 w 9517857"/>
              <a:gd name="connsiteY81" fmla="*/ 229406 h 920231"/>
              <a:gd name="connsiteX82" fmla="*/ 7358195 w 9517857"/>
              <a:gd name="connsiteY82" fmla="*/ 253615 h 920231"/>
              <a:gd name="connsiteX83" fmla="*/ 7565449 w 9517857"/>
              <a:gd name="connsiteY83" fmla="*/ 260825 h 920231"/>
              <a:gd name="connsiteX84" fmla="*/ 7599285 w 9517857"/>
              <a:gd name="connsiteY84" fmla="*/ 267896 h 920231"/>
              <a:gd name="connsiteX85" fmla="*/ 7644411 w 9517857"/>
              <a:gd name="connsiteY85" fmla="*/ 260861 h 920231"/>
              <a:gd name="connsiteX86" fmla="*/ 7825110 w 9517857"/>
              <a:gd name="connsiteY86" fmla="*/ 230984 h 920231"/>
              <a:gd name="connsiteX87" fmla="*/ 7965805 w 9517857"/>
              <a:gd name="connsiteY87" fmla="*/ 202230 h 920231"/>
              <a:gd name="connsiteX88" fmla="*/ 8147401 w 9517857"/>
              <a:gd name="connsiteY88" fmla="*/ 207492 h 920231"/>
              <a:gd name="connsiteX89" fmla="*/ 8256033 w 9517857"/>
              <a:gd name="connsiteY89" fmla="*/ 195588 h 920231"/>
              <a:gd name="connsiteX90" fmla="*/ 8410677 w 9517857"/>
              <a:gd name="connsiteY90" fmla="*/ 174042 h 920231"/>
              <a:gd name="connsiteX91" fmla="*/ 8617841 w 9517857"/>
              <a:gd name="connsiteY91" fmla="*/ 157042 h 920231"/>
              <a:gd name="connsiteX92" fmla="*/ 8715976 w 9517857"/>
              <a:gd name="connsiteY92" fmla="*/ 180249 h 920231"/>
              <a:gd name="connsiteX93" fmla="*/ 8778827 w 9517857"/>
              <a:gd name="connsiteY93" fmla="*/ 174811 h 920231"/>
              <a:gd name="connsiteX94" fmla="*/ 8840778 w 9517857"/>
              <a:gd name="connsiteY94" fmla="*/ 145024 h 920231"/>
              <a:gd name="connsiteX95" fmla="*/ 9010380 w 9517857"/>
              <a:gd name="connsiteY95" fmla="*/ 93766 h 920231"/>
              <a:gd name="connsiteX96" fmla="*/ 9110856 w 9517857"/>
              <a:gd name="connsiteY96" fmla="*/ 72872 h 920231"/>
              <a:gd name="connsiteX97" fmla="*/ 9268817 w 9517857"/>
              <a:gd name="connsiteY97" fmla="*/ 54957 h 920231"/>
              <a:gd name="connsiteX98" fmla="*/ 9316667 w 9517857"/>
              <a:gd name="connsiteY98" fmla="*/ 46922 h 920231"/>
              <a:gd name="connsiteX99" fmla="*/ 9428209 w 9517857"/>
              <a:gd name="connsiteY99" fmla="*/ 31798 h 920231"/>
              <a:gd name="connsiteX100" fmla="*/ 9488916 w 9517857"/>
              <a:gd name="connsiteY100"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807816 w 9517857"/>
              <a:gd name="connsiteY57" fmla="*/ 0 h 920231"/>
              <a:gd name="connsiteX58" fmla="*/ 4826683 w 9517857"/>
              <a:gd name="connsiteY58" fmla="*/ 165317 h 920231"/>
              <a:gd name="connsiteX59" fmla="*/ 4827826 w 9517857"/>
              <a:gd name="connsiteY59" fmla="*/ 248852 h 920231"/>
              <a:gd name="connsiteX60" fmla="*/ 4892569 w 9517857"/>
              <a:gd name="connsiteY60" fmla="*/ 251808 h 920231"/>
              <a:gd name="connsiteX61" fmla="*/ 4896611 w 9517857"/>
              <a:gd name="connsiteY61" fmla="*/ 242323 h 920231"/>
              <a:gd name="connsiteX62" fmla="*/ 4917286 w 9517857"/>
              <a:gd name="connsiteY62" fmla="*/ 245534 h 920231"/>
              <a:gd name="connsiteX63" fmla="*/ 4981173 w 9517857"/>
              <a:gd name="connsiteY63" fmla="*/ 248978 h 920231"/>
              <a:gd name="connsiteX64" fmla="*/ 5060397 w 9517857"/>
              <a:gd name="connsiteY64" fmla="*/ 265563 h 920231"/>
              <a:gd name="connsiteX65" fmla="*/ 5252996 w 9517857"/>
              <a:gd name="connsiteY65" fmla="*/ 272530 h 920231"/>
              <a:gd name="connsiteX66" fmla="*/ 5358056 w 9517857"/>
              <a:gd name="connsiteY66" fmla="*/ 249123 h 920231"/>
              <a:gd name="connsiteX67" fmla="*/ 5426496 w 9517857"/>
              <a:gd name="connsiteY67" fmla="*/ 237017 h 920231"/>
              <a:gd name="connsiteX68" fmla="*/ 5497161 w 9517857"/>
              <a:gd name="connsiteY68" fmla="*/ 230683 h 920231"/>
              <a:gd name="connsiteX69" fmla="*/ 5826043 w 9517857"/>
              <a:gd name="connsiteY69" fmla="*/ 149948 h 920231"/>
              <a:gd name="connsiteX70" fmla="*/ 6013415 w 9517857"/>
              <a:gd name="connsiteY70" fmla="*/ 139191 h 920231"/>
              <a:gd name="connsiteX71" fmla="*/ 6080994 w 9517857"/>
              <a:gd name="connsiteY71" fmla="*/ 144813 h 920231"/>
              <a:gd name="connsiteX72" fmla="*/ 6194152 w 9517857"/>
              <a:gd name="connsiteY72" fmla="*/ 153647 h 920231"/>
              <a:gd name="connsiteX73" fmla="*/ 6281379 w 9517857"/>
              <a:gd name="connsiteY73" fmla="*/ 183501 h 920231"/>
              <a:gd name="connsiteX74" fmla="*/ 6374947 w 9517857"/>
              <a:gd name="connsiteY74" fmla="*/ 181674 h 920231"/>
              <a:gd name="connsiteX75" fmla="*/ 6448518 w 9517857"/>
              <a:gd name="connsiteY75" fmla="*/ 166253 h 920231"/>
              <a:gd name="connsiteX76" fmla="*/ 6544700 w 9517857"/>
              <a:gd name="connsiteY76" fmla="*/ 169036 h 920231"/>
              <a:gd name="connsiteX77" fmla="*/ 6648353 w 9517857"/>
              <a:gd name="connsiteY77" fmla="*/ 174125 h 920231"/>
              <a:gd name="connsiteX78" fmla="*/ 6736227 w 9517857"/>
              <a:gd name="connsiteY78" fmla="*/ 175091 h 920231"/>
              <a:gd name="connsiteX79" fmla="*/ 6977218 w 9517857"/>
              <a:gd name="connsiteY79" fmla="*/ 186164 h 920231"/>
              <a:gd name="connsiteX80" fmla="*/ 7065221 w 9517857"/>
              <a:gd name="connsiteY80" fmla="*/ 229406 h 920231"/>
              <a:gd name="connsiteX81" fmla="*/ 7358195 w 9517857"/>
              <a:gd name="connsiteY81" fmla="*/ 253615 h 920231"/>
              <a:gd name="connsiteX82" fmla="*/ 7565449 w 9517857"/>
              <a:gd name="connsiteY82" fmla="*/ 260825 h 920231"/>
              <a:gd name="connsiteX83" fmla="*/ 7599285 w 9517857"/>
              <a:gd name="connsiteY83" fmla="*/ 267896 h 920231"/>
              <a:gd name="connsiteX84" fmla="*/ 7644411 w 9517857"/>
              <a:gd name="connsiteY84" fmla="*/ 260861 h 920231"/>
              <a:gd name="connsiteX85" fmla="*/ 7825110 w 9517857"/>
              <a:gd name="connsiteY85" fmla="*/ 230984 h 920231"/>
              <a:gd name="connsiteX86" fmla="*/ 7965805 w 9517857"/>
              <a:gd name="connsiteY86" fmla="*/ 202230 h 920231"/>
              <a:gd name="connsiteX87" fmla="*/ 8147401 w 9517857"/>
              <a:gd name="connsiteY87" fmla="*/ 207492 h 920231"/>
              <a:gd name="connsiteX88" fmla="*/ 8256033 w 9517857"/>
              <a:gd name="connsiteY88" fmla="*/ 195588 h 920231"/>
              <a:gd name="connsiteX89" fmla="*/ 8410677 w 9517857"/>
              <a:gd name="connsiteY89" fmla="*/ 174042 h 920231"/>
              <a:gd name="connsiteX90" fmla="*/ 8617841 w 9517857"/>
              <a:gd name="connsiteY90" fmla="*/ 157042 h 920231"/>
              <a:gd name="connsiteX91" fmla="*/ 8715976 w 9517857"/>
              <a:gd name="connsiteY91" fmla="*/ 180249 h 920231"/>
              <a:gd name="connsiteX92" fmla="*/ 8778827 w 9517857"/>
              <a:gd name="connsiteY92" fmla="*/ 174811 h 920231"/>
              <a:gd name="connsiteX93" fmla="*/ 8840778 w 9517857"/>
              <a:gd name="connsiteY93" fmla="*/ 145024 h 920231"/>
              <a:gd name="connsiteX94" fmla="*/ 9010380 w 9517857"/>
              <a:gd name="connsiteY94" fmla="*/ 93766 h 920231"/>
              <a:gd name="connsiteX95" fmla="*/ 9110856 w 9517857"/>
              <a:gd name="connsiteY95" fmla="*/ 72872 h 920231"/>
              <a:gd name="connsiteX96" fmla="*/ 9268817 w 9517857"/>
              <a:gd name="connsiteY96" fmla="*/ 54957 h 920231"/>
              <a:gd name="connsiteX97" fmla="*/ 9316667 w 9517857"/>
              <a:gd name="connsiteY97" fmla="*/ 46922 h 920231"/>
              <a:gd name="connsiteX98" fmla="*/ 9428209 w 9517857"/>
              <a:gd name="connsiteY98" fmla="*/ 31798 h 920231"/>
              <a:gd name="connsiteX99" fmla="*/ 9488916 w 9517857"/>
              <a:gd name="connsiteY99"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807816 w 9517857"/>
              <a:gd name="connsiteY56" fmla="*/ 0 h 920231"/>
              <a:gd name="connsiteX57" fmla="*/ 4826683 w 9517857"/>
              <a:gd name="connsiteY57" fmla="*/ 165317 h 920231"/>
              <a:gd name="connsiteX58" fmla="*/ 4827826 w 9517857"/>
              <a:gd name="connsiteY58" fmla="*/ 248852 h 920231"/>
              <a:gd name="connsiteX59" fmla="*/ 4892569 w 9517857"/>
              <a:gd name="connsiteY59" fmla="*/ 251808 h 920231"/>
              <a:gd name="connsiteX60" fmla="*/ 4896611 w 9517857"/>
              <a:gd name="connsiteY60" fmla="*/ 242323 h 920231"/>
              <a:gd name="connsiteX61" fmla="*/ 4917286 w 9517857"/>
              <a:gd name="connsiteY61" fmla="*/ 245534 h 920231"/>
              <a:gd name="connsiteX62" fmla="*/ 4981173 w 9517857"/>
              <a:gd name="connsiteY62" fmla="*/ 248978 h 920231"/>
              <a:gd name="connsiteX63" fmla="*/ 5060397 w 9517857"/>
              <a:gd name="connsiteY63" fmla="*/ 265563 h 920231"/>
              <a:gd name="connsiteX64" fmla="*/ 5252996 w 9517857"/>
              <a:gd name="connsiteY64" fmla="*/ 272530 h 920231"/>
              <a:gd name="connsiteX65" fmla="*/ 5358056 w 9517857"/>
              <a:gd name="connsiteY65" fmla="*/ 249123 h 920231"/>
              <a:gd name="connsiteX66" fmla="*/ 5426496 w 9517857"/>
              <a:gd name="connsiteY66" fmla="*/ 237017 h 920231"/>
              <a:gd name="connsiteX67" fmla="*/ 5497161 w 9517857"/>
              <a:gd name="connsiteY67" fmla="*/ 230683 h 920231"/>
              <a:gd name="connsiteX68" fmla="*/ 5826043 w 9517857"/>
              <a:gd name="connsiteY68" fmla="*/ 149948 h 920231"/>
              <a:gd name="connsiteX69" fmla="*/ 6013415 w 9517857"/>
              <a:gd name="connsiteY69" fmla="*/ 139191 h 920231"/>
              <a:gd name="connsiteX70" fmla="*/ 6080994 w 9517857"/>
              <a:gd name="connsiteY70" fmla="*/ 144813 h 920231"/>
              <a:gd name="connsiteX71" fmla="*/ 6194152 w 9517857"/>
              <a:gd name="connsiteY71" fmla="*/ 153647 h 920231"/>
              <a:gd name="connsiteX72" fmla="*/ 6281379 w 9517857"/>
              <a:gd name="connsiteY72" fmla="*/ 183501 h 920231"/>
              <a:gd name="connsiteX73" fmla="*/ 6374947 w 9517857"/>
              <a:gd name="connsiteY73" fmla="*/ 181674 h 920231"/>
              <a:gd name="connsiteX74" fmla="*/ 6448518 w 9517857"/>
              <a:gd name="connsiteY74" fmla="*/ 166253 h 920231"/>
              <a:gd name="connsiteX75" fmla="*/ 6544700 w 9517857"/>
              <a:gd name="connsiteY75" fmla="*/ 169036 h 920231"/>
              <a:gd name="connsiteX76" fmla="*/ 6648353 w 9517857"/>
              <a:gd name="connsiteY76" fmla="*/ 174125 h 920231"/>
              <a:gd name="connsiteX77" fmla="*/ 6736227 w 9517857"/>
              <a:gd name="connsiteY77" fmla="*/ 175091 h 920231"/>
              <a:gd name="connsiteX78" fmla="*/ 6977218 w 9517857"/>
              <a:gd name="connsiteY78" fmla="*/ 186164 h 920231"/>
              <a:gd name="connsiteX79" fmla="*/ 7065221 w 9517857"/>
              <a:gd name="connsiteY79" fmla="*/ 229406 h 920231"/>
              <a:gd name="connsiteX80" fmla="*/ 7358195 w 9517857"/>
              <a:gd name="connsiteY80" fmla="*/ 253615 h 920231"/>
              <a:gd name="connsiteX81" fmla="*/ 7565449 w 9517857"/>
              <a:gd name="connsiteY81" fmla="*/ 260825 h 920231"/>
              <a:gd name="connsiteX82" fmla="*/ 7599285 w 9517857"/>
              <a:gd name="connsiteY82" fmla="*/ 267896 h 920231"/>
              <a:gd name="connsiteX83" fmla="*/ 7644411 w 9517857"/>
              <a:gd name="connsiteY83" fmla="*/ 260861 h 920231"/>
              <a:gd name="connsiteX84" fmla="*/ 7825110 w 9517857"/>
              <a:gd name="connsiteY84" fmla="*/ 230984 h 920231"/>
              <a:gd name="connsiteX85" fmla="*/ 7965805 w 9517857"/>
              <a:gd name="connsiteY85" fmla="*/ 202230 h 920231"/>
              <a:gd name="connsiteX86" fmla="*/ 8147401 w 9517857"/>
              <a:gd name="connsiteY86" fmla="*/ 207492 h 920231"/>
              <a:gd name="connsiteX87" fmla="*/ 8256033 w 9517857"/>
              <a:gd name="connsiteY87" fmla="*/ 195588 h 920231"/>
              <a:gd name="connsiteX88" fmla="*/ 8410677 w 9517857"/>
              <a:gd name="connsiteY88" fmla="*/ 174042 h 920231"/>
              <a:gd name="connsiteX89" fmla="*/ 8617841 w 9517857"/>
              <a:gd name="connsiteY89" fmla="*/ 157042 h 920231"/>
              <a:gd name="connsiteX90" fmla="*/ 8715976 w 9517857"/>
              <a:gd name="connsiteY90" fmla="*/ 180249 h 920231"/>
              <a:gd name="connsiteX91" fmla="*/ 8778827 w 9517857"/>
              <a:gd name="connsiteY91" fmla="*/ 174811 h 920231"/>
              <a:gd name="connsiteX92" fmla="*/ 8840778 w 9517857"/>
              <a:gd name="connsiteY92" fmla="*/ 145024 h 920231"/>
              <a:gd name="connsiteX93" fmla="*/ 9010380 w 9517857"/>
              <a:gd name="connsiteY93" fmla="*/ 93766 h 920231"/>
              <a:gd name="connsiteX94" fmla="*/ 9110856 w 9517857"/>
              <a:gd name="connsiteY94" fmla="*/ 72872 h 920231"/>
              <a:gd name="connsiteX95" fmla="*/ 9268817 w 9517857"/>
              <a:gd name="connsiteY95" fmla="*/ 54957 h 920231"/>
              <a:gd name="connsiteX96" fmla="*/ 9316667 w 9517857"/>
              <a:gd name="connsiteY96" fmla="*/ 46922 h 920231"/>
              <a:gd name="connsiteX97" fmla="*/ 9428209 w 9517857"/>
              <a:gd name="connsiteY97" fmla="*/ 31798 h 920231"/>
              <a:gd name="connsiteX98" fmla="*/ 9488916 w 9517857"/>
              <a:gd name="connsiteY98"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807816 w 9517857"/>
              <a:gd name="connsiteY55" fmla="*/ 0 h 920231"/>
              <a:gd name="connsiteX56" fmla="*/ 4826683 w 9517857"/>
              <a:gd name="connsiteY56" fmla="*/ 165317 h 920231"/>
              <a:gd name="connsiteX57" fmla="*/ 4827826 w 9517857"/>
              <a:gd name="connsiteY57" fmla="*/ 248852 h 920231"/>
              <a:gd name="connsiteX58" fmla="*/ 4892569 w 9517857"/>
              <a:gd name="connsiteY58" fmla="*/ 251808 h 920231"/>
              <a:gd name="connsiteX59" fmla="*/ 4896611 w 9517857"/>
              <a:gd name="connsiteY59" fmla="*/ 242323 h 920231"/>
              <a:gd name="connsiteX60" fmla="*/ 4917286 w 9517857"/>
              <a:gd name="connsiteY60" fmla="*/ 245534 h 920231"/>
              <a:gd name="connsiteX61" fmla="*/ 4981173 w 9517857"/>
              <a:gd name="connsiteY61" fmla="*/ 248978 h 920231"/>
              <a:gd name="connsiteX62" fmla="*/ 5060397 w 9517857"/>
              <a:gd name="connsiteY62" fmla="*/ 265563 h 920231"/>
              <a:gd name="connsiteX63" fmla="*/ 5252996 w 9517857"/>
              <a:gd name="connsiteY63" fmla="*/ 272530 h 920231"/>
              <a:gd name="connsiteX64" fmla="*/ 5358056 w 9517857"/>
              <a:gd name="connsiteY64" fmla="*/ 249123 h 920231"/>
              <a:gd name="connsiteX65" fmla="*/ 5426496 w 9517857"/>
              <a:gd name="connsiteY65" fmla="*/ 237017 h 920231"/>
              <a:gd name="connsiteX66" fmla="*/ 5497161 w 9517857"/>
              <a:gd name="connsiteY66" fmla="*/ 230683 h 920231"/>
              <a:gd name="connsiteX67" fmla="*/ 5826043 w 9517857"/>
              <a:gd name="connsiteY67" fmla="*/ 149948 h 920231"/>
              <a:gd name="connsiteX68" fmla="*/ 6013415 w 9517857"/>
              <a:gd name="connsiteY68" fmla="*/ 139191 h 920231"/>
              <a:gd name="connsiteX69" fmla="*/ 6080994 w 9517857"/>
              <a:gd name="connsiteY69" fmla="*/ 144813 h 920231"/>
              <a:gd name="connsiteX70" fmla="*/ 6194152 w 9517857"/>
              <a:gd name="connsiteY70" fmla="*/ 153647 h 920231"/>
              <a:gd name="connsiteX71" fmla="*/ 6281379 w 9517857"/>
              <a:gd name="connsiteY71" fmla="*/ 183501 h 920231"/>
              <a:gd name="connsiteX72" fmla="*/ 6374947 w 9517857"/>
              <a:gd name="connsiteY72" fmla="*/ 181674 h 920231"/>
              <a:gd name="connsiteX73" fmla="*/ 6448518 w 9517857"/>
              <a:gd name="connsiteY73" fmla="*/ 166253 h 920231"/>
              <a:gd name="connsiteX74" fmla="*/ 6544700 w 9517857"/>
              <a:gd name="connsiteY74" fmla="*/ 169036 h 920231"/>
              <a:gd name="connsiteX75" fmla="*/ 6648353 w 9517857"/>
              <a:gd name="connsiteY75" fmla="*/ 174125 h 920231"/>
              <a:gd name="connsiteX76" fmla="*/ 6736227 w 9517857"/>
              <a:gd name="connsiteY76" fmla="*/ 175091 h 920231"/>
              <a:gd name="connsiteX77" fmla="*/ 6977218 w 9517857"/>
              <a:gd name="connsiteY77" fmla="*/ 186164 h 920231"/>
              <a:gd name="connsiteX78" fmla="*/ 7065221 w 9517857"/>
              <a:gd name="connsiteY78" fmla="*/ 229406 h 920231"/>
              <a:gd name="connsiteX79" fmla="*/ 7358195 w 9517857"/>
              <a:gd name="connsiteY79" fmla="*/ 253615 h 920231"/>
              <a:gd name="connsiteX80" fmla="*/ 7565449 w 9517857"/>
              <a:gd name="connsiteY80" fmla="*/ 260825 h 920231"/>
              <a:gd name="connsiteX81" fmla="*/ 7599285 w 9517857"/>
              <a:gd name="connsiteY81" fmla="*/ 267896 h 920231"/>
              <a:gd name="connsiteX82" fmla="*/ 7644411 w 9517857"/>
              <a:gd name="connsiteY82" fmla="*/ 260861 h 920231"/>
              <a:gd name="connsiteX83" fmla="*/ 7825110 w 9517857"/>
              <a:gd name="connsiteY83" fmla="*/ 230984 h 920231"/>
              <a:gd name="connsiteX84" fmla="*/ 7965805 w 9517857"/>
              <a:gd name="connsiteY84" fmla="*/ 202230 h 920231"/>
              <a:gd name="connsiteX85" fmla="*/ 8147401 w 9517857"/>
              <a:gd name="connsiteY85" fmla="*/ 207492 h 920231"/>
              <a:gd name="connsiteX86" fmla="*/ 8256033 w 9517857"/>
              <a:gd name="connsiteY86" fmla="*/ 195588 h 920231"/>
              <a:gd name="connsiteX87" fmla="*/ 8410677 w 9517857"/>
              <a:gd name="connsiteY87" fmla="*/ 174042 h 920231"/>
              <a:gd name="connsiteX88" fmla="*/ 8617841 w 9517857"/>
              <a:gd name="connsiteY88" fmla="*/ 157042 h 920231"/>
              <a:gd name="connsiteX89" fmla="*/ 8715976 w 9517857"/>
              <a:gd name="connsiteY89" fmla="*/ 180249 h 920231"/>
              <a:gd name="connsiteX90" fmla="*/ 8778827 w 9517857"/>
              <a:gd name="connsiteY90" fmla="*/ 174811 h 920231"/>
              <a:gd name="connsiteX91" fmla="*/ 8840778 w 9517857"/>
              <a:gd name="connsiteY91" fmla="*/ 145024 h 920231"/>
              <a:gd name="connsiteX92" fmla="*/ 9010380 w 9517857"/>
              <a:gd name="connsiteY92" fmla="*/ 93766 h 920231"/>
              <a:gd name="connsiteX93" fmla="*/ 9110856 w 9517857"/>
              <a:gd name="connsiteY93" fmla="*/ 72872 h 920231"/>
              <a:gd name="connsiteX94" fmla="*/ 9268817 w 9517857"/>
              <a:gd name="connsiteY94" fmla="*/ 54957 h 920231"/>
              <a:gd name="connsiteX95" fmla="*/ 9316667 w 9517857"/>
              <a:gd name="connsiteY95" fmla="*/ 46922 h 920231"/>
              <a:gd name="connsiteX96" fmla="*/ 9428209 w 9517857"/>
              <a:gd name="connsiteY96" fmla="*/ 31798 h 920231"/>
              <a:gd name="connsiteX97" fmla="*/ 9488916 w 9517857"/>
              <a:gd name="connsiteY97"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6423 w 9517857"/>
              <a:gd name="connsiteY4" fmla="*/ 249794 h 920231"/>
              <a:gd name="connsiteX5" fmla="*/ 4686133 w 9517857"/>
              <a:gd name="connsiteY5" fmla="*/ 248602 h 920231"/>
              <a:gd name="connsiteX6" fmla="*/ 4686423 w 9517857"/>
              <a:gd name="connsiteY6" fmla="*/ 249794 h 920231"/>
              <a:gd name="connsiteX7" fmla="*/ 9488916 w 9517857"/>
              <a:gd name="connsiteY7" fmla="*/ 1875 h 920231"/>
              <a:gd name="connsiteX8" fmla="*/ 9517857 w 9517857"/>
              <a:gd name="connsiteY8" fmla="*/ 1887 h 920231"/>
              <a:gd name="connsiteX9" fmla="*/ 9517857 w 9517857"/>
              <a:gd name="connsiteY9" fmla="*/ 920231 h 920231"/>
              <a:gd name="connsiteX10" fmla="*/ 14604 w 9517857"/>
              <a:gd name="connsiteY10" fmla="*/ 920231 h 920231"/>
              <a:gd name="connsiteX11" fmla="*/ 12841 w 9517857"/>
              <a:gd name="connsiteY11" fmla="*/ 919638 h 920231"/>
              <a:gd name="connsiteX12" fmla="*/ 93 w 9517857"/>
              <a:gd name="connsiteY12" fmla="*/ 914346 h 920231"/>
              <a:gd name="connsiteX13" fmla="*/ 58674 w 9517857"/>
              <a:gd name="connsiteY13" fmla="*/ 892197 h 920231"/>
              <a:gd name="connsiteX14" fmla="*/ 275005 w 9517857"/>
              <a:gd name="connsiteY14" fmla="*/ 809104 h 920231"/>
              <a:gd name="connsiteX15" fmla="*/ 587824 w 9517857"/>
              <a:gd name="connsiteY15" fmla="*/ 800070 h 920231"/>
              <a:gd name="connsiteX16" fmla="*/ 727985 w 9517857"/>
              <a:gd name="connsiteY16" fmla="*/ 721701 h 920231"/>
              <a:gd name="connsiteX17" fmla="*/ 778982 w 9517857"/>
              <a:gd name="connsiteY17" fmla="*/ 712017 h 920231"/>
              <a:gd name="connsiteX18" fmla="*/ 849944 w 9517857"/>
              <a:gd name="connsiteY18" fmla="*/ 719862 h 920231"/>
              <a:gd name="connsiteX19" fmla="*/ 901402 w 9517857"/>
              <a:gd name="connsiteY19" fmla="*/ 730920 h 920231"/>
              <a:gd name="connsiteX20" fmla="*/ 930946 w 9517857"/>
              <a:gd name="connsiteY20" fmla="*/ 735921 h 920231"/>
              <a:gd name="connsiteX21" fmla="*/ 986250 w 9517857"/>
              <a:gd name="connsiteY21" fmla="*/ 715405 h 920231"/>
              <a:gd name="connsiteX22" fmla="*/ 1013752 w 9517857"/>
              <a:gd name="connsiteY22" fmla="*/ 715236 h 920231"/>
              <a:gd name="connsiteX23" fmla="*/ 1023734 w 9517857"/>
              <a:gd name="connsiteY23" fmla="*/ 720446 h 920231"/>
              <a:gd name="connsiteX24" fmla="*/ 1063207 w 9517857"/>
              <a:gd name="connsiteY24" fmla="*/ 717526 h 920231"/>
              <a:gd name="connsiteX25" fmla="*/ 1081980 w 9517857"/>
              <a:gd name="connsiteY25" fmla="*/ 740330 h 920231"/>
              <a:gd name="connsiteX26" fmla="*/ 1218120 w 9517857"/>
              <a:gd name="connsiteY26" fmla="*/ 715155 h 920231"/>
              <a:gd name="connsiteX27" fmla="*/ 1397459 w 9517857"/>
              <a:gd name="connsiteY27" fmla="*/ 693065 h 920231"/>
              <a:gd name="connsiteX28" fmla="*/ 1580688 w 9517857"/>
              <a:gd name="connsiteY28" fmla="*/ 695572 h 920231"/>
              <a:gd name="connsiteX29" fmla="*/ 1772334 w 9517857"/>
              <a:gd name="connsiteY29" fmla="*/ 712515 h 920231"/>
              <a:gd name="connsiteX30" fmla="*/ 2002561 w 9517857"/>
              <a:gd name="connsiteY30" fmla="*/ 661792 h 920231"/>
              <a:gd name="connsiteX31" fmla="*/ 2135144 w 9517857"/>
              <a:gd name="connsiteY31" fmla="*/ 638376 h 920231"/>
              <a:gd name="connsiteX32" fmla="*/ 2440292 w 9517857"/>
              <a:gd name="connsiteY32" fmla="*/ 595737 h 920231"/>
              <a:gd name="connsiteX33" fmla="*/ 2547829 w 9517857"/>
              <a:gd name="connsiteY33" fmla="*/ 568025 h 920231"/>
              <a:gd name="connsiteX34" fmla="*/ 2658055 w 9517857"/>
              <a:gd name="connsiteY34" fmla="*/ 580602 h 920231"/>
              <a:gd name="connsiteX35" fmla="*/ 2693698 w 9517857"/>
              <a:gd name="connsiteY35" fmla="*/ 561904 h 920231"/>
              <a:gd name="connsiteX36" fmla="*/ 2699673 w 9517857"/>
              <a:gd name="connsiteY36" fmla="*/ 558275 h 920231"/>
              <a:gd name="connsiteX37" fmla="*/ 2727306 w 9517857"/>
              <a:gd name="connsiteY37" fmla="*/ 552573 h 920231"/>
              <a:gd name="connsiteX38" fmla="*/ 2730451 w 9517857"/>
              <a:gd name="connsiteY38" fmla="*/ 539933 h 920231"/>
              <a:gd name="connsiteX39" fmla="*/ 2768713 w 9517857"/>
              <a:gd name="connsiteY39" fmla="*/ 523450 h 920231"/>
              <a:gd name="connsiteX40" fmla="*/ 2820868 w 9517857"/>
              <a:gd name="connsiteY40" fmla="*/ 516035 h 920231"/>
              <a:gd name="connsiteX41" fmla="*/ 3073635 w 9517857"/>
              <a:gd name="connsiteY41" fmla="*/ 493169 h 920231"/>
              <a:gd name="connsiteX42" fmla="*/ 3222071 w 9517857"/>
              <a:gd name="connsiteY42" fmla="*/ 472434 h 920231"/>
              <a:gd name="connsiteX43" fmla="*/ 3274069 w 9517857"/>
              <a:gd name="connsiteY43" fmla="*/ 453480 h 920231"/>
              <a:gd name="connsiteX44" fmla="*/ 3349632 w 9517857"/>
              <a:gd name="connsiteY44" fmla="*/ 434458 h 920231"/>
              <a:gd name="connsiteX45" fmla="*/ 3479593 w 9517857"/>
              <a:gd name="connsiteY45" fmla="*/ 392312 h 920231"/>
              <a:gd name="connsiteX46" fmla="*/ 3651428 w 9517857"/>
              <a:gd name="connsiteY46" fmla="*/ 363682 h 920231"/>
              <a:gd name="connsiteX47" fmla="*/ 3750023 w 9517857"/>
              <a:gd name="connsiteY47" fmla="*/ 372553 h 920231"/>
              <a:gd name="connsiteX48" fmla="*/ 3844133 w 9517857"/>
              <a:gd name="connsiteY48" fmla="*/ 362523 h 920231"/>
              <a:gd name="connsiteX49" fmla="*/ 3933803 w 9517857"/>
              <a:gd name="connsiteY49" fmla="*/ 359190 h 920231"/>
              <a:gd name="connsiteX50" fmla="*/ 4266740 w 9517857"/>
              <a:gd name="connsiteY50" fmla="*/ 363329 h 920231"/>
              <a:gd name="connsiteX51" fmla="*/ 4430770 w 9517857"/>
              <a:gd name="connsiteY51" fmla="*/ 344518 h 920231"/>
              <a:gd name="connsiteX52" fmla="*/ 4512664 w 9517857"/>
              <a:gd name="connsiteY52" fmla="*/ 321823 h 920231"/>
              <a:gd name="connsiteX53" fmla="*/ 4616423 w 9517857"/>
              <a:gd name="connsiteY53" fmla="*/ 292789 h 920231"/>
              <a:gd name="connsiteX54" fmla="*/ 4807816 w 9517857"/>
              <a:gd name="connsiteY54" fmla="*/ 0 h 920231"/>
              <a:gd name="connsiteX55" fmla="*/ 4826683 w 9517857"/>
              <a:gd name="connsiteY55" fmla="*/ 165317 h 920231"/>
              <a:gd name="connsiteX56" fmla="*/ 4827826 w 9517857"/>
              <a:gd name="connsiteY56" fmla="*/ 248852 h 920231"/>
              <a:gd name="connsiteX57" fmla="*/ 4892569 w 9517857"/>
              <a:gd name="connsiteY57" fmla="*/ 251808 h 920231"/>
              <a:gd name="connsiteX58" fmla="*/ 4896611 w 9517857"/>
              <a:gd name="connsiteY58" fmla="*/ 242323 h 920231"/>
              <a:gd name="connsiteX59" fmla="*/ 4917286 w 9517857"/>
              <a:gd name="connsiteY59" fmla="*/ 245534 h 920231"/>
              <a:gd name="connsiteX60" fmla="*/ 4981173 w 9517857"/>
              <a:gd name="connsiteY60" fmla="*/ 248978 h 920231"/>
              <a:gd name="connsiteX61" fmla="*/ 5060397 w 9517857"/>
              <a:gd name="connsiteY61" fmla="*/ 265563 h 920231"/>
              <a:gd name="connsiteX62" fmla="*/ 5252996 w 9517857"/>
              <a:gd name="connsiteY62" fmla="*/ 272530 h 920231"/>
              <a:gd name="connsiteX63" fmla="*/ 5358056 w 9517857"/>
              <a:gd name="connsiteY63" fmla="*/ 249123 h 920231"/>
              <a:gd name="connsiteX64" fmla="*/ 5426496 w 9517857"/>
              <a:gd name="connsiteY64" fmla="*/ 237017 h 920231"/>
              <a:gd name="connsiteX65" fmla="*/ 5497161 w 9517857"/>
              <a:gd name="connsiteY65" fmla="*/ 230683 h 920231"/>
              <a:gd name="connsiteX66" fmla="*/ 5826043 w 9517857"/>
              <a:gd name="connsiteY66" fmla="*/ 149948 h 920231"/>
              <a:gd name="connsiteX67" fmla="*/ 6013415 w 9517857"/>
              <a:gd name="connsiteY67" fmla="*/ 139191 h 920231"/>
              <a:gd name="connsiteX68" fmla="*/ 6080994 w 9517857"/>
              <a:gd name="connsiteY68" fmla="*/ 144813 h 920231"/>
              <a:gd name="connsiteX69" fmla="*/ 6194152 w 9517857"/>
              <a:gd name="connsiteY69" fmla="*/ 153647 h 920231"/>
              <a:gd name="connsiteX70" fmla="*/ 6281379 w 9517857"/>
              <a:gd name="connsiteY70" fmla="*/ 183501 h 920231"/>
              <a:gd name="connsiteX71" fmla="*/ 6374947 w 9517857"/>
              <a:gd name="connsiteY71" fmla="*/ 181674 h 920231"/>
              <a:gd name="connsiteX72" fmla="*/ 6448518 w 9517857"/>
              <a:gd name="connsiteY72" fmla="*/ 166253 h 920231"/>
              <a:gd name="connsiteX73" fmla="*/ 6544700 w 9517857"/>
              <a:gd name="connsiteY73" fmla="*/ 169036 h 920231"/>
              <a:gd name="connsiteX74" fmla="*/ 6648353 w 9517857"/>
              <a:gd name="connsiteY74" fmla="*/ 174125 h 920231"/>
              <a:gd name="connsiteX75" fmla="*/ 6736227 w 9517857"/>
              <a:gd name="connsiteY75" fmla="*/ 175091 h 920231"/>
              <a:gd name="connsiteX76" fmla="*/ 6977218 w 9517857"/>
              <a:gd name="connsiteY76" fmla="*/ 186164 h 920231"/>
              <a:gd name="connsiteX77" fmla="*/ 7065221 w 9517857"/>
              <a:gd name="connsiteY77" fmla="*/ 229406 h 920231"/>
              <a:gd name="connsiteX78" fmla="*/ 7358195 w 9517857"/>
              <a:gd name="connsiteY78" fmla="*/ 253615 h 920231"/>
              <a:gd name="connsiteX79" fmla="*/ 7565449 w 9517857"/>
              <a:gd name="connsiteY79" fmla="*/ 260825 h 920231"/>
              <a:gd name="connsiteX80" fmla="*/ 7599285 w 9517857"/>
              <a:gd name="connsiteY80" fmla="*/ 267896 h 920231"/>
              <a:gd name="connsiteX81" fmla="*/ 7644411 w 9517857"/>
              <a:gd name="connsiteY81" fmla="*/ 260861 h 920231"/>
              <a:gd name="connsiteX82" fmla="*/ 7825110 w 9517857"/>
              <a:gd name="connsiteY82" fmla="*/ 230984 h 920231"/>
              <a:gd name="connsiteX83" fmla="*/ 7965805 w 9517857"/>
              <a:gd name="connsiteY83" fmla="*/ 202230 h 920231"/>
              <a:gd name="connsiteX84" fmla="*/ 8147401 w 9517857"/>
              <a:gd name="connsiteY84" fmla="*/ 207492 h 920231"/>
              <a:gd name="connsiteX85" fmla="*/ 8256033 w 9517857"/>
              <a:gd name="connsiteY85" fmla="*/ 195588 h 920231"/>
              <a:gd name="connsiteX86" fmla="*/ 8410677 w 9517857"/>
              <a:gd name="connsiteY86" fmla="*/ 174042 h 920231"/>
              <a:gd name="connsiteX87" fmla="*/ 8617841 w 9517857"/>
              <a:gd name="connsiteY87" fmla="*/ 157042 h 920231"/>
              <a:gd name="connsiteX88" fmla="*/ 8715976 w 9517857"/>
              <a:gd name="connsiteY88" fmla="*/ 180249 h 920231"/>
              <a:gd name="connsiteX89" fmla="*/ 8778827 w 9517857"/>
              <a:gd name="connsiteY89" fmla="*/ 174811 h 920231"/>
              <a:gd name="connsiteX90" fmla="*/ 8840778 w 9517857"/>
              <a:gd name="connsiteY90" fmla="*/ 145024 h 920231"/>
              <a:gd name="connsiteX91" fmla="*/ 9010380 w 9517857"/>
              <a:gd name="connsiteY91" fmla="*/ 93766 h 920231"/>
              <a:gd name="connsiteX92" fmla="*/ 9110856 w 9517857"/>
              <a:gd name="connsiteY92" fmla="*/ 72872 h 920231"/>
              <a:gd name="connsiteX93" fmla="*/ 9268817 w 9517857"/>
              <a:gd name="connsiteY93" fmla="*/ 54957 h 920231"/>
              <a:gd name="connsiteX94" fmla="*/ 9316667 w 9517857"/>
              <a:gd name="connsiteY94" fmla="*/ 46922 h 920231"/>
              <a:gd name="connsiteX95" fmla="*/ 9428209 w 9517857"/>
              <a:gd name="connsiteY95" fmla="*/ 31798 h 920231"/>
              <a:gd name="connsiteX96" fmla="*/ 9488916 w 9517857"/>
              <a:gd name="connsiteY96"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9488916 w 9517857"/>
              <a:gd name="connsiteY4" fmla="*/ 1875 h 920231"/>
              <a:gd name="connsiteX5" fmla="*/ 9517857 w 9517857"/>
              <a:gd name="connsiteY5" fmla="*/ 1887 h 920231"/>
              <a:gd name="connsiteX6" fmla="*/ 9517857 w 9517857"/>
              <a:gd name="connsiteY6" fmla="*/ 920231 h 920231"/>
              <a:gd name="connsiteX7" fmla="*/ 14604 w 9517857"/>
              <a:gd name="connsiteY7" fmla="*/ 920231 h 920231"/>
              <a:gd name="connsiteX8" fmla="*/ 12841 w 9517857"/>
              <a:gd name="connsiteY8" fmla="*/ 919638 h 920231"/>
              <a:gd name="connsiteX9" fmla="*/ 93 w 9517857"/>
              <a:gd name="connsiteY9" fmla="*/ 914346 h 920231"/>
              <a:gd name="connsiteX10" fmla="*/ 58674 w 9517857"/>
              <a:gd name="connsiteY10" fmla="*/ 892197 h 920231"/>
              <a:gd name="connsiteX11" fmla="*/ 275005 w 9517857"/>
              <a:gd name="connsiteY11" fmla="*/ 809104 h 920231"/>
              <a:gd name="connsiteX12" fmla="*/ 587824 w 9517857"/>
              <a:gd name="connsiteY12" fmla="*/ 800070 h 920231"/>
              <a:gd name="connsiteX13" fmla="*/ 727985 w 9517857"/>
              <a:gd name="connsiteY13" fmla="*/ 721701 h 920231"/>
              <a:gd name="connsiteX14" fmla="*/ 778982 w 9517857"/>
              <a:gd name="connsiteY14" fmla="*/ 712017 h 920231"/>
              <a:gd name="connsiteX15" fmla="*/ 849944 w 9517857"/>
              <a:gd name="connsiteY15" fmla="*/ 719862 h 920231"/>
              <a:gd name="connsiteX16" fmla="*/ 901402 w 9517857"/>
              <a:gd name="connsiteY16" fmla="*/ 730920 h 920231"/>
              <a:gd name="connsiteX17" fmla="*/ 930946 w 9517857"/>
              <a:gd name="connsiteY17" fmla="*/ 735921 h 920231"/>
              <a:gd name="connsiteX18" fmla="*/ 986250 w 9517857"/>
              <a:gd name="connsiteY18" fmla="*/ 715405 h 920231"/>
              <a:gd name="connsiteX19" fmla="*/ 1013752 w 9517857"/>
              <a:gd name="connsiteY19" fmla="*/ 715236 h 920231"/>
              <a:gd name="connsiteX20" fmla="*/ 1023734 w 9517857"/>
              <a:gd name="connsiteY20" fmla="*/ 720446 h 920231"/>
              <a:gd name="connsiteX21" fmla="*/ 1063207 w 9517857"/>
              <a:gd name="connsiteY21" fmla="*/ 717526 h 920231"/>
              <a:gd name="connsiteX22" fmla="*/ 1081980 w 9517857"/>
              <a:gd name="connsiteY22" fmla="*/ 740330 h 920231"/>
              <a:gd name="connsiteX23" fmla="*/ 1218120 w 9517857"/>
              <a:gd name="connsiteY23" fmla="*/ 715155 h 920231"/>
              <a:gd name="connsiteX24" fmla="*/ 1397459 w 9517857"/>
              <a:gd name="connsiteY24" fmla="*/ 693065 h 920231"/>
              <a:gd name="connsiteX25" fmla="*/ 1580688 w 9517857"/>
              <a:gd name="connsiteY25" fmla="*/ 695572 h 920231"/>
              <a:gd name="connsiteX26" fmla="*/ 1772334 w 9517857"/>
              <a:gd name="connsiteY26" fmla="*/ 712515 h 920231"/>
              <a:gd name="connsiteX27" fmla="*/ 2002561 w 9517857"/>
              <a:gd name="connsiteY27" fmla="*/ 661792 h 920231"/>
              <a:gd name="connsiteX28" fmla="*/ 2135144 w 9517857"/>
              <a:gd name="connsiteY28" fmla="*/ 638376 h 920231"/>
              <a:gd name="connsiteX29" fmla="*/ 2440292 w 9517857"/>
              <a:gd name="connsiteY29" fmla="*/ 595737 h 920231"/>
              <a:gd name="connsiteX30" fmla="*/ 2547829 w 9517857"/>
              <a:gd name="connsiteY30" fmla="*/ 568025 h 920231"/>
              <a:gd name="connsiteX31" fmla="*/ 2658055 w 9517857"/>
              <a:gd name="connsiteY31" fmla="*/ 580602 h 920231"/>
              <a:gd name="connsiteX32" fmla="*/ 2693698 w 9517857"/>
              <a:gd name="connsiteY32" fmla="*/ 561904 h 920231"/>
              <a:gd name="connsiteX33" fmla="*/ 2699673 w 9517857"/>
              <a:gd name="connsiteY33" fmla="*/ 558275 h 920231"/>
              <a:gd name="connsiteX34" fmla="*/ 2727306 w 9517857"/>
              <a:gd name="connsiteY34" fmla="*/ 552573 h 920231"/>
              <a:gd name="connsiteX35" fmla="*/ 2730451 w 9517857"/>
              <a:gd name="connsiteY35" fmla="*/ 539933 h 920231"/>
              <a:gd name="connsiteX36" fmla="*/ 2768713 w 9517857"/>
              <a:gd name="connsiteY36" fmla="*/ 523450 h 920231"/>
              <a:gd name="connsiteX37" fmla="*/ 2820868 w 9517857"/>
              <a:gd name="connsiteY37" fmla="*/ 516035 h 920231"/>
              <a:gd name="connsiteX38" fmla="*/ 3073635 w 9517857"/>
              <a:gd name="connsiteY38" fmla="*/ 493169 h 920231"/>
              <a:gd name="connsiteX39" fmla="*/ 3222071 w 9517857"/>
              <a:gd name="connsiteY39" fmla="*/ 472434 h 920231"/>
              <a:gd name="connsiteX40" fmla="*/ 3274069 w 9517857"/>
              <a:gd name="connsiteY40" fmla="*/ 453480 h 920231"/>
              <a:gd name="connsiteX41" fmla="*/ 3349632 w 9517857"/>
              <a:gd name="connsiteY41" fmla="*/ 434458 h 920231"/>
              <a:gd name="connsiteX42" fmla="*/ 3479593 w 9517857"/>
              <a:gd name="connsiteY42" fmla="*/ 392312 h 920231"/>
              <a:gd name="connsiteX43" fmla="*/ 3651428 w 9517857"/>
              <a:gd name="connsiteY43" fmla="*/ 363682 h 920231"/>
              <a:gd name="connsiteX44" fmla="*/ 3750023 w 9517857"/>
              <a:gd name="connsiteY44" fmla="*/ 372553 h 920231"/>
              <a:gd name="connsiteX45" fmla="*/ 3844133 w 9517857"/>
              <a:gd name="connsiteY45" fmla="*/ 362523 h 920231"/>
              <a:gd name="connsiteX46" fmla="*/ 3933803 w 9517857"/>
              <a:gd name="connsiteY46" fmla="*/ 359190 h 920231"/>
              <a:gd name="connsiteX47" fmla="*/ 4266740 w 9517857"/>
              <a:gd name="connsiteY47" fmla="*/ 363329 h 920231"/>
              <a:gd name="connsiteX48" fmla="*/ 4430770 w 9517857"/>
              <a:gd name="connsiteY48" fmla="*/ 344518 h 920231"/>
              <a:gd name="connsiteX49" fmla="*/ 4512664 w 9517857"/>
              <a:gd name="connsiteY49" fmla="*/ 321823 h 920231"/>
              <a:gd name="connsiteX50" fmla="*/ 4616423 w 9517857"/>
              <a:gd name="connsiteY50" fmla="*/ 292789 h 920231"/>
              <a:gd name="connsiteX51" fmla="*/ 4807816 w 9517857"/>
              <a:gd name="connsiteY51" fmla="*/ 0 h 920231"/>
              <a:gd name="connsiteX52" fmla="*/ 4826683 w 9517857"/>
              <a:gd name="connsiteY52" fmla="*/ 165317 h 920231"/>
              <a:gd name="connsiteX53" fmla="*/ 4827826 w 9517857"/>
              <a:gd name="connsiteY53" fmla="*/ 248852 h 920231"/>
              <a:gd name="connsiteX54" fmla="*/ 4892569 w 9517857"/>
              <a:gd name="connsiteY54" fmla="*/ 251808 h 920231"/>
              <a:gd name="connsiteX55" fmla="*/ 4896611 w 9517857"/>
              <a:gd name="connsiteY55" fmla="*/ 242323 h 920231"/>
              <a:gd name="connsiteX56" fmla="*/ 4917286 w 9517857"/>
              <a:gd name="connsiteY56" fmla="*/ 245534 h 920231"/>
              <a:gd name="connsiteX57" fmla="*/ 4981173 w 9517857"/>
              <a:gd name="connsiteY57" fmla="*/ 248978 h 920231"/>
              <a:gd name="connsiteX58" fmla="*/ 5060397 w 9517857"/>
              <a:gd name="connsiteY58" fmla="*/ 265563 h 920231"/>
              <a:gd name="connsiteX59" fmla="*/ 5252996 w 9517857"/>
              <a:gd name="connsiteY59" fmla="*/ 272530 h 920231"/>
              <a:gd name="connsiteX60" fmla="*/ 5358056 w 9517857"/>
              <a:gd name="connsiteY60" fmla="*/ 249123 h 920231"/>
              <a:gd name="connsiteX61" fmla="*/ 5426496 w 9517857"/>
              <a:gd name="connsiteY61" fmla="*/ 237017 h 920231"/>
              <a:gd name="connsiteX62" fmla="*/ 5497161 w 9517857"/>
              <a:gd name="connsiteY62" fmla="*/ 230683 h 920231"/>
              <a:gd name="connsiteX63" fmla="*/ 5826043 w 9517857"/>
              <a:gd name="connsiteY63" fmla="*/ 149948 h 920231"/>
              <a:gd name="connsiteX64" fmla="*/ 6013415 w 9517857"/>
              <a:gd name="connsiteY64" fmla="*/ 139191 h 920231"/>
              <a:gd name="connsiteX65" fmla="*/ 6080994 w 9517857"/>
              <a:gd name="connsiteY65" fmla="*/ 144813 h 920231"/>
              <a:gd name="connsiteX66" fmla="*/ 6194152 w 9517857"/>
              <a:gd name="connsiteY66" fmla="*/ 153647 h 920231"/>
              <a:gd name="connsiteX67" fmla="*/ 6281379 w 9517857"/>
              <a:gd name="connsiteY67" fmla="*/ 183501 h 920231"/>
              <a:gd name="connsiteX68" fmla="*/ 6374947 w 9517857"/>
              <a:gd name="connsiteY68" fmla="*/ 181674 h 920231"/>
              <a:gd name="connsiteX69" fmla="*/ 6448518 w 9517857"/>
              <a:gd name="connsiteY69" fmla="*/ 166253 h 920231"/>
              <a:gd name="connsiteX70" fmla="*/ 6544700 w 9517857"/>
              <a:gd name="connsiteY70" fmla="*/ 169036 h 920231"/>
              <a:gd name="connsiteX71" fmla="*/ 6648353 w 9517857"/>
              <a:gd name="connsiteY71" fmla="*/ 174125 h 920231"/>
              <a:gd name="connsiteX72" fmla="*/ 6736227 w 9517857"/>
              <a:gd name="connsiteY72" fmla="*/ 175091 h 920231"/>
              <a:gd name="connsiteX73" fmla="*/ 6977218 w 9517857"/>
              <a:gd name="connsiteY73" fmla="*/ 186164 h 920231"/>
              <a:gd name="connsiteX74" fmla="*/ 7065221 w 9517857"/>
              <a:gd name="connsiteY74" fmla="*/ 229406 h 920231"/>
              <a:gd name="connsiteX75" fmla="*/ 7358195 w 9517857"/>
              <a:gd name="connsiteY75" fmla="*/ 253615 h 920231"/>
              <a:gd name="connsiteX76" fmla="*/ 7565449 w 9517857"/>
              <a:gd name="connsiteY76" fmla="*/ 260825 h 920231"/>
              <a:gd name="connsiteX77" fmla="*/ 7599285 w 9517857"/>
              <a:gd name="connsiteY77" fmla="*/ 267896 h 920231"/>
              <a:gd name="connsiteX78" fmla="*/ 7644411 w 9517857"/>
              <a:gd name="connsiteY78" fmla="*/ 260861 h 920231"/>
              <a:gd name="connsiteX79" fmla="*/ 7825110 w 9517857"/>
              <a:gd name="connsiteY79" fmla="*/ 230984 h 920231"/>
              <a:gd name="connsiteX80" fmla="*/ 7965805 w 9517857"/>
              <a:gd name="connsiteY80" fmla="*/ 202230 h 920231"/>
              <a:gd name="connsiteX81" fmla="*/ 8147401 w 9517857"/>
              <a:gd name="connsiteY81" fmla="*/ 207492 h 920231"/>
              <a:gd name="connsiteX82" fmla="*/ 8256033 w 9517857"/>
              <a:gd name="connsiteY82" fmla="*/ 195588 h 920231"/>
              <a:gd name="connsiteX83" fmla="*/ 8410677 w 9517857"/>
              <a:gd name="connsiteY83" fmla="*/ 174042 h 920231"/>
              <a:gd name="connsiteX84" fmla="*/ 8617841 w 9517857"/>
              <a:gd name="connsiteY84" fmla="*/ 157042 h 920231"/>
              <a:gd name="connsiteX85" fmla="*/ 8715976 w 9517857"/>
              <a:gd name="connsiteY85" fmla="*/ 180249 h 920231"/>
              <a:gd name="connsiteX86" fmla="*/ 8778827 w 9517857"/>
              <a:gd name="connsiteY86" fmla="*/ 174811 h 920231"/>
              <a:gd name="connsiteX87" fmla="*/ 8840778 w 9517857"/>
              <a:gd name="connsiteY87" fmla="*/ 145024 h 920231"/>
              <a:gd name="connsiteX88" fmla="*/ 9010380 w 9517857"/>
              <a:gd name="connsiteY88" fmla="*/ 93766 h 920231"/>
              <a:gd name="connsiteX89" fmla="*/ 9110856 w 9517857"/>
              <a:gd name="connsiteY89" fmla="*/ 72872 h 920231"/>
              <a:gd name="connsiteX90" fmla="*/ 9268817 w 9517857"/>
              <a:gd name="connsiteY90" fmla="*/ 54957 h 920231"/>
              <a:gd name="connsiteX91" fmla="*/ 9316667 w 9517857"/>
              <a:gd name="connsiteY91" fmla="*/ 46922 h 920231"/>
              <a:gd name="connsiteX92" fmla="*/ 9428209 w 9517857"/>
              <a:gd name="connsiteY92" fmla="*/ 31798 h 920231"/>
              <a:gd name="connsiteX93" fmla="*/ 9488916 w 9517857"/>
              <a:gd name="connsiteY93" fmla="*/ 1875 h 920231"/>
              <a:gd name="connsiteX0" fmla="*/ 4687244 w 9517857"/>
              <a:gd name="connsiteY0" fmla="*/ 253173 h 920231"/>
              <a:gd name="connsiteX1" fmla="*/ 4689051 w 9517857"/>
              <a:gd name="connsiteY1" fmla="*/ 252843 h 920231"/>
              <a:gd name="connsiteX2" fmla="*/ 4687244 w 9517857"/>
              <a:gd name="connsiteY2" fmla="*/ 253173 h 920231"/>
              <a:gd name="connsiteX3" fmla="*/ 9488916 w 9517857"/>
              <a:gd name="connsiteY3" fmla="*/ 1875 h 920231"/>
              <a:gd name="connsiteX4" fmla="*/ 9517857 w 9517857"/>
              <a:gd name="connsiteY4" fmla="*/ 1887 h 920231"/>
              <a:gd name="connsiteX5" fmla="*/ 9517857 w 9517857"/>
              <a:gd name="connsiteY5" fmla="*/ 920231 h 920231"/>
              <a:gd name="connsiteX6" fmla="*/ 14604 w 9517857"/>
              <a:gd name="connsiteY6" fmla="*/ 920231 h 920231"/>
              <a:gd name="connsiteX7" fmla="*/ 12841 w 9517857"/>
              <a:gd name="connsiteY7" fmla="*/ 919638 h 920231"/>
              <a:gd name="connsiteX8" fmla="*/ 93 w 9517857"/>
              <a:gd name="connsiteY8" fmla="*/ 914346 h 920231"/>
              <a:gd name="connsiteX9" fmla="*/ 58674 w 9517857"/>
              <a:gd name="connsiteY9" fmla="*/ 892197 h 920231"/>
              <a:gd name="connsiteX10" fmla="*/ 275005 w 9517857"/>
              <a:gd name="connsiteY10" fmla="*/ 809104 h 920231"/>
              <a:gd name="connsiteX11" fmla="*/ 587824 w 9517857"/>
              <a:gd name="connsiteY11" fmla="*/ 800070 h 920231"/>
              <a:gd name="connsiteX12" fmla="*/ 727985 w 9517857"/>
              <a:gd name="connsiteY12" fmla="*/ 721701 h 920231"/>
              <a:gd name="connsiteX13" fmla="*/ 778982 w 9517857"/>
              <a:gd name="connsiteY13" fmla="*/ 712017 h 920231"/>
              <a:gd name="connsiteX14" fmla="*/ 849944 w 9517857"/>
              <a:gd name="connsiteY14" fmla="*/ 719862 h 920231"/>
              <a:gd name="connsiteX15" fmla="*/ 901402 w 9517857"/>
              <a:gd name="connsiteY15" fmla="*/ 730920 h 920231"/>
              <a:gd name="connsiteX16" fmla="*/ 930946 w 9517857"/>
              <a:gd name="connsiteY16" fmla="*/ 735921 h 920231"/>
              <a:gd name="connsiteX17" fmla="*/ 986250 w 9517857"/>
              <a:gd name="connsiteY17" fmla="*/ 715405 h 920231"/>
              <a:gd name="connsiteX18" fmla="*/ 1013752 w 9517857"/>
              <a:gd name="connsiteY18" fmla="*/ 715236 h 920231"/>
              <a:gd name="connsiteX19" fmla="*/ 1023734 w 9517857"/>
              <a:gd name="connsiteY19" fmla="*/ 720446 h 920231"/>
              <a:gd name="connsiteX20" fmla="*/ 1063207 w 9517857"/>
              <a:gd name="connsiteY20" fmla="*/ 717526 h 920231"/>
              <a:gd name="connsiteX21" fmla="*/ 1081980 w 9517857"/>
              <a:gd name="connsiteY21" fmla="*/ 740330 h 920231"/>
              <a:gd name="connsiteX22" fmla="*/ 1218120 w 9517857"/>
              <a:gd name="connsiteY22" fmla="*/ 715155 h 920231"/>
              <a:gd name="connsiteX23" fmla="*/ 1397459 w 9517857"/>
              <a:gd name="connsiteY23" fmla="*/ 693065 h 920231"/>
              <a:gd name="connsiteX24" fmla="*/ 1580688 w 9517857"/>
              <a:gd name="connsiteY24" fmla="*/ 695572 h 920231"/>
              <a:gd name="connsiteX25" fmla="*/ 1772334 w 9517857"/>
              <a:gd name="connsiteY25" fmla="*/ 712515 h 920231"/>
              <a:gd name="connsiteX26" fmla="*/ 2002561 w 9517857"/>
              <a:gd name="connsiteY26" fmla="*/ 661792 h 920231"/>
              <a:gd name="connsiteX27" fmla="*/ 2135144 w 9517857"/>
              <a:gd name="connsiteY27" fmla="*/ 638376 h 920231"/>
              <a:gd name="connsiteX28" fmla="*/ 2440292 w 9517857"/>
              <a:gd name="connsiteY28" fmla="*/ 595737 h 920231"/>
              <a:gd name="connsiteX29" fmla="*/ 2547829 w 9517857"/>
              <a:gd name="connsiteY29" fmla="*/ 568025 h 920231"/>
              <a:gd name="connsiteX30" fmla="*/ 2658055 w 9517857"/>
              <a:gd name="connsiteY30" fmla="*/ 580602 h 920231"/>
              <a:gd name="connsiteX31" fmla="*/ 2693698 w 9517857"/>
              <a:gd name="connsiteY31" fmla="*/ 561904 h 920231"/>
              <a:gd name="connsiteX32" fmla="*/ 2699673 w 9517857"/>
              <a:gd name="connsiteY32" fmla="*/ 558275 h 920231"/>
              <a:gd name="connsiteX33" fmla="*/ 2727306 w 9517857"/>
              <a:gd name="connsiteY33" fmla="*/ 552573 h 920231"/>
              <a:gd name="connsiteX34" fmla="*/ 2730451 w 9517857"/>
              <a:gd name="connsiteY34" fmla="*/ 539933 h 920231"/>
              <a:gd name="connsiteX35" fmla="*/ 2768713 w 9517857"/>
              <a:gd name="connsiteY35" fmla="*/ 523450 h 920231"/>
              <a:gd name="connsiteX36" fmla="*/ 2820868 w 9517857"/>
              <a:gd name="connsiteY36" fmla="*/ 516035 h 920231"/>
              <a:gd name="connsiteX37" fmla="*/ 3073635 w 9517857"/>
              <a:gd name="connsiteY37" fmla="*/ 493169 h 920231"/>
              <a:gd name="connsiteX38" fmla="*/ 3222071 w 9517857"/>
              <a:gd name="connsiteY38" fmla="*/ 472434 h 920231"/>
              <a:gd name="connsiteX39" fmla="*/ 3274069 w 9517857"/>
              <a:gd name="connsiteY39" fmla="*/ 453480 h 920231"/>
              <a:gd name="connsiteX40" fmla="*/ 3349632 w 9517857"/>
              <a:gd name="connsiteY40" fmla="*/ 434458 h 920231"/>
              <a:gd name="connsiteX41" fmla="*/ 3479593 w 9517857"/>
              <a:gd name="connsiteY41" fmla="*/ 392312 h 920231"/>
              <a:gd name="connsiteX42" fmla="*/ 3651428 w 9517857"/>
              <a:gd name="connsiteY42" fmla="*/ 363682 h 920231"/>
              <a:gd name="connsiteX43" fmla="*/ 3750023 w 9517857"/>
              <a:gd name="connsiteY43" fmla="*/ 372553 h 920231"/>
              <a:gd name="connsiteX44" fmla="*/ 3844133 w 9517857"/>
              <a:gd name="connsiteY44" fmla="*/ 362523 h 920231"/>
              <a:gd name="connsiteX45" fmla="*/ 3933803 w 9517857"/>
              <a:gd name="connsiteY45" fmla="*/ 359190 h 920231"/>
              <a:gd name="connsiteX46" fmla="*/ 4266740 w 9517857"/>
              <a:gd name="connsiteY46" fmla="*/ 363329 h 920231"/>
              <a:gd name="connsiteX47" fmla="*/ 4430770 w 9517857"/>
              <a:gd name="connsiteY47" fmla="*/ 344518 h 920231"/>
              <a:gd name="connsiteX48" fmla="*/ 4512664 w 9517857"/>
              <a:gd name="connsiteY48" fmla="*/ 321823 h 920231"/>
              <a:gd name="connsiteX49" fmla="*/ 4616423 w 9517857"/>
              <a:gd name="connsiteY49" fmla="*/ 292789 h 920231"/>
              <a:gd name="connsiteX50" fmla="*/ 4807816 w 9517857"/>
              <a:gd name="connsiteY50" fmla="*/ 0 h 920231"/>
              <a:gd name="connsiteX51" fmla="*/ 4826683 w 9517857"/>
              <a:gd name="connsiteY51" fmla="*/ 165317 h 920231"/>
              <a:gd name="connsiteX52" fmla="*/ 4827826 w 9517857"/>
              <a:gd name="connsiteY52" fmla="*/ 248852 h 920231"/>
              <a:gd name="connsiteX53" fmla="*/ 4892569 w 9517857"/>
              <a:gd name="connsiteY53" fmla="*/ 251808 h 920231"/>
              <a:gd name="connsiteX54" fmla="*/ 4896611 w 9517857"/>
              <a:gd name="connsiteY54" fmla="*/ 242323 h 920231"/>
              <a:gd name="connsiteX55" fmla="*/ 4917286 w 9517857"/>
              <a:gd name="connsiteY55" fmla="*/ 245534 h 920231"/>
              <a:gd name="connsiteX56" fmla="*/ 4981173 w 9517857"/>
              <a:gd name="connsiteY56" fmla="*/ 248978 h 920231"/>
              <a:gd name="connsiteX57" fmla="*/ 5060397 w 9517857"/>
              <a:gd name="connsiteY57" fmla="*/ 265563 h 920231"/>
              <a:gd name="connsiteX58" fmla="*/ 5252996 w 9517857"/>
              <a:gd name="connsiteY58" fmla="*/ 272530 h 920231"/>
              <a:gd name="connsiteX59" fmla="*/ 5358056 w 9517857"/>
              <a:gd name="connsiteY59" fmla="*/ 249123 h 920231"/>
              <a:gd name="connsiteX60" fmla="*/ 5426496 w 9517857"/>
              <a:gd name="connsiteY60" fmla="*/ 237017 h 920231"/>
              <a:gd name="connsiteX61" fmla="*/ 5497161 w 9517857"/>
              <a:gd name="connsiteY61" fmla="*/ 230683 h 920231"/>
              <a:gd name="connsiteX62" fmla="*/ 5826043 w 9517857"/>
              <a:gd name="connsiteY62" fmla="*/ 149948 h 920231"/>
              <a:gd name="connsiteX63" fmla="*/ 6013415 w 9517857"/>
              <a:gd name="connsiteY63" fmla="*/ 139191 h 920231"/>
              <a:gd name="connsiteX64" fmla="*/ 6080994 w 9517857"/>
              <a:gd name="connsiteY64" fmla="*/ 144813 h 920231"/>
              <a:gd name="connsiteX65" fmla="*/ 6194152 w 9517857"/>
              <a:gd name="connsiteY65" fmla="*/ 153647 h 920231"/>
              <a:gd name="connsiteX66" fmla="*/ 6281379 w 9517857"/>
              <a:gd name="connsiteY66" fmla="*/ 183501 h 920231"/>
              <a:gd name="connsiteX67" fmla="*/ 6374947 w 9517857"/>
              <a:gd name="connsiteY67" fmla="*/ 181674 h 920231"/>
              <a:gd name="connsiteX68" fmla="*/ 6448518 w 9517857"/>
              <a:gd name="connsiteY68" fmla="*/ 166253 h 920231"/>
              <a:gd name="connsiteX69" fmla="*/ 6544700 w 9517857"/>
              <a:gd name="connsiteY69" fmla="*/ 169036 h 920231"/>
              <a:gd name="connsiteX70" fmla="*/ 6648353 w 9517857"/>
              <a:gd name="connsiteY70" fmla="*/ 174125 h 920231"/>
              <a:gd name="connsiteX71" fmla="*/ 6736227 w 9517857"/>
              <a:gd name="connsiteY71" fmla="*/ 175091 h 920231"/>
              <a:gd name="connsiteX72" fmla="*/ 6977218 w 9517857"/>
              <a:gd name="connsiteY72" fmla="*/ 186164 h 920231"/>
              <a:gd name="connsiteX73" fmla="*/ 7065221 w 9517857"/>
              <a:gd name="connsiteY73" fmla="*/ 229406 h 920231"/>
              <a:gd name="connsiteX74" fmla="*/ 7358195 w 9517857"/>
              <a:gd name="connsiteY74" fmla="*/ 253615 h 920231"/>
              <a:gd name="connsiteX75" fmla="*/ 7565449 w 9517857"/>
              <a:gd name="connsiteY75" fmla="*/ 260825 h 920231"/>
              <a:gd name="connsiteX76" fmla="*/ 7599285 w 9517857"/>
              <a:gd name="connsiteY76" fmla="*/ 267896 h 920231"/>
              <a:gd name="connsiteX77" fmla="*/ 7644411 w 9517857"/>
              <a:gd name="connsiteY77" fmla="*/ 260861 h 920231"/>
              <a:gd name="connsiteX78" fmla="*/ 7825110 w 9517857"/>
              <a:gd name="connsiteY78" fmla="*/ 230984 h 920231"/>
              <a:gd name="connsiteX79" fmla="*/ 7965805 w 9517857"/>
              <a:gd name="connsiteY79" fmla="*/ 202230 h 920231"/>
              <a:gd name="connsiteX80" fmla="*/ 8147401 w 9517857"/>
              <a:gd name="connsiteY80" fmla="*/ 207492 h 920231"/>
              <a:gd name="connsiteX81" fmla="*/ 8256033 w 9517857"/>
              <a:gd name="connsiteY81" fmla="*/ 195588 h 920231"/>
              <a:gd name="connsiteX82" fmla="*/ 8410677 w 9517857"/>
              <a:gd name="connsiteY82" fmla="*/ 174042 h 920231"/>
              <a:gd name="connsiteX83" fmla="*/ 8617841 w 9517857"/>
              <a:gd name="connsiteY83" fmla="*/ 157042 h 920231"/>
              <a:gd name="connsiteX84" fmla="*/ 8715976 w 9517857"/>
              <a:gd name="connsiteY84" fmla="*/ 180249 h 920231"/>
              <a:gd name="connsiteX85" fmla="*/ 8778827 w 9517857"/>
              <a:gd name="connsiteY85" fmla="*/ 174811 h 920231"/>
              <a:gd name="connsiteX86" fmla="*/ 8840778 w 9517857"/>
              <a:gd name="connsiteY86" fmla="*/ 145024 h 920231"/>
              <a:gd name="connsiteX87" fmla="*/ 9010380 w 9517857"/>
              <a:gd name="connsiteY87" fmla="*/ 93766 h 920231"/>
              <a:gd name="connsiteX88" fmla="*/ 9110856 w 9517857"/>
              <a:gd name="connsiteY88" fmla="*/ 72872 h 920231"/>
              <a:gd name="connsiteX89" fmla="*/ 9268817 w 9517857"/>
              <a:gd name="connsiteY89" fmla="*/ 54957 h 920231"/>
              <a:gd name="connsiteX90" fmla="*/ 9316667 w 9517857"/>
              <a:gd name="connsiteY90" fmla="*/ 46922 h 920231"/>
              <a:gd name="connsiteX91" fmla="*/ 9428209 w 9517857"/>
              <a:gd name="connsiteY91" fmla="*/ 31798 h 920231"/>
              <a:gd name="connsiteX92" fmla="*/ 9488916 w 9517857"/>
              <a:gd name="connsiteY92" fmla="*/ 1875 h 920231"/>
              <a:gd name="connsiteX0" fmla="*/ 9488916 w 9517857"/>
              <a:gd name="connsiteY0" fmla="*/ 1875 h 920231"/>
              <a:gd name="connsiteX1" fmla="*/ 9517857 w 9517857"/>
              <a:gd name="connsiteY1" fmla="*/ 1887 h 920231"/>
              <a:gd name="connsiteX2" fmla="*/ 9517857 w 9517857"/>
              <a:gd name="connsiteY2" fmla="*/ 920231 h 920231"/>
              <a:gd name="connsiteX3" fmla="*/ 14604 w 9517857"/>
              <a:gd name="connsiteY3" fmla="*/ 920231 h 920231"/>
              <a:gd name="connsiteX4" fmla="*/ 12841 w 9517857"/>
              <a:gd name="connsiteY4" fmla="*/ 919638 h 920231"/>
              <a:gd name="connsiteX5" fmla="*/ 93 w 9517857"/>
              <a:gd name="connsiteY5" fmla="*/ 914346 h 920231"/>
              <a:gd name="connsiteX6" fmla="*/ 58674 w 9517857"/>
              <a:gd name="connsiteY6" fmla="*/ 892197 h 920231"/>
              <a:gd name="connsiteX7" fmla="*/ 275005 w 9517857"/>
              <a:gd name="connsiteY7" fmla="*/ 809104 h 920231"/>
              <a:gd name="connsiteX8" fmla="*/ 587824 w 9517857"/>
              <a:gd name="connsiteY8" fmla="*/ 800070 h 920231"/>
              <a:gd name="connsiteX9" fmla="*/ 727985 w 9517857"/>
              <a:gd name="connsiteY9" fmla="*/ 721701 h 920231"/>
              <a:gd name="connsiteX10" fmla="*/ 778982 w 9517857"/>
              <a:gd name="connsiteY10" fmla="*/ 712017 h 920231"/>
              <a:gd name="connsiteX11" fmla="*/ 849944 w 9517857"/>
              <a:gd name="connsiteY11" fmla="*/ 719862 h 920231"/>
              <a:gd name="connsiteX12" fmla="*/ 901402 w 9517857"/>
              <a:gd name="connsiteY12" fmla="*/ 730920 h 920231"/>
              <a:gd name="connsiteX13" fmla="*/ 930946 w 9517857"/>
              <a:gd name="connsiteY13" fmla="*/ 735921 h 920231"/>
              <a:gd name="connsiteX14" fmla="*/ 986250 w 9517857"/>
              <a:gd name="connsiteY14" fmla="*/ 715405 h 920231"/>
              <a:gd name="connsiteX15" fmla="*/ 1013752 w 9517857"/>
              <a:gd name="connsiteY15" fmla="*/ 715236 h 920231"/>
              <a:gd name="connsiteX16" fmla="*/ 1023734 w 9517857"/>
              <a:gd name="connsiteY16" fmla="*/ 720446 h 920231"/>
              <a:gd name="connsiteX17" fmla="*/ 1063207 w 9517857"/>
              <a:gd name="connsiteY17" fmla="*/ 717526 h 920231"/>
              <a:gd name="connsiteX18" fmla="*/ 1081980 w 9517857"/>
              <a:gd name="connsiteY18" fmla="*/ 740330 h 920231"/>
              <a:gd name="connsiteX19" fmla="*/ 1218120 w 9517857"/>
              <a:gd name="connsiteY19" fmla="*/ 715155 h 920231"/>
              <a:gd name="connsiteX20" fmla="*/ 1397459 w 9517857"/>
              <a:gd name="connsiteY20" fmla="*/ 693065 h 920231"/>
              <a:gd name="connsiteX21" fmla="*/ 1580688 w 9517857"/>
              <a:gd name="connsiteY21" fmla="*/ 695572 h 920231"/>
              <a:gd name="connsiteX22" fmla="*/ 1772334 w 9517857"/>
              <a:gd name="connsiteY22" fmla="*/ 712515 h 920231"/>
              <a:gd name="connsiteX23" fmla="*/ 2002561 w 9517857"/>
              <a:gd name="connsiteY23" fmla="*/ 661792 h 920231"/>
              <a:gd name="connsiteX24" fmla="*/ 2135144 w 9517857"/>
              <a:gd name="connsiteY24" fmla="*/ 638376 h 920231"/>
              <a:gd name="connsiteX25" fmla="*/ 2440292 w 9517857"/>
              <a:gd name="connsiteY25" fmla="*/ 595737 h 920231"/>
              <a:gd name="connsiteX26" fmla="*/ 2547829 w 9517857"/>
              <a:gd name="connsiteY26" fmla="*/ 568025 h 920231"/>
              <a:gd name="connsiteX27" fmla="*/ 2658055 w 9517857"/>
              <a:gd name="connsiteY27" fmla="*/ 580602 h 920231"/>
              <a:gd name="connsiteX28" fmla="*/ 2693698 w 9517857"/>
              <a:gd name="connsiteY28" fmla="*/ 561904 h 920231"/>
              <a:gd name="connsiteX29" fmla="*/ 2699673 w 9517857"/>
              <a:gd name="connsiteY29" fmla="*/ 558275 h 920231"/>
              <a:gd name="connsiteX30" fmla="*/ 2727306 w 9517857"/>
              <a:gd name="connsiteY30" fmla="*/ 552573 h 920231"/>
              <a:gd name="connsiteX31" fmla="*/ 2730451 w 9517857"/>
              <a:gd name="connsiteY31" fmla="*/ 539933 h 920231"/>
              <a:gd name="connsiteX32" fmla="*/ 2768713 w 9517857"/>
              <a:gd name="connsiteY32" fmla="*/ 523450 h 920231"/>
              <a:gd name="connsiteX33" fmla="*/ 2820868 w 9517857"/>
              <a:gd name="connsiteY33" fmla="*/ 516035 h 920231"/>
              <a:gd name="connsiteX34" fmla="*/ 3073635 w 9517857"/>
              <a:gd name="connsiteY34" fmla="*/ 493169 h 920231"/>
              <a:gd name="connsiteX35" fmla="*/ 3222071 w 9517857"/>
              <a:gd name="connsiteY35" fmla="*/ 472434 h 920231"/>
              <a:gd name="connsiteX36" fmla="*/ 3274069 w 9517857"/>
              <a:gd name="connsiteY36" fmla="*/ 453480 h 920231"/>
              <a:gd name="connsiteX37" fmla="*/ 3349632 w 9517857"/>
              <a:gd name="connsiteY37" fmla="*/ 434458 h 920231"/>
              <a:gd name="connsiteX38" fmla="*/ 3479593 w 9517857"/>
              <a:gd name="connsiteY38" fmla="*/ 392312 h 920231"/>
              <a:gd name="connsiteX39" fmla="*/ 3651428 w 9517857"/>
              <a:gd name="connsiteY39" fmla="*/ 363682 h 920231"/>
              <a:gd name="connsiteX40" fmla="*/ 3750023 w 9517857"/>
              <a:gd name="connsiteY40" fmla="*/ 372553 h 920231"/>
              <a:gd name="connsiteX41" fmla="*/ 3844133 w 9517857"/>
              <a:gd name="connsiteY41" fmla="*/ 362523 h 920231"/>
              <a:gd name="connsiteX42" fmla="*/ 3933803 w 9517857"/>
              <a:gd name="connsiteY42" fmla="*/ 359190 h 920231"/>
              <a:gd name="connsiteX43" fmla="*/ 4266740 w 9517857"/>
              <a:gd name="connsiteY43" fmla="*/ 363329 h 920231"/>
              <a:gd name="connsiteX44" fmla="*/ 4430770 w 9517857"/>
              <a:gd name="connsiteY44" fmla="*/ 344518 h 920231"/>
              <a:gd name="connsiteX45" fmla="*/ 4512664 w 9517857"/>
              <a:gd name="connsiteY45" fmla="*/ 321823 h 920231"/>
              <a:gd name="connsiteX46" fmla="*/ 4616423 w 9517857"/>
              <a:gd name="connsiteY46" fmla="*/ 292789 h 920231"/>
              <a:gd name="connsiteX47" fmla="*/ 4807816 w 9517857"/>
              <a:gd name="connsiteY47" fmla="*/ 0 h 920231"/>
              <a:gd name="connsiteX48" fmla="*/ 4826683 w 9517857"/>
              <a:gd name="connsiteY48" fmla="*/ 165317 h 920231"/>
              <a:gd name="connsiteX49" fmla="*/ 4827826 w 9517857"/>
              <a:gd name="connsiteY49" fmla="*/ 248852 h 920231"/>
              <a:gd name="connsiteX50" fmla="*/ 4892569 w 9517857"/>
              <a:gd name="connsiteY50" fmla="*/ 251808 h 920231"/>
              <a:gd name="connsiteX51" fmla="*/ 4896611 w 9517857"/>
              <a:gd name="connsiteY51" fmla="*/ 242323 h 920231"/>
              <a:gd name="connsiteX52" fmla="*/ 4917286 w 9517857"/>
              <a:gd name="connsiteY52" fmla="*/ 245534 h 920231"/>
              <a:gd name="connsiteX53" fmla="*/ 4981173 w 9517857"/>
              <a:gd name="connsiteY53" fmla="*/ 248978 h 920231"/>
              <a:gd name="connsiteX54" fmla="*/ 5060397 w 9517857"/>
              <a:gd name="connsiteY54" fmla="*/ 265563 h 920231"/>
              <a:gd name="connsiteX55" fmla="*/ 5252996 w 9517857"/>
              <a:gd name="connsiteY55" fmla="*/ 272530 h 920231"/>
              <a:gd name="connsiteX56" fmla="*/ 5358056 w 9517857"/>
              <a:gd name="connsiteY56" fmla="*/ 249123 h 920231"/>
              <a:gd name="connsiteX57" fmla="*/ 5426496 w 9517857"/>
              <a:gd name="connsiteY57" fmla="*/ 237017 h 920231"/>
              <a:gd name="connsiteX58" fmla="*/ 5497161 w 9517857"/>
              <a:gd name="connsiteY58" fmla="*/ 230683 h 920231"/>
              <a:gd name="connsiteX59" fmla="*/ 5826043 w 9517857"/>
              <a:gd name="connsiteY59" fmla="*/ 149948 h 920231"/>
              <a:gd name="connsiteX60" fmla="*/ 6013415 w 9517857"/>
              <a:gd name="connsiteY60" fmla="*/ 139191 h 920231"/>
              <a:gd name="connsiteX61" fmla="*/ 6080994 w 9517857"/>
              <a:gd name="connsiteY61" fmla="*/ 144813 h 920231"/>
              <a:gd name="connsiteX62" fmla="*/ 6194152 w 9517857"/>
              <a:gd name="connsiteY62" fmla="*/ 153647 h 920231"/>
              <a:gd name="connsiteX63" fmla="*/ 6281379 w 9517857"/>
              <a:gd name="connsiteY63" fmla="*/ 183501 h 920231"/>
              <a:gd name="connsiteX64" fmla="*/ 6374947 w 9517857"/>
              <a:gd name="connsiteY64" fmla="*/ 181674 h 920231"/>
              <a:gd name="connsiteX65" fmla="*/ 6448518 w 9517857"/>
              <a:gd name="connsiteY65" fmla="*/ 166253 h 920231"/>
              <a:gd name="connsiteX66" fmla="*/ 6544700 w 9517857"/>
              <a:gd name="connsiteY66" fmla="*/ 169036 h 920231"/>
              <a:gd name="connsiteX67" fmla="*/ 6648353 w 9517857"/>
              <a:gd name="connsiteY67" fmla="*/ 174125 h 920231"/>
              <a:gd name="connsiteX68" fmla="*/ 6736227 w 9517857"/>
              <a:gd name="connsiteY68" fmla="*/ 175091 h 920231"/>
              <a:gd name="connsiteX69" fmla="*/ 6977218 w 9517857"/>
              <a:gd name="connsiteY69" fmla="*/ 186164 h 920231"/>
              <a:gd name="connsiteX70" fmla="*/ 7065221 w 9517857"/>
              <a:gd name="connsiteY70" fmla="*/ 229406 h 920231"/>
              <a:gd name="connsiteX71" fmla="*/ 7358195 w 9517857"/>
              <a:gd name="connsiteY71" fmla="*/ 253615 h 920231"/>
              <a:gd name="connsiteX72" fmla="*/ 7565449 w 9517857"/>
              <a:gd name="connsiteY72" fmla="*/ 260825 h 920231"/>
              <a:gd name="connsiteX73" fmla="*/ 7599285 w 9517857"/>
              <a:gd name="connsiteY73" fmla="*/ 267896 h 920231"/>
              <a:gd name="connsiteX74" fmla="*/ 7644411 w 9517857"/>
              <a:gd name="connsiteY74" fmla="*/ 260861 h 920231"/>
              <a:gd name="connsiteX75" fmla="*/ 7825110 w 9517857"/>
              <a:gd name="connsiteY75" fmla="*/ 230984 h 920231"/>
              <a:gd name="connsiteX76" fmla="*/ 7965805 w 9517857"/>
              <a:gd name="connsiteY76" fmla="*/ 202230 h 920231"/>
              <a:gd name="connsiteX77" fmla="*/ 8147401 w 9517857"/>
              <a:gd name="connsiteY77" fmla="*/ 207492 h 920231"/>
              <a:gd name="connsiteX78" fmla="*/ 8256033 w 9517857"/>
              <a:gd name="connsiteY78" fmla="*/ 195588 h 920231"/>
              <a:gd name="connsiteX79" fmla="*/ 8410677 w 9517857"/>
              <a:gd name="connsiteY79" fmla="*/ 174042 h 920231"/>
              <a:gd name="connsiteX80" fmla="*/ 8617841 w 9517857"/>
              <a:gd name="connsiteY80" fmla="*/ 157042 h 920231"/>
              <a:gd name="connsiteX81" fmla="*/ 8715976 w 9517857"/>
              <a:gd name="connsiteY81" fmla="*/ 180249 h 920231"/>
              <a:gd name="connsiteX82" fmla="*/ 8778827 w 9517857"/>
              <a:gd name="connsiteY82" fmla="*/ 174811 h 920231"/>
              <a:gd name="connsiteX83" fmla="*/ 8840778 w 9517857"/>
              <a:gd name="connsiteY83" fmla="*/ 145024 h 920231"/>
              <a:gd name="connsiteX84" fmla="*/ 9010380 w 9517857"/>
              <a:gd name="connsiteY84" fmla="*/ 93766 h 920231"/>
              <a:gd name="connsiteX85" fmla="*/ 9110856 w 9517857"/>
              <a:gd name="connsiteY85" fmla="*/ 72872 h 920231"/>
              <a:gd name="connsiteX86" fmla="*/ 9268817 w 9517857"/>
              <a:gd name="connsiteY86" fmla="*/ 54957 h 920231"/>
              <a:gd name="connsiteX87" fmla="*/ 9316667 w 9517857"/>
              <a:gd name="connsiteY87" fmla="*/ 46922 h 920231"/>
              <a:gd name="connsiteX88" fmla="*/ 9428209 w 9517857"/>
              <a:gd name="connsiteY88" fmla="*/ 31798 h 920231"/>
              <a:gd name="connsiteX89" fmla="*/ 9488916 w 9517857"/>
              <a:gd name="connsiteY89" fmla="*/ 1875 h 920231"/>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826683 w 9517857"/>
              <a:gd name="connsiteY48" fmla="*/ 163442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48518 w 9517857"/>
              <a:gd name="connsiteY64" fmla="*/ 16437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48518 w 9517857"/>
              <a:gd name="connsiteY64" fmla="*/ 16437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820868 w 9517857"/>
              <a:gd name="connsiteY32" fmla="*/ 514160 h 918356"/>
              <a:gd name="connsiteX33" fmla="*/ 3073635 w 9517857"/>
              <a:gd name="connsiteY33" fmla="*/ 491294 h 918356"/>
              <a:gd name="connsiteX34" fmla="*/ 3222071 w 9517857"/>
              <a:gd name="connsiteY34" fmla="*/ 470559 h 918356"/>
              <a:gd name="connsiteX35" fmla="*/ 3274069 w 9517857"/>
              <a:gd name="connsiteY35" fmla="*/ 451605 h 918356"/>
              <a:gd name="connsiteX36" fmla="*/ 3349632 w 9517857"/>
              <a:gd name="connsiteY36" fmla="*/ 432583 h 918356"/>
              <a:gd name="connsiteX37" fmla="*/ 3479593 w 9517857"/>
              <a:gd name="connsiteY37" fmla="*/ 390437 h 918356"/>
              <a:gd name="connsiteX38" fmla="*/ 3651428 w 9517857"/>
              <a:gd name="connsiteY38" fmla="*/ 361807 h 918356"/>
              <a:gd name="connsiteX39" fmla="*/ 3750023 w 9517857"/>
              <a:gd name="connsiteY39" fmla="*/ 370678 h 918356"/>
              <a:gd name="connsiteX40" fmla="*/ 3844133 w 9517857"/>
              <a:gd name="connsiteY40" fmla="*/ 360648 h 918356"/>
              <a:gd name="connsiteX41" fmla="*/ 3933803 w 9517857"/>
              <a:gd name="connsiteY41" fmla="*/ 357315 h 918356"/>
              <a:gd name="connsiteX42" fmla="*/ 4266740 w 9517857"/>
              <a:gd name="connsiteY42" fmla="*/ 361454 h 918356"/>
              <a:gd name="connsiteX43" fmla="*/ 4430770 w 9517857"/>
              <a:gd name="connsiteY43" fmla="*/ 342643 h 918356"/>
              <a:gd name="connsiteX44" fmla="*/ 4512664 w 9517857"/>
              <a:gd name="connsiteY44" fmla="*/ 319948 h 918356"/>
              <a:gd name="connsiteX45" fmla="*/ 4616423 w 9517857"/>
              <a:gd name="connsiteY45" fmla="*/ 290914 h 918356"/>
              <a:gd name="connsiteX46" fmla="*/ 4689163 w 9517857"/>
              <a:gd name="connsiteY46" fmla="*/ 272812 h 918356"/>
              <a:gd name="connsiteX47" fmla="*/ 4783273 w 9517857"/>
              <a:gd name="connsiteY47" fmla="*/ 248463 h 918356"/>
              <a:gd name="connsiteX48" fmla="*/ 4836507 w 9517857"/>
              <a:gd name="connsiteY48" fmla="*/ 256788 h 918356"/>
              <a:gd name="connsiteX49" fmla="*/ 4892569 w 9517857"/>
              <a:gd name="connsiteY49" fmla="*/ 249933 h 918356"/>
              <a:gd name="connsiteX50" fmla="*/ 4896611 w 9517857"/>
              <a:gd name="connsiteY50" fmla="*/ 240448 h 918356"/>
              <a:gd name="connsiteX51" fmla="*/ 4917286 w 9517857"/>
              <a:gd name="connsiteY51" fmla="*/ 243659 h 918356"/>
              <a:gd name="connsiteX52" fmla="*/ 4981173 w 9517857"/>
              <a:gd name="connsiteY52" fmla="*/ 247103 h 918356"/>
              <a:gd name="connsiteX53" fmla="*/ 5060397 w 9517857"/>
              <a:gd name="connsiteY53" fmla="*/ 263688 h 918356"/>
              <a:gd name="connsiteX54" fmla="*/ 5252996 w 9517857"/>
              <a:gd name="connsiteY54" fmla="*/ 270655 h 918356"/>
              <a:gd name="connsiteX55" fmla="*/ 5358056 w 9517857"/>
              <a:gd name="connsiteY55" fmla="*/ 247248 h 918356"/>
              <a:gd name="connsiteX56" fmla="*/ 5426496 w 9517857"/>
              <a:gd name="connsiteY56" fmla="*/ 235142 h 918356"/>
              <a:gd name="connsiteX57" fmla="*/ 5497161 w 9517857"/>
              <a:gd name="connsiteY57" fmla="*/ 228808 h 918356"/>
              <a:gd name="connsiteX58" fmla="*/ 5826043 w 9517857"/>
              <a:gd name="connsiteY58" fmla="*/ 148073 h 918356"/>
              <a:gd name="connsiteX59" fmla="*/ 6007627 w 9517857"/>
              <a:gd name="connsiteY59" fmla="*/ 147126 h 918356"/>
              <a:gd name="connsiteX60" fmla="*/ 6080994 w 9517857"/>
              <a:gd name="connsiteY60" fmla="*/ 142938 h 918356"/>
              <a:gd name="connsiteX61" fmla="*/ 6194152 w 9517857"/>
              <a:gd name="connsiteY61" fmla="*/ 151772 h 918356"/>
              <a:gd name="connsiteX62" fmla="*/ 6281379 w 9517857"/>
              <a:gd name="connsiteY62" fmla="*/ 181626 h 918356"/>
              <a:gd name="connsiteX63" fmla="*/ 6489033 w 9517857"/>
              <a:gd name="connsiteY63" fmla="*/ 167648 h 918356"/>
              <a:gd name="connsiteX64" fmla="*/ 6544700 w 9517857"/>
              <a:gd name="connsiteY64" fmla="*/ 167161 h 918356"/>
              <a:gd name="connsiteX65" fmla="*/ 6648353 w 9517857"/>
              <a:gd name="connsiteY65" fmla="*/ 172250 h 918356"/>
              <a:gd name="connsiteX66" fmla="*/ 6736227 w 9517857"/>
              <a:gd name="connsiteY66" fmla="*/ 173216 h 918356"/>
              <a:gd name="connsiteX67" fmla="*/ 6977218 w 9517857"/>
              <a:gd name="connsiteY67" fmla="*/ 184289 h 918356"/>
              <a:gd name="connsiteX68" fmla="*/ 7065221 w 9517857"/>
              <a:gd name="connsiteY68" fmla="*/ 227531 h 918356"/>
              <a:gd name="connsiteX69" fmla="*/ 7358195 w 9517857"/>
              <a:gd name="connsiteY69" fmla="*/ 251740 h 918356"/>
              <a:gd name="connsiteX70" fmla="*/ 7565449 w 9517857"/>
              <a:gd name="connsiteY70" fmla="*/ 258950 h 918356"/>
              <a:gd name="connsiteX71" fmla="*/ 7599285 w 9517857"/>
              <a:gd name="connsiteY71" fmla="*/ 266021 h 918356"/>
              <a:gd name="connsiteX72" fmla="*/ 7644411 w 9517857"/>
              <a:gd name="connsiteY72" fmla="*/ 258986 h 918356"/>
              <a:gd name="connsiteX73" fmla="*/ 7825110 w 9517857"/>
              <a:gd name="connsiteY73" fmla="*/ 229109 h 918356"/>
              <a:gd name="connsiteX74" fmla="*/ 7965805 w 9517857"/>
              <a:gd name="connsiteY74" fmla="*/ 200355 h 918356"/>
              <a:gd name="connsiteX75" fmla="*/ 8147401 w 9517857"/>
              <a:gd name="connsiteY75" fmla="*/ 205617 h 918356"/>
              <a:gd name="connsiteX76" fmla="*/ 8256033 w 9517857"/>
              <a:gd name="connsiteY76" fmla="*/ 193713 h 918356"/>
              <a:gd name="connsiteX77" fmla="*/ 8410677 w 9517857"/>
              <a:gd name="connsiteY77" fmla="*/ 172167 h 918356"/>
              <a:gd name="connsiteX78" fmla="*/ 8617841 w 9517857"/>
              <a:gd name="connsiteY78" fmla="*/ 155167 h 918356"/>
              <a:gd name="connsiteX79" fmla="*/ 8715976 w 9517857"/>
              <a:gd name="connsiteY79" fmla="*/ 178374 h 918356"/>
              <a:gd name="connsiteX80" fmla="*/ 8778827 w 9517857"/>
              <a:gd name="connsiteY80" fmla="*/ 172936 h 918356"/>
              <a:gd name="connsiteX81" fmla="*/ 8855248 w 9517857"/>
              <a:gd name="connsiteY81" fmla="*/ 143149 h 918356"/>
              <a:gd name="connsiteX82" fmla="*/ 9010380 w 9517857"/>
              <a:gd name="connsiteY82" fmla="*/ 91891 h 918356"/>
              <a:gd name="connsiteX83" fmla="*/ 9110856 w 9517857"/>
              <a:gd name="connsiteY83" fmla="*/ 70997 h 918356"/>
              <a:gd name="connsiteX84" fmla="*/ 9268817 w 9517857"/>
              <a:gd name="connsiteY84" fmla="*/ 53082 h 918356"/>
              <a:gd name="connsiteX85" fmla="*/ 9316667 w 9517857"/>
              <a:gd name="connsiteY85" fmla="*/ 45047 h 918356"/>
              <a:gd name="connsiteX86" fmla="*/ 9428209 w 9517857"/>
              <a:gd name="connsiteY86" fmla="*/ 29923 h 918356"/>
              <a:gd name="connsiteX87" fmla="*/ 9488916 w 9517857"/>
              <a:gd name="connsiteY8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820868 w 9517857"/>
              <a:gd name="connsiteY32" fmla="*/ 514160 h 918356"/>
              <a:gd name="connsiteX33" fmla="*/ 3073635 w 9517857"/>
              <a:gd name="connsiteY33" fmla="*/ 491294 h 918356"/>
              <a:gd name="connsiteX34" fmla="*/ 3222071 w 9517857"/>
              <a:gd name="connsiteY34" fmla="*/ 470559 h 918356"/>
              <a:gd name="connsiteX35" fmla="*/ 3274069 w 9517857"/>
              <a:gd name="connsiteY35" fmla="*/ 451605 h 918356"/>
              <a:gd name="connsiteX36" fmla="*/ 3349632 w 9517857"/>
              <a:gd name="connsiteY36" fmla="*/ 432583 h 918356"/>
              <a:gd name="connsiteX37" fmla="*/ 3479593 w 9517857"/>
              <a:gd name="connsiteY37" fmla="*/ 390437 h 918356"/>
              <a:gd name="connsiteX38" fmla="*/ 3651428 w 9517857"/>
              <a:gd name="connsiteY38" fmla="*/ 361807 h 918356"/>
              <a:gd name="connsiteX39" fmla="*/ 3844133 w 9517857"/>
              <a:gd name="connsiteY39" fmla="*/ 360648 h 918356"/>
              <a:gd name="connsiteX40" fmla="*/ 3933803 w 9517857"/>
              <a:gd name="connsiteY40" fmla="*/ 357315 h 918356"/>
              <a:gd name="connsiteX41" fmla="*/ 4266740 w 9517857"/>
              <a:gd name="connsiteY41" fmla="*/ 361454 h 918356"/>
              <a:gd name="connsiteX42" fmla="*/ 4430770 w 9517857"/>
              <a:gd name="connsiteY42" fmla="*/ 342643 h 918356"/>
              <a:gd name="connsiteX43" fmla="*/ 4512664 w 9517857"/>
              <a:gd name="connsiteY43" fmla="*/ 319948 h 918356"/>
              <a:gd name="connsiteX44" fmla="*/ 4616423 w 9517857"/>
              <a:gd name="connsiteY44" fmla="*/ 290914 h 918356"/>
              <a:gd name="connsiteX45" fmla="*/ 4689163 w 9517857"/>
              <a:gd name="connsiteY45" fmla="*/ 272812 h 918356"/>
              <a:gd name="connsiteX46" fmla="*/ 4783273 w 9517857"/>
              <a:gd name="connsiteY46" fmla="*/ 248463 h 918356"/>
              <a:gd name="connsiteX47" fmla="*/ 4836507 w 9517857"/>
              <a:gd name="connsiteY47" fmla="*/ 256788 h 918356"/>
              <a:gd name="connsiteX48" fmla="*/ 4892569 w 9517857"/>
              <a:gd name="connsiteY48" fmla="*/ 249933 h 918356"/>
              <a:gd name="connsiteX49" fmla="*/ 4896611 w 9517857"/>
              <a:gd name="connsiteY49" fmla="*/ 240448 h 918356"/>
              <a:gd name="connsiteX50" fmla="*/ 4917286 w 9517857"/>
              <a:gd name="connsiteY50" fmla="*/ 243659 h 918356"/>
              <a:gd name="connsiteX51" fmla="*/ 4981173 w 9517857"/>
              <a:gd name="connsiteY51" fmla="*/ 247103 h 918356"/>
              <a:gd name="connsiteX52" fmla="*/ 5060397 w 9517857"/>
              <a:gd name="connsiteY52" fmla="*/ 263688 h 918356"/>
              <a:gd name="connsiteX53" fmla="*/ 5252996 w 9517857"/>
              <a:gd name="connsiteY53" fmla="*/ 270655 h 918356"/>
              <a:gd name="connsiteX54" fmla="*/ 5358056 w 9517857"/>
              <a:gd name="connsiteY54" fmla="*/ 247248 h 918356"/>
              <a:gd name="connsiteX55" fmla="*/ 5426496 w 9517857"/>
              <a:gd name="connsiteY55" fmla="*/ 235142 h 918356"/>
              <a:gd name="connsiteX56" fmla="*/ 5497161 w 9517857"/>
              <a:gd name="connsiteY56" fmla="*/ 228808 h 918356"/>
              <a:gd name="connsiteX57" fmla="*/ 5826043 w 9517857"/>
              <a:gd name="connsiteY57" fmla="*/ 148073 h 918356"/>
              <a:gd name="connsiteX58" fmla="*/ 6007627 w 9517857"/>
              <a:gd name="connsiteY58" fmla="*/ 147126 h 918356"/>
              <a:gd name="connsiteX59" fmla="*/ 6080994 w 9517857"/>
              <a:gd name="connsiteY59" fmla="*/ 142938 h 918356"/>
              <a:gd name="connsiteX60" fmla="*/ 6194152 w 9517857"/>
              <a:gd name="connsiteY60" fmla="*/ 151772 h 918356"/>
              <a:gd name="connsiteX61" fmla="*/ 6281379 w 9517857"/>
              <a:gd name="connsiteY61" fmla="*/ 181626 h 918356"/>
              <a:gd name="connsiteX62" fmla="*/ 6489033 w 9517857"/>
              <a:gd name="connsiteY62" fmla="*/ 167648 h 918356"/>
              <a:gd name="connsiteX63" fmla="*/ 6544700 w 9517857"/>
              <a:gd name="connsiteY63" fmla="*/ 167161 h 918356"/>
              <a:gd name="connsiteX64" fmla="*/ 6648353 w 9517857"/>
              <a:gd name="connsiteY64" fmla="*/ 172250 h 918356"/>
              <a:gd name="connsiteX65" fmla="*/ 6736227 w 9517857"/>
              <a:gd name="connsiteY65" fmla="*/ 173216 h 918356"/>
              <a:gd name="connsiteX66" fmla="*/ 6977218 w 9517857"/>
              <a:gd name="connsiteY66" fmla="*/ 184289 h 918356"/>
              <a:gd name="connsiteX67" fmla="*/ 7065221 w 9517857"/>
              <a:gd name="connsiteY67" fmla="*/ 227531 h 918356"/>
              <a:gd name="connsiteX68" fmla="*/ 7358195 w 9517857"/>
              <a:gd name="connsiteY68" fmla="*/ 251740 h 918356"/>
              <a:gd name="connsiteX69" fmla="*/ 7565449 w 9517857"/>
              <a:gd name="connsiteY69" fmla="*/ 258950 h 918356"/>
              <a:gd name="connsiteX70" fmla="*/ 7599285 w 9517857"/>
              <a:gd name="connsiteY70" fmla="*/ 266021 h 918356"/>
              <a:gd name="connsiteX71" fmla="*/ 7644411 w 9517857"/>
              <a:gd name="connsiteY71" fmla="*/ 258986 h 918356"/>
              <a:gd name="connsiteX72" fmla="*/ 7825110 w 9517857"/>
              <a:gd name="connsiteY72" fmla="*/ 229109 h 918356"/>
              <a:gd name="connsiteX73" fmla="*/ 7965805 w 9517857"/>
              <a:gd name="connsiteY73" fmla="*/ 200355 h 918356"/>
              <a:gd name="connsiteX74" fmla="*/ 8147401 w 9517857"/>
              <a:gd name="connsiteY74" fmla="*/ 205617 h 918356"/>
              <a:gd name="connsiteX75" fmla="*/ 8256033 w 9517857"/>
              <a:gd name="connsiteY75" fmla="*/ 193713 h 918356"/>
              <a:gd name="connsiteX76" fmla="*/ 8410677 w 9517857"/>
              <a:gd name="connsiteY76" fmla="*/ 172167 h 918356"/>
              <a:gd name="connsiteX77" fmla="*/ 8617841 w 9517857"/>
              <a:gd name="connsiteY77" fmla="*/ 155167 h 918356"/>
              <a:gd name="connsiteX78" fmla="*/ 8715976 w 9517857"/>
              <a:gd name="connsiteY78" fmla="*/ 178374 h 918356"/>
              <a:gd name="connsiteX79" fmla="*/ 8778827 w 9517857"/>
              <a:gd name="connsiteY79" fmla="*/ 172936 h 918356"/>
              <a:gd name="connsiteX80" fmla="*/ 8855248 w 9517857"/>
              <a:gd name="connsiteY80" fmla="*/ 143149 h 918356"/>
              <a:gd name="connsiteX81" fmla="*/ 9010380 w 9517857"/>
              <a:gd name="connsiteY81" fmla="*/ 91891 h 918356"/>
              <a:gd name="connsiteX82" fmla="*/ 9110856 w 9517857"/>
              <a:gd name="connsiteY82" fmla="*/ 70997 h 918356"/>
              <a:gd name="connsiteX83" fmla="*/ 9268817 w 9517857"/>
              <a:gd name="connsiteY83" fmla="*/ 53082 h 918356"/>
              <a:gd name="connsiteX84" fmla="*/ 9316667 w 9517857"/>
              <a:gd name="connsiteY84" fmla="*/ 45047 h 918356"/>
              <a:gd name="connsiteX85" fmla="*/ 9428209 w 9517857"/>
              <a:gd name="connsiteY85" fmla="*/ 29923 h 918356"/>
              <a:gd name="connsiteX86" fmla="*/ 9488916 w 9517857"/>
              <a:gd name="connsiteY8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78982 w 9517857"/>
              <a:gd name="connsiteY9" fmla="*/ 710142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081980 w 9517857"/>
              <a:gd name="connsiteY17" fmla="*/ 738455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081980 w 9517857"/>
              <a:gd name="connsiteY17" fmla="*/ 738455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142754 w 9517857"/>
              <a:gd name="connsiteY17" fmla="*/ 725374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02561 w 9517857"/>
              <a:gd name="connsiteY21" fmla="*/ 659917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4948 w 9517857"/>
              <a:gd name="connsiteY74" fmla="*/ 16824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4948 w 9517857"/>
              <a:gd name="connsiteY74" fmla="*/ 16824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2820868 w 9517857"/>
              <a:gd name="connsiteY28" fmla="*/ 514160 h 918356"/>
              <a:gd name="connsiteX29" fmla="*/ 3073635 w 9517857"/>
              <a:gd name="connsiteY29" fmla="*/ 491294 h 918356"/>
              <a:gd name="connsiteX30" fmla="*/ 3222071 w 9517857"/>
              <a:gd name="connsiteY30" fmla="*/ 470559 h 918356"/>
              <a:gd name="connsiteX31" fmla="*/ 3274069 w 9517857"/>
              <a:gd name="connsiteY31" fmla="*/ 451605 h 918356"/>
              <a:gd name="connsiteX32" fmla="*/ 3349632 w 9517857"/>
              <a:gd name="connsiteY32" fmla="*/ 432583 h 918356"/>
              <a:gd name="connsiteX33" fmla="*/ 3479593 w 9517857"/>
              <a:gd name="connsiteY33" fmla="*/ 390437 h 918356"/>
              <a:gd name="connsiteX34" fmla="*/ 3651428 w 9517857"/>
              <a:gd name="connsiteY34" fmla="*/ 361807 h 918356"/>
              <a:gd name="connsiteX35" fmla="*/ 3844133 w 9517857"/>
              <a:gd name="connsiteY35" fmla="*/ 360648 h 918356"/>
              <a:gd name="connsiteX36" fmla="*/ 3933803 w 9517857"/>
              <a:gd name="connsiteY36" fmla="*/ 357315 h 918356"/>
              <a:gd name="connsiteX37" fmla="*/ 4266740 w 9517857"/>
              <a:gd name="connsiteY37" fmla="*/ 361454 h 918356"/>
              <a:gd name="connsiteX38" fmla="*/ 4430770 w 9517857"/>
              <a:gd name="connsiteY38" fmla="*/ 342643 h 918356"/>
              <a:gd name="connsiteX39" fmla="*/ 4512664 w 9517857"/>
              <a:gd name="connsiteY39" fmla="*/ 319948 h 918356"/>
              <a:gd name="connsiteX40" fmla="*/ 4616423 w 9517857"/>
              <a:gd name="connsiteY40" fmla="*/ 290914 h 918356"/>
              <a:gd name="connsiteX41" fmla="*/ 4689163 w 9517857"/>
              <a:gd name="connsiteY41" fmla="*/ 272812 h 918356"/>
              <a:gd name="connsiteX42" fmla="*/ 4783273 w 9517857"/>
              <a:gd name="connsiteY42" fmla="*/ 248463 h 918356"/>
              <a:gd name="connsiteX43" fmla="*/ 4836507 w 9517857"/>
              <a:gd name="connsiteY43" fmla="*/ 256788 h 918356"/>
              <a:gd name="connsiteX44" fmla="*/ 4892569 w 9517857"/>
              <a:gd name="connsiteY44" fmla="*/ 249933 h 918356"/>
              <a:gd name="connsiteX45" fmla="*/ 4896611 w 9517857"/>
              <a:gd name="connsiteY45" fmla="*/ 240448 h 918356"/>
              <a:gd name="connsiteX46" fmla="*/ 4917286 w 9517857"/>
              <a:gd name="connsiteY46" fmla="*/ 243659 h 918356"/>
              <a:gd name="connsiteX47" fmla="*/ 4981173 w 9517857"/>
              <a:gd name="connsiteY47" fmla="*/ 247103 h 918356"/>
              <a:gd name="connsiteX48" fmla="*/ 5060397 w 9517857"/>
              <a:gd name="connsiteY48" fmla="*/ 263688 h 918356"/>
              <a:gd name="connsiteX49" fmla="*/ 5252996 w 9517857"/>
              <a:gd name="connsiteY49" fmla="*/ 270655 h 918356"/>
              <a:gd name="connsiteX50" fmla="*/ 5358056 w 9517857"/>
              <a:gd name="connsiteY50" fmla="*/ 247248 h 918356"/>
              <a:gd name="connsiteX51" fmla="*/ 5426496 w 9517857"/>
              <a:gd name="connsiteY51" fmla="*/ 235142 h 918356"/>
              <a:gd name="connsiteX52" fmla="*/ 5497161 w 9517857"/>
              <a:gd name="connsiteY52" fmla="*/ 228808 h 918356"/>
              <a:gd name="connsiteX53" fmla="*/ 5826043 w 9517857"/>
              <a:gd name="connsiteY53" fmla="*/ 148073 h 918356"/>
              <a:gd name="connsiteX54" fmla="*/ 6007627 w 9517857"/>
              <a:gd name="connsiteY54" fmla="*/ 147126 h 918356"/>
              <a:gd name="connsiteX55" fmla="*/ 6080994 w 9517857"/>
              <a:gd name="connsiteY55" fmla="*/ 142938 h 918356"/>
              <a:gd name="connsiteX56" fmla="*/ 6194152 w 9517857"/>
              <a:gd name="connsiteY56" fmla="*/ 151772 h 918356"/>
              <a:gd name="connsiteX57" fmla="*/ 6281379 w 9517857"/>
              <a:gd name="connsiteY57" fmla="*/ 181626 h 918356"/>
              <a:gd name="connsiteX58" fmla="*/ 6489033 w 9517857"/>
              <a:gd name="connsiteY58" fmla="*/ 167648 h 918356"/>
              <a:gd name="connsiteX59" fmla="*/ 6544700 w 9517857"/>
              <a:gd name="connsiteY59" fmla="*/ 167161 h 918356"/>
              <a:gd name="connsiteX60" fmla="*/ 6648353 w 9517857"/>
              <a:gd name="connsiteY60" fmla="*/ 172250 h 918356"/>
              <a:gd name="connsiteX61" fmla="*/ 6736227 w 9517857"/>
              <a:gd name="connsiteY61" fmla="*/ 173216 h 918356"/>
              <a:gd name="connsiteX62" fmla="*/ 6977218 w 9517857"/>
              <a:gd name="connsiteY62" fmla="*/ 184289 h 918356"/>
              <a:gd name="connsiteX63" fmla="*/ 7065221 w 9517857"/>
              <a:gd name="connsiteY63" fmla="*/ 227531 h 918356"/>
              <a:gd name="connsiteX64" fmla="*/ 7358195 w 9517857"/>
              <a:gd name="connsiteY64" fmla="*/ 251740 h 918356"/>
              <a:gd name="connsiteX65" fmla="*/ 7565449 w 9517857"/>
              <a:gd name="connsiteY65" fmla="*/ 258950 h 918356"/>
              <a:gd name="connsiteX66" fmla="*/ 7599285 w 9517857"/>
              <a:gd name="connsiteY66" fmla="*/ 266021 h 918356"/>
              <a:gd name="connsiteX67" fmla="*/ 7644411 w 9517857"/>
              <a:gd name="connsiteY67" fmla="*/ 258986 h 918356"/>
              <a:gd name="connsiteX68" fmla="*/ 7825110 w 9517857"/>
              <a:gd name="connsiteY68" fmla="*/ 229109 h 918356"/>
              <a:gd name="connsiteX69" fmla="*/ 7965805 w 9517857"/>
              <a:gd name="connsiteY69" fmla="*/ 200355 h 918356"/>
              <a:gd name="connsiteX70" fmla="*/ 8147401 w 9517857"/>
              <a:gd name="connsiteY70" fmla="*/ 205617 h 918356"/>
              <a:gd name="connsiteX71" fmla="*/ 8256033 w 9517857"/>
              <a:gd name="connsiteY71" fmla="*/ 193713 h 918356"/>
              <a:gd name="connsiteX72" fmla="*/ 8410677 w 9517857"/>
              <a:gd name="connsiteY72" fmla="*/ 172167 h 918356"/>
              <a:gd name="connsiteX73" fmla="*/ 8614948 w 9517857"/>
              <a:gd name="connsiteY73" fmla="*/ 168247 h 918356"/>
              <a:gd name="connsiteX74" fmla="*/ 8715976 w 9517857"/>
              <a:gd name="connsiteY74" fmla="*/ 178374 h 918356"/>
              <a:gd name="connsiteX75" fmla="*/ 8778827 w 9517857"/>
              <a:gd name="connsiteY75" fmla="*/ 172936 h 918356"/>
              <a:gd name="connsiteX76" fmla="*/ 8855248 w 9517857"/>
              <a:gd name="connsiteY76" fmla="*/ 143149 h 918356"/>
              <a:gd name="connsiteX77" fmla="*/ 9010380 w 9517857"/>
              <a:gd name="connsiteY77" fmla="*/ 91891 h 918356"/>
              <a:gd name="connsiteX78" fmla="*/ 9110856 w 9517857"/>
              <a:gd name="connsiteY78" fmla="*/ 70997 h 918356"/>
              <a:gd name="connsiteX79" fmla="*/ 9268817 w 9517857"/>
              <a:gd name="connsiteY79" fmla="*/ 53082 h 918356"/>
              <a:gd name="connsiteX80" fmla="*/ 9316667 w 9517857"/>
              <a:gd name="connsiteY80" fmla="*/ 45047 h 918356"/>
              <a:gd name="connsiteX81" fmla="*/ 9428209 w 9517857"/>
              <a:gd name="connsiteY81" fmla="*/ 29923 h 918356"/>
              <a:gd name="connsiteX82" fmla="*/ 9488916 w 9517857"/>
              <a:gd name="connsiteY8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3073635 w 9517857"/>
              <a:gd name="connsiteY28" fmla="*/ 491294 h 918356"/>
              <a:gd name="connsiteX29" fmla="*/ 3222071 w 9517857"/>
              <a:gd name="connsiteY29" fmla="*/ 470559 h 918356"/>
              <a:gd name="connsiteX30" fmla="*/ 3274069 w 9517857"/>
              <a:gd name="connsiteY30" fmla="*/ 451605 h 918356"/>
              <a:gd name="connsiteX31" fmla="*/ 3349632 w 9517857"/>
              <a:gd name="connsiteY31" fmla="*/ 432583 h 918356"/>
              <a:gd name="connsiteX32" fmla="*/ 3479593 w 9517857"/>
              <a:gd name="connsiteY32" fmla="*/ 390437 h 918356"/>
              <a:gd name="connsiteX33" fmla="*/ 3651428 w 9517857"/>
              <a:gd name="connsiteY33" fmla="*/ 361807 h 918356"/>
              <a:gd name="connsiteX34" fmla="*/ 3844133 w 9517857"/>
              <a:gd name="connsiteY34" fmla="*/ 360648 h 918356"/>
              <a:gd name="connsiteX35" fmla="*/ 3933803 w 9517857"/>
              <a:gd name="connsiteY35" fmla="*/ 357315 h 918356"/>
              <a:gd name="connsiteX36" fmla="*/ 4266740 w 9517857"/>
              <a:gd name="connsiteY36" fmla="*/ 361454 h 918356"/>
              <a:gd name="connsiteX37" fmla="*/ 4430770 w 9517857"/>
              <a:gd name="connsiteY37" fmla="*/ 342643 h 918356"/>
              <a:gd name="connsiteX38" fmla="*/ 4512664 w 9517857"/>
              <a:gd name="connsiteY38" fmla="*/ 319948 h 918356"/>
              <a:gd name="connsiteX39" fmla="*/ 4616423 w 9517857"/>
              <a:gd name="connsiteY39" fmla="*/ 290914 h 918356"/>
              <a:gd name="connsiteX40" fmla="*/ 4689163 w 9517857"/>
              <a:gd name="connsiteY40" fmla="*/ 272812 h 918356"/>
              <a:gd name="connsiteX41" fmla="*/ 4783273 w 9517857"/>
              <a:gd name="connsiteY41" fmla="*/ 248463 h 918356"/>
              <a:gd name="connsiteX42" fmla="*/ 4836507 w 9517857"/>
              <a:gd name="connsiteY42" fmla="*/ 256788 h 918356"/>
              <a:gd name="connsiteX43" fmla="*/ 4892569 w 9517857"/>
              <a:gd name="connsiteY43" fmla="*/ 249933 h 918356"/>
              <a:gd name="connsiteX44" fmla="*/ 4896611 w 9517857"/>
              <a:gd name="connsiteY44" fmla="*/ 240448 h 918356"/>
              <a:gd name="connsiteX45" fmla="*/ 4917286 w 9517857"/>
              <a:gd name="connsiteY45" fmla="*/ 243659 h 918356"/>
              <a:gd name="connsiteX46" fmla="*/ 4981173 w 9517857"/>
              <a:gd name="connsiteY46" fmla="*/ 247103 h 918356"/>
              <a:gd name="connsiteX47" fmla="*/ 5060397 w 9517857"/>
              <a:gd name="connsiteY47" fmla="*/ 263688 h 918356"/>
              <a:gd name="connsiteX48" fmla="*/ 5252996 w 9517857"/>
              <a:gd name="connsiteY48" fmla="*/ 270655 h 918356"/>
              <a:gd name="connsiteX49" fmla="*/ 5358056 w 9517857"/>
              <a:gd name="connsiteY49" fmla="*/ 247248 h 918356"/>
              <a:gd name="connsiteX50" fmla="*/ 5426496 w 9517857"/>
              <a:gd name="connsiteY50" fmla="*/ 235142 h 918356"/>
              <a:gd name="connsiteX51" fmla="*/ 5497161 w 9517857"/>
              <a:gd name="connsiteY51" fmla="*/ 228808 h 918356"/>
              <a:gd name="connsiteX52" fmla="*/ 5826043 w 9517857"/>
              <a:gd name="connsiteY52" fmla="*/ 148073 h 918356"/>
              <a:gd name="connsiteX53" fmla="*/ 6007627 w 9517857"/>
              <a:gd name="connsiteY53" fmla="*/ 147126 h 918356"/>
              <a:gd name="connsiteX54" fmla="*/ 6080994 w 9517857"/>
              <a:gd name="connsiteY54" fmla="*/ 142938 h 918356"/>
              <a:gd name="connsiteX55" fmla="*/ 6194152 w 9517857"/>
              <a:gd name="connsiteY55" fmla="*/ 151772 h 918356"/>
              <a:gd name="connsiteX56" fmla="*/ 6281379 w 9517857"/>
              <a:gd name="connsiteY56" fmla="*/ 181626 h 918356"/>
              <a:gd name="connsiteX57" fmla="*/ 6489033 w 9517857"/>
              <a:gd name="connsiteY57" fmla="*/ 167648 h 918356"/>
              <a:gd name="connsiteX58" fmla="*/ 6544700 w 9517857"/>
              <a:gd name="connsiteY58" fmla="*/ 167161 h 918356"/>
              <a:gd name="connsiteX59" fmla="*/ 6648353 w 9517857"/>
              <a:gd name="connsiteY59" fmla="*/ 172250 h 918356"/>
              <a:gd name="connsiteX60" fmla="*/ 6736227 w 9517857"/>
              <a:gd name="connsiteY60" fmla="*/ 173216 h 918356"/>
              <a:gd name="connsiteX61" fmla="*/ 6977218 w 9517857"/>
              <a:gd name="connsiteY61" fmla="*/ 184289 h 918356"/>
              <a:gd name="connsiteX62" fmla="*/ 7065221 w 9517857"/>
              <a:gd name="connsiteY62" fmla="*/ 227531 h 918356"/>
              <a:gd name="connsiteX63" fmla="*/ 7358195 w 9517857"/>
              <a:gd name="connsiteY63" fmla="*/ 251740 h 918356"/>
              <a:gd name="connsiteX64" fmla="*/ 7565449 w 9517857"/>
              <a:gd name="connsiteY64" fmla="*/ 258950 h 918356"/>
              <a:gd name="connsiteX65" fmla="*/ 7599285 w 9517857"/>
              <a:gd name="connsiteY65" fmla="*/ 266021 h 918356"/>
              <a:gd name="connsiteX66" fmla="*/ 7644411 w 9517857"/>
              <a:gd name="connsiteY66" fmla="*/ 258986 h 918356"/>
              <a:gd name="connsiteX67" fmla="*/ 7825110 w 9517857"/>
              <a:gd name="connsiteY67" fmla="*/ 229109 h 918356"/>
              <a:gd name="connsiteX68" fmla="*/ 7965805 w 9517857"/>
              <a:gd name="connsiteY68" fmla="*/ 200355 h 918356"/>
              <a:gd name="connsiteX69" fmla="*/ 8147401 w 9517857"/>
              <a:gd name="connsiteY69" fmla="*/ 205617 h 918356"/>
              <a:gd name="connsiteX70" fmla="*/ 8256033 w 9517857"/>
              <a:gd name="connsiteY70" fmla="*/ 193713 h 918356"/>
              <a:gd name="connsiteX71" fmla="*/ 8410677 w 9517857"/>
              <a:gd name="connsiteY71" fmla="*/ 172167 h 918356"/>
              <a:gd name="connsiteX72" fmla="*/ 8614948 w 9517857"/>
              <a:gd name="connsiteY72" fmla="*/ 168247 h 918356"/>
              <a:gd name="connsiteX73" fmla="*/ 8715976 w 9517857"/>
              <a:gd name="connsiteY73" fmla="*/ 178374 h 918356"/>
              <a:gd name="connsiteX74" fmla="*/ 8778827 w 9517857"/>
              <a:gd name="connsiteY74" fmla="*/ 172936 h 918356"/>
              <a:gd name="connsiteX75" fmla="*/ 8855248 w 9517857"/>
              <a:gd name="connsiteY75" fmla="*/ 143149 h 918356"/>
              <a:gd name="connsiteX76" fmla="*/ 9010380 w 9517857"/>
              <a:gd name="connsiteY76" fmla="*/ 91891 h 918356"/>
              <a:gd name="connsiteX77" fmla="*/ 9110856 w 9517857"/>
              <a:gd name="connsiteY77" fmla="*/ 70997 h 918356"/>
              <a:gd name="connsiteX78" fmla="*/ 9268817 w 9517857"/>
              <a:gd name="connsiteY78" fmla="*/ 53082 h 918356"/>
              <a:gd name="connsiteX79" fmla="*/ 9316667 w 9517857"/>
              <a:gd name="connsiteY79" fmla="*/ 45047 h 918356"/>
              <a:gd name="connsiteX80" fmla="*/ 9428209 w 9517857"/>
              <a:gd name="connsiteY80" fmla="*/ 29923 h 918356"/>
              <a:gd name="connsiteX81" fmla="*/ 9488916 w 9517857"/>
              <a:gd name="connsiteY8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3073635 w 9517857"/>
              <a:gd name="connsiteY28" fmla="*/ 491294 h 918356"/>
              <a:gd name="connsiteX29" fmla="*/ 3222071 w 9517857"/>
              <a:gd name="connsiteY29" fmla="*/ 470559 h 918356"/>
              <a:gd name="connsiteX30" fmla="*/ 3274069 w 9517857"/>
              <a:gd name="connsiteY30" fmla="*/ 451605 h 918356"/>
              <a:gd name="connsiteX31" fmla="*/ 3349632 w 9517857"/>
              <a:gd name="connsiteY31" fmla="*/ 432583 h 918356"/>
              <a:gd name="connsiteX32" fmla="*/ 3479593 w 9517857"/>
              <a:gd name="connsiteY32" fmla="*/ 390437 h 918356"/>
              <a:gd name="connsiteX33" fmla="*/ 3651428 w 9517857"/>
              <a:gd name="connsiteY33" fmla="*/ 361807 h 918356"/>
              <a:gd name="connsiteX34" fmla="*/ 3844133 w 9517857"/>
              <a:gd name="connsiteY34" fmla="*/ 360648 h 918356"/>
              <a:gd name="connsiteX35" fmla="*/ 3933803 w 9517857"/>
              <a:gd name="connsiteY35" fmla="*/ 357315 h 918356"/>
              <a:gd name="connsiteX36" fmla="*/ 4266740 w 9517857"/>
              <a:gd name="connsiteY36" fmla="*/ 361454 h 918356"/>
              <a:gd name="connsiteX37" fmla="*/ 4430770 w 9517857"/>
              <a:gd name="connsiteY37" fmla="*/ 342643 h 918356"/>
              <a:gd name="connsiteX38" fmla="*/ 4512664 w 9517857"/>
              <a:gd name="connsiteY38" fmla="*/ 319948 h 918356"/>
              <a:gd name="connsiteX39" fmla="*/ 4616423 w 9517857"/>
              <a:gd name="connsiteY39" fmla="*/ 290914 h 918356"/>
              <a:gd name="connsiteX40" fmla="*/ 4689163 w 9517857"/>
              <a:gd name="connsiteY40" fmla="*/ 272812 h 918356"/>
              <a:gd name="connsiteX41" fmla="*/ 4783273 w 9517857"/>
              <a:gd name="connsiteY41" fmla="*/ 248463 h 918356"/>
              <a:gd name="connsiteX42" fmla="*/ 4836507 w 9517857"/>
              <a:gd name="connsiteY42" fmla="*/ 256788 h 918356"/>
              <a:gd name="connsiteX43" fmla="*/ 4892569 w 9517857"/>
              <a:gd name="connsiteY43" fmla="*/ 249933 h 918356"/>
              <a:gd name="connsiteX44" fmla="*/ 4896611 w 9517857"/>
              <a:gd name="connsiteY44" fmla="*/ 240448 h 918356"/>
              <a:gd name="connsiteX45" fmla="*/ 4917286 w 9517857"/>
              <a:gd name="connsiteY45" fmla="*/ 243659 h 918356"/>
              <a:gd name="connsiteX46" fmla="*/ 4981173 w 9517857"/>
              <a:gd name="connsiteY46" fmla="*/ 247103 h 918356"/>
              <a:gd name="connsiteX47" fmla="*/ 5060397 w 9517857"/>
              <a:gd name="connsiteY47" fmla="*/ 263688 h 918356"/>
              <a:gd name="connsiteX48" fmla="*/ 5252996 w 9517857"/>
              <a:gd name="connsiteY48" fmla="*/ 270655 h 918356"/>
              <a:gd name="connsiteX49" fmla="*/ 5358056 w 9517857"/>
              <a:gd name="connsiteY49" fmla="*/ 247248 h 918356"/>
              <a:gd name="connsiteX50" fmla="*/ 5426496 w 9517857"/>
              <a:gd name="connsiteY50" fmla="*/ 235142 h 918356"/>
              <a:gd name="connsiteX51" fmla="*/ 5497161 w 9517857"/>
              <a:gd name="connsiteY51" fmla="*/ 228808 h 918356"/>
              <a:gd name="connsiteX52" fmla="*/ 5826043 w 9517857"/>
              <a:gd name="connsiteY52" fmla="*/ 148073 h 918356"/>
              <a:gd name="connsiteX53" fmla="*/ 6007627 w 9517857"/>
              <a:gd name="connsiteY53" fmla="*/ 147126 h 918356"/>
              <a:gd name="connsiteX54" fmla="*/ 6080994 w 9517857"/>
              <a:gd name="connsiteY54" fmla="*/ 142938 h 918356"/>
              <a:gd name="connsiteX55" fmla="*/ 6194152 w 9517857"/>
              <a:gd name="connsiteY55" fmla="*/ 151772 h 918356"/>
              <a:gd name="connsiteX56" fmla="*/ 6281379 w 9517857"/>
              <a:gd name="connsiteY56" fmla="*/ 181626 h 918356"/>
              <a:gd name="connsiteX57" fmla="*/ 6489033 w 9517857"/>
              <a:gd name="connsiteY57" fmla="*/ 167648 h 918356"/>
              <a:gd name="connsiteX58" fmla="*/ 6544700 w 9517857"/>
              <a:gd name="connsiteY58" fmla="*/ 167161 h 918356"/>
              <a:gd name="connsiteX59" fmla="*/ 6648353 w 9517857"/>
              <a:gd name="connsiteY59" fmla="*/ 172250 h 918356"/>
              <a:gd name="connsiteX60" fmla="*/ 6736227 w 9517857"/>
              <a:gd name="connsiteY60" fmla="*/ 173216 h 918356"/>
              <a:gd name="connsiteX61" fmla="*/ 6977218 w 9517857"/>
              <a:gd name="connsiteY61" fmla="*/ 184289 h 918356"/>
              <a:gd name="connsiteX62" fmla="*/ 7065221 w 9517857"/>
              <a:gd name="connsiteY62" fmla="*/ 227531 h 918356"/>
              <a:gd name="connsiteX63" fmla="*/ 7358195 w 9517857"/>
              <a:gd name="connsiteY63" fmla="*/ 251740 h 918356"/>
              <a:gd name="connsiteX64" fmla="*/ 7565449 w 9517857"/>
              <a:gd name="connsiteY64" fmla="*/ 258950 h 918356"/>
              <a:gd name="connsiteX65" fmla="*/ 7599285 w 9517857"/>
              <a:gd name="connsiteY65" fmla="*/ 266021 h 918356"/>
              <a:gd name="connsiteX66" fmla="*/ 7644411 w 9517857"/>
              <a:gd name="connsiteY66" fmla="*/ 258986 h 918356"/>
              <a:gd name="connsiteX67" fmla="*/ 7825110 w 9517857"/>
              <a:gd name="connsiteY67" fmla="*/ 229109 h 918356"/>
              <a:gd name="connsiteX68" fmla="*/ 7965805 w 9517857"/>
              <a:gd name="connsiteY68" fmla="*/ 200355 h 918356"/>
              <a:gd name="connsiteX69" fmla="*/ 8147401 w 9517857"/>
              <a:gd name="connsiteY69" fmla="*/ 205617 h 918356"/>
              <a:gd name="connsiteX70" fmla="*/ 8256033 w 9517857"/>
              <a:gd name="connsiteY70" fmla="*/ 193713 h 918356"/>
              <a:gd name="connsiteX71" fmla="*/ 8410677 w 9517857"/>
              <a:gd name="connsiteY71" fmla="*/ 172167 h 918356"/>
              <a:gd name="connsiteX72" fmla="*/ 8614948 w 9517857"/>
              <a:gd name="connsiteY72" fmla="*/ 168247 h 918356"/>
              <a:gd name="connsiteX73" fmla="*/ 8715976 w 9517857"/>
              <a:gd name="connsiteY73" fmla="*/ 178374 h 918356"/>
              <a:gd name="connsiteX74" fmla="*/ 8778827 w 9517857"/>
              <a:gd name="connsiteY74" fmla="*/ 172936 h 918356"/>
              <a:gd name="connsiteX75" fmla="*/ 8855248 w 9517857"/>
              <a:gd name="connsiteY75" fmla="*/ 143149 h 918356"/>
              <a:gd name="connsiteX76" fmla="*/ 9010380 w 9517857"/>
              <a:gd name="connsiteY76" fmla="*/ 91891 h 918356"/>
              <a:gd name="connsiteX77" fmla="*/ 9110856 w 9517857"/>
              <a:gd name="connsiteY77" fmla="*/ 70997 h 918356"/>
              <a:gd name="connsiteX78" fmla="*/ 9268817 w 9517857"/>
              <a:gd name="connsiteY78" fmla="*/ 53082 h 918356"/>
              <a:gd name="connsiteX79" fmla="*/ 9316667 w 9517857"/>
              <a:gd name="connsiteY79" fmla="*/ 45047 h 918356"/>
              <a:gd name="connsiteX80" fmla="*/ 9428209 w 9517857"/>
              <a:gd name="connsiteY80" fmla="*/ 29923 h 918356"/>
              <a:gd name="connsiteX81" fmla="*/ 9488916 w 9517857"/>
              <a:gd name="connsiteY8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727306 w 9517857"/>
              <a:gd name="connsiteY26" fmla="*/ 550698 h 918356"/>
              <a:gd name="connsiteX27" fmla="*/ 3073635 w 9517857"/>
              <a:gd name="connsiteY27" fmla="*/ 491294 h 918356"/>
              <a:gd name="connsiteX28" fmla="*/ 3222071 w 9517857"/>
              <a:gd name="connsiteY28" fmla="*/ 470559 h 918356"/>
              <a:gd name="connsiteX29" fmla="*/ 3274069 w 9517857"/>
              <a:gd name="connsiteY29" fmla="*/ 451605 h 918356"/>
              <a:gd name="connsiteX30" fmla="*/ 3349632 w 9517857"/>
              <a:gd name="connsiteY30" fmla="*/ 432583 h 918356"/>
              <a:gd name="connsiteX31" fmla="*/ 3479593 w 9517857"/>
              <a:gd name="connsiteY31" fmla="*/ 390437 h 918356"/>
              <a:gd name="connsiteX32" fmla="*/ 3651428 w 9517857"/>
              <a:gd name="connsiteY32" fmla="*/ 361807 h 918356"/>
              <a:gd name="connsiteX33" fmla="*/ 3844133 w 9517857"/>
              <a:gd name="connsiteY33" fmla="*/ 360648 h 918356"/>
              <a:gd name="connsiteX34" fmla="*/ 3933803 w 9517857"/>
              <a:gd name="connsiteY34" fmla="*/ 357315 h 918356"/>
              <a:gd name="connsiteX35" fmla="*/ 4266740 w 9517857"/>
              <a:gd name="connsiteY35" fmla="*/ 361454 h 918356"/>
              <a:gd name="connsiteX36" fmla="*/ 4430770 w 9517857"/>
              <a:gd name="connsiteY36" fmla="*/ 342643 h 918356"/>
              <a:gd name="connsiteX37" fmla="*/ 4512664 w 9517857"/>
              <a:gd name="connsiteY37" fmla="*/ 319948 h 918356"/>
              <a:gd name="connsiteX38" fmla="*/ 4616423 w 9517857"/>
              <a:gd name="connsiteY38" fmla="*/ 290914 h 918356"/>
              <a:gd name="connsiteX39" fmla="*/ 4689163 w 9517857"/>
              <a:gd name="connsiteY39" fmla="*/ 272812 h 918356"/>
              <a:gd name="connsiteX40" fmla="*/ 4783273 w 9517857"/>
              <a:gd name="connsiteY40" fmla="*/ 248463 h 918356"/>
              <a:gd name="connsiteX41" fmla="*/ 4836507 w 9517857"/>
              <a:gd name="connsiteY41" fmla="*/ 256788 h 918356"/>
              <a:gd name="connsiteX42" fmla="*/ 4892569 w 9517857"/>
              <a:gd name="connsiteY42" fmla="*/ 249933 h 918356"/>
              <a:gd name="connsiteX43" fmla="*/ 4896611 w 9517857"/>
              <a:gd name="connsiteY43" fmla="*/ 240448 h 918356"/>
              <a:gd name="connsiteX44" fmla="*/ 4917286 w 9517857"/>
              <a:gd name="connsiteY44" fmla="*/ 243659 h 918356"/>
              <a:gd name="connsiteX45" fmla="*/ 4981173 w 9517857"/>
              <a:gd name="connsiteY45" fmla="*/ 247103 h 918356"/>
              <a:gd name="connsiteX46" fmla="*/ 5060397 w 9517857"/>
              <a:gd name="connsiteY46" fmla="*/ 263688 h 918356"/>
              <a:gd name="connsiteX47" fmla="*/ 5252996 w 9517857"/>
              <a:gd name="connsiteY47" fmla="*/ 270655 h 918356"/>
              <a:gd name="connsiteX48" fmla="*/ 5358056 w 9517857"/>
              <a:gd name="connsiteY48" fmla="*/ 247248 h 918356"/>
              <a:gd name="connsiteX49" fmla="*/ 5426496 w 9517857"/>
              <a:gd name="connsiteY49" fmla="*/ 235142 h 918356"/>
              <a:gd name="connsiteX50" fmla="*/ 5497161 w 9517857"/>
              <a:gd name="connsiteY50" fmla="*/ 228808 h 918356"/>
              <a:gd name="connsiteX51" fmla="*/ 5826043 w 9517857"/>
              <a:gd name="connsiteY51" fmla="*/ 148073 h 918356"/>
              <a:gd name="connsiteX52" fmla="*/ 6007627 w 9517857"/>
              <a:gd name="connsiteY52" fmla="*/ 147126 h 918356"/>
              <a:gd name="connsiteX53" fmla="*/ 6080994 w 9517857"/>
              <a:gd name="connsiteY53" fmla="*/ 142938 h 918356"/>
              <a:gd name="connsiteX54" fmla="*/ 6194152 w 9517857"/>
              <a:gd name="connsiteY54" fmla="*/ 151772 h 918356"/>
              <a:gd name="connsiteX55" fmla="*/ 6281379 w 9517857"/>
              <a:gd name="connsiteY55" fmla="*/ 181626 h 918356"/>
              <a:gd name="connsiteX56" fmla="*/ 6489033 w 9517857"/>
              <a:gd name="connsiteY56" fmla="*/ 167648 h 918356"/>
              <a:gd name="connsiteX57" fmla="*/ 6544700 w 9517857"/>
              <a:gd name="connsiteY57" fmla="*/ 167161 h 918356"/>
              <a:gd name="connsiteX58" fmla="*/ 6648353 w 9517857"/>
              <a:gd name="connsiteY58" fmla="*/ 172250 h 918356"/>
              <a:gd name="connsiteX59" fmla="*/ 6736227 w 9517857"/>
              <a:gd name="connsiteY59" fmla="*/ 173216 h 918356"/>
              <a:gd name="connsiteX60" fmla="*/ 6977218 w 9517857"/>
              <a:gd name="connsiteY60" fmla="*/ 184289 h 918356"/>
              <a:gd name="connsiteX61" fmla="*/ 7065221 w 9517857"/>
              <a:gd name="connsiteY61" fmla="*/ 227531 h 918356"/>
              <a:gd name="connsiteX62" fmla="*/ 7358195 w 9517857"/>
              <a:gd name="connsiteY62" fmla="*/ 251740 h 918356"/>
              <a:gd name="connsiteX63" fmla="*/ 7565449 w 9517857"/>
              <a:gd name="connsiteY63" fmla="*/ 258950 h 918356"/>
              <a:gd name="connsiteX64" fmla="*/ 7599285 w 9517857"/>
              <a:gd name="connsiteY64" fmla="*/ 266021 h 918356"/>
              <a:gd name="connsiteX65" fmla="*/ 7644411 w 9517857"/>
              <a:gd name="connsiteY65" fmla="*/ 258986 h 918356"/>
              <a:gd name="connsiteX66" fmla="*/ 7825110 w 9517857"/>
              <a:gd name="connsiteY66" fmla="*/ 229109 h 918356"/>
              <a:gd name="connsiteX67" fmla="*/ 7965805 w 9517857"/>
              <a:gd name="connsiteY67" fmla="*/ 200355 h 918356"/>
              <a:gd name="connsiteX68" fmla="*/ 8147401 w 9517857"/>
              <a:gd name="connsiteY68" fmla="*/ 205617 h 918356"/>
              <a:gd name="connsiteX69" fmla="*/ 8256033 w 9517857"/>
              <a:gd name="connsiteY69" fmla="*/ 193713 h 918356"/>
              <a:gd name="connsiteX70" fmla="*/ 8410677 w 9517857"/>
              <a:gd name="connsiteY70" fmla="*/ 172167 h 918356"/>
              <a:gd name="connsiteX71" fmla="*/ 8614948 w 9517857"/>
              <a:gd name="connsiteY71" fmla="*/ 168247 h 918356"/>
              <a:gd name="connsiteX72" fmla="*/ 8715976 w 9517857"/>
              <a:gd name="connsiteY72" fmla="*/ 178374 h 918356"/>
              <a:gd name="connsiteX73" fmla="*/ 8778827 w 9517857"/>
              <a:gd name="connsiteY73" fmla="*/ 172936 h 918356"/>
              <a:gd name="connsiteX74" fmla="*/ 8855248 w 9517857"/>
              <a:gd name="connsiteY74" fmla="*/ 143149 h 918356"/>
              <a:gd name="connsiteX75" fmla="*/ 9010380 w 9517857"/>
              <a:gd name="connsiteY75" fmla="*/ 91891 h 918356"/>
              <a:gd name="connsiteX76" fmla="*/ 9110856 w 9517857"/>
              <a:gd name="connsiteY76" fmla="*/ 70997 h 918356"/>
              <a:gd name="connsiteX77" fmla="*/ 9268817 w 9517857"/>
              <a:gd name="connsiteY77" fmla="*/ 53082 h 918356"/>
              <a:gd name="connsiteX78" fmla="*/ 9316667 w 9517857"/>
              <a:gd name="connsiteY78" fmla="*/ 45047 h 918356"/>
              <a:gd name="connsiteX79" fmla="*/ 9428209 w 9517857"/>
              <a:gd name="connsiteY79" fmla="*/ 29923 h 918356"/>
              <a:gd name="connsiteX80" fmla="*/ 9488916 w 9517857"/>
              <a:gd name="connsiteY8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080994 w 9517857"/>
              <a:gd name="connsiteY52" fmla="*/ 142938 h 918356"/>
              <a:gd name="connsiteX53" fmla="*/ 6194152 w 9517857"/>
              <a:gd name="connsiteY53" fmla="*/ 151772 h 918356"/>
              <a:gd name="connsiteX54" fmla="*/ 6281379 w 9517857"/>
              <a:gd name="connsiteY54" fmla="*/ 181626 h 918356"/>
              <a:gd name="connsiteX55" fmla="*/ 6489033 w 9517857"/>
              <a:gd name="connsiteY55" fmla="*/ 167648 h 918356"/>
              <a:gd name="connsiteX56" fmla="*/ 6544700 w 9517857"/>
              <a:gd name="connsiteY56" fmla="*/ 167161 h 918356"/>
              <a:gd name="connsiteX57" fmla="*/ 6648353 w 9517857"/>
              <a:gd name="connsiteY57" fmla="*/ 172250 h 918356"/>
              <a:gd name="connsiteX58" fmla="*/ 6736227 w 9517857"/>
              <a:gd name="connsiteY58" fmla="*/ 173216 h 918356"/>
              <a:gd name="connsiteX59" fmla="*/ 6977218 w 9517857"/>
              <a:gd name="connsiteY59" fmla="*/ 184289 h 918356"/>
              <a:gd name="connsiteX60" fmla="*/ 7065221 w 9517857"/>
              <a:gd name="connsiteY60" fmla="*/ 227531 h 918356"/>
              <a:gd name="connsiteX61" fmla="*/ 7358195 w 9517857"/>
              <a:gd name="connsiteY61" fmla="*/ 251740 h 918356"/>
              <a:gd name="connsiteX62" fmla="*/ 7565449 w 9517857"/>
              <a:gd name="connsiteY62" fmla="*/ 258950 h 918356"/>
              <a:gd name="connsiteX63" fmla="*/ 7599285 w 9517857"/>
              <a:gd name="connsiteY63" fmla="*/ 266021 h 918356"/>
              <a:gd name="connsiteX64" fmla="*/ 7644411 w 9517857"/>
              <a:gd name="connsiteY64" fmla="*/ 258986 h 918356"/>
              <a:gd name="connsiteX65" fmla="*/ 7825110 w 9517857"/>
              <a:gd name="connsiteY65" fmla="*/ 229109 h 918356"/>
              <a:gd name="connsiteX66" fmla="*/ 7965805 w 9517857"/>
              <a:gd name="connsiteY66" fmla="*/ 200355 h 918356"/>
              <a:gd name="connsiteX67" fmla="*/ 8147401 w 9517857"/>
              <a:gd name="connsiteY67" fmla="*/ 205617 h 918356"/>
              <a:gd name="connsiteX68" fmla="*/ 8256033 w 9517857"/>
              <a:gd name="connsiteY68" fmla="*/ 193713 h 918356"/>
              <a:gd name="connsiteX69" fmla="*/ 8410677 w 9517857"/>
              <a:gd name="connsiteY69" fmla="*/ 172167 h 918356"/>
              <a:gd name="connsiteX70" fmla="*/ 8614948 w 9517857"/>
              <a:gd name="connsiteY70" fmla="*/ 168247 h 918356"/>
              <a:gd name="connsiteX71" fmla="*/ 8715976 w 9517857"/>
              <a:gd name="connsiteY71" fmla="*/ 178374 h 918356"/>
              <a:gd name="connsiteX72" fmla="*/ 8778827 w 9517857"/>
              <a:gd name="connsiteY72" fmla="*/ 172936 h 918356"/>
              <a:gd name="connsiteX73" fmla="*/ 8855248 w 9517857"/>
              <a:gd name="connsiteY73" fmla="*/ 143149 h 918356"/>
              <a:gd name="connsiteX74" fmla="*/ 9010380 w 9517857"/>
              <a:gd name="connsiteY74" fmla="*/ 91891 h 918356"/>
              <a:gd name="connsiteX75" fmla="*/ 9110856 w 9517857"/>
              <a:gd name="connsiteY75" fmla="*/ 70997 h 918356"/>
              <a:gd name="connsiteX76" fmla="*/ 9268817 w 9517857"/>
              <a:gd name="connsiteY76" fmla="*/ 53082 h 918356"/>
              <a:gd name="connsiteX77" fmla="*/ 9316667 w 9517857"/>
              <a:gd name="connsiteY77" fmla="*/ 45047 h 918356"/>
              <a:gd name="connsiteX78" fmla="*/ 9428209 w 9517857"/>
              <a:gd name="connsiteY78" fmla="*/ 29923 h 918356"/>
              <a:gd name="connsiteX79" fmla="*/ 9488916 w 9517857"/>
              <a:gd name="connsiteY7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410677 w 9517857"/>
              <a:gd name="connsiteY68" fmla="*/ 172167 h 918356"/>
              <a:gd name="connsiteX69" fmla="*/ 8614948 w 9517857"/>
              <a:gd name="connsiteY69" fmla="*/ 168247 h 918356"/>
              <a:gd name="connsiteX70" fmla="*/ 8715976 w 9517857"/>
              <a:gd name="connsiteY70" fmla="*/ 178374 h 918356"/>
              <a:gd name="connsiteX71" fmla="*/ 8778827 w 9517857"/>
              <a:gd name="connsiteY71" fmla="*/ 172936 h 918356"/>
              <a:gd name="connsiteX72" fmla="*/ 8855248 w 9517857"/>
              <a:gd name="connsiteY72" fmla="*/ 143149 h 918356"/>
              <a:gd name="connsiteX73" fmla="*/ 9010380 w 9517857"/>
              <a:gd name="connsiteY73" fmla="*/ 91891 h 918356"/>
              <a:gd name="connsiteX74" fmla="*/ 9110856 w 9517857"/>
              <a:gd name="connsiteY74" fmla="*/ 70997 h 918356"/>
              <a:gd name="connsiteX75" fmla="*/ 9268817 w 9517857"/>
              <a:gd name="connsiteY75" fmla="*/ 53082 h 918356"/>
              <a:gd name="connsiteX76" fmla="*/ 9316667 w 9517857"/>
              <a:gd name="connsiteY76" fmla="*/ 45047 h 918356"/>
              <a:gd name="connsiteX77" fmla="*/ 9428209 w 9517857"/>
              <a:gd name="connsiteY77" fmla="*/ 29923 h 918356"/>
              <a:gd name="connsiteX78" fmla="*/ 9488916 w 9517857"/>
              <a:gd name="connsiteY7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614948 w 9517857"/>
              <a:gd name="connsiteY68" fmla="*/ 168247 h 918356"/>
              <a:gd name="connsiteX69" fmla="*/ 8715976 w 9517857"/>
              <a:gd name="connsiteY69" fmla="*/ 178374 h 918356"/>
              <a:gd name="connsiteX70" fmla="*/ 8778827 w 9517857"/>
              <a:gd name="connsiteY70" fmla="*/ 172936 h 918356"/>
              <a:gd name="connsiteX71" fmla="*/ 8855248 w 9517857"/>
              <a:gd name="connsiteY71" fmla="*/ 143149 h 918356"/>
              <a:gd name="connsiteX72" fmla="*/ 9010380 w 9517857"/>
              <a:gd name="connsiteY72" fmla="*/ 91891 h 918356"/>
              <a:gd name="connsiteX73" fmla="*/ 9110856 w 9517857"/>
              <a:gd name="connsiteY73" fmla="*/ 70997 h 918356"/>
              <a:gd name="connsiteX74" fmla="*/ 9268817 w 9517857"/>
              <a:gd name="connsiteY74" fmla="*/ 53082 h 918356"/>
              <a:gd name="connsiteX75" fmla="*/ 9316667 w 9517857"/>
              <a:gd name="connsiteY75" fmla="*/ 45047 h 918356"/>
              <a:gd name="connsiteX76" fmla="*/ 9428209 w 9517857"/>
              <a:gd name="connsiteY76" fmla="*/ 29923 h 918356"/>
              <a:gd name="connsiteX77" fmla="*/ 9488916 w 9517857"/>
              <a:gd name="connsiteY7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614948 w 9517857"/>
              <a:gd name="connsiteY68" fmla="*/ 168247 h 918356"/>
              <a:gd name="connsiteX69" fmla="*/ 8715976 w 9517857"/>
              <a:gd name="connsiteY69" fmla="*/ 178374 h 918356"/>
              <a:gd name="connsiteX70" fmla="*/ 8778827 w 9517857"/>
              <a:gd name="connsiteY70" fmla="*/ 172936 h 918356"/>
              <a:gd name="connsiteX71" fmla="*/ 8855248 w 9517857"/>
              <a:gd name="connsiteY71" fmla="*/ 143149 h 918356"/>
              <a:gd name="connsiteX72" fmla="*/ 9010380 w 9517857"/>
              <a:gd name="connsiteY72" fmla="*/ 91891 h 918356"/>
              <a:gd name="connsiteX73" fmla="*/ 9110856 w 9517857"/>
              <a:gd name="connsiteY73" fmla="*/ 70997 h 918356"/>
              <a:gd name="connsiteX74" fmla="*/ 9268817 w 9517857"/>
              <a:gd name="connsiteY74" fmla="*/ 53082 h 918356"/>
              <a:gd name="connsiteX75" fmla="*/ 9316667 w 9517857"/>
              <a:gd name="connsiteY75" fmla="*/ 45047 h 918356"/>
              <a:gd name="connsiteX76" fmla="*/ 9428209 w 9517857"/>
              <a:gd name="connsiteY76" fmla="*/ 29923 h 918356"/>
              <a:gd name="connsiteX77" fmla="*/ 9488916 w 9517857"/>
              <a:gd name="connsiteY7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965805 w 9517857"/>
              <a:gd name="connsiteY64" fmla="*/ 200355 h 918356"/>
              <a:gd name="connsiteX65" fmla="*/ 8147401 w 9517857"/>
              <a:gd name="connsiteY65" fmla="*/ 205617 h 918356"/>
              <a:gd name="connsiteX66" fmla="*/ 8256033 w 9517857"/>
              <a:gd name="connsiteY66" fmla="*/ 193713 h 918356"/>
              <a:gd name="connsiteX67" fmla="*/ 8614948 w 9517857"/>
              <a:gd name="connsiteY67" fmla="*/ 168247 h 918356"/>
              <a:gd name="connsiteX68" fmla="*/ 8715976 w 9517857"/>
              <a:gd name="connsiteY68" fmla="*/ 178374 h 918356"/>
              <a:gd name="connsiteX69" fmla="*/ 8778827 w 9517857"/>
              <a:gd name="connsiteY69" fmla="*/ 172936 h 918356"/>
              <a:gd name="connsiteX70" fmla="*/ 8855248 w 9517857"/>
              <a:gd name="connsiteY70" fmla="*/ 143149 h 918356"/>
              <a:gd name="connsiteX71" fmla="*/ 9010380 w 9517857"/>
              <a:gd name="connsiteY71" fmla="*/ 91891 h 918356"/>
              <a:gd name="connsiteX72" fmla="*/ 9110856 w 9517857"/>
              <a:gd name="connsiteY72" fmla="*/ 70997 h 918356"/>
              <a:gd name="connsiteX73" fmla="*/ 9268817 w 9517857"/>
              <a:gd name="connsiteY73" fmla="*/ 53082 h 918356"/>
              <a:gd name="connsiteX74" fmla="*/ 9316667 w 9517857"/>
              <a:gd name="connsiteY74" fmla="*/ 45047 h 918356"/>
              <a:gd name="connsiteX75" fmla="*/ 9428209 w 9517857"/>
              <a:gd name="connsiteY75" fmla="*/ 29923 h 918356"/>
              <a:gd name="connsiteX76" fmla="*/ 9488916 w 9517857"/>
              <a:gd name="connsiteY7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965805 w 9517857"/>
              <a:gd name="connsiteY64" fmla="*/ 200355 h 918356"/>
              <a:gd name="connsiteX65" fmla="*/ 8147401 w 9517857"/>
              <a:gd name="connsiteY65" fmla="*/ 205617 h 918356"/>
              <a:gd name="connsiteX66" fmla="*/ 8256033 w 9517857"/>
              <a:gd name="connsiteY66" fmla="*/ 193713 h 918356"/>
              <a:gd name="connsiteX67" fmla="*/ 8614948 w 9517857"/>
              <a:gd name="connsiteY67" fmla="*/ 168247 h 918356"/>
              <a:gd name="connsiteX68" fmla="*/ 8715976 w 9517857"/>
              <a:gd name="connsiteY68" fmla="*/ 178374 h 918356"/>
              <a:gd name="connsiteX69" fmla="*/ 8778827 w 9517857"/>
              <a:gd name="connsiteY69" fmla="*/ 172936 h 918356"/>
              <a:gd name="connsiteX70" fmla="*/ 8855248 w 9517857"/>
              <a:gd name="connsiteY70" fmla="*/ 143149 h 918356"/>
              <a:gd name="connsiteX71" fmla="*/ 9010380 w 9517857"/>
              <a:gd name="connsiteY71" fmla="*/ 91891 h 918356"/>
              <a:gd name="connsiteX72" fmla="*/ 9110856 w 9517857"/>
              <a:gd name="connsiteY72" fmla="*/ 70997 h 918356"/>
              <a:gd name="connsiteX73" fmla="*/ 9268817 w 9517857"/>
              <a:gd name="connsiteY73" fmla="*/ 53082 h 918356"/>
              <a:gd name="connsiteX74" fmla="*/ 9316667 w 9517857"/>
              <a:gd name="connsiteY74" fmla="*/ 45047 h 918356"/>
              <a:gd name="connsiteX75" fmla="*/ 9428209 w 9517857"/>
              <a:gd name="connsiteY75" fmla="*/ 29923 h 918356"/>
              <a:gd name="connsiteX76" fmla="*/ 9488916 w 9517857"/>
              <a:gd name="connsiteY7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36507 w 9517857"/>
              <a:gd name="connsiteY39" fmla="*/ 256788 h 918356"/>
              <a:gd name="connsiteX40" fmla="*/ 4892569 w 9517857"/>
              <a:gd name="connsiteY40" fmla="*/ 249933 h 918356"/>
              <a:gd name="connsiteX41" fmla="*/ 4896611 w 9517857"/>
              <a:gd name="connsiteY41" fmla="*/ 240448 h 918356"/>
              <a:gd name="connsiteX42" fmla="*/ 4917286 w 9517857"/>
              <a:gd name="connsiteY42" fmla="*/ 243659 h 918356"/>
              <a:gd name="connsiteX43" fmla="*/ 4981173 w 9517857"/>
              <a:gd name="connsiteY43" fmla="*/ 247103 h 918356"/>
              <a:gd name="connsiteX44" fmla="*/ 5060397 w 9517857"/>
              <a:gd name="connsiteY44" fmla="*/ 263688 h 918356"/>
              <a:gd name="connsiteX45" fmla="*/ 5252996 w 9517857"/>
              <a:gd name="connsiteY45" fmla="*/ 270655 h 918356"/>
              <a:gd name="connsiteX46" fmla="*/ 5358056 w 9517857"/>
              <a:gd name="connsiteY46" fmla="*/ 247248 h 918356"/>
              <a:gd name="connsiteX47" fmla="*/ 5426496 w 9517857"/>
              <a:gd name="connsiteY47" fmla="*/ 235142 h 918356"/>
              <a:gd name="connsiteX48" fmla="*/ 5497161 w 9517857"/>
              <a:gd name="connsiteY48" fmla="*/ 228808 h 918356"/>
              <a:gd name="connsiteX49" fmla="*/ 5826043 w 9517857"/>
              <a:gd name="connsiteY49" fmla="*/ 148073 h 918356"/>
              <a:gd name="connsiteX50" fmla="*/ 6007627 w 9517857"/>
              <a:gd name="connsiteY50" fmla="*/ 147126 h 918356"/>
              <a:gd name="connsiteX51" fmla="*/ 6194152 w 9517857"/>
              <a:gd name="connsiteY51" fmla="*/ 151772 h 918356"/>
              <a:gd name="connsiteX52" fmla="*/ 6281379 w 9517857"/>
              <a:gd name="connsiteY52" fmla="*/ 181626 h 918356"/>
              <a:gd name="connsiteX53" fmla="*/ 6489033 w 9517857"/>
              <a:gd name="connsiteY53" fmla="*/ 167648 h 918356"/>
              <a:gd name="connsiteX54" fmla="*/ 6544700 w 9517857"/>
              <a:gd name="connsiteY54" fmla="*/ 167161 h 918356"/>
              <a:gd name="connsiteX55" fmla="*/ 6648353 w 9517857"/>
              <a:gd name="connsiteY55" fmla="*/ 172250 h 918356"/>
              <a:gd name="connsiteX56" fmla="*/ 6736227 w 9517857"/>
              <a:gd name="connsiteY56" fmla="*/ 173216 h 918356"/>
              <a:gd name="connsiteX57" fmla="*/ 6977218 w 9517857"/>
              <a:gd name="connsiteY57" fmla="*/ 184289 h 918356"/>
              <a:gd name="connsiteX58" fmla="*/ 7065221 w 9517857"/>
              <a:gd name="connsiteY58" fmla="*/ 227531 h 918356"/>
              <a:gd name="connsiteX59" fmla="*/ 7358195 w 9517857"/>
              <a:gd name="connsiteY59" fmla="*/ 251740 h 918356"/>
              <a:gd name="connsiteX60" fmla="*/ 7565449 w 9517857"/>
              <a:gd name="connsiteY60" fmla="*/ 258950 h 918356"/>
              <a:gd name="connsiteX61" fmla="*/ 7599285 w 9517857"/>
              <a:gd name="connsiteY61" fmla="*/ 266021 h 918356"/>
              <a:gd name="connsiteX62" fmla="*/ 7644411 w 9517857"/>
              <a:gd name="connsiteY62" fmla="*/ 258986 h 918356"/>
              <a:gd name="connsiteX63" fmla="*/ 7965805 w 9517857"/>
              <a:gd name="connsiteY63" fmla="*/ 200355 h 918356"/>
              <a:gd name="connsiteX64" fmla="*/ 8147401 w 9517857"/>
              <a:gd name="connsiteY64" fmla="*/ 205617 h 918356"/>
              <a:gd name="connsiteX65" fmla="*/ 8256033 w 9517857"/>
              <a:gd name="connsiteY65" fmla="*/ 193713 h 918356"/>
              <a:gd name="connsiteX66" fmla="*/ 8614948 w 9517857"/>
              <a:gd name="connsiteY66" fmla="*/ 168247 h 918356"/>
              <a:gd name="connsiteX67" fmla="*/ 8715976 w 9517857"/>
              <a:gd name="connsiteY67" fmla="*/ 178374 h 918356"/>
              <a:gd name="connsiteX68" fmla="*/ 8778827 w 9517857"/>
              <a:gd name="connsiteY68" fmla="*/ 172936 h 918356"/>
              <a:gd name="connsiteX69" fmla="*/ 8855248 w 9517857"/>
              <a:gd name="connsiteY69" fmla="*/ 143149 h 918356"/>
              <a:gd name="connsiteX70" fmla="*/ 9010380 w 9517857"/>
              <a:gd name="connsiteY70" fmla="*/ 91891 h 918356"/>
              <a:gd name="connsiteX71" fmla="*/ 9110856 w 9517857"/>
              <a:gd name="connsiteY71" fmla="*/ 70997 h 918356"/>
              <a:gd name="connsiteX72" fmla="*/ 9268817 w 9517857"/>
              <a:gd name="connsiteY72" fmla="*/ 53082 h 918356"/>
              <a:gd name="connsiteX73" fmla="*/ 9316667 w 9517857"/>
              <a:gd name="connsiteY73" fmla="*/ 45047 h 918356"/>
              <a:gd name="connsiteX74" fmla="*/ 9428209 w 9517857"/>
              <a:gd name="connsiteY74" fmla="*/ 29923 h 918356"/>
              <a:gd name="connsiteX75" fmla="*/ 9488916 w 9517857"/>
              <a:gd name="connsiteY7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36507 w 9517857"/>
              <a:gd name="connsiteY39" fmla="*/ 256788 h 918356"/>
              <a:gd name="connsiteX40" fmla="*/ 4892569 w 9517857"/>
              <a:gd name="connsiteY40" fmla="*/ 249933 h 918356"/>
              <a:gd name="connsiteX41" fmla="*/ 4896611 w 9517857"/>
              <a:gd name="connsiteY41" fmla="*/ 240448 h 918356"/>
              <a:gd name="connsiteX42" fmla="*/ 4917286 w 9517857"/>
              <a:gd name="connsiteY42" fmla="*/ 243659 h 918356"/>
              <a:gd name="connsiteX43" fmla="*/ 4981173 w 9517857"/>
              <a:gd name="connsiteY43" fmla="*/ 247103 h 918356"/>
              <a:gd name="connsiteX44" fmla="*/ 5060397 w 9517857"/>
              <a:gd name="connsiteY44" fmla="*/ 263688 h 918356"/>
              <a:gd name="connsiteX45" fmla="*/ 5252996 w 9517857"/>
              <a:gd name="connsiteY45" fmla="*/ 270655 h 918356"/>
              <a:gd name="connsiteX46" fmla="*/ 5358056 w 9517857"/>
              <a:gd name="connsiteY46" fmla="*/ 247248 h 918356"/>
              <a:gd name="connsiteX47" fmla="*/ 5426496 w 9517857"/>
              <a:gd name="connsiteY47" fmla="*/ 235142 h 918356"/>
              <a:gd name="connsiteX48" fmla="*/ 5497161 w 9517857"/>
              <a:gd name="connsiteY48" fmla="*/ 228808 h 918356"/>
              <a:gd name="connsiteX49" fmla="*/ 5826043 w 9517857"/>
              <a:gd name="connsiteY49" fmla="*/ 148073 h 918356"/>
              <a:gd name="connsiteX50" fmla="*/ 6007627 w 9517857"/>
              <a:gd name="connsiteY50" fmla="*/ 147126 h 918356"/>
              <a:gd name="connsiteX51" fmla="*/ 6194152 w 9517857"/>
              <a:gd name="connsiteY51" fmla="*/ 151772 h 918356"/>
              <a:gd name="connsiteX52" fmla="*/ 6281379 w 9517857"/>
              <a:gd name="connsiteY52" fmla="*/ 181626 h 918356"/>
              <a:gd name="connsiteX53" fmla="*/ 6489033 w 9517857"/>
              <a:gd name="connsiteY53" fmla="*/ 167648 h 918356"/>
              <a:gd name="connsiteX54" fmla="*/ 6544700 w 9517857"/>
              <a:gd name="connsiteY54" fmla="*/ 167161 h 918356"/>
              <a:gd name="connsiteX55" fmla="*/ 6648353 w 9517857"/>
              <a:gd name="connsiteY55" fmla="*/ 172250 h 918356"/>
              <a:gd name="connsiteX56" fmla="*/ 6736227 w 9517857"/>
              <a:gd name="connsiteY56" fmla="*/ 173216 h 918356"/>
              <a:gd name="connsiteX57" fmla="*/ 6977218 w 9517857"/>
              <a:gd name="connsiteY57" fmla="*/ 184289 h 918356"/>
              <a:gd name="connsiteX58" fmla="*/ 7065221 w 9517857"/>
              <a:gd name="connsiteY58" fmla="*/ 227531 h 918356"/>
              <a:gd name="connsiteX59" fmla="*/ 7358195 w 9517857"/>
              <a:gd name="connsiteY59" fmla="*/ 251740 h 918356"/>
              <a:gd name="connsiteX60" fmla="*/ 7565449 w 9517857"/>
              <a:gd name="connsiteY60" fmla="*/ 258950 h 918356"/>
              <a:gd name="connsiteX61" fmla="*/ 7599285 w 9517857"/>
              <a:gd name="connsiteY61" fmla="*/ 266021 h 918356"/>
              <a:gd name="connsiteX62" fmla="*/ 7644411 w 9517857"/>
              <a:gd name="connsiteY62" fmla="*/ 258986 h 918356"/>
              <a:gd name="connsiteX63" fmla="*/ 7965805 w 9517857"/>
              <a:gd name="connsiteY63" fmla="*/ 200355 h 918356"/>
              <a:gd name="connsiteX64" fmla="*/ 8147401 w 9517857"/>
              <a:gd name="connsiteY64" fmla="*/ 205617 h 918356"/>
              <a:gd name="connsiteX65" fmla="*/ 8256033 w 9517857"/>
              <a:gd name="connsiteY65" fmla="*/ 193713 h 918356"/>
              <a:gd name="connsiteX66" fmla="*/ 8614948 w 9517857"/>
              <a:gd name="connsiteY66" fmla="*/ 168247 h 918356"/>
              <a:gd name="connsiteX67" fmla="*/ 8715976 w 9517857"/>
              <a:gd name="connsiteY67" fmla="*/ 178374 h 918356"/>
              <a:gd name="connsiteX68" fmla="*/ 8778827 w 9517857"/>
              <a:gd name="connsiteY68" fmla="*/ 172936 h 918356"/>
              <a:gd name="connsiteX69" fmla="*/ 8855248 w 9517857"/>
              <a:gd name="connsiteY69" fmla="*/ 143149 h 918356"/>
              <a:gd name="connsiteX70" fmla="*/ 9010380 w 9517857"/>
              <a:gd name="connsiteY70" fmla="*/ 91891 h 918356"/>
              <a:gd name="connsiteX71" fmla="*/ 9110856 w 9517857"/>
              <a:gd name="connsiteY71" fmla="*/ 70997 h 918356"/>
              <a:gd name="connsiteX72" fmla="*/ 9268817 w 9517857"/>
              <a:gd name="connsiteY72" fmla="*/ 53082 h 918356"/>
              <a:gd name="connsiteX73" fmla="*/ 9316667 w 9517857"/>
              <a:gd name="connsiteY73" fmla="*/ 45047 h 918356"/>
              <a:gd name="connsiteX74" fmla="*/ 9428209 w 9517857"/>
              <a:gd name="connsiteY74" fmla="*/ 29923 h 918356"/>
              <a:gd name="connsiteX75" fmla="*/ 9488916 w 9517857"/>
              <a:gd name="connsiteY7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92569 w 9517857"/>
              <a:gd name="connsiteY39" fmla="*/ 249933 h 918356"/>
              <a:gd name="connsiteX40" fmla="*/ 4896611 w 9517857"/>
              <a:gd name="connsiteY40" fmla="*/ 240448 h 918356"/>
              <a:gd name="connsiteX41" fmla="*/ 4917286 w 9517857"/>
              <a:gd name="connsiteY41" fmla="*/ 243659 h 918356"/>
              <a:gd name="connsiteX42" fmla="*/ 4981173 w 9517857"/>
              <a:gd name="connsiteY42" fmla="*/ 247103 h 918356"/>
              <a:gd name="connsiteX43" fmla="*/ 5060397 w 9517857"/>
              <a:gd name="connsiteY43" fmla="*/ 263688 h 918356"/>
              <a:gd name="connsiteX44" fmla="*/ 5252996 w 9517857"/>
              <a:gd name="connsiteY44" fmla="*/ 270655 h 918356"/>
              <a:gd name="connsiteX45" fmla="*/ 5358056 w 9517857"/>
              <a:gd name="connsiteY45" fmla="*/ 247248 h 918356"/>
              <a:gd name="connsiteX46" fmla="*/ 5426496 w 9517857"/>
              <a:gd name="connsiteY46" fmla="*/ 235142 h 918356"/>
              <a:gd name="connsiteX47" fmla="*/ 5497161 w 9517857"/>
              <a:gd name="connsiteY47" fmla="*/ 228808 h 918356"/>
              <a:gd name="connsiteX48" fmla="*/ 5826043 w 9517857"/>
              <a:gd name="connsiteY48" fmla="*/ 148073 h 918356"/>
              <a:gd name="connsiteX49" fmla="*/ 6007627 w 9517857"/>
              <a:gd name="connsiteY49" fmla="*/ 147126 h 918356"/>
              <a:gd name="connsiteX50" fmla="*/ 6194152 w 9517857"/>
              <a:gd name="connsiteY50" fmla="*/ 151772 h 918356"/>
              <a:gd name="connsiteX51" fmla="*/ 6281379 w 9517857"/>
              <a:gd name="connsiteY51" fmla="*/ 181626 h 918356"/>
              <a:gd name="connsiteX52" fmla="*/ 6489033 w 9517857"/>
              <a:gd name="connsiteY52" fmla="*/ 167648 h 918356"/>
              <a:gd name="connsiteX53" fmla="*/ 6544700 w 9517857"/>
              <a:gd name="connsiteY53" fmla="*/ 167161 h 918356"/>
              <a:gd name="connsiteX54" fmla="*/ 6648353 w 9517857"/>
              <a:gd name="connsiteY54" fmla="*/ 172250 h 918356"/>
              <a:gd name="connsiteX55" fmla="*/ 6736227 w 9517857"/>
              <a:gd name="connsiteY55" fmla="*/ 173216 h 918356"/>
              <a:gd name="connsiteX56" fmla="*/ 6977218 w 9517857"/>
              <a:gd name="connsiteY56" fmla="*/ 184289 h 918356"/>
              <a:gd name="connsiteX57" fmla="*/ 7065221 w 9517857"/>
              <a:gd name="connsiteY57" fmla="*/ 227531 h 918356"/>
              <a:gd name="connsiteX58" fmla="*/ 7358195 w 9517857"/>
              <a:gd name="connsiteY58" fmla="*/ 251740 h 918356"/>
              <a:gd name="connsiteX59" fmla="*/ 7565449 w 9517857"/>
              <a:gd name="connsiteY59" fmla="*/ 258950 h 918356"/>
              <a:gd name="connsiteX60" fmla="*/ 7599285 w 9517857"/>
              <a:gd name="connsiteY60" fmla="*/ 266021 h 918356"/>
              <a:gd name="connsiteX61" fmla="*/ 7644411 w 9517857"/>
              <a:gd name="connsiteY61" fmla="*/ 258986 h 918356"/>
              <a:gd name="connsiteX62" fmla="*/ 7965805 w 9517857"/>
              <a:gd name="connsiteY62" fmla="*/ 200355 h 918356"/>
              <a:gd name="connsiteX63" fmla="*/ 8147401 w 9517857"/>
              <a:gd name="connsiteY63" fmla="*/ 205617 h 918356"/>
              <a:gd name="connsiteX64" fmla="*/ 8256033 w 9517857"/>
              <a:gd name="connsiteY64" fmla="*/ 193713 h 918356"/>
              <a:gd name="connsiteX65" fmla="*/ 8614948 w 9517857"/>
              <a:gd name="connsiteY65" fmla="*/ 168247 h 918356"/>
              <a:gd name="connsiteX66" fmla="*/ 8715976 w 9517857"/>
              <a:gd name="connsiteY66" fmla="*/ 178374 h 918356"/>
              <a:gd name="connsiteX67" fmla="*/ 8778827 w 9517857"/>
              <a:gd name="connsiteY67" fmla="*/ 172936 h 918356"/>
              <a:gd name="connsiteX68" fmla="*/ 8855248 w 9517857"/>
              <a:gd name="connsiteY68" fmla="*/ 143149 h 918356"/>
              <a:gd name="connsiteX69" fmla="*/ 9010380 w 9517857"/>
              <a:gd name="connsiteY69" fmla="*/ 91891 h 918356"/>
              <a:gd name="connsiteX70" fmla="*/ 9110856 w 9517857"/>
              <a:gd name="connsiteY70" fmla="*/ 70997 h 918356"/>
              <a:gd name="connsiteX71" fmla="*/ 9268817 w 9517857"/>
              <a:gd name="connsiteY71" fmla="*/ 53082 h 918356"/>
              <a:gd name="connsiteX72" fmla="*/ 9316667 w 9517857"/>
              <a:gd name="connsiteY72" fmla="*/ 45047 h 918356"/>
              <a:gd name="connsiteX73" fmla="*/ 9428209 w 9517857"/>
              <a:gd name="connsiteY73" fmla="*/ 29923 h 918356"/>
              <a:gd name="connsiteX74" fmla="*/ 9488916 w 9517857"/>
              <a:gd name="connsiteY7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92569 w 9517857"/>
              <a:gd name="connsiteY39" fmla="*/ 249933 h 918356"/>
              <a:gd name="connsiteX40" fmla="*/ 4917286 w 9517857"/>
              <a:gd name="connsiteY40" fmla="*/ 243659 h 918356"/>
              <a:gd name="connsiteX41" fmla="*/ 4981173 w 9517857"/>
              <a:gd name="connsiteY41" fmla="*/ 247103 h 918356"/>
              <a:gd name="connsiteX42" fmla="*/ 5060397 w 9517857"/>
              <a:gd name="connsiteY42" fmla="*/ 263688 h 918356"/>
              <a:gd name="connsiteX43" fmla="*/ 5252996 w 9517857"/>
              <a:gd name="connsiteY43" fmla="*/ 270655 h 918356"/>
              <a:gd name="connsiteX44" fmla="*/ 5358056 w 9517857"/>
              <a:gd name="connsiteY44" fmla="*/ 247248 h 918356"/>
              <a:gd name="connsiteX45" fmla="*/ 5426496 w 9517857"/>
              <a:gd name="connsiteY45" fmla="*/ 235142 h 918356"/>
              <a:gd name="connsiteX46" fmla="*/ 5497161 w 9517857"/>
              <a:gd name="connsiteY46" fmla="*/ 228808 h 918356"/>
              <a:gd name="connsiteX47" fmla="*/ 5826043 w 9517857"/>
              <a:gd name="connsiteY47" fmla="*/ 148073 h 918356"/>
              <a:gd name="connsiteX48" fmla="*/ 6007627 w 9517857"/>
              <a:gd name="connsiteY48" fmla="*/ 147126 h 918356"/>
              <a:gd name="connsiteX49" fmla="*/ 6194152 w 9517857"/>
              <a:gd name="connsiteY49" fmla="*/ 151772 h 918356"/>
              <a:gd name="connsiteX50" fmla="*/ 6281379 w 9517857"/>
              <a:gd name="connsiteY50" fmla="*/ 181626 h 918356"/>
              <a:gd name="connsiteX51" fmla="*/ 6489033 w 9517857"/>
              <a:gd name="connsiteY51" fmla="*/ 167648 h 918356"/>
              <a:gd name="connsiteX52" fmla="*/ 6544700 w 9517857"/>
              <a:gd name="connsiteY52" fmla="*/ 167161 h 918356"/>
              <a:gd name="connsiteX53" fmla="*/ 6648353 w 9517857"/>
              <a:gd name="connsiteY53" fmla="*/ 172250 h 918356"/>
              <a:gd name="connsiteX54" fmla="*/ 6736227 w 9517857"/>
              <a:gd name="connsiteY54" fmla="*/ 173216 h 918356"/>
              <a:gd name="connsiteX55" fmla="*/ 6977218 w 9517857"/>
              <a:gd name="connsiteY55" fmla="*/ 184289 h 918356"/>
              <a:gd name="connsiteX56" fmla="*/ 7065221 w 9517857"/>
              <a:gd name="connsiteY56" fmla="*/ 227531 h 918356"/>
              <a:gd name="connsiteX57" fmla="*/ 7358195 w 9517857"/>
              <a:gd name="connsiteY57" fmla="*/ 251740 h 918356"/>
              <a:gd name="connsiteX58" fmla="*/ 7565449 w 9517857"/>
              <a:gd name="connsiteY58" fmla="*/ 258950 h 918356"/>
              <a:gd name="connsiteX59" fmla="*/ 7599285 w 9517857"/>
              <a:gd name="connsiteY59" fmla="*/ 266021 h 918356"/>
              <a:gd name="connsiteX60" fmla="*/ 7644411 w 9517857"/>
              <a:gd name="connsiteY60" fmla="*/ 258986 h 918356"/>
              <a:gd name="connsiteX61" fmla="*/ 7965805 w 9517857"/>
              <a:gd name="connsiteY61" fmla="*/ 200355 h 918356"/>
              <a:gd name="connsiteX62" fmla="*/ 8147401 w 9517857"/>
              <a:gd name="connsiteY62" fmla="*/ 205617 h 918356"/>
              <a:gd name="connsiteX63" fmla="*/ 8256033 w 9517857"/>
              <a:gd name="connsiteY63" fmla="*/ 193713 h 918356"/>
              <a:gd name="connsiteX64" fmla="*/ 8614948 w 9517857"/>
              <a:gd name="connsiteY64" fmla="*/ 168247 h 918356"/>
              <a:gd name="connsiteX65" fmla="*/ 8715976 w 9517857"/>
              <a:gd name="connsiteY65" fmla="*/ 178374 h 918356"/>
              <a:gd name="connsiteX66" fmla="*/ 8778827 w 9517857"/>
              <a:gd name="connsiteY66" fmla="*/ 172936 h 918356"/>
              <a:gd name="connsiteX67" fmla="*/ 8855248 w 9517857"/>
              <a:gd name="connsiteY67" fmla="*/ 143149 h 918356"/>
              <a:gd name="connsiteX68" fmla="*/ 9010380 w 9517857"/>
              <a:gd name="connsiteY68" fmla="*/ 91891 h 918356"/>
              <a:gd name="connsiteX69" fmla="*/ 9110856 w 9517857"/>
              <a:gd name="connsiteY69" fmla="*/ 70997 h 918356"/>
              <a:gd name="connsiteX70" fmla="*/ 9268817 w 9517857"/>
              <a:gd name="connsiteY70" fmla="*/ 53082 h 918356"/>
              <a:gd name="connsiteX71" fmla="*/ 9316667 w 9517857"/>
              <a:gd name="connsiteY71" fmla="*/ 45047 h 918356"/>
              <a:gd name="connsiteX72" fmla="*/ 9428209 w 9517857"/>
              <a:gd name="connsiteY72" fmla="*/ 29923 h 918356"/>
              <a:gd name="connsiteX73" fmla="*/ 9488916 w 9517857"/>
              <a:gd name="connsiteY7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917286 w 9517857"/>
              <a:gd name="connsiteY39" fmla="*/ 243659 h 918356"/>
              <a:gd name="connsiteX40" fmla="*/ 4981173 w 9517857"/>
              <a:gd name="connsiteY40" fmla="*/ 247103 h 918356"/>
              <a:gd name="connsiteX41" fmla="*/ 5060397 w 9517857"/>
              <a:gd name="connsiteY41" fmla="*/ 263688 h 918356"/>
              <a:gd name="connsiteX42" fmla="*/ 5252996 w 9517857"/>
              <a:gd name="connsiteY42" fmla="*/ 270655 h 918356"/>
              <a:gd name="connsiteX43" fmla="*/ 5358056 w 9517857"/>
              <a:gd name="connsiteY43" fmla="*/ 247248 h 918356"/>
              <a:gd name="connsiteX44" fmla="*/ 5426496 w 9517857"/>
              <a:gd name="connsiteY44" fmla="*/ 235142 h 918356"/>
              <a:gd name="connsiteX45" fmla="*/ 5497161 w 9517857"/>
              <a:gd name="connsiteY45" fmla="*/ 228808 h 918356"/>
              <a:gd name="connsiteX46" fmla="*/ 5826043 w 9517857"/>
              <a:gd name="connsiteY46" fmla="*/ 148073 h 918356"/>
              <a:gd name="connsiteX47" fmla="*/ 6007627 w 9517857"/>
              <a:gd name="connsiteY47" fmla="*/ 147126 h 918356"/>
              <a:gd name="connsiteX48" fmla="*/ 6194152 w 9517857"/>
              <a:gd name="connsiteY48" fmla="*/ 151772 h 918356"/>
              <a:gd name="connsiteX49" fmla="*/ 6281379 w 9517857"/>
              <a:gd name="connsiteY49" fmla="*/ 181626 h 918356"/>
              <a:gd name="connsiteX50" fmla="*/ 6489033 w 9517857"/>
              <a:gd name="connsiteY50" fmla="*/ 167648 h 918356"/>
              <a:gd name="connsiteX51" fmla="*/ 6544700 w 9517857"/>
              <a:gd name="connsiteY51" fmla="*/ 167161 h 918356"/>
              <a:gd name="connsiteX52" fmla="*/ 6648353 w 9517857"/>
              <a:gd name="connsiteY52" fmla="*/ 172250 h 918356"/>
              <a:gd name="connsiteX53" fmla="*/ 6736227 w 9517857"/>
              <a:gd name="connsiteY53" fmla="*/ 173216 h 918356"/>
              <a:gd name="connsiteX54" fmla="*/ 6977218 w 9517857"/>
              <a:gd name="connsiteY54" fmla="*/ 184289 h 918356"/>
              <a:gd name="connsiteX55" fmla="*/ 7065221 w 9517857"/>
              <a:gd name="connsiteY55" fmla="*/ 227531 h 918356"/>
              <a:gd name="connsiteX56" fmla="*/ 7358195 w 9517857"/>
              <a:gd name="connsiteY56" fmla="*/ 251740 h 918356"/>
              <a:gd name="connsiteX57" fmla="*/ 7565449 w 9517857"/>
              <a:gd name="connsiteY57" fmla="*/ 258950 h 918356"/>
              <a:gd name="connsiteX58" fmla="*/ 7599285 w 9517857"/>
              <a:gd name="connsiteY58" fmla="*/ 266021 h 918356"/>
              <a:gd name="connsiteX59" fmla="*/ 7644411 w 9517857"/>
              <a:gd name="connsiteY59" fmla="*/ 258986 h 918356"/>
              <a:gd name="connsiteX60" fmla="*/ 7965805 w 9517857"/>
              <a:gd name="connsiteY60" fmla="*/ 200355 h 918356"/>
              <a:gd name="connsiteX61" fmla="*/ 8147401 w 9517857"/>
              <a:gd name="connsiteY61" fmla="*/ 205617 h 918356"/>
              <a:gd name="connsiteX62" fmla="*/ 8256033 w 9517857"/>
              <a:gd name="connsiteY62" fmla="*/ 193713 h 918356"/>
              <a:gd name="connsiteX63" fmla="*/ 8614948 w 9517857"/>
              <a:gd name="connsiteY63" fmla="*/ 168247 h 918356"/>
              <a:gd name="connsiteX64" fmla="*/ 8715976 w 9517857"/>
              <a:gd name="connsiteY64" fmla="*/ 178374 h 918356"/>
              <a:gd name="connsiteX65" fmla="*/ 8778827 w 9517857"/>
              <a:gd name="connsiteY65" fmla="*/ 172936 h 918356"/>
              <a:gd name="connsiteX66" fmla="*/ 8855248 w 9517857"/>
              <a:gd name="connsiteY66" fmla="*/ 143149 h 918356"/>
              <a:gd name="connsiteX67" fmla="*/ 9010380 w 9517857"/>
              <a:gd name="connsiteY67" fmla="*/ 91891 h 918356"/>
              <a:gd name="connsiteX68" fmla="*/ 9110856 w 9517857"/>
              <a:gd name="connsiteY68" fmla="*/ 70997 h 918356"/>
              <a:gd name="connsiteX69" fmla="*/ 9268817 w 9517857"/>
              <a:gd name="connsiteY69" fmla="*/ 53082 h 918356"/>
              <a:gd name="connsiteX70" fmla="*/ 9316667 w 9517857"/>
              <a:gd name="connsiteY70" fmla="*/ 45047 h 918356"/>
              <a:gd name="connsiteX71" fmla="*/ 9428209 w 9517857"/>
              <a:gd name="connsiteY71" fmla="*/ 29923 h 918356"/>
              <a:gd name="connsiteX72" fmla="*/ 9488916 w 9517857"/>
              <a:gd name="connsiteY7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908371 w 9517857"/>
              <a:gd name="connsiteY39" fmla="*/ 243659 h 918356"/>
              <a:gd name="connsiteX40" fmla="*/ 4981173 w 9517857"/>
              <a:gd name="connsiteY40" fmla="*/ 247103 h 918356"/>
              <a:gd name="connsiteX41" fmla="*/ 5060397 w 9517857"/>
              <a:gd name="connsiteY41" fmla="*/ 263688 h 918356"/>
              <a:gd name="connsiteX42" fmla="*/ 5252996 w 9517857"/>
              <a:gd name="connsiteY42" fmla="*/ 270655 h 918356"/>
              <a:gd name="connsiteX43" fmla="*/ 5358056 w 9517857"/>
              <a:gd name="connsiteY43" fmla="*/ 247248 h 918356"/>
              <a:gd name="connsiteX44" fmla="*/ 5426496 w 9517857"/>
              <a:gd name="connsiteY44" fmla="*/ 235142 h 918356"/>
              <a:gd name="connsiteX45" fmla="*/ 5497161 w 9517857"/>
              <a:gd name="connsiteY45" fmla="*/ 228808 h 918356"/>
              <a:gd name="connsiteX46" fmla="*/ 5826043 w 9517857"/>
              <a:gd name="connsiteY46" fmla="*/ 148073 h 918356"/>
              <a:gd name="connsiteX47" fmla="*/ 6007627 w 9517857"/>
              <a:gd name="connsiteY47" fmla="*/ 147126 h 918356"/>
              <a:gd name="connsiteX48" fmla="*/ 6194152 w 9517857"/>
              <a:gd name="connsiteY48" fmla="*/ 151772 h 918356"/>
              <a:gd name="connsiteX49" fmla="*/ 6281379 w 9517857"/>
              <a:gd name="connsiteY49" fmla="*/ 181626 h 918356"/>
              <a:gd name="connsiteX50" fmla="*/ 6489033 w 9517857"/>
              <a:gd name="connsiteY50" fmla="*/ 167648 h 918356"/>
              <a:gd name="connsiteX51" fmla="*/ 6544700 w 9517857"/>
              <a:gd name="connsiteY51" fmla="*/ 167161 h 918356"/>
              <a:gd name="connsiteX52" fmla="*/ 6648353 w 9517857"/>
              <a:gd name="connsiteY52" fmla="*/ 172250 h 918356"/>
              <a:gd name="connsiteX53" fmla="*/ 6736227 w 9517857"/>
              <a:gd name="connsiteY53" fmla="*/ 173216 h 918356"/>
              <a:gd name="connsiteX54" fmla="*/ 6977218 w 9517857"/>
              <a:gd name="connsiteY54" fmla="*/ 184289 h 918356"/>
              <a:gd name="connsiteX55" fmla="*/ 7065221 w 9517857"/>
              <a:gd name="connsiteY55" fmla="*/ 227531 h 918356"/>
              <a:gd name="connsiteX56" fmla="*/ 7358195 w 9517857"/>
              <a:gd name="connsiteY56" fmla="*/ 251740 h 918356"/>
              <a:gd name="connsiteX57" fmla="*/ 7565449 w 9517857"/>
              <a:gd name="connsiteY57" fmla="*/ 258950 h 918356"/>
              <a:gd name="connsiteX58" fmla="*/ 7599285 w 9517857"/>
              <a:gd name="connsiteY58" fmla="*/ 266021 h 918356"/>
              <a:gd name="connsiteX59" fmla="*/ 7644411 w 9517857"/>
              <a:gd name="connsiteY59" fmla="*/ 258986 h 918356"/>
              <a:gd name="connsiteX60" fmla="*/ 7965805 w 9517857"/>
              <a:gd name="connsiteY60" fmla="*/ 200355 h 918356"/>
              <a:gd name="connsiteX61" fmla="*/ 8147401 w 9517857"/>
              <a:gd name="connsiteY61" fmla="*/ 205617 h 918356"/>
              <a:gd name="connsiteX62" fmla="*/ 8256033 w 9517857"/>
              <a:gd name="connsiteY62" fmla="*/ 193713 h 918356"/>
              <a:gd name="connsiteX63" fmla="*/ 8614948 w 9517857"/>
              <a:gd name="connsiteY63" fmla="*/ 168247 h 918356"/>
              <a:gd name="connsiteX64" fmla="*/ 8715976 w 9517857"/>
              <a:gd name="connsiteY64" fmla="*/ 178374 h 918356"/>
              <a:gd name="connsiteX65" fmla="*/ 8778827 w 9517857"/>
              <a:gd name="connsiteY65" fmla="*/ 172936 h 918356"/>
              <a:gd name="connsiteX66" fmla="*/ 8855248 w 9517857"/>
              <a:gd name="connsiteY66" fmla="*/ 143149 h 918356"/>
              <a:gd name="connsiteX67" fmla="*/ 9010380 w 9517857"/>
              <a:gd name="connsiteY67" fmla="*/ 91891 h 918356"/>
              <a:gd name="connsiteX68" fmla="*/ 9110856 w 9517857"/>
              <a:gd name="connsiteY68" fmla="*/ 70997 h 918356"/>
              <a:gd name="connsiteX69" fmla="*/ 9268817 w 9517857"/>
              <a:gd name="connsiteY69" fmla="*/ 53082 h 918356"/>
              <a:gd name="connsiteX70" fmla="*/ 9316667 w 9517857"/>
              <a:gd name="connsiteY70" fmla="*/ 45047 h 918356"/>
              <a:gd name="connsiteX71" fmla="*/ 9428209 w 9517857"/>
              <a:gd name="connsiteY71" fmla="*/ 29923 h 918356"/>
              <a:gd name="connsiteX72" fmla="*/ 9488916 w 9517857"/>
              <a:gd name="connsiteY7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349632 w 9517857"/>
              <a:gd name="connsiteY28" fmla="*/ 432583 h 918356"/>
              <a:gd name="connsiteX29" fmla="*/ 3479593 w 9517857"/>
              <a:gd name="connsiteY29" fmla="*/ 390437 h 918356"/>
              <a:gd name="connsiteX30" fmla="*/ 3651428 w 9517857"/>
              <a:gd name="connsiteY30" fmla="*/ 361807 h 918356"/>
              <a:gd name="connsiteX31" fmla="*/ 3844133 w 9517857"/>
              <a:gd name="connsiteY31" fmla="*/ 360648 h 918356"/>
              <a:gd name="connsiteX32" fmla="*/ 3933803 w 9517857"/>
              <a:gd name="connsiteY32" fmla="*/ 357315 h 918356"/>
              <a:gd name="connsiteX33" fmla="*/ 4266740 w 9517857"/>
              <a:gd name="connsiteY33" fmla="*/ 361454 h 918356"/>
              <a:gd name="connsiteX34" fmla="*/ 4512664 w 9517857"/>
              <a:gd name="connsiteY34" fmla="*/ 319948 h 918356"/>
              <a:gd name="connsiteX35" fmla="*/ 4616423 w 9517857"/>
              <a:gd name="connsiteY35" fmla="*/ 290914 h 918356"/>
              <a:gd name="connsiteX36" fmla="*/ 4689163 w 9517857"/>
              <a:gd name="connsiteY36" fmla="*/ 272812 h 918356"/>
              <a:gd name="connsiteX37" fmla="*/ 4783273 w 9517857"/>
              <a:gd name="connsiteY37" fmla="*/ 248463 h 918356"/>
              <a:gd name="connsiteX38" fmla="*/ 4908371 w 9517857"/>
              <a:gd name="connsiteY38" fmla="*/ 243659 h 918356"/>
              <a:gd name="connsiteX39" fmla="*/ 4981173 w 9517857"/>
              <a:gd name="connsiteY39" fmla="*/ 247103 h 918356"/>
              <a:gd name="connsiteX40" fmla="*/ 5060397 w 9517857"/>
              <a:gd name="connsiteY40" fmla="*/ 263688 h 918356"/>
              <a:gd name="connsiteX41" fmla="*/ 5252996 w 9517857"/>
              <a:gd name="connsiteY41" fmla="*/ 270655 h 918356"/>
              <a:gd name="connsiteX42" fmla="*/ 5358056 w 9517857"/>
              <a:gd name="connsiteY42" fmla="*/ 247248 h 918356"/>
              <a:gd name="connsiteX43" fmla="*/ 5426496 w 9517857"/>
              <a:gd name="connsiteY43" fmla="*/ 235142 h 918356"/>
              <a:gd name="connsiteX44" fmla="*/ 5497161 w 9517857"/>
              <a:gd name="connsiteY44" fmla="*/ 228808 h 918356"/>
              <a:gd name="connsiteX45" fmla="*/ 5826043 w 9517857"/>
              <a:gd name="connsiteY45" fmla="*/ 148073 h 918356"/>
              <a:gd name="connsiteX46" fmla="*/ 6007627 w 9517857"/>
              <a:gd name="connsiteY46" fmla="*/ 147126 h 918356"/>
              <a:gd name="connsiteX47" fmla="*/ 6194152 w 9517857"/>
              <a:gd name="connsiteY47" fmla="*/ 151772 h 918356"/>
              <a:gd name="connsiteX48" fmla="*/ 6281379 w 9517857"/>
              <a:gd name="connsiteY48" fmla="*/ 181626 h 918356"/>
              <a:gd name="connsiteX49" fmla="*/ 6489033 w 9517857"/>
              <a:gd name="connsiteY49" fmla="*/ 167648 h 918356"/>
              <a:gd name="connsiteX50" fmla="*/ 6544700 w 9517857"/>
              <a:gd name="connsiteY50" fmla="*/ 167161 h 918356"/>
              <a:gd name="connsiteX51" fmla="*/ 6648353 w 9517857"/>
              <a:gd name="connsiteY51" fmla="*/ 172250 h 918356"/>
              <a:gd name="connsiteX52" fmla="*/ 6736227 w 9517857"/>
              <a:gd name="connsiteY52" fmla="*/ 173216 h 918356"/>
              <a:gd name="connsiteX53" fmla="*/ 6977218 w 9517857"/>
              <a:gd name="connsiteY53" fmla="*/ 184289 h 918356"/>
              <a:gd name="connsiteX54" fmla="*/ 7065221 w 9517857"/>
              <a:gd name="connsiteY54" fmla="*/ 227531 h 918356"/>
              <a:gd name="connsiteX55" fmla="*/ 7358195 w 9517857"/>
              <a:gd name="connsiteY55" fmla="*/ 251740 h 918356"/>
              <a:gd name="connsiteX56" fmla="*/ 7565449 w 9517857"/>
              <a:gd name="connsiteY56" fmla="*/ 258950 h 918356"/>
              <a:gd name="connsiteX57" fmla="*/ 7599285 w 9517857"/>
              <a:gd name="connsiteY57" fmla="*/ 266021 h 918356"/>
              <a:gd name="connsiteX58" fmla="*/ 7644411 w 9517857"/>
              <a:gd name="connsiteY58" fmla="*/ 258986 h 918356"/>
              <a:gd name="connsiteX59" fmla="*/ 7965805 w 9517857"/>
              <a:gd name="connsiteY59" fmla="*/ 200355 h 918356"/>
              <a:gd name="connsiteX60" fmla="*/ 8147401 w 9517857"/>
              <a:gd name="connsiteY60" fmla="*/ 205617 h 918356"/>
              <a:gd name="connsiteX61" fmla="*/ 8256033 w 9517857"/>
              <a:gd name="connsiteY61" fmla="*/ 193713 h 918356"/>
              <a:gd name="connsiteX62" fmla="*/ 8614948 w 9517857"/>
              <a:gd name="connsiteY62" fmla="*/ 168247 h 918356"/>
              <a:gd name="connsiteX63" fmla="*/ 8715976 w 9517857"/>
              <a:gd name="connsiteY63" fmla="*/ 178374 h 918356"/>
              <a:gd name="connsiteX64" fmla="*/ 8778827 w 9517857"/>
              <a:gd name="connsiteY64" fmla="*/ 172936 h 918356"/>
              <a:gd name="connsiteX65" fmla="*/ 8855248 w 9517857"/>
              <a:gd name="connsiteY65" fmla="*/ 143149 h 918356"/>
              <a:gd name="connsiteX66" fmla="*/ 9010380 w 9517857"/>
              <a:gd name="connsiteY66" fmla="*/ 91891 h 918356"/>
              <a:gd name="connsiteX67" fmla="*/ 9110856 w 9517857"/>
              <a:gd name="connsiteY67" fmla="*/ 70997 h 918356"/>
              <a:gd name="connsiteX68" fmla="*/ 9268817 w 9517857"/>
              <a:gd name="connsiteY68" fmla="*/ 53082 h 918356"/>
              <a:gd name="connsiteX69" fmla="*/ 9316667 w 9517857"/>
              <a:gd name="connsiteY69" fmla="*/ 45047 h 918356"/>
              <a:gd name="connsiteX70" fmla="*/ 9428209 w 9517857"/>
              <a:gd name="connsiteY70" fmla="*/ 29923 h 918356"/>
              <a:gd name="connsiteX71" fmla="*/ 9488916 w 9517857"/>
              <a:gd name="connsiteY7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580688 w 9517857"/>
              <a:gd name="connsiteY18" fmla="*/ 693697 h 918356"/>
              <a:gd name="connsiteX19" fmla="*/ 2054652 w 9517857"/>
              <a:gd name="connsiteY19" fmla="*/ 656648 h 918356"/>
              <a:gd name="connsiteX20" fmla="*/ 2135144 w 9517857"/>
              <a:gd name="connsiteY20" fmla="*/ 636501 h 918356"/>
              <a:gd name="connsiteX21" fmla="*/ 2440292 w 9517857"/>
              <a:gd name="connsiteY21" fmla="*/ 593862 h 918356"/>
              <a:gd name="connsiteX22" fmla="*/ 2547829 w 9517857"/>
              <a:gd name="connsiteY22" fmla="*/ 566150 h 918356"/>
              <a:gd name="connsiteX23" fmla="*/ 2693698 w 9517857"/>
              <a:gd name="connsiteY23" fmla="*/ 560029 h 918356"/>
              <a:gd name="connsiteX24" fmla="*/ 2727306 w 9517857"/>
              <a:gd name="connsiteY24" fmla="*/ 550698 h 918356"/>
              <a:gd name="connsiteX25" fmla="*/ 3073635 w 9517857"/>
              <a:gd name="connsiteY25" fmla="*/ 491294 h 918356"/>
              <a:gd name="connsiteX26" fmla="*/ 3222071 w 9517857"/>
              <a:gd name="connsiteY26" fmla="*/ 470559 h 918356"/>
              <a:gd name="connsiteX27" fmla="*/ 3349632 w 9517857"/>
              <a:gd name="connsiteY27" fmla="*/ 432583 h 918356"/>
              <a:gd name="connsiteX28" fmla="*/ 3479593 w 9517857"/>
              <a:gd name="connsiteY28" fmla="*/ 390437 h 918356"/>
              <a:gd name="connsiteX29" fmla="*/ 3651428 w 9517857"/>
              <a:gd name="connsiteY29" fmla="*/ 361807 h 918356"/>
              <a:gd name="connsiteX30" fmla="*/ 3844133 w 9517857"/>
              <a:gd name="connsiteY30" fmla="*/ 360648 h 918356"/>
              <a:gd name="connsiteX31" fmla="*/ 3933803 w 9517857"/>
              <a:gd name="connsiteY31" fmla="*/ 357315 h 918356"/>
              <a:gd name="connsiteX32" fmla="*/ 4266740 w 9517857"/>
              <a:gd name="connsiteY32" fmla="*/ 361454 h 918356"/>
              <a:gd name="connsiteX33" fmla="*/ 4512664 w 9517857"/>
              <a:gd name="connsiteY33" fmla="*/ 319948 h 918356"/>
              <a:gd name="connsiteX34" fmla="*/ 4616423 w 9517857"/>
              <a:gd name="connsiteY34" fmla="*/ 290914 h 918356"/>
              <a:gd name="connsiteX35" fmla="*/ 4689163 w 9517857"/>
              <a:gd name="connsiteY35" fmla="*/ 272812 h 918356"/>
              <a:gd name="connsiteX36" fmla="*/ 4783273 w 9517857"/>
              <a:gd name="connsiteY36" fmla="*/ 248463 h 918356"/>
              <a:gd name="connsiteX37" fmla="*/ 4908371 w 9517857"/>
              <a:gd name="connsiteY37" fmla="*/ 243659 h 918356"/>
              <a:gd name="connsiteX38" fmla="*/ 4981173 w 9517857"/>
              <a:gd name="connsiteY38" fmla="*/ 247103 h 918356"/>
              <a:gd name="connsiteX39" fmla="*/ 5060397 w 9517857"/>
              <a:gd name="connsiteY39" fmla="*/ 263688 h 918356"/>
              <a:gd name="connsiteX40" fmla="*/ 5252996 w 9517857"/>
              <a:gd name="connsiteY40" fmla="*/ 270655 h 918356"/>
              <a:gd name="connsiteX41" fmla="*/ 5358056 w 9517857"/>
              <a:gd name="connsiteY41" fmla="*/ 247248 h 918356"/>
              <a:gd name="connsiteX42" fmla="*/ 5426496 w 9517857"/>
              <a:gd name="connsiteY42" fmla="*/ 235142 h 918356"/>
              <a:gd name="connsiteX43" fmla="*/ 5497161 w 9517857"/>
              <a:gd name="connsiteY43" fmla="*/ 228808 h 918356"/>
              <a:gd name="connsiteX44" fmla="*/ 5826043 w 9517857"/>
              <a:gd name="connsiteY44" fmla="*/ 148073 h 918356"/>
              <a:gd name="connsiteX45" fmla="*/ 6007627 w 9517857"/>
              <a:gd name="connsiteY45" fmla="*/ 147126 h 918356"/>
              <a:gd name="connsiteX46" fmla="*/ 6194152 w 9517857"/>
              <a:gd name="connsiteY46" fmla="*/ 151772 h 918356"/>
              <a:gd name="connsiteX47" fmla="*/ 6281379 w 9517857"/>
              <a:gd name="connsiteY47" fmla="*/ 181626 h 918356"/>
              <a:gd name="connsiteX48" fmla="*/ 6489033 w 9517857"/>
              <a:gd name="connsiteY48" fmla="*/ 167648 h 918356"/>
              <a:gd name="connsiteX49" fmla="*/ 6544700 w 9517857"/>
              <a:gd name="connsiteY49" fmla="*/ 167161 h 918356"/>
              <a:gd name="connsiteX50" fmla="*/ 6648353 w 9517857"/>
              <a:gd name="connsiteY50" fmla="*/ 172250 h 918356"/>
              <a:gd name="connsiteX51" fmla="*/ 6736227 w 9517857"/>
              <a:gd name="connsiteY51" fmla="*/ 173216 h 918356"/>
              <a:gd name="connsiteX52" fmla="*/ 6977218 w 9517857"/>
              <a:gd name="connsiteY52" fmla="*/ 184289 h 918356"/>
              <a:gd name="connsiteX53" fmla="*/ 7065221 w 9517857"/>
              <a:gd name="connsiteY53" fmla="*/ 227531 h 918356"/>
              <a:gd name="connsiteX54" fmla="*/ 7358195 w 9517857"/>
              <a:gd name="connsiteY54" fmla="*/ 251740 h 918356"/>
              <a:gd name="connsiteX55" fmla="*/ 7565449 w 9517857"/>
              <a:gd name="connsiteY55" fmla="*/ 258950 h 918356"/>
              <a:gd name="connsiteX56" fmla="*/ 7599285 w 9517857"/>
              <a:gd name="connsiteY56" fmla="*/ 266021 h 918356"/>
              <a:gd name="connsiteX57" fmla="*/ 7644411 w 9517857"/>
              <a:gd name="connsiteY57" fmla="*/ 258986 h 918356"/>
              <a:gd name="connsiteX58" fmla="*/ 7965805 w 9517857"/>
              <a:gd name="connsiteY58" fmla="*/ 200355 h 918356"/>
              <a:gd name="connsiteX59" fmla="*/ 8147401 w 9517857"/>
              <a:gd name="connsiteY59" fmla="*/ 205617 h 918356"/>
              <a:gd name="connsiteX60" fmla="*/ 8256033 w 9517857"/>
              <a:gd name="connsiteY60" fmla="*/ 193713 h 918356"/>
              <a:gd name="connsiteX61" fmla="*/ 8614948 w 9517857"/>
              <a:gd name="connsiteY61" fmla="*/ 168247 h 918356"/>
              <a:gd name="connsiteX62" fmla="*/ 8715976 w 9517857"/>
              <a:gd name="connsiteY62" fmla="*/ 178374 h 918356"/>
              <a:gd name="connsiteX63" fmla="*/ 8778827 w 9517857"/>
              <a:gd name="connsiteY63" fmla="*/ 172936 h 918356"/>
              <a:gd name="connsiteX64" fmla="*/ 8855248 w 9517857"/>
              <a:gd name="connsiteY64" fmla="*/ 143149 h 918356"/>
              <a:gd name="connsiteX65" fmla="*/ 9010380 w 9517857"/>
              <a:gd name="connsiteY65" fmla="*/ 91891 h 918356"/>
              <a:gd name="connsiteX66" fmla="*/ 9110856 w 9517857"/>
              <a:gd name="connsiteY66" fmla="*/ 70997 h 918356"/>
              <a:gd name="connsiteX67" fmla="*/ 9268817 w 9517857"/>
              <a:gd name="connsiteY67" fmla="*/ 53082 h 918356"/>
              <a:gd name="connsiteX68" fmla="*/ 9316667 w 9517857"/>
              <a:gd name="connsiteY68" fmla="*/ 45047 h 918356"/>
              <a:gd name="connsiteX69" fmla="*/ 9428209 w 9517857"/>
              <a:gd name="connsiteY69" fmla="*/ 29923 h 918356"/>
              <a:gd name="connsiteX70" fmla="*/ 9488916 w 9517857"/>
              <a:gd name="connsiteY7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580688 w 9517857"/>
              <a:gd name="connsiteY18" fmla="*/ 693697 h 918356"/>
              <a:gd name="connsiteX19" fmla="*/ 2054652 w 9517857"/>
              <a:gd name="connsiteY19" fmla="*/ 656648 h 918356"/>
              <a:gd name="connsiteX20" fmla="*/ 2135144 w 9517857"/>
              <a:gd name="connsiteY20" fmla="*/ 636501 h 918356"/>
              <a:gd name="connsiteX21" fmla="*/ 2440292 w 9517857"/>
              <a:gd name="connsiteY21" fmla="*/ 593862 h 918356"/>
              <a:gd name="connsiteX22" fmla="*/ 2547829 w 9517857"/>
              <a:gd name="connsiteY22" fmla="*/ 566150 h 918356"/>
              <a:gd name="connsiteX23" fmla="*/ 2693698 w 9517857"/>
              <a:gd name="connsiteY23" fmla="*/ 560029 h 918356"/>
              <a:gd name="connsiteX24" fmla="*/ 2727306 w 9517857"/>
              <a:gd name="connsiteY24" fmla="*/ 550698 h 918356"/>
              <a:gd name="connsiteX25" fmla="*/ 3073635 w 9517857"/>
              <a:gd name="connsiteY25" fmla="*/ 491294 h 918356"/>
              <a:gd name="connsiteX26" fmla="*/ 3222071 w 9517857"/>
              <a:gd name="connsiteY26" fmla="*/ 470559 h 918356"/>
              <a:gd name="connsiteX27" fmla="*/ 3349632 w 9517857"/>
              <a:gd name="connsiteY27" fmla="*/ 432583 h 918356"/>
              <a:gd name="connsiteX28" fmla="*/ 3479593 w 9517857"/>
              <a:gd name="connsiteY28" fmla="*/ 390437 h 918356"/>
              <a:gd name="connsiteX29" fmla="*/ 3651428 w 9517857"/>
              <a:gd name="connsiteY29" fmla="*/ 361807 h 918356"/>
              <a:gd name="connsiteX30" fmla="*/ 3844133 w 9517857"/>
              <a:gd name="connsiteY30" fmla="*/ 360648 h 918356"/>
              <a:gd name="connsiteX31" fmla="*/ 3933803 w 9517857"/>
              <a:gd name="connsiteY31" fmla="*/ 357315 h 918356"/>
              <a:gd name="connsiteX32" fmla="*/ 4266740 w 9517857"/>
              <a:gd name="connsiteY32" fmla="*/ 361454 h 918356"/>
              <a:gd name="connsiteX33" fmla="*/ 4512664 w 9517857"/>
              <a:gd name="connsiteY33" fmla="*/ 319948 h 918356"/>
              <a:gd name="connsiteX34" fmla="*/ 4616423 w 9517857"/>
              <a:gd name="connsiteY34" fmla="*/ 290914 h 918356"/>
              <a:gd name="connsiteX35" fmla="*/ 4689163 w 9517857"/>
              <a:gd name="connsiteY35" fmla="*/ 272812 h 918356"/>
              <a:gd name="connsiteX36" fmla="*/ 4783273 w 9517857"/>
              <a:gd name="connsiteY36" fmla="*/ 248463 h 918356"/>
              <a:gd name="connsiteX37" fmla="*/ 4908371 w 9517857"/>
              <a:gd name="connsiteY37" fmla="*/ 243659 h 918356"/>
              <a:gd name="connsiteX38" fmla="*/ 4981173 w 9517857"/>
              <a:gd name="connsiteY38" fmla="*/ 247103 h 918356"/>
              <a:gd name="connsiteX39" fmla="*/ 5060397 w 9517857"/>
              <a:gd name="connsiteY39" fmla="*/ 263688 h 918356"/>
              <a:gd name="connsiteX40" fmla="*/ 5252996 w 9517857"/>
              <a:gd name="connsiteY40" fmla="*/ 270655 h 918356"/>
              <a:gd name="connsiteX41" fmla="*/ 5358056 w 9517857"/>
              <a:gd name="connsiteY41" fmla="*/ 247248 h 918356"/>
              <a:gd name="connsiteX42" fmla="*/ 5426496 w 9517857"/>
              <a:gd name="connsiteY42" fmla="*/ 235142 h 918356"/>
              <a:gd name="connsiteX43" fmla="*/ 5497161 w 9517857"/>
              <a:gd name="connsiteY43" fmla="*/ 228808 h 918356"/>
              <a:gd name="connsiteX44" fmla="*/ 5826043 w 9517857"/>
              <a:gd name="connsiteY44" fmla="*/ 148073 h 918356"/>
              <a:gd name="connsiteX45" fmla="*/ 6007627 w 9517857"/>
              <a:gd name="connsiteY45" fmla="*/ 147126 h 918356"/>
              <a:gd name="connsiteX46" fmla="*/ 6194152 w 9517857"/>
              <a:gd name="connsiteY46" fmla="*/ 151772 h 918356"/>
              <a:gd name="connsiteX47" fmla="*/ 6281379 w 9517857"/>
              <a:gd name="connsiteY47" fmla="*/ 181626 h 918356"/>
              <a:gd name="connsiteX48" fmla="*/ 6489033 w 9517857"/>
              <a:gd name="connsiteY48" fmla="*/ 167648 h 918356"/>
              <a:gd name="connsiteX49" fmla="*/ 6544700 w 9517857"/>
              <a:gd name="connsiteY49" fmla="*/ 167161 h 918356"/>
              <a:gd name="connsiteX50" fmla="*/ 6648353 w 9517857"/>
              <a:gd name="connsiteY50" fmla="*/ 172250 h 918356"/>
              <a:gd name="connsiteX51" fmla="*/ 6736227 w 9517857"/>
              <a:gd name="connsiteY51" fmla="*/ 173216 h 918356"/>
              <a:gd name="connsiteX52" fmla="*/ 6977218 w 9517857"/>
              <a:gd name="connsiteY52" fmla="*/ 184289 h 918356"/>
              <a:gd name="connsiteX53" fmla="*/ 7065221 w 9517857"/>
              <a:gd name="connsiteY53" fmla="*/ 227531 h 918356"/>
              <a:gd name="connsiteX54" fmla="*/ 7358195 w 9517857"/>
              <a:gd name="connsiteY54" fmla="*/ 251740 h 918356"/>
              <a:gd name="connsiteX55" fmla="*/ 7565449 w 9517857"/>
              <a:gd name="connsiteY55" fmla="*/ 258950 h 918356"/>
              <a:gd name="connsiteX56" fmla="*/ 7599285 w 9517857"/>
              <a:gd name="connsiteY56" fmla="*/ 266021 h 918356"/>
              <a:gd name="connsiteX57" fmla="*/ 7644411 w 9517857"/>
              <a:gd name="connsiteY57" fmla="*/ 258986 h 918356"/>
              <a:gd name="connsiteX58" fmla="*/ 7965805 w 9517857"/>
              <a:gd name="connsiteY58" fmla="*/ 200355 h 918356"/>
              <a:gd name="connsiteX59" fmla="*/ 8147401 w 9517857"/>
              <a:gd name="connsiteY59" fmla="*/ 205617 h 918356"/>
              <a:gd name="connsiteX60" fmla="*/ 8256033 w 9517857"/>
              <a:gd name="connsiteY60" fmla="*/ 193713 h 918356"/>
              <a:gd name="connsiteX61" fmla="*/ 8614948 w 9517857"/>
              <a:gd name="connsiteY61" fmla="*/ 168247 h 918356"/>
              <a:gd name="connsiteX62" fmla="*/ 8715976 w 9517857"/>
              <a:gd name="connsiteY62" fmla="*/ 178374 h 918356"/>
              <a:gd name="connsiteX63" fmla="*/ 8778827 w 9517857"/>
              <a:gd name="connsiteY63" fmla="*/ 172936 h 918356"/>
              <a:gd name="connsiteX64" fmla="*/ 8855248 w 9517857"/>
              <a:gd name="connsiteY64" fmla="*/ 143149 h 918356"/>
              <a:gd name="connsiteX65" fmla="*/ 9010380 w 9517857"/>
              <a:gd name="connsiteY65" fmla="*/ 91891 h 918356"/>
              <a:gd name="connsiteX66" fmla="*/ 9110856 w 9517857"/>
              <a:gd name="connsiteY66" fmla="*/ 70997 h 918356"/>
              <a:gd name="connsiteX67" fmla="*/ 9268817 w 9517857"/>
              <a:gd name="connsiteY67" fmla="*/ 53082 h 918356"/>
              <a:gd name="connsiteX68" fmla="*/ 9316667 w 9517857"/>
              <a:gd name="connsiteY68" fmla="*/ 45047 h 918356"/>
              <a:gd name="connsiteX69" fmla="*/ 9428209 w 9517857"/>
              <a:gd name="connsiteY69" fmla="*/ 29923 h 918356"/>
              <a:gd name="connsiteX70" fmla="*/ 9488916 w 9517857"/>
              <a:gd name="connsiteY7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142754 w 9517857"/>
              <a:gd name="connsiteY15" fmla="*/ 725374 h 918356"/>
              <a:gd name="connsiteX16" fmla="*/ 1218120 w 9517857"/>
              <a:gd name="connsiteY16" fmla="*/ 713280 h 918356"/>
              <a:gd name="connsiteX17" fmla="*/ 1580688 w 9517857"/>
              <a:gd name="connsiteY17" fmla="*/ 693697 h 918356"/>
              <a:gd name="connsiteX18" fmla="*/ 2054652 w 9517857"/>
              <a:gd name="connsiteY18" fmla="*/ 656648 h 918356"/>
              <a:gd name="connsiteX19" fmla="*/ 2135144 w 9517857"/>
              <a:gd name="connsiteY19" fmla="*/ 636501 h 918356"/>
              <a:gd name="connsiteX20" fmla="*/ 2440292 w 9517857"/>
              <a:gd name="connsiteY20" fmla="*/ 593862 h 918356"/>
              <a:gd name="connsiteX21" fmla="*/ 2547829 w 9517857"/>
              <a:gd name="connsiteY21" fmla="*/ 566150 h 918356"/>
              <a:gd name="connsiteX22" fmla="*/ 2693698 w 9517857"/>
              <a:gd name="connsiteY22" fmla="*/ 560029 h 918356"/>
              <a:gd name="connsiteX23" fmla="*/ 2727306 w 9517857"/>
              <a:gd name="connsiteY23" fmla="*/ 550698 h 918356"/>
              <a:gd name="connsiteX24" fmla="*/ 3073635 w 9517857"/>
              <a:gd name="connsiteY24" fmla="*/ 491294 h 918356"/>
              <a:gd name="connsiteX25" fmla="*/ 3222071 w 9517857"/>
              <a:gd name="connsiteY25" fmla="*/ 470559 h 918356"/>
              <a:gd name="connsiteX26" fmla="*/ 3349632 w 9517857"/>
              <a:gd name="connsiteY26" fmla="*/ 432583 h 918356"/>
              <a:gd name="connsiteX27" fmla="*/ 3479593 w 9517857"/>
              <a:gd name="connsiteY27" fmla="*/ 390437 h 918356"/>
              <a:gd name="connsiteX28" fmla="*/ 3651428 w 9517857"/>
              <a:gd name="connsiteY28" fmla="*/ 361807 h 918356"/>
              <a:gd name="connsiteX29" fmla="*/ 3844133 w 9517857"/>
              <a:gd name="connsiteY29" fmla="*/ 360648 h 918356"/>
              <a:gd name="connsiteX30" fmla="*/ 3933803 w 9517857"/>
              <a:gd name="connsiteY30" fmla="*/ 357315 h 918356"/>
              <a:gd name="connsiteX31" fmla="*/ 4266740 w 9517857"/>
              <a:gd name="connsiteY31" fmla="*/ 361454 h 918356"/>
              <a:gd name="connsiteX32" fmla="*/ 4512664 w 9517857"/>
              <a:gd name="connsiteY32" fmla="*/ 319948 h 918356"/>
              <a:gd name="connsiteX33" fmla="*/ 4616423 w 9517857"/>
              <a:gd name="connsiteY33" fmla="*/ 290914 h 918356"/>
              <a:gd name="connsiteX34" fmla="*/ 4689163 w 9517857"/>
              <a:gd name="connsiteY34" fmla="*/ 272812 h 918356"/>
              <a:gd name="connsiteX35" fmla="*/ 4783273 w 9517857"/>
              <a:gd name="connsiteY35" fmla="*/ 248463 h 918356"/>
              <a:gd name="connsiteX36" fmla="*/ 4908371 w 9517857"/>
              <a:gd name="connsiteY36" fmla="*/ 243659 h 918356"/>
              <a:gd name="connsiteX37" fmla="*/ 4981173 w 9517857"/>
              <a:gd name="connsiteY37" fmla="*/ 247103 h 918356"/>
              <a:gd name="connsiteX38" fmla="*/ 5060397 w 9517857"/>
              <a:gd name="connsiteY38" fmla="*/ 263688 h 918356"/>
              <a:gd name="connsiteX39" fmla="*/ 5252996 w 9517857"/>
              <a:gd name="connsiteY39" fmla="*/ 270655 h 918356"/>
              <a:gd name="connsiteX40" fmla="*/ 5358056 w 9517857"/>
              <a:gd name="connsiteY40" fmla="*/ 247248 h 918356"/>
              <a:gd name="connsiteX41" fmla="*/ 5426496 w 9517857"/>
              <a:gd name="connsiteY41" fmla="*/ 235142 h 918356"/>
              <a:gd name="connsiteX42" fmla="*/ 5497161 w 9517857"/>
              <a:gd name="connsiteY42" fmla="*/ 228808 h 918356"/>
              <a:gd name="connsiteX43" fmla="*/ 5826043 w 9517857"/>
              <a:gd name="connsiteY43" fmla="*/ 148073 h 918356"/>
              <a:gd name="connsiteX44" fmla="*/ 6007627 w 9517857"/>
              <a:gd name="connsiteY44" fmla="*/ 147126 h 918356"/>
              <a:gd name="connsiteX45" fmla="*/ 6194152 w 9517857"/>
              <a:gd name="connsiteY45" fmla="*/ 151772 h 918356"/>
              <a:gd name="connsiteX46" fmla="*/ 6281379 w 9517857"/>
              <a:gd name="connsiteY46" fmla="*/ 181626 h 918356"/>
              <a:gd name="connsiteX47" fmla="*/ 6489033 w 9517857"/>
              <a:gd name="connsiteY47" fmla="*/ 167648 h 918356"/>
              <a:gd name="connsiteX48" fmla="*/ 6544700 w 9517857"/>
              <a:gd name="connsiteY48" fmla="*/ 167161 h 918356"/>
              <a:gd name="connsiteX49" fmla="*/ 6648353 w 9517857"/>
              <a:gd name="connsiteY49" fmla="*/ 172250 h 918356"/>
              <a:gd name="connsiteX50" fmla="*/ 6736227 w 9517857"/>
              <a:gd name="connsiteY50" fmla="*/ 173216 h 918356"/>
              <a:gd name="connsiteX51" fmla="*/ 6977218 w 9517857"/>
              <a:gd name="connsiteY51" fmla="*/ 184289 h 918356"/>
              <a:gd name="connsiteX52" fmla="*/ 7065221 w 9517857"/>
              <a:gd name="connsiteY52" fmla="*/ 227531 h 918356"/>
              <a:gd name="connsiteX53" fmla="*/ 7358195 w 9517857"/>
              <a:gd name="connsiteY53" fmla="*/ 251740 h 918356"/>
              <a:gd name="connsiteX54" fmla="*/ 7565449 w 9517857"/>
              <a:gd name="connsiteY54" fmla="*/ 258950 h 918356"/>
              <a:gd name="connsiteX55" fmla="*/ 7599285 w 9517857"/>
              <a:gd name="connsiteY55" fmla="*/ 266021 h 918356"/>
              <a:gd name="connsiteX56" fmla="*/ 7644411 w 9517857"/>
              <a:gd name="connsiteY56" fmla="*/ 258986 h 918356"/>
              <a:gd name="connsiteX57" fmla="*/ 7965805 w 9517857"/>
              <a:gd name="connsiteY57" fmla="*/ 200355 h 918356"/>
              <a:gd name="connsiteX58" fmla="*/ 8147401 w 9517857"/>
              <a:gd name="connsiteY58" fmla="*/ 205617 h 918356"/>
              <a:gd name="connsiteX59" fmla="*/ 8256033 w 9517857"/>
              <a:gd name="connsiteY59" fmla="*/ 193713 h 918356"/>
              <a:gd name="connsiteX60" fmla="*/ 8614948 w 9517857"/>
              <a:gd name="connsiteY60" fmla="*/ 168247 h 918356"/>
              <a:gd name="connsiteX61" fmla="*/ 8715976 w 9517857"/>
              <a:gd name="connsiteY61" fmla="*/ 178374 h 918356"/>
              <a:gd name="connsiteX62" fmla="*/ 8778827 w 9517857"/>
              <a:gd name="connsiteY62" fmla="*/ 172936 h 918356"/>
              <a:gd name="connsiteX63" fmla="*/ 8855248 w 9517857"/>
              <a:gd name="connsiteY63" fmla="*/ 143149 h 918356"/>
              <a:gd name="connsiteX64" fmla="*/ 9010380 w 9517857"/>
              <a:gd name="connsiteY64" fmla="*/ 91891 h 918356"/>
              <a:gd name="connsiteX65" fmla="*/ 9110856 w 9517857"/>
              <a:gd name="connsiteY65" fmla="*/ 70997 h 918356"/>
              <a:gd name="connsiteX66" fmla="*/ 9268817 w 9517857"/>
              <a:gd name="connsiteY66" fmla="*/ 53082 h 918356"/>
              <a:gd name="connsiteX67" fmla="*/ 9316667 w 9517857"/>
              <a:gd name="connsiteY67" fmla="*/ 45047 h 918356"/>
              <a:gd name="connsiteX68" fmla="*/ 9428209 w 9517857"/>
              <a:gd name="connsiteY68" fmla="*/ 29923 h 918356"/>
              <a:gd name="connsiteX69" fmla="*/ 9488916 w 9517857"/>
              <a:gd name="connsiteY6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142754 w 9517857"/>
              <a:gd name="connsiteY15" fmla="*/ 725374 h 918356"/>
              <a:gd name="connsiteX16" fmla="*/ 1218120 w 9517857"/>
              <a:gd name="connsiteY16" fmla="*/ 713280 h 918356"/>
              <a:gd name="connsiteX17" fmla="*/ 1580688 w 9517857"/>
              <a:gd name="connsiteY17" fmla="*/ 693697 h 918356"/>
              <a:gd name="connsiteX18" fmla="*/ 2054652 w 9517857"/>
              <a:gd name="connsiteY18" fmla="*/ 656648 h 918356"/>
              <a:gd name="connsiteX19" fmla="*/ 2135144 w 9517857"/>
              <a:gd name="connsiteY19" fmla="*/ 636501 h 918356"/>
              <a:gd name="connsiteX20" fmla="*/ 2440292 w 9517857"/>
              <a:gd name="connsiteY20" fmla="*/ 593862 h 918356"/>
              <a:gd name="connsiteX21" fmla="*/ 2547829 w 9517857"/>
              <a:gd name="connsiteY21" fmla="*/ 566150 h 918356"/>
              <a:gd name="connsiteX22" fmla="*/ 2693698 w 9517857"/>
              <a:gd name="connsiteY22" fmla="*/ 560029 h 918356"/>
              <a:gd name="connsiteX23" fmla="*/ 2727306 w 9517857"/>
              <a:gd name="connsiteY23" fmla="*/ 550698 h 918356"/>
              <a:gd name="connsiteX24" fmla="*/ 3073635 w 9517857"/>
              <a:gd name="connsiteY24" fmla="*/ 491294 h 918356"/>
              <a:gd name="connsiteX25" fmla="*/ 3222071 w 9517857"/>
              <a:gd name="connsiteY25" fmla="*/ 470559 h 918356"/>
              <a:gd name="connsiteX26" fmla="*/ 3349632 w 9517857"/>
              <a:gd name="connsiteY26" fmla="*/ 432583 h 918356"/>
              <a:gd name="connsiteX27" fmla="*/ 3479593 w 9517857"/>
              <a:gd name="connsiteY27" fmla="*/ 390437 h 918356"/>
              <a:gd name="connsiteX28" fmla="*/ 3651428 w 9517857"/>
              <a:gd name="connsiteY28" fmla="*/ 361807 h 918356"/>
              <a:gd name="connsiteX29" fmla="*/ 3844133 w 9517857"/>
              <a:gd name="connsiteY29" fmla="*/ 360648 h 918356"/>
              <a:gd name="connsiteX30" fmla="*/ 3933803 w 9517857"/>
              <a:gd name="connsiteY30" fmla="*/ 357315 h 918356"/>
              <a:gd name="connsiteX31" fmla="*/ 4266740 w 9517857"/>
              <a:gd name="connsiteY31" fmla="*/ 361454 h 918356"/>
              <a:gd name="connsiteX32" fmla="*/ 4512664 w 9517857"/>
              <a:gd name="connsiteY32" fmla="*/ 319948 h 918356"/>
              <a:gd name="connsiteX33" fmla="*/ 4616423 w 9517857"/>
              <a:gd name="connsiteY33" fmla="*/ 290914 h 918356"/>
              <a:gd name="connsiteX34" fmla="*/ 4689163 w 9517857"/>
              <a:gd name="connsiteY34" fmla="*/ 272812 h 918356"/>
              <a:gd name="connsiteX35" fmla="*/ 4783273 w 9517857"/>
              <a:gd name="connsiteY35" fmla="*/ 248463 h 918356"/>
              <a:gd name="connsiteX36" fmla="*/ 4908371 w 9517857"/>
              <a:gd name="connsiteY36" fmla="*/ 243659 h 918356"/>
              <a:gd name="connsiteX37" fmla="*/ 4981173 w 9517857"/>
              <a:gd name="connsiteY37" fmla="*/ 247103 h 918356"/>
              <a:gd name="connsiteX38" fmla="*/ 5060397 w 9517857"/>
              <a:gd name="connsiteY38" fmla="*/ 263688 h 918356"/>
              <a:gd name="connsiteX39" fmla="*/ 5252996 w 9517857"/>
              <a:gd name="connsiteY39" fmla="*/ 270655 h 918356"/>
              <a:gd name="connsiteX40" fmla="*/ 5358056 w 9517857"/>
              <a:gd name="connsiteY40" fmla="*/ 247248 h 918356"/>
              <a:gd name="connsiteX41" fmla="*/ 5426496 w 9517857"/>
              <a:gd name="connsiteY41" fmla="*/ 235142 h 918356"/>
              <a:gd name="connsiteX42" fmla="*/ 5497161 w 9517857"/>
              <a:gd name="connsiteY42" fmla="*/ 228808 h 918356"/>
              <a:gd name="connsiteX43" fmla="*/ 5826043 w 9517857"/>
              <a:gd name="connsiteY43" fmla="*/ 148073 h 918356"/>
              <a:gd name="connsiteX44" fmla="*/ 6007627 w 9517857"/>
              <a:gd name="connsiteY44" fmla="*/ 147126 h 918356"/>
              <a:gd name="connsiteX45" fmla="*/ 6194152 w 9517857"/>
              <a:gd name="connsiteY45" fmla="*/ 151772 h 918356"/>
              <a:gd name="connsiteX46" fmla="*/ 6281379 w 9517857"/>
              <a:gd name="connsiteY46" fmla="*/ 181626 h 918356"/>
              <a:gd name="connsiteX47" fmla="*/ 6489033 w 9517857"/>
              <a:gd name="connsiteY47" fmla="*/ 167648 h 918356"/>
              <a:gd name="connsiteX48" fmla="*/ 6544700 w 9517857"/>
              <a:gd name="connsiteY48" fmla="*/ 167161 h 918356"/>
              <a:gd name="connsiteX49" fmla="*/ 6648353 w 9517857"/>
              <a:gd name="connsiteY49" fmla="*/ 172250 h 918356"/>
              <a:gd name="connsiteX50" fmla="*/ 6736227 w 9517857"/>
              <a:gd name="connsiteY50" fmla="*/ 173216 h 918356"/>
              <a:gd name="connsiteX51" fmla="*/ 6977218 w 9517857"/>
              <a:gd name="connsiteY51" fmla="*/ 184289 h 918356"/>
              <a:gd name="connsiteX52" fmla="*/ 7065221 w 9517857"/>
              <a:gd name="connsiteY52" fmla="*/ 227531 h 918356"/>
              <a:gd name="connsiteX53" fmla="*/ 7358195 w 9517857"/>
              <a:gd name="connsiteY53" fmla="*/ 251740 h 918356"/>
              <a:gd name="connsiteX54" fmla="*/ 7565449 w 9517857"/>
              <a:gd name="connsiteY54" fmla="*/ 258950 h 918356"/>
              <a:gd name="connsiteX55" fmla="*/ 7599285 w 9517857"/>
              <a:gd name="connsiteY55" fmla="*/ 266021 h 918356"/>
              <a:gd name="connsiteX56" fmla="*/ 7644411 w 9517857"/>
              <a:gd name="connsiteY56" fmla="*/ 258986 h 918356"/>
              <a:gd name="connsiteX57" fmla="*/ 7965805 w 9517857"/>
              <a:gd name="connsiteY57" fmla="*/ 200355 h 918356"/>
              <a:gd name="connsiteX58" fmla="*/ 8147401 w 9517857"/>
              <a:gd name="connsiteY58" fmla="*/ 205617 h 918356"/>
              <a:gd name="connsiteX59" fmla="*/ 8256033 w 9517857"/>
              <a:gd name="connsiteY59" fmla="*/ 193713 h 918356"/>
              <a:gd name="connsiteX60" fmla="*/ 8614948 w 9517857"/>
              <a:gd name="connsiteY60" fmla="*/ 168247 h 918356"/>
              <a:gd name="connsiteX61" fmla="*/ 8715976 w 9517857"/>
              <a:gd name="connsiteY61" fmla="*/ 178374 h 918356"/>
              <a:gd name="connsiteX62" fmla="*/ 8778827 w 9517857"/>
              <a:gd name="connsiteY62" fmla="*/ 172936 h 918356"/>
              <a:gd name="connsiteX63" fmla="*/ 8855248 w 9517857"/>
              <a:gd name="connsiteY63" fmla="*/ 143149 h 918356"/>
              <a:gd name="connsiteX64" fmla="*/ 9010380 w 9517857"/>
              <a:gd name="connsiteY64" fmla="*/ 91891 h 918356"/>
              <a:gd name="connsiteX65" fmla="*/ 9110856 w 9517857"/>
              <a:gd name="connsiteY65" fmla="*/ 70997 h 918356"/>
              <a:gd name="connsiteX66" fmla="*/ 9268817 w 9517857"/>
              <a:gd name="connsiteY66" fmla="*/ 53082 h 918356"/>
              <a:gd name="connsiteX67" fmla="*/ 9316667 w 9517857"/>
              <a:gd name="connsiteY67" fmla="*/ 45047 h 918356"/>
              <a:gd name="connsiteX68" fmla="*/ 9428209 w 9517857"/>
              <a:gd name="connsiteY68" fmla="*/ 29923 h 918356"/>
              <a:gd name="connsiteX69" fmla="*/ 9488916 w 9517857"/>
              <a:gd name="connsiteY6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5060397 w 9517857"/>
              <a:gd name="connsiteY35" fmla="*/ 263688 h 918356"/>
              <a:gd name="connsiteX36" fmla="*/ 5252996 w 9517857"/>
              <a:gd name="connsiteY36" fmla="*/ 270655 h 918356"/>
              <a:gd name="connsiteX37" fmla="*/ 5358056 w 9517857"/>
              <a:gd name="connsiteY37" fmla="*/ 247248 h 918356"/>
              <a:gd name="connsiteX38" fmla="*/ 5426496 w 9517857"/>
              <a:gd name="connsiteY38" fmla="*/ 235142 h 918356"/>
              <a:gd name="connsiteX39" fmla="*/ 5497161 w 9517857"/>
              <a:gd name="connsiteY39" fmla="*/ 228808 h 918356"/>
              <a:gd name="connsiteX40" fmla="*/ 5826043 w 9517857"/>
              <a:gd name="connsiteY40" fmla="*/ 148073 h 918356"/>
              <a:gd name="connsiteX41" fmla="*/ 6007627 w 9517857"/>
              <a:gd name="connsiteY41" fmla="*/ 147126 h 918356"/>
              <a:gd name="connsiteX42" fmla="*/ 6194152 w 9517857"/>
              <a:gd name="connsiteY42" fmla="*/ 151772 h 918356"/>
              <a:gd name="connsiteX43" fmla="*/ 6281379 w 9517857"/>
              <a:gd name="connsiteY43" fmla="*/ 181626 h 918356"/>
              <a:gd name="connsiteX44" fmla="*/ 6489033 w 9517857"/>
              <a:gd name="connsiteY44" fmla="*/ 167648 h 918356"/>
              <a:gd name="connsiteX45" fmla="*/ 6544700 w 9517857"/>
              <a:gd name="connsiteY45" fmla="*/ 167161 h 918356"/>
              <a:gd name="connsiteX46" fmla="*/ 6648353 w 9517857"/>
              <a:gd name="connsiteY46" fmla="*/ 172250 h 918356"/>
              <a:gd name="connsiteX47" fmla="*/ 6736227 w 9517857"/>
              <a:gd name="connsiteY47" fmla="*/ 173216 h 918356"/>
              <a:gd name="connsiteX48" fmla="*/ 6977218 w 9517857"/>
              <a:gd name="connsiteY48" fmla="*/ 184289 h 918356"/>
              <a:gd name="connsiteX49" fmla="*/ 7065221 w 9517857"/>
              <a:gd name="connsiteY49" fmla="*/ 227531 h 918356"/>
              <a:gd name="connsiteX50" fmla="*/ 7358195 w 9517857"/>
              <a:gd name="connsiteY50" fmla="*/ 251740 h 918356"/>
              <a:gd name="connsiteX51" fmla="*/ 7565449 w 9517857"/>
              <a:gd name="connsiteY51" fmla="*/ 258950 h 918356"/>
              <a:gd name="connsiteX52" fmla="*/ 7599285 w 9517857"/>
              <a:gd name="connsiteY52" fmla="*/ 266021 h 918356"/>
              <a:gd name="connsiteX53" fmla="*/ 7644411 w 9517857"/>
              <a:gd name="connsiteY53" fmla="*/ 258986 h 918356"/>
              <a:gd name="connsiteX54" fmla="*/ 7965805 w 9517857"/>
              <a:gd name="connsiteY54" fmla="*/ 200355 h 918356"/>
              <a:gd name="connsiteX55" fmla="*/ 8147401 w 9517857"/>
              <a:gd name="connsiteY55" fmla="*/ 205617 h 918356"/>
              <a:gd name="connsiteX56" fmla="*/ 8256033 w 9517857"/>
              <a:gd name="connsiteY56" fmla="*/ 193713 h 918356"/>
              <a:gd name="connsiteX57" fmla="*/ 8614948 w 9517857"/>
              <a:gd name="connsiteY57" fmla="*/ 168247 h 918356"/>
              <a:gd name="connsiteX58" fmla="*/ 8715976 w 9517857"/>
              <a:gd name="connsiteY58" fmla="*/ 178374 h 918356"/>
              <a:gd name="connsiteX59" fmla="*/ 8778827 w 9517857"/>
              <a:gd name="connsiteY59" fmla="*/ 172936 h 918356"/>
              <a:gd name="connsiteX60" fmla="*/ 8855248 w 9517857"/>
              <a:gd name="connsiteY60" fmla="*/ 143149 h 918356"/>
              <a:gd name="connsiteX61" fmla="*/ 9010380 w 9517857"/>
              <a:gd name="connsiteY61" fmla="*/ 91891 h 918356"/>
              <a:gd name="connsiteX62" fmla="*/ 9110856 w 9517857"/>
              <a:gd name="connsiteY62" fmla="*/ 70997 h 918356"/>
              <a:gd name="connsiteX63" fmla="*/ 9268817 w 9517857"/>
              <a:gd name="connsiteY63" fmla="*/ 53082 h 918356"/>
              <a:gd name="connsiteX64" fmla="*/ 9316667 w 9517857"/>
              <a:gd name="connsiteY64" fmla="*/ 45047 h 918356"/>
              <a:gd name="connsiteX65" fmla="*/ 9428209 w 9517857"/>
              <a:gd name="connsiteY65" fmla="*/ 29923 h 918356"/>
              <a:gd name="connsiteX66" fmla="*/ 9488916 w 9517857"/>
              <a:gd name="connsiteY6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65449 w 9517857"/>
              <a:gd name="connsiteY50" fmla="*/ 258950 h 918356"/>
              <a:gd name="connsiteX51" fmla="*/ 7599285 w 9517857"/>
              <a:gd name="connsiteY51" fmla="*/ 266021 h 918356"/>
              <a:gd name="connsiteX52" fmla="*/ 7644411 w 9517857"/>
              <a:gd name="connsiteY52" fmla="*/ 258986 h 918356"/>
              <a:gd name="connsiteX53" fmla="*/ 7965805 w 9517857"/>
              <a:gd name="connsiteY53" fmla="*/ 200355 h 918356"/>
              <a:gd name="connsiteX54" fmla="*/ 8147401 w 9517857"/>
              <a:gd name="connsiteY54" fmla="*/ 205617 h 918356"/>
              <a:gd name="connsiteX55" fmla="*/ 8256033 w 9517857"/>
              <a:gd name="connsiteY55" fmla="*/ 193713 h 918356"/>
              <a:gd name="connsiteX56" fmla="*/ 8614948 w 9517857"/>
              <a:gd name="connsiteY56" fmla="*/ 168247 h 918356"/>
              <a:gd name="connsiteX57" fmla="*/ 8715976 w 9517857"/>
              <a:gd name="connsiteY57" fmla="*/ 178374 h 918356"/>
              <a:gd name="connsiteX58" fmla="*/ 8778827 w 9517857"/>
              <a:gd name="connsiteY58" fmla="*/ 172936 h 918356"/>
              <a:gd name="connsiteX59" fmla="*/ 8855248 w 9517857"/>
              <a:gd name="connsiteY59" fmla="*/ 143149 h 918356"/>
              <a:gd name="connsiteX60" fmla="*/ 9010380 w 9517857"/>
              <a:gd name="connsiteY60" fmla="*/ 91891 h 918356"/>
              <a:gd name="connsiteX61" fmla="*/ 9110856 w 9517857"/>
              <a:gd name="connsiteY61" fmla="*/ 70997 h 918356"/>
              <a:gd name="connsiteX62" fmla="*/ 9268817 w 9517857"/>
              <a:gd name="connsiteY62" fmla="*/ 53082 h 918356"/>
              <a:gd name="connsiteX63" fmla="*/ 9316667 w 9517857"/>
              <a:gd name="connsiteY63" fmla="*/ 45047 h 918356"/>
              <a:gd name="connsiteX64" fmla="*/ 9428209 w 9517857"/>
              <a:gd name="connsiteY64" fmla="*/ 29923 h 918356"/>
              <a:gd name="connsiteX65" fmla="*/ 9488916 w 9517857"/>
              <a:gd name="connsiteY6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33497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736227 w 9517857"/>
              <a:gd name="connsiteY45" fmla="*/ 173216 h 918356"/>
              <a:gd name="connsiteX46" fmla="*/ 6977218 w 9517857"/>
              <a:gd name="connsiteY46" fmla="*/ 184289 h 918356"/>
              <a:gd name="connsiteX47" fmla="*/ 7065221 w 9517857"/>
              <a:gd name="connsiteY47" fmla="*/ 227531 h 918356"/>
              <a:gd name="connsiteX48" fmla="*/ 7358195 w 9517857"/>
              <a:gd name="connsiteY48" fmla="*/ 251740 h 918356"/>
              <a:gd name="connsiteX49" fmla="*/ 7599285 w 9517857"/>
              <a:gd name="connsiteY49" fmla="*/ 266021 h 918356"/>
              <a:gd name="connsiteX50" fmla="*/ 7644411 w 9517857"/>
              <a:gd name="connsiteY50" fmla="*/ 258986 h 918356"/>
              <a:gd name="connsiteX51" fmla="*/ 7965805 w 9517857"/>
              <a:gd name="connsiteY51" fmla="*/ 200355 h 918356"/>
              <a:gd name="connsiteX52" fmla="*/ 8147401 w 9517857"/>
              <a:gd name="connsiteY52" fmla="*/ 205617 h 918356"/>
              <a:gd name="connsiteX53" fmla="*/ 8256033 w 9517857"/>
              <a:gd name="connsiteY53" fmla="*/ 193713 h 918356"/>
              <a:gd name="connsiteX54" fmla="*/ 8614948 w 9517857"/>
              <a:gd name="connsiteY54" fmla="*/ 168247 h 918356"/>
              <a:gd name="connsiteX55" fmla="*/ 8715976 w 9517857"/>
              <a:gd name="connsiteY55" fmla="*/ 178374 h 918356"/>
              <a:gd name="connsiteX56" fmla="*/ 8778827 w 9517857"/>
              <a:gd name="connsiteY56" fmla="*/ 172936 h 918356"/>
              <a:gd name="connsiteX57" fmla="*/ 8855248 w 9517857"/>
              <a:gd name="connsiteY57" fmla="*/ 143149 h 918356"/>
              <a:gd name="connsiteX58" fmla="*/ 9010380 w 9517857"/>
              <a:gd name="connsiteY58" fmla="*/ 91891 h 918356"/>
              <a:gd name="connsiteX59" fmla="*/ 9110856 w 9517857"/>
              <a:gd name="connsiteY59" fmla="*/ 70997 h 918356"/>
              <a:gd name="connsiteX60" fmla="*/ 9268817 w 9517857"/>
              <a:gd name="connsiteY60" fmla="*/ 53082 h 918356"/>
              <a:gd name="connsiteX61" fmla="*/ 9316667 w 9517857"/>
              <a:gd name="connsiteY61" fmla="*/ 45047 h 918356"/>
              <a:gd name="connsiteX62" fmla="*/ 9428209 w 9517857"/>
              <a:gd name="connsiteY62" fmla="*/ 29923 h 918356"/>
              <a:gd name="connsiteX63" fmla="*/ 9488916 w 9517857"/>
              <a:gd name="connsiteY6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736227 w 9517857"/>
              <a:gd name="connsiteY45" fmla="*/ 173216 h 918356"/>
              <a:gd name="connsiteX46" fmla="*/ 6977218 w 9517857"/>
              <a:gd name="connsiteY46" fmla="*/ 184289 h 918356"/>
              <a:gd name="connsiteX47" fmla="*/ 7065221 w 9517857"/>
              <a:gd name="connsiteY47" fmla="*/ 227531 h 918356"/>
              <a:gd name="connsiteX48" fmla="*/ 7358195 w 9517857"/>
              <a:gd name="connsiteY48" fmla="*/ 251740 h 918356"/>
              <a:gd name="connsiteX49" fmla="*/ 7599285 w 9517857"/>
              <a:gd name="connsiteY49" fmla="*/ 266021 h 918356"/>
              <a:gd name="connsiteX50" fmla="*/ 7644411 w 9517857"/>
              <a:gd name="connsiteY50" fmla="*/ 258986 h 918356"/>
              <a:gd name="connsiteX51" fmla="*/ 7965805 w 9517857"/>
              <a:gd name="connsiteY51" fmla="*/ 200355 h 918356"/>
              <a:gd name="connsiteX52" fmla="*/ 8147401 w 9517857"/>
              <a:gd name="connsiteY52" fmla="*/ 205617 h 918356"/>
              <a:gd name="connsiteX53" fmla="*/ 8256033 w 9517857"/>
              <a:gd name="connsiteY53" fmla="*/ 193713 h 918356"/>
              <a:gd name="connsiteX54" fmla="*/ 8614948 w 9517857"/>
              <a:gd name="connsiteY54" fmla="*/ 168247 h 918356"/>
              <a:gd name="connsiteX55" fmla="*/ 8715976 w 9517857"/>
              <a:gd name="connsiteY55" fmla="*/ 178374 h 918356"/>
              <a:gd name="connsiteX56" fmla="*/ 8778827 w 9517857"/>
              <a:gd name="connsiteY56" fmla="*/ 172936 h 918356"/>
              <a:gd name="connsiteX57" fmla="*/ 8855248 w 9517857"/>
              <a:gd name="connsiteY57" fmla="*/ 143149 h 918356"/>
              <a:gd name="connsiteX58" fmla="*/ 9010380 w 9517857"/>
              <a:gd name="connsiteY58" fmla="*/ 91891 h 918356"/>
              <a:gd name="connsiteX59" fmla="*/ 9110856 w 9517857"/>
              <a:gd name="connsiteY59" fmla="*/ 70997 h 918356"/>
              <a:gd name="connsiteX60" fmla="*/ 9268817 w 9517857"/>
              <a:gd name="connsiteY60" fmla="*/ 53082 h 918356"/>
              <a:gd name="connsiteX61" fmla="*/ 9316667 w 9517857"/>
              <a:gd name="connsiteY61" fmla="*/ 45047 h 918356"/>
              <a:gd name="connsiteX62" fmla="*/ 9428209 w 9517857"/>
              <a:gd name="connsiteY62" fmla="*/ 29923 h 918356"/>
              <a:gd name="connsiteX63" fmla="*/ 9488916 w 9517857"/>
              <a:gd name="connsiteY6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17857" h="918356">
                <a:moveTo>
                  <a:pt x="9488916" y="0"/>
                </a:moveTo>
                <a:cubicBezTo>
                  <a:pt x="9488916" y="4"/>
                  <a:pt x="9517857" y="8"/>
                  <a:pt x="9517857" y="12"/>
                </a:cubicBezTo>
                <a:lnTo>
                  <a:pt x="9517857" y="918356"/>
                </a:lnTo>
                <a:lnTo>
                  <a:pt x="14604" y="918356"/>
                </a:lnTo>
                <a:lnTo>
                  <a:pt x="12841" y="917763"/>
                </a:lnTo>
                <a:cubicBezTo>
                  <a:pt x="4532" y="914864"/>
                  <a:pt x="-773" y="912807"/>
                  <a:pt x="93" y="912471"/>
                </a:cubicBezTo>
                <a:cubicBezTo>
                  <a:pt x="43787" y="896774"/>
                  <a:pt x="165164" y="876200"/>
                  <a:pt x="275005" y="823579"/>
                </a:cubicBezTo>
                <a:cubicBezTo>
                  <a:pt x="303983" y="822437"/>
                  <a:pt x="463362" y="797521"/>
                  <a:pt x="587824" y="798195"/>
                </a:cubicBezTo>
                <a:cubicBezTo>
                  <a:pt x="671820" y="782014"/>
                  <a:pt x="709249" y="756211"/>
                  <a:pt x="752936" y="742843"/>
                </a:cubicBezTo>
                <a:cubicBezTo>
                  <a:pt x="753143" y="742108"/>
                  <a:pt x="855524" y="731802"/>
                  <a:pt x="855732" y="731068"/>
                </a:cubicBezTo>
                <a:lnTo>
                  <a:pt x="901402" y="729045"/>
                </a:lnTo>
                <a:lnTo>
                  <a:pt x="930946" y="734046"/>
                </a:lnTo>
                <a:lnTo>
                  <a:pt x="986250" y="713530"/>
                </a:lnTo>
                <a:lnTo>
                  <a:pt x="1013752" y="713361"/>
                </a:lnTo>
                <a:lnTo>
                  <a:pt x="1142754" y="725374"/>
                </a:lnTo>
                <a:cubicBezTo>
                  <a:pt x="1161934" y="741488"/>
                  <a:pt x="1192998" y="730741"/>
                  <a:pt x="1218120" y="713280"/>
                </a:cubicBezTo>
                <a:cubicBezTo>
                  <a:pt x="1288137" y="728145"/>
                  <a:pt x="1441266" y="703136"/>
                  <a:pt x="1580688" y="693697"/>
                </a:cubicBezTo>
                <a:cubicBezTo>
                  <a:pt x="1690220" y="687940"/>
                  <a:pt x="1953329" y="686327"/>
                  <a:pt x="2054652" y="656648"/>
                </a:cubicBezTo>
                <a:cubicBezTo>
                  <a:pt x="2197919" y="640009"/>
                  <a:pt x="2242213" y="602231"/>
                  <a:pt x="2440292" y="593862"/>
                </a:cubicBezTo>
                <a:cubicBezTo>
                  <a:pt x="2498054" y="570795"/>
                  <a:pt x="2487814" y="582373"/>
                  <a:pt x="2547829" y="566150"/>
                </a:cubicBezTo>
                <a:cubicBezTo>
                  <a:pt x="2590063" y="560511"/>
                  <a:pt x="2663785" y="562604"/>
                  <a:pt x="2693698" y="560029"/>
                </a:cubicBezTo>
                <a:lnTo>
                  <a:pt x="2727306" y="550698"/>
                </a:lnTo>
                <a:cubicBezTo>
                  <a:pt x="2848692" y="554400"/>
                  <a:pt x="2958192" y="511095"/>
                  <a:pt x="3073635" y="491294"/>
                </a:cubicBezTo>
                <a:cubicBezTo>
                  <a:pt x="3106872" y="496624"/>
                  <a:pt x="3205785" y="487718"/>
                  <a:pt x="3222071" y="470559"/>
                </a:cubicBezTo>
                <a:cubicBezTo>
                  <a:pt x="3268071" y="460774"/>
                  <a:pt x="3306712" y="445937"/>
                  <a:pt x="3349632" y="432583"/>
                </a:cubicBezTo>
                <a:cubicBezTo>
                  <a:pt x="3395846" y="408723"/>
                  <a:pt x="3413121" y="424108"/>
                  <a:pt x="3479593" y="390437"/>
                </a:cubicBezTo>
                <a:cubicBezTo>
                  <a:pt x="3529028" y="395323"/>
                  <a:pt x="3558345" y="374635"/>
                  <a:pt x="3651428" y="361807"/>
                </a:cubicBezTo>
                <a:cubicBezTo>
                  <a:pt x="3712185" y="356842"/>
                  <a:pt x="3797071" y="361397"/>
                  <a:pt x="3844133" y="360648"/>
                </a:cubicBezTo>
                <a:cubicBezTo>
                  <a:pt x="3874763" y="358421"/>
                  <a:pt x="3894424" y="355381"/>
                  <a:pt x="3933803" y="357315"/>
                </a:cubicBezTo>
                <a:cubicBezTo>
                  <a:pt x="4070513" y="389944"/>
                  <a:pt x="4159924" y="363190"/>
                  <a:pt x="4266740" y="361454"/>
                </a:cubicBezTo>
                <a:cubicBezTo>
                  <a:pt x="4363217" y="355226"/>
                  <a:pt x="4418727" y="331705"/>
                  <a:pt x="4512664" y="319948"/>
                </a:cubicBezTo>
                <a:cubicBezTo>
                  <a:pt x="4570011" y="315138"/>
                  <a:pt x="4557768" y="315381"/>
                  <a:pt x="4616423" y="290914"/>
                </a:cubicBezTo>
                <a:cubicBezTo>
                  <a:pt x="4661524" y="279000"/>
                  <a:pt x="4734615" y="256339"/>
                  <a:pt x="4783273" y="248463"/>
                </a:cubicBezTo>
                <a:cubicBezTo>
                  <a:pt x="4821293" y="243604"/>
                  <a:pt x="4827846" y="257317"/>
                  <a:pt x="4908371" y="243659"/>
                </a:cubicBezTo>
                <a:cubicBezTo>
                  <a:pt x="4986658" y="247358"/>
                  <a:pt x="5178049" y="283488"/>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08968" y="179307"/>
                  <a:pt x="5723211" y="165860"/>
                  <a:pt x="5826043" y="148073"/>
                </a:cubicBezTo>
                <a:cubicBezTo>
                  <a:pt x="5943127" y="133166"/>
                  <a:pt x="5887129" y="193078"/>
                  <a:pt x="6007627" y="147126"/>
                </a:cubicBezTo>
                <a:cubicBezTo>
                  <a:pt x="6068978" y="147742"/>
                  <a:pt x="6148527" y="146022"/>
                  <a:pt x="6194152" y="151772"/>
                </a:cubicBezTo>
                <a:cubicBezTo>
                  <a:pt x="6222009" y="167972"/>
                  <a:pt x="6263706" y="156680"/>
                  <a:pt x="6281379" y="181626"/>
                </a:cubicBezTo>
                <a:cubicBezTo>
                  <a:pt x="6323773" y="183727"/>
                  <a:pt x="6445146" y="170059"/>
                  <a:pt x="6489033" y="167648"/>
                </a:cubicBezTo>
                <a:cubicBezTo>
                  <a:pt x="6545473" y="165758"/>
                  <a:pt x="6493438" y="156983"/>
                  <a:pt x="6544700" y="167161"/>
                </a:cubicBezTo>
                <a:cubicBezTo>
                  <a:pt x="6608542" y="169179"/>
                  <a:pt x="6633758" y="161125"/>
                  <a:pt x="6736227" y="173216"/>
                </a:cubicBezTo>
                <a:cubicBezTo>
                  <a:pt x="6813963" y="164284"/>
                  <a:pt x="6888143" y="181296"/>
                  <a:pt x="6977218" y="184289"/>
                </a:cubicBezTo>
                <a:cubicBezTo>
                  <a:pt x="7040424" y="188318"/>
                  <a:pt x="7001725" y="216289"/>
                  <a:pt x="7065221" y="227531"/>
                </a:cubicBezTo>
                <a:cubicBezTo>
                  <a:pt x="7128717" y="238773"/>
                  <a:pt x="7283197" y="241480"/>
                  <a:pt x="7358195" y="251740"/>
                </a:cubicBezTo>
                <a:cubicBezTo>
                  <a:pt x="7482863" y="251440"/>
                  <a:pt x="7483241" y="278242"/>
                  <a:pt x="7599285" y="266021"/>
                </a:cubicBezTo>
                <a:cubicBezTo>
                  <a:pt x="7611616" y="262940"/>
                  <a:pt x="7602325" y="281791"/>
                  <a:pt x="7644411" y="258986"/>
                </a:cubicBezTo>
                <a:cubicBezTo>
                  <a:pt x="7708470" y="261472"/>
                  <a:pt x="7881974" y="209250"/>
                  <a:pt x="7965805" y="200355"/>
                </a:cubicBezTo>
                <a:cubicBezTo>
                  <a:pt x="8039440" y="223688"/>
                  <a:pt x="8063651" y="191475"/>
                  <a:pt x="8147401" y="205617"/>
                </a:cubicBezTo>
                <a:cubicBezTo>
                  <a:pt x="8166453" y="196610"/>
                  <a:pt x="8225048" y="207099"/>
                  <a:pt x="8256033" y="193713"/>
                </a:cubicBezTo>
                <a:cubicBezTo>
                  <a:pt x="8333957" y="187485"/>
                  <a:pt x="8410522" y="174161"/>
                  <a:pt x="8614948" y="168247"/>
                </a:cubicBezTo>
                <a:cubicBezTo>
                  <a:pt x="8643157" y="173528"/>
                  <a:pt x="8664949" y="183631"/>
                  <a:pt x="8715976" y="178374"/>
                </a:cubicBezTo>
                <a:cubicBezTo>
                  <a:pt x="8737194" y="188216"/>
                  <a:pt x="8738009" y="189511"/>
                  <a:pt x="8778827" y="172936"/>
                </a:cubicBezTo>
                <a:cubicBezTo>
                  <a:pt x="8806309" y="165993"/>
                  <a:pt x="8813197" y="165802"/>
                  <a:pt x="8855248" y="143149"/>
                </a:cubicBezTo>
                <a:cubicBezTo>
                  <a:pt x="8915094" y="111285"/>
                  <a:pt x="8990027" y="124198"/>
                  <a:pt x="9010380" y="91891"/>
                </a:cubicBezTo>
                <a:cubicBezTo>
                  <a:pt x="9027103" y="89553"/>
                  <a:pt x="9092266" y="72386"/>
                  <a:pt x="9110856" y="70997"/>
                </a:cubicBezTo>
                <a:cubicBezTo>
                  <a:pt x="9153978" y="71359"/>
                  <a:pt x="9209809" y="53285"/>
                  <a:pt x="9268817" y="53082"/>
                </a:cubicBezTo>
                <a:cubicBezTo>
                  <a:pt x="9279136" y="58888"/>
                  <a:pt x="9292736" y="36520"/>
                  <a:pt x="9316667" y="45047"/>
                </a:cubicBezTo>
                <a:cubicBezTo>
                  <a:pt x="9352186" y="45862"/>
                  <a:pt x="9390008" y="39799"/>
                  <a:pt x="9428209" y="29923"/>
                </a:cubicBezTo>
                <a:lnTo>
                  <a:pt x="9488916" y="0"/>
                </a:lnTo>
                <a:close/>
              </a:path>
            </a:pathLst>
          </a:custGeom>
          <a:blipFill>
            <a:blip r:embed="rId3"/>
            <a:tile tx="0" ty="0" sx="70000" sy="7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49F5A1-D3B4-6EBA-B009-A36D2FD93670}"/>
              </a:ext>
            </a:extLst>
          </p:cNvPr>
          <p:cNvSpPr>
            <a:spLocks noGrp="1"/>
          </p:cNvSpPr>
          <p:nvPr>
            <p:ph type="ctrTitle"/>
          </p:nvPr>
        </p:nvSpPr>
        <p:spPr>
          <a:xfrm>
            <a:off x="518277" y="236118"/>
            <a:ext cx="4560795" cy="767569"/>
          </a:xfrm>
        </p:spPr>
        <p:txBody>
          <a:bodyPr anchor="ctr">
            <a:normAutofit/>
          </a:bodyPr>
          <a:lstStyle/>
          <a:p>
            <a:r>
              <a:rPr lang="en-US" sz="4000" dirty="0"/>
              <a:t>RESULT</a:t>
            </a:r>
          </a:p>
        </p:txBody>
      </p:sp>
      <p:pic>
        <p:nvPicPr>
          <p:cNvPr id="3" name="Picture 2" descr="A blue rectangular object with a rainbow colored rectangle&#10;&#10;Description automatically generated">
            <a:extLst>
              <a:ext uri="{FF2B5EF4-FFF2-40B4-BE49-F238E27FC236}">
                <a16:creationId xmlns:a16="http://schemas.microsoft.com/office/drawing/2014/main" id="{C806FB7F-84AA-F93F-3FB5-1C65953EA713}"/>
              </a:ext>
            </a:extLst>
          </p:cNvPr>
          <p:cNvPicPr>
            <a:picLocks noChangeAspect="1"/>
          </p:cNvPicPr>
          <p:nvPr/>
        </p:nvPicPr>
        <p:blipFill>
          <a:blip r:embed="rId4"/>
          <a:srcRect l="774" t="1234" r="387" b="1029"/>
          <a:stretch/>
        </p:blipFill>
        <p:spPr>
          <a:xfrm>
            <a:off x="603780" y="1265238"/>
            <a:ext cx="10825597" cy="5026055"/>
          </a:xfrm>
          <a:prstGeom prst="rect">
            <a:avLst/>
          </a:prstGeom>
        </p:spPr>
      </p:pic>
    </p:spTree>
    <p:extLst>
      <p:ext uri="{BB962C8B-B14F-4D97-AF65-F5344CB8AC3E}">
        <p14:creationId xmlns:p14="http://schemas.microsoft.com/office/powerpoint/2010/main" val="1840940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utment Images – Browse 17,573 Stock Photos, Vectors, and Video | Adobe  Stock">
            <a:extLst>
              <a:ext uri="{FF2B5EF4-FFF2-40B4-BE49-F238E27FC236}">
                <a16:creationId xmlns:a16="http://schemas.microsoft.com/office/drawing/2014/main" id="{AA70D0AE-A019-28DB-5EC3-E289177542F7}"/>
              </a:ext>
            </a:extLst>
          </p:cNvPr>
          <p:cNvPicPr>
            <a:picLocks noChangeAspect="1"/>
          </p:cNvPicPr>
          <p:nvPr/>
        </p:nvPicPr>
        <p:blipFill>
          <a:blip r:embed="rId2">
            <a:alphaModFix amt="50000"/>
          </a:blip>
          <a:stretch>
            <a:fillRect/>
          </a:stretch>
        </p:blipFill>
        <p:spPr>
          <a:xfrm flipH="1">
            <a:off x="6090765" y="2380"/>
            <a:ext cx="6101049" cy="6860102"/>
          </a:xfrm>
          <a:prstGeom prst="rect">
            <a:avLst/>
          </a:prstGeom>
        </p:spPr>
      </p:pic>
      <p:sp useBgFill="1">
        <p:nvSpPr>
          <p:cNvPr id="16" name="Rectangle 15" hidden="1">
            <a:extLst>
              <a:ext uri="{FF2B5EF4-FFF2-40B4-BE49-F238E27FC236}">
                <a16:creationId xmlns:a16="http://schemas.microsoft.com/office/drawing/2014/main" id="{0D62E216-74AA-4F99-82B7-C38E49015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hidden="1">
            <a:extLst>
              <a:ext uri="{FF2B5EF4-FFF2-40B4-BE49-F238E27FC236}">
                <a16:creationId xmlns:a16="http://schemas.microsoft.com/office/drawing/2014/main" id="{013A83A9-D622-44F4-98DB-A8E46D83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2"/>
            <a:ext cx="9961850" cy="1766326"/>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366876 w 9517857"/>
              <a:gd name="connsiteY86" fmla="*/ 248468 h 918356"/>
              <a:gd name="connsiteX87" fmla="*/ 7565449 w 9517857"/>
              <a:gd name="connsiteY87" fmla="*/ 258950 h 918356"/>
              <a:gd name="connsiteX88" fmla="*/ 7599285 w 9517857"/>
              <a:gd name="connsiteY88" fmla="*/ 266021 h 918356"/>
              <a:gd name="connsiteX89" fmla="*/ 7644411 w 9517857"/>
              <a:gd name="connsiteY89" fmla="*/ 258986 h 918356"/>
              <a:gd name="connsiteX90" fmla="*/ 7825110 w 9517857"/>
              <a:gd name="connsiteY90" fmla="*/ 229109 h 918356"/>
              <a:gd name="connsiteX91" fmla="*/ 7965804 w 9517857"/>
              <a:gd name="connsiteY91" fmla="*/ 190545 h 918356"/>
              <a:gd name="connsiteX92" fmla="*/ 8147401 w 9517857"/>
              <a:gd name="connsiteY92" fmla="*/ 205617 h 918356"/>
              <a:gd name="connsiteX93" fmla="*/ 8256033 w 9517857"/>
              <a:gd name="connsiteY93" fmla="*/ 193713 h 918356"/>
              <a:gd name="connsiteX94" fmla="*/ 8410677 w 9517857"/>
              <a:gd name="connsiteY94" fmla="*/ 172167 h 918356"/>
              <a:gd name="connsiteX95" fmla="*/ 8617841 w 9517857"/>
              <a:gd name="connsiteY95" fmla="*/ 155167 h 918356"/>
              <a:gd name="connsiteX96" fmla="*/ 8715976 w 9517857"/>
              <a:gd name="connsiteY96" fmla="*/ 178374 h 918356"/>
              <a:gd name="connsiteX97" fmla="*/ 8778827 w 9517857"/>
              <a:gd name="connsiteY97" fmla="*/ 172936 h 918356"/>
              <a:gd name="connsiteX98" fmla="*/ 8840778 w 9517857"/>
              <a:gd name="connsiteY98" fmla="*/ 143149 h 918356"/>
              <a:gd name="connsiteX99" fmla="*/ 9010380 w 9517857"/>
              <a:gd name="connsiteY99" fmla="*/ 91891 h 918356"/>
              <a:gd name="connsiteX100" fmla="*/ 9110856 w 9517857"/>
              <a:gd name="connsiteY100" fmla="*/ 70997 h 918356"/>
              <a:gd name="connsiteX101" fmla="*/ 9268817 w 9517857"/>
              <a:gd name="connsiteY101" fmla="*/ 53082 h 918356"/>
              <a:gd name="connsiteX102" fmla="*/ 9316667 w 9517857"/>
              <a:gd name="connsiteY102" fmla="*/ 45047 h 918356"/>
              <a:gd name="connsiteX103" fmla="*/ 9428209 w 9517857"/>
              <a:gd name="connsiteY103" fmla="*/ 29923 h 918356"/>
              <a:gd name="connsiteX104" fmla="*/ 9517856 w 9517857"/>
              <a:gd name="connsiteY104"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01402 w 9517857"/>
              <a:gd name="connsiteY21" fmla="*/ 72904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366876 w 9517857"/>
              <a:gd name="connsiteY86" fmla="*/ 248468 h 918356"/>
              <a:gd name="connsiteX87" fmla="*/ 7565449 w 9517857"/>
              <a:gd name="connsiteY87" fmla="*/ 258950 h 918356"/>
              <a:gd name="connsiteX88" fmla="*/ 7599285 w 9517857"/>
              <a:gd name="connsiteY88" fmla="*/ 266021 h 918356"/>
              <a:gd name="connsiteX89" fmla="*/ 7644411 w 9517857"/>
              <a:gd name="connsiteY89" fmla="*/ 258986 h 918356"/>
              <a:gd name="connsiteX90" fmla="*/ 7825110 w 9517857"/>
              <a:gd name="connsiteY90" fmla="*/ 229109 h 918356"/>
              <a:gd name="connsiteX91" fmla="*/ 7965804 w 9517857"/>
              <a:gd name="connsiteY91" fmla="*/ 190545 h 918356"/>
              <a:gd name="connsiteX92" fmla="*/ 8147401 w 9517857"/>
              <a:gd name="connsiteY92" fmla="*/ 205617 h 918356"/>
              <a:gd name="connsiteX93" fmla="*/ 8256033 w 9517857"/>
              <a:gd name="connsiteY93" fmla="*/ 193713 h 918356"/>
              <a:gd name="connsiteX94" fmla="*/ 8410677 w 9517857"/>
              <a:gd name="connsiteY94" fmla="*/ 172167 h 918356"/>
              <a:gd name="connsiteX95" fmla="*/ 8617841 w 9517857"/>
              <a:gd name="connsiteY95" fmla="*/ 155167 h 918356"/>
              <a:gd name="connsiteX96" fmla="*/ 8715976 w 9517857"/>
              <a:gd name="connsiteY96" fmla="*/ 178374 h 918356"/>
              <a:gd name="connsiteX97" fmla="*/ 8778827 w 9517857"/>
              <a:gd name="connsiteY97" fmla="*/ 172936 h 918356"/>
              <a:gd name="connsiteX98" fmla="*/ 8840778 w 9517857"/>
              <a:gd name="connsiteY98" fmla="*/ 143149 h 918356"/>
              <a:gd name="connsiteX99" fmla="*/ 9010380 w 9517857"/>
              <a:gd name="connsiteY99" fmla="*/ 91891 h 918356"/>
              <a:gd name="connsiteX100" fmla="*/ 9110856 w 9517857"/>
              <a:gd name="connsiteY100" fmla="*/ 70997 h 918356"/>
              <a:gd name="connsiteX101" fmla="*/ 9268817 w 9517857"/>
              <a:gd name="connsiteY101" fmla="*/ 53082 h 918356"/>
              <a:gd name="connsiteX102" fmla="*/ 9316667 w 9517857"/>
              <a:gd name="connsiteY102" fmla="*/ 45047 h 918356"/>
              <a:gd name="connsiteX103" fmla="*/ 9428209 w 9517857"/>
              <a:gd name="connsiteY103" fmla="*/ 29923 h 918356"/>
              <a:gd name="connsiteX104" fmla="*/ 9517856 w 9517857"/>
              <a:gd name="connsiteY104"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13545 w 9517857"/>
              <a:gd name="connsiteY50" fmla="*/ 34423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60110 w 9517857"/>
              <a:gd name="connsiteY47" fmla="*/ 348726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66876 w 9517857"/>
              <a:gd name="connsiteY85" fmla="*/ 248468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326401 h 996838"/>
              <a:gd name="connsiteX1" fmla="*/ 4689051 w 9517857"/>
              <a:gd name="connsiteY1" fmla="*/ 329450 h 996838"/>
              <a:gd name="connsiteX2" fmla="*/ 4687244 w 9517857"/>
              <a:gd name="connsiteY2" fmla="*/ 329780 h 996838"/>
              <a:gd name="connsiteX3" fmla="*/ 4686423 w 9517857"/>
              <a:gd name="connsiteY3" fmla="*/ 326401 h 996838"/>
              <a:gd name="connsiteX4" fmla="*/ 4685225 w 9517857"/>
              <a:gd name="connsiteY4" fmla="*/ 325012 h 996838"/>
              <a:gd name="connsiteX5" fmla="*/ 4686133 w 9517857"/>
              <a:gd name="connsiteY5" fmla="*/ 325209 h 996838"/>
              <a:gd name="connsiteX6" fmla="*/ 4686423 w 9517857"/>
              <a:gd name="connsiteY6" fmla="*/ 326401 h 996838"/>
              <a:gd name="connsiteX7" fmla="*/ 4685225 w 9517857"/>
              <a:gd name="connsiteY7" fmla="*/ 325012 h 996838"/>
              <a:gd name="connsiteX8" fmla="*/ 9517856 w 9517857"/>
              <a:gd name="connsiteY8" fmla="*/ 0 h 996838"/>
              <a:gd name="connsiteX9" fmla="*/ 9517857 w 9517857"/>
              <a:gd name="connsiteY9" fmla="*/ 78494 h 996838"/>
              <a:gd name="connsiteX10" fmla="*/ 9517857 w 9517857"/>
              <a:gd name="connsiteY10" fmla="*/ 996838 h 996838"/>
              <a:gd name="connsiteX11" fmla="*/ 14604 w 9517857"/>
              <a:gd name="connsiteY11" fmla="*/ 996838 h 996838"/>
              <a:gd name="connsiteX12" fmla="*/ 12841 w 9517857"/>
              <a:gd name="connsiteY12" fmla="*/ 996245 h 996838"/>
              <a:gd name="connsiteX13" fmla="*/ 93 w 9517857"/>
              <a:gd name="connsiteY13" fmla="*/ 990953 h 996838"/>
              <a:gd name="connsiteX14" fmla="*/ 58674 w 9517857"/>
              <a:gd name="connsiteY14" fmla="*/ 968804 h 996838"/>
              <a:gd name="connsiteX15" fmla="*/ 275005 w 9517857"/>
              <a:gd name="connsiteY15" fmla="*/ 885711 h 996838"/>
              <a:gd name="connsiteX16" fmla="*/ 587824 w 9517857"/>
              <a:gd name="connsiteY16" fmla="*/ 876677 h 996838"/>
              <a:gd name="connsiteX17" fmla="*/ 727985 w 9517857"/>
              <a:gd name="connsiteY17" fmla="*/ 798308 h 996838"/>
              <a:gd name="connsiteX18" fmla="*/ 778982 w 9517857"/>
              <a:gd name="connsiteY18" fmla="*/ 788624 h 996838"/>
              <a:gd name="connsiteX19" fmla="*/ 849944 w 9517857"/>
              <a:gd name="connsiteY19" fmla="*/ 796469 h 996838"/>
              <a:gd name="connsiteX20" fmla="*/ 901402 w 9517857"/>
              <a:gd name="connsiteY20" fmla="*/ 807527 h 996838"/>
              <a:gd name="connsiteX21" fmla="*/ 930946 w 9517857"/>
              <a:gd name="connsiteY21" fmla="*/ 812528 h 996838"/>
              <a:gd name="connsiteX22" fmla="*/ 986250 w 9517857"/>
              <a:gd name="connsiteY22" fmla="*/ 792012 h 996838"/>
              <a:gd name="connsiteX23" fmla="*/ 1013752 w 9517857"/>
              <a:gd name="connsiteY23" fmla="*/ 791843 h 996838"/>
              <a:gd name="connsiteX24" fmla="*/ 1023734 w 9517857"/>
              <a:gd name="connsiteY24" fmla="*/ 797053 h 996838"/>
              <a:gd name="connsiteX25" fmla="*/ 1063207 w 9517857"/>
              <a:gd name="connsiteY25" fmla="*/ 794133 h 996838"/>
              <a:gd name="connsiteX26" fmla="*/ 1081980 w 9517857"/>
              <a:gd name="connsiteY26" fmla="*/ 816937 h 996838"/>
              <a:gd name="connsiteX27" fmla="*/ 1218120 w 9517857"/>
              <a:gd name="connsiteY27" fmla="*/ 791762 h 996838"/>
              <a:gd name="connsiteX28" fmla="*/ 1397459 w 9517857"/>
              <a:gd name="connsiteY28" fmla="*/ 769672 h 996838"/>
              <a:gd name="connsiteX29" fmla="*/ 1580688 w 9517857"/>
              <a:gd name="connsiteY29" fmla="*/ 772179 h 996838"/>
              <a:gd name="connsiteX30" fmla="*/ 1772334 w 9517857"/>
              <a:gd name="connsiteY30" fmla="*/ 789122 h 996838"/>
              <a:gd name="connsiteX31" fmla="*/ 2002561 w 9517857"/>
              <a:gd name="connsiteY31" fmla="*/ 738399 h 996838"/>
              <a:gd name="connsiteX32" fmla="*/ 2135144 w 9517857"/>
              <a:gd name="connsiteY32" fmla="*/ 714983 h 996838"/>
              <a:gd name="connsiteX33" fmla="*/ 2440292 w 9517857"/>
              <a:gd name="connsiteY33" fmla="*/ 672344 h 996838"/>
              <a:gd name="connsiteX34" fmla="*/ 2547829 w 9517857"/>
              <a:gd name="connsiteY34" fmla="*/ 644632 h 996838"/>
              <a:gd name="connsiteX35" fmla="*/ 2658055 w 9517857"/>
              <a:gd name="connsiteY35" fmla="*/ 657209 h 996838"/>
              <a:gd name="connsiteX36" fmla="*/ 2693698 w 9517857"/>
              <a:gd name="connsiteY36" fmla="*/ 638511 h 996838"/>
              <a:gd name="connsiteX37" fmla="*/ 2699673 w 9517857"/>
              <a:gd name="connsiteY37" fmla="*/ 634882 h 996838"/>
              <a:gd name="connsiteX38" fmla="*/ 2727306 w 9517857"/>
              <a:gd name="connsiteY38" fmla="*/ 629180 h 996838"/>
              <a:gd name="connsiteX39" fmla="*/ 2730451 w 9517857"/>
              <a:gd name="connsiteY39" fmla="*/ 616540 h 996838"/>
              <a:gd name="connsiteX40" fmla="*/ 2768713 w 9517857"/>
              <a:gd name="connsiteY40" fmla="*/ 600057 h 996838"/>
              <a:gd name="connsiteX41" fmla="*/ 2820868 w 9517857"/>
              <a:gd name="connsiteY41" fmla="*/ 592642 h 996838"/>
              <a:gd name="connsiteX42" fmla="*/ 3073635 w 9517857"/>
              <a:gd name="connsiteY42" fmla="*/ 569776 h 996838"/>
              <a:gd name="connsiteX43" fmla="*/ 3222071 w 9517857"/>
              <a:gd name="connsiteY43" fmla="*/ 549041 h 996838"/>
              <a:gd name="connsiteX44" fmla="*/ 3274069 w 9517857"/>
              <a:gd name="connsiteY44" fmla="*/ 530087 h 996838"/>
              <a:gd name="connsiteX45" fmla="*/ 3349632 w 9517857"/>
              <a:gd name="connsiteY45" fmla="*/ 511065 h 996838"/>
              <a:gd name="connsiteX46" fmla="*/ 3479593 w 9517857"/>
              <a:gd name="connsiteY46" fmla="*/ 468919 h 996838"/>
              <a:gd name="connsiteX47" fmla="*/ 3651428 w 9517857"/>
              <a:gd name="connsiteY47" fmla="*/ 440289 h 996838"/>
              <a:gd name="connsiteX48" fmla="*/ 3750023 w 9517857"/>
              <a:gd name="connsiteY48" fmla="*/ 449160 h 996838"/>
              <a:gd name="connsiteX49" fmla="*/ 3844133 w 9517857"/>
              <a:gd name="connsiteY49" fmla="*/ 439130 h 996838"/>
              <a:gd name="connsiteX50" fmla="*/ 3933803 w 9517857"/>
              <a:gd name="connsiteY50" fmla="*/ 435797 h 996838"/>
              <a:gd name="connsiteX51" fmla="*/ 4266740 w 9517857"/>
              <a:gd name="connsiteY51" fmla="*/ 439936 h 996838"/>
              <a:gd name="connsiteX52" fmla="*/ 4430770 w 9517857"/>
              <a:gd name="connsiteY52" fmla="*/ 421125 h 996838"/>
              <a:gd name="connsiteX53" fmla="*/ 4512664 w 9517857"/>
              <a:gd name="connsiteY53" fmla="*/ 398430 h 996838"/>
              <a:gd name="connsiteX54" fmla="*/ 4616423 w 9517857"/>
              <a:gd name="connsiteY54" fmla="*/ 369396 h 996838"/>
              <a:gd name="connsiteX55" fmla="*/ 4691675 w 9517857"/>
              <a:gd name="connsiteY55" fmla="*/ 332493 h 996838"/>
              <a:gd name="connsiteX56" fmla="*/ 4689051 w 9517857"/>
              <a:gd name="connsiteY56" fmla="*/ 329450 h 996838"/>
              <a:gd name="connsiteX57" fmla="*/ 4719994 w 9517857"/>
              <a:gd name="connsiteY57" fmla="*/ 323789 h 996838"/>
              <a:gd name="connsiteX58" fmla="*/ 4752894 w 9517857"/>
              <a:gd name="connsiteY58" fmla="*/ 318357 h 996838"/>
              <a:gd name="connsiteX59" fmla="*/ 4769329 w 9517857"/>
              <a:gd name="connsiteY59" fmla="*/ 312067 h 996838"/>
              <a:gd name="connsiteX60" fmla="*/ 4775634 w 9517857"/>
              <a:gd name="connsiteY60" fmla="*/ 312545 h 996838"/>
              <a:gd name="connsiteX61" fmla="*/ 4790452 w 9517857"/>
              <a:gd name="connsiteY61" fmla="*/ 312054 h 996838"/>
              <a:gd name="connsiteX62" fmla="*/ 4789062 w 9517857"/>
              <a:gd name="connsiteY62" fmla="*/ 320406 h 996838"/>
              <a:gd name="connsiteX63" fmla="*/ 4827826 w 9517857"/>
              <a:gd name="connsiteY63" fmla="*/ 325459 h 996838"/>
              <a:gd name="connsiteX64" fmla="*/ 4892569 w 9517857"/>
              <a:gd name="connsiteY64" fmla="*/ 328415 h 996838"/>
              <a:gd name="connsiteX65" fmla="*/ 4896611 w 9517857"/>
              <a:gd name="connsiteY65" fmla="*/ 318930 h 996838"/>
              <a:gd name="connsiteX66" fmla="*/ 4917286 w 9517857"/>
              <a:gd name="connsiteY66" fmla="*/ 322141 h 996838"/>
              <a:gd name="connsiteX67" fmla="*/ 4981173 w 9517857"/>
              <a:gd name="connsiteY67" fmla="*/ 325585 h 996838"/>
              <a:gd name="connsiteX68" fmla="*/ 5060397 w 9517857"/>
              <a:gd name="connsiteY68" fmla="*/ 342170 h 996838"/>
              <a:gd name="connsiteX69" fmla="*/ 5252996 w 9517857"/>
              <a:gd name="connsiteY69" fmla="*/ 349137 h 996838"/>
              <a:gd name="connsiteX70" fmla="*/ 5358056 w 9517857"/>
              <a:gd name="connsiteY70" fmla="*/ 325730 h 996838"/>
              <a:gd name="connsiteX71" fmla="*/ 5426496 w 9517857"/>
              <a:gd name="connsiteY71" fmla="*/ 313624 h 996838"/>
              <a:gd name="connsiteX72" fmla="*/ 5497161 w 9517857"/>
              <a:gd name="connsiteY72" fmla="*/ 307290 h 996838"/>
              <a:gd name="connsiteX73" fmla="*/ 5826043 w 9517857"/>
              <a:gd name="connsiteY73" fmla="*/ 226555 h 996838"/>
              <a:gd name="connsiteX74" fmla="*/ 6013415 w 9517857"/>
              <a:gd name="connsiteY74" fmla="*/ 215798 h 996838"/>
              <a:gd name="connsiteX75" fmla="*/ 6080994 w 9517857"/>
              <a:gd name="connsiteY75" fmla="*/ 221420 h 996838"/>
              <a:gd name="connsiteX76" fmla="*/ 6194152 w 9517857"/>
              <a:gd name="connsiteY76" fmla="*/ 230254 h 996838"/>
              <a:gd name="connsiteX77" fmla="*/ 6281379 w 9517857"/>
              <a:gd name="connsiteY77" fmla="*/ 260108 h 996838"/>
              <a:gd name="connsiteX78" fmla="*/ 6374947 w 9517857"/>
              <a:gd name="connsiteY78" fmla="*/ 258281 h 996838"/>
              <a:gd name="connsiteX79" fmla="*/ 6448518 w 9517857"/>
              <a:gd name="connsiteY79" fmla="*/ 242860 h 996838"/>
              <a:gd name="connsiteX80" fmla="*/ 6544700 w 9517857"/>
              <a:gd name="connsiteY80" fmla="*/ 245643 h 996838"/>
              <a:gd name="connsiteX81" fmla="*/ 6648353 w 9517857"/>
              <a:gd name="connsiteY81" fmla="*/ 250732 h 996838"/>
              <a:gd name="connsiteX82" fmla="*/ 6736227 w 9517857"/>
              <a:gd name="connsiteY82" fmla="*/ 251698 h 996838"/>
              <a:gd name="connsiteX83" fmla="*/ 6977218 w 9517857"/>
              <a:gd name="connsiteY83" fmla="*/ 262771 h 996838"/>
              <a:gd name="connsiteX84" fmla="*/ 7065221 w 9517857"/>
              <a:gd name="connsiteY84" fmla="*/ 306013 h 996838"/>
              <a:gd name="connsiteX85" fmla="*/ 7358195 w 9517857"/>
              <a:gd name="connsiteY85" fmla="*/ 330222 h 996838"/>
              <a:gd name="connsiteX86" fmla="*/ 7565449 w 9517857"/>
              <a:gd name="connsiteY86" fmla="*/ 337432 h 996838"/>
              <a:gd name="connsiteX87" fmla="*/ 7599285 w 9517857"/>
              <a:gd name="connsiteY87" fmla="*/ 344503 h 996838"/>
              <a:gd name="connsiteX88" fmla="*/ 7644411 w 9517857"/>
              <a:gd name="connsiteY88" fmla="*/ 337468 h 996838"/>
              <a:gd name="connsiteX89" fmla="*/ 7825110 w 9517857"/>
              <a:gd name="connsiteY89" fmla="*/ 307591 h 996838"/>
              <a:gd name="connsiteX90" fmla="*/ 7965805 w 9517857"/>
              <a:gd name="connsiteY90" fmla="*/ 278837 h 996838"/>
              <a:gd name="connsiteX91" fmla="*/ 8147401 w 9517857"/>
              <a:gd name="connsiteY91" fmla="*/ 284099 h 996838"/>
              <a:gd name="connsiteX92" fmla="*/ 8256033 w 9517857"/>
              <a:gd name="connsiteY92" fmla="*/ 272195 h 996838"/>
              <a:gd name="connsiteX93" fmla="*/ 8410677 w 9517857"/>
              <a:gd name="connsiteY93" fmla="*/ 250649 h 996838"/>
              <a:gd name="connsiteX94" fmla="*/ 8617841 w 9517857"/>
              <a:gd name="connsiteY94" fmla="*/ 233649 h 996838"/>
              <a:gd name="connsiteX95" fmla="*/ 8715976 w 9517857"/>
              <a:gd name="connsiteY95" fmla="*/ 256856 h 996838"/>
              <a:gd name="connsiteX96" fmla="*/ 8778827 w 9517857"/>
              <a:gd name="connsiteY96" fmla="*/ 251418 h 996838"/>
              <a:gd name="connsiteX97" fmla="*/ 8840778 w 9517857"/>
              <a:gd name="connsiteY97" fmla="*/ 221631 h 996838"/>
              <a:gd name="connsiteX98" fmla="*/ 9010380 w 9517857"/>
              <a:gd name="connsiteY98" fmla="*/ 170373 h 996838"/>
              <a:gd name="connsiteX99" fmla="*/ 9110856 w 9517857"/>
              <a:gd name="connsiteY99" fmla="*/ 149479 h 996838"/>
              <a:gd name="connsiteX100" fmla="*/ 9268817 w 9517857"/>
              <a:gd name="connsiteY100" fmla="*/ 131564 h 996838"/>
              <a:gd name="connsiteX101" fmla="*/ 9316667 w 9517857"/>
              <a:gd name="connsiteY101" fmla="*/ 123529 h 996838"/>
              <a:gd name="connsiteX102" fmla="*/ 9428209 w 9517857"/>
              <a:gd name="connsiteY102" fmla="*/ 108405 h 996838"/>
              <a:gd name="connsiteX103" fmla="*/ 9517856 w 9517857"/>
              <a:gd name="connsiteY103" fmla="*/ 0 h 996838"/>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48891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789062 w 9517857"/>
              <a:gd name="connsiteY62" fmla="*/ 241924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48891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48891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727985 w 9517857"/>
              <a:gd name="connsiteY17" fmla="*/ 719826 h 918356"/>
              <a:gd name="connsiteX18" fmla="*/ 778982 w 9517857"/>
              <a:gd name="connsiteY18" fmla="*/ 710142 h 918356"/>
              <a:gd name="connsiteX19" fmla="*/ 849944 w 9517857"/>
              <a:gd name="connsiteY19" fmla="*/ 717987 h 918356"/>
              <a:gd name="connsiteX20" fmla="*/ 901402 w 9517857"/>
              <a:gd name="connsiteY20" fmla="*/ 729045 h 918356"/>
              <a:gd name="connsiteX21" fmla="*/ 930946 w 9517857"/>
              <a:gd name="connsiteY21" fmla="*/ 734046 h 918356"/>
              <a:gd name="connsiteX22" fmla="*/ 986250 w 9517857"/>
              <a:gd name="connsiteY22" fmla="*/ 713530 h 918356"/>
              <a:gd name="connsiteX23" fmla="*/ 1013752 w 9517857"/>
              <a:gd name="connsiteY23" fmla="*/ 713361 h 918356"/>
              <a:gd name="connsiteX24" fmla="*/ 1023734 w 9517857"/>
              <a:gd name="connsiteY24" fmla="*/ 718571 h 918356"/>
              <a:gd name="connsiteX25" fmla="*/ 1063207 w 9517857"/>
              <a:gd name="connsiteY25" fmla="*/ 715651 h 918356"/>
              <a:gd name="connsiteX26" fmla="*/ 1081980 w 9517857"/>
              <a:gd name="connsiteY26" fmla="*/ 738455 h 918356"/>
              <a:gd name="connsiteX27" fmla="*/ 1218120 w 9517857"/>
              <a:gd name="connsiteY27" fmla="*/ 713280 h 918356"/>
              <a:gd name="connsiteX28" fmla="*/ 1397459 w 9517857"/>
              <a:gd name="connsiteY28" fmla="*/ 691190 h 918356"/>
              <a:gd name="connsiteX29" fmla="*/ 1580688 w 9517857"/>
              <a:gd name="connsiteY29" fmla="*/ 693697 h 918356"/>
              <a:gd name="connsiteX30" fmla="*/ 1772334 w 9517857"/>
              <a:gd name="connsiteY30" fmla="*/ 710640 h 918356"/>
              <a:gd name="connsiteX31" fmla="*/ 2002561 w 9517857"/>
              <a:gd name="connsiteY31" fmla="*/ 659917 h 918356"/>
              <a:gd name="connsiteX32" fmla="*/ 2135144 w 9517857"/>
              <a:gd name="connsiteY32" fmla="*/ 636501 h 918356"/>
              <a:gd name="connsiteX33" fmla="*/ 2440292 w 9517857"/>
              <a:gd name="connsiteY33" fmla="*/ 593862 h 918356"/>
              <a:gd name="connsiteX34" fmla="*/ 2547829 w 9517857"/>
              <a:gd name="connsiteY34" fmla="*/ 566150 h 918356"/>
              <a:gd name="connsiteX35" fmla="*/ 2658055 w 9517857"/>
              <a:gd name="connsiteY35" fmla="*/ 578727 h 918356"/>
              <a:gd name="connsiteX36" fmla="*/ 2693698 w 9517857"/>
              <a:gd name="connsiteY36" fmla="*/ 560029 h 918356"/>
              <a:gd name="connsiteX37" fmla="*/ 2699673 w 9517857"/>
              <a:gd name="connsiteY37" fmla="*/ 556400 h 918356"/>
              <a:gd name="connsiteX38" fmla="*/ 2727306 w 9517857"/>
              <a:gd name="connsiteY38" fmla="*/ 550698 h 918356"/>
              <a:gd name="connsiteX39" fmla="*/ 2730451 w 9517857"/>
              <a:gd name="connsiteY39" fmla="*/ 538058 h 918356"/>
              <a:gd name="connsiteX40" fmla="*/ 2768713 w 9517857"/>
              <a:gd name="connsiteY40" fmla="*/ 521575 h 918356"/>
              <a:gd name="connsiteX41" fmla="*/ 2820868 w 9517857"/>
              <a:gd name="connsiteY41" fmla="*/ 514160 h 918356"/>
              <a:gd name="connsiteX42" fmla="*/ 3073635 w 9517857"/>
              <a:gd name="connsiteY42" fmla="*/ 491294 h 918356"/>
              <a:gd name="connsiteX43" fmla="*/ 3222071 w 9517857"/>
              <a:gd name="connsiteY43" fmla="*/ 470559 h 918356"/>
              <a:gd name="connsiteX44" fmla="*/ 3274069 w 9517857"/>
              <a:gd name="connsiteY44" fmla="*/ 451605 h 918356"/>
              <a:gd name="connsiteX45" fmla="*/ 3349632 w 9517857"/>
              <a:gd name="connsiteY45" fmla="*/ 432583 h 918356"/>
              <a:gd name="connsiteX46" fmla="*/ 3479593 w 9517857"/>
              <a:gd name="connsiteY46" fmla="*/ 390437 h 918356"/>
              <a:gd name="connsiteX47" fmla="*/ 3651428 w 9517857"/>
              <a:gd name="connsiteY47" fmla="*/ 361807 h 918356"/>
              <a:gd name="connsiteX48" fmla="*/ 3750023 w 9517857"/>
              <a:gd name="connsiteY48" fmla="*/ 370678 h 918356"/>
              <a:gd name="connsiteX49" fmla="*/ 3844133 w 9517857"/>
              <a:gd name="connsiteY49" fmla="*/ 360648 h 918356"/>
              <a:gd name="connsiteX50" fmla="*/ 3933803 w 9517857"/>
              <a:gd name="connsiteY50" fmla="*/ 357315 h 918356"/>
              <a:gd name="connsiteX51" fmla="*/ 4266740 w 9517857"/>
              <a:gd name="connsiteY51" fmla="*/ 361454 h 918356"/>
              <a:gd name="connsiteX52" fmla="*/ 4430770 w 9517857"/>
              <a:gd name="connsiteY52" fmla="*/ 342643 h 918356"/>
              <a:gd name="connsiteX53" fmla="*/ 4512664 w 9517857"/>
              <a:gd name="connsiteY53" fmla="*/ 319948 h 918356"/>
              <a:gd name="connsiteX54" fmla="*/ 4616423 w 9517857"/>
              <a:gd name="connsiteY54" fmla="*/ 290914 h 918356"/>
              <a:gd name="connsiteX55" fmla="*/ 4691675 w 9517857"/>
              <a:gd name="connsiteY55" fmla="*/ 254011 h 918356"/>
              <a:gd name="connsiteX56" fmla="*/ 4689051 w 9517857"/>
              <a:gd name="connsiteY56" fmla="*/ 250968 h 918356"/>
              <a:gd name="connsiteX57" fmla="*/ 4719994 w 9517857"/>
              <a:gd name="connsiteY57" fmla="*/ 245307 h 918356"/>
              <a:gd name="connsiteX58" fmla="*/ 4752894 w 9517857"/>
              <a:gd name="connsiteY58" fmla="*/ 239875 h 918356"/>
              <a:gd name="connsiteX59" fmla="*/ 4769329 w 9517857"/>
              <a:gd name="connsiteY59" fmla="*/ 233585 h 918356"/>
              <a:gd name="connsiteX60" fmla="*/ 4775634 w 9517857"/>
              <a:gd name="connsiteY60" fmla="*/ 234063 h 918356"/>
              <a:gd name="connsiteX61" fmla="*/ 4790452 w 9517857"/>
              <a:gd name="connsiteY61" fmla="*/ 233572 h 918356"/>
              <a:gd name="connsiteX62" fmla="*/ 4826683 w 9517857"/>
              <a:gd name="connsiteY62" fmla="*/ 163442 h 918356"/>
              <a:gd name="connsiteX63" fmla="*/ 4827826 w 9517857"/>
              <a:gd name="connsiteY63" fmla="*/ 246977 h 918356"/>
              <a:gd name="connsiteX64" fmla="*/ 4892569 w 9517857"/>
              <a:gd name="connsiteY64" fmla="*/ 249933 h 918356"/>
              <a:gd name="connsiteX65" fmla="*/ 4896611 w 9517857"/>
              <a:gd name="connsiteY65" fmla="*/ 240448 h 918356"/>
              <a:gd name="connsiteX66" fmla="*/ 4917286 w 9517857"/>
              <a:gd name="connsiteY66" fmla="*/ 243659 h 918356"/>
              <a:gd name="connsiteX67" fmla="*/ 4981173 w 9517857"/>
              <a:gd name="connsiteY67" fmla="*/ 247103 h 918356"/>
              <a:gd name="connsiteX68" fmla="*/ 5060397 w 9517857"/>
              <a:gd name="connsiteY68" fmla="*/ 263688 h 918356"/>
              <a:gd name="connsiteX69" fmla="*/ 5252996 w 9517857"/>
              <a:gd name="connsiteY69" fmla="*/ 270655 h 918356"/>
              <a:gd name="connsiteX70" fmla="*/ 5358056 w 9517857"/>
              <a:gd name="connsiteY70" fmla="*/ 247248 h 918356"/>
              <a:gd name="connsiteX71" fmla="*/ 5426496 w 9517857"/>
              <a:gd name="connsiteY71" fmla="*/ 235142 h 918356"/>
              <a:gd name="connsiteX72" fmla="*/ 5497161 w 9517857"/>
              <a:gd name="connsiteY72" fmla="*/ 228808 h 918356"/>
              <a:gd name="connsiteX73" fmla="*/ 5826043 w 9517857"/>
              <a:gd name="connsiteY73" fmla="*/ 148073 h 918356"/>
              <a:gd name="connsiteX74" fmla="*/ 6013415 w 9517857"/>
              <a:gd name="connsiteY74" fmla="*/ 137316 h 918356"/>
              <a:gd name="connsiteX75" fmla="*/ 6080994 w 9517857"/>
              <a:gd name="connsiteY75" fmla="*/ 142938 h 918356"/>
              <a:gd name="connsiteX76" fmla="*/ 6194152 w 9517857"/>
              <a:gd name="connsiteY76" fmla="*/ 151772 h 918356"/>
              <a:gd name="connsiteX77" fmla="*/ 6281379 w 9517857"/>
              <a:gd name="connsiteY77" fmla="*/ 181626 h 918356"/>
              <a:gd name="connsiteX78" fmla="*/ 6374947 w 9517857"/>
              <a:gd name="connsiteY78" fmla="*/ 179799 h 918356"/>
              <a:gd name="connsiteX79" fmla="*/ 6448518 w 9517857"/>
              <a:gd name="connsiteY79" fmla="*/ 164378 h 918356"/>
              <a:gd name="connsiteX80" fmla="*/ 6544700 w 9517857"/>
              <a:gd name="connsiteY80" fmla="*/ 167161 h 918356"/>
              <a:gd name="connsiteX81" fmla="*/ 6648353 w 9517857"/>
              <a:gd name="connsiteY81" fmla="*/ 172250 h 918356"/>
              <a:gd name="connsiteX82" fmla="*/ 6736227 w 9517857"/>
              <a:gd name="connsiteY82" fmla="*/ 173216 h 918356"/>
              <a:gd name="connsiteX83" fmla="*/ 6977218 w 9517857"/>
              <a:gd name="connsiteY83" fmla="*/ 184289 h 918356"/>
              <a:gd name="connsiteX84" fmla="*/ 7065221 w 9517857"/>
              <a:gd name="connsiteY84" fmla="*/ 227531 h 918356"/>
              <a:gd name="connsiteX85" fmla="*/ 7358195 w 9517857"/>
              <a:gd name="connsiteY85" fmla="*/ 251740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5 w 9517857"/>
              <a:gd name="connsiteY90" fmla="*/ 20035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488916 w 9517857"/>
              <a:gd name="connsiteY103" fmla="*/ 0 h 918356"/>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769329 w 9517857"/>
              <a:gd name="connsiteY59" fmla="*/ 235460 h 920231"/>
              <a:gd name="connsiteX60" fmla="*/ 4775634 w 9517857"/>
              <a:gd name="connsiteY60" fmla="*/ 235938 h 920231"/>
              <a:gd name="connsiteX61" fmla="*/ 4807816 w 9517857"/>
              <a:gd name="connsiteY61" fmla="*/ 0 h 920231"/>
              <a:gd name="connsiteX62" fmla="*/ 4826683 w 9517857"/>
              <a:gd name="connsiteY62" fmla="*/ 165317 h 920231"/>
              <a:gd name="connsiteX63" fmla="*/ 4827826 w 9517857"/>
              <a:gd name="connsiteY63" fmla="*/ 248852 h 920231"/>
              <a:gd name="connsiteX64" fmla="*/ 4892569 w 9517857"/>
              <a:gd name="connsiteY64" fmla="*/ 251808 h 920231"/>
              <a:gd name="connsiteX65" fmla="*/ 4896611 w 9517857"/>
              <a:gd name="connsiteY65" fmla="*/ 242323 h 920231"/>
              <a:gd name="connsiteX66" fmla="*/ 4917286 w 9517857"/>
              <a:gd name="connsiteY66" fmla="*/ 245534 h 920231"/>
              <a:gd name="connsiteX67" fmla="*/ 4981173 w 9517857"/>
              <a:gd name="connsiteY67" fmla="*/ 248978 h 920231"/>
              <a:gd name="connsiteX68" fmla="*/ 5060397 w 9517857"/>
              <a:gd name="connsiteY68" fmla="*/ 265563 h 920231"/>
              <a:gd name="connsiteX69" fmla="*/ 5252996 w 9517857"/>
              <a:gd name="connsiteY69" fmla="*/ 272530 h 920231"/>
              <a:gd name="connsiteX70" fmla="*/ 5358056 w 9517857"/>
              <a:gd name="connsiteY70" fmla="*/ 249123 h 920231"/>
              <a:gd name="connsiteX71" fmla="*/ 5426496 w 9517857"/>
              <a:gd name="connsiteY71" fmla="*/ 237017 h 920231"/>
              <a:gd name="connsiteX72" fmla="*/ 5497161 w 9517857"/>
              <a:gd name="connsiteY72" fmla="*/ 230683 h 920231"/>
              <a:gd name="connsiteX73" fmla="*/ 5826043 w 9517857"/>
              <a:gd name="connsiteY73" fmla="*/ 149948 h 920231"/>
              <a:gd name="connsiteX74" fmla="*/ 6013415 w 9517857"/>
              <a:gd name="connsiteY74" fmla="*/ 139191 h 920231"/>
              <a:gd name="connsiteX75" fmla="*/ 6080994 w 9517857"/>
              <a:gd name="connsiteY75" fmla="*/ 144813 h 920231"/>
              <a:gd name="connsiteX76" fmla="*/ 6194152 w 9517857"/>
              <a:gd name="connsiteY76" fmla="*/ 153647 h 920231"/>
              <a:gd name="connsiteX77" fmla="*/ 6281379 w 9517857"/>
              <a:gd name="connsiteY77" fmla="*/ 183501 h 920231"/>
              <a:gd name="connsiteX78" fmla="*/ 6374947 w 9517857"/>
              <a:gd name="connsiteY78" fmla="*/ 181674 h 920231"/>
              <a:gd name="connsiteX79" fmla="*/ 6448518 w 9517857"/>
              <a:gd name="connsiteY79" fmla="*/ 166253 h 920231"/>
              <a:gd name="connsiteX80" fmla="*/ 6544700 w 9517857"/>
              <a:gd name="connsiteY80" fmla="*/ 169036 h 920231"/>
              <a:gd name="connsiteX81" fmla="*/ 6648353 w 9517857"/>
              <a:gd name="connsiteY81" fmla="*/ 174125 h 920231"/>
              <a:gd name="connsiteX82" fmla="*/ 6736227 w 9517857"/>
              <a:gd name="connsiteY82" fmla="*/ 175091 h 920231"/>
              <a:gd name="connsiteX83" fmla="*/ 6977218 w 9517857"/>
              <a:gd name="connsiteY83" fmla="*/ 186164 h 920231"/>
              <a:gd name="connsiteX84" fmla="*/ 7065221 w 9517857"/>
              <a:gd name="connsiteY84" fmla="*/ 229406 h 920231"/>
              <a:gd name="connsiteX85" fmla="*/ 7358195 w 9517857"/>
              <a:gd name="connsiteY85" fmla="*/ 253615 h 920231"/>
              <a:gd name="connsiteX86" fmla="*/ 7565449 w 9517857"/>
              <a:gd name="connsiteY86" fmla="*/ 260825 h 920231"/>
              <a:gd name="connsiteX87" fmla="*/ 7599285 w 9517857"/>
              <a:gd name="connsiteY87" fmla="*/ 267896 h 920231"/>
              <a:gd name="connsiteX88" fmla="*/ 7644411 w 9517857"/>
              <a:gd name="connsiteY88" fmla="*/ 260861 h 920231"/>
              <a:gd name="connsiteX89" fmla="*/ 7825110 w 9517857"/>
              <a:gd name="connsiteY89" fmla="*/ 230984 h 920231"/>
              <a:gd name="connsiteX90" fmla="*/ 7965805 w 9517857"/>
              <a:gd name="connsiteY90" fmla="*/ 202230 h 920231"/>
              <a:gd name="connsiteX91" fmla="*/ 8147401 w 9517857"/>
              <a:gd name="connsiteY91" fmla="*/ 207492 h 920231"/>
              <a:gd name="connsiteX92" fmla="*/ 8256033 w 9517857"/>
              <a:gd name="connsiteY92" fmla="*/ 195588 h 920231"/>
              <a:gd name="connsiteX93" fmla="*/ 8410677 w 9517857"/>
              <a:gd name="connsiteY93" fmla="*/ 174042 h 920231"/>
              <a:gd name="connsiteX94" fmla="*/ 8617841 w 9517857"/>
              <a:gd name="connsiteY94" fmla="*/ 157042 h 920231"/>
              <a:gd name="connsiteX95" fmla="*/ 8715976 w 9517857"/>
              <a:gd name="connsiteY95" fmla="*/ 180249 h 920231"/>
              <a:gd name="connsiteX96" fmla="*/ 8778827 w 9517857"/>
              <a:gd name="connsiteY96" fmla="*/ 174811 h 920231"/>
              <a:gd name="connsiteX97" fmla="*/ 8840778 w 9517857"/>
              <a:gd name="connsiteY97" fmla="*/ 145024 h 920231"/>
              <a:gd name="connsiteX98" fmla="*/ 9010380 w 9517857"/>
              <a:gd name="connsiteY98" fmla="*/ 93766 h 920231"/>
              <a:gd name="connsiteX99" fmla="*/ 9110856 w 9517857"/>
              <a:gd name="connsiteY99" fmla="*/ 72872 h 920231"/>
              <a:gd name="connsiteX100" fmla="*/ 9268817 w 9517857"/>
              <a:gd name="connsiteY100" fmla="*/ 54957 h 920231"/>
              <a:gd name="connsiteX101" fmla="*/ 9316667 w 9517857"/>
              <a:gd name="connsiteY101" fmla="*/ 46922 h 920231"/>
              <a:gd name="connsiteX102" fmla="*/ 9428209 w 9517857"/>
              <a:gd name="connsiteY102" fmla="*/ 31798 h 920231"/>
              <a:gd name="connsiteX103" fmla="*/ 9488916 w 9517857"/>
              <a:gd name="connsiteY103"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769329 w 9517857"/>
              <a:gd name="connsiteY59" fmla="*/ 235460 h 920231"/>
              <a:gd name="connsiteX60" fmla="*/ 4807816 w 9517857"/>
              <a:gd name="connsiteY60" fmla="*/ 0 h 920231"/>
              <a:gd name="connsiteX61" fmla="*/ 4826683 w 9517857"/>
              <a:gd name="connsiteY61" fmla="*/ 165317 h 920231"/>
              <a:gd name="connsiteX62" fmla="*/ 4827826 w 9517857"/>
              <a:gd name="connsiteY62" fmla="*/ 248852 h 920231"/>
              <a:gd name="connsiteX63" fmla="*/ 4892569 w 9517857"/>
              <a:gd name="connsiteY63" fmla="*/ 251808 h 920231"/>
              <a:gd name="connsiteX64" fmla="*/ 4896611 w 9517857"/>
              <a:gd name="connsiteY64" fmla="*/ 242323 h 920231"/>
              <a:gd name="connsiteX65" fmla="*/ 4917286 w 9517857"/>
              <a:gd name="connsiteY65" fmla="*/ 245534 h 920231"/>
              <a:gd name="connsiteX66" fmla="*/ 4981173 w 9517857"/>
              <a:gd name="connsiteY66" fmla="*/ 248978 h 920231"/>
              <a:gd name="connsiteX67" fmla="*/ 5060397 w 9517857"/>
              <a:gd name="connsiteY67" fmla="*/ 265563 h 920231"/>
              <a:gd name="connsiteX68" fmla="*/ 5252996 w 9517857"/>
              <a:gd name="connsiteY68" fmla="*/ 272530 h 920231"/>
              <a:gd name="connsiteX69" fmla="*/ 5358056 w 9517857"/>
              <a:gd name="connsiteY69" fmla="*/ 249123 h 920231"/>
              <a:gd name="connsiteX70" fmla="*/ 5426496 w 9517857"/>
              <a:gd name="connsiteY70" fmla="*/ 237017 h 920231"/>
              <a:gd name="connsiteX71" fmla="*/ 5497161 w 9517857"/>
              <a:gd name="connsiteY71" fmla="*/ 230683 h 920231"/>
              <a:gd name="connsiteX72" fmla="*/ 5826043 w 9517857"/>
              <a:gd name="connsiteY72" fmla="*/ 149948 h 920231"/>
              <a:gd name="connsiteX73" fmla="*/ 6013415 w 9517857"/>
              <a:gd name="connsiteY73" fmla="*/ 139191 h 920231"/>
              <a:gd name="connsiteX74" fmla="*/ 6080994 w 9517857"/>
              <a:gd name="connsiteY74" fmla="*/ 144813 h 920231"/>
              <a:gd name="connsiteX75" fmla="*/ 6194152 w 9517857"/>
              <a:gd name="connsiteY75" fmla="*/ 153647 h 920231"/>
              <a:gd name="connsiteX76" fmla="*/ 6281379 w 9517857"/>
              <a:gd name="connsiteY76" fmla="*/ 183501 h 920231"/>
              <a:gd name="connsiteX77" fmla="*/ 6374947 w 9517857"/>
              <a:gd name="connsiteY77" fmla="*/ 181674 h 920231"/>
              <a:gd name="connsiteX78" fmla="*/ 6448518 w 9517857"/>
              <a:gd name="connsiteY78" fmla="*/ 166253 h 920231"/>
              <a:gd name="connsiteX79" fmla="*/ 6544700 w 9517857"/>
              <a:gd name="connsiteY79" fmla="*/ 169036 h 920231"/>
              <a:gd name="connsiteX80" fmla="*/ 6648353 w 9517857"/>
              <a:gd name="connsiteY80" fmla="*/ 174125 h 920231"/>
              <a:gd name="connsiteX81" fmla="*/ 6736227 w 9517857"/>
              <a:gd name="connsiteY81" fmla="*/ 175091 h 920231"/>
              <a:gd name="connsiteX82" fmla="*/ 6977218 w 9517857"/>
              <a:gd name="connsiteY82" fmla="*/ 186164 h 920231"/>
              <a:gd name="connsiteX83" fmla="*/ 7065221 w 9517857"/>
              <a:gd name="connsiteY83" fmla="*/ 229406 h 920231"/>
              <a:gd name="connsiteX84" fmla="*/ 7358195 w 9517857"/>
              <a:gd name="connsiteY84" fmla="*/ 253615 h 920231"/>
              <a:gd name="connsiteX85" fmla="*/ 7565449 w 9517857"/>
              <a:gd name="connsiteY85" fmla="*/ 260825 h 920231"/>
              <a:gd name="connsiteX86" fmla="*/ 7599285 w 9517857"/>
              <a:gd name="connsiteY86" fmla="*/ 267896 h 920231"/>
              <a:gd name="connsiteX87" fmla="*/ 7644411 w 9517857"/>
              <a:gd name="connsiteY87" fmla="*/ 260861 h 920231"/>
              <a:gd name="connsiteX88" fmla="*/ 7825110 w 9517857"/>
              <a:gd name="connsiteY88" fmla="*/ 230984 h 920231"/>
              <a:gd name="connsiteX89" fmla="*/ 7965805 w 9517857"/>
              <a:gd name="connsiteY89" fmla="*/ 202230 h 920231"/>
              <a:gd name="connsiteX90" fmla="*/ 8147401 w 9517857"/>
              <a:gd name="connsiteY90" fmla="*/ 207492 h 920231"/>
              <a:gd name="connsiteX91" fmla="*/ 8256033 w 9517857"/>
              <a:gd name="connsiteY91" fmla="*/ 195588 h 920231"/>
              <a:gd name="connsiteX92" fmla="*/ 8410677 w 9517857"/>
              <a:gd name="connsiteY92" fmla="*/ 174042 h 920231"/>
              <a:gd name="connsiteX93" fmla="*/ 8617841 w 9517857"/>
              <a:gd name="connsiteY93" fmla="*/ 157042 h 920231"/>
              <a:gd name="connsiteX94" fmla="*/ 8715976 w 9517857"/>
              <a:gd name="connsiteY94" fmla="*/ 180249 h 920231"/>
              <a:gd name="connsiteX95" fmla="*/ 8778827 w 9517857"/>
              <a:gd name="connsiteY95" fmla="*/ 174811 h 920231"/>
              <a:gd name="connsiteX96" fmla="*/ 8840778 w 9517857"/>
              <a:gd name="connsiteY96" fmla="*/ 145024 h 920231"/>
              <a:gd name="connsiteX97" fmla="*/ 9010380 w 9517857"/>
              <a:gd name="connsiteY97" fmla="*/ 93766 h 920231"/>
              <a:gd name="connsiteX98" fmla="*/ 9110856 w 9517857"/>
              <a:gd name="connsiteY98" fmla="*/ 72872 h 920231"/>
              <a:gd name="connsiteX99" fmla="*/ 9268817 w 9517857"/>
              <a:gd name="connsiteY99" fmla="*/ 54957 h 920231"/>
              <a:gd name="connsiteX100" fmla="*/ 9316667 w 9517857"/>
              <a:gd name="connsiteY100" fmla="*/ 46922 h 920231"/>
              <a:gd name="connsiteX101" fmla="*/ 9428209 w 9517857"/>
              <a:gd name="connsiteY101" fmla="*/ 31798 h 920231"/>
              <a:gd name="connsiteX102" fmla="*/ 9488916 w 9517857"/>
              <a:gd name="connsiteY102"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752894 w 9517857"/>
              <a:gd name="connsiteY58" fmla="*/ 241750 h 920231"/>
              <a:gd name="connsiteX59" fmla="*/ 4807816 w 9517857"/>
              <a:gd name="connsiteY59" fmla="*/ 0 h 920231"/>
              <a:gd name="connsiteX60" fmla="*/ 4826683 w 9517857"/>
              <a:gd name="connsiteY60" fmla="*/ 165317 h 920231"/>
              <a:gd name="connsiteX61" fmla="*/ 4827826 w 9517857"/>
              <a:gd name="connsiteY61" fmla="*/ 248852 h 920231"/>
              <a:gd name="connsiteX62" fmla="*/ 4892569 w 9517857"/>
              <a:gd name="connsiteY62" fmla="*/ 251808 h 920231"/>
              <a:gd name="connsiteX63" fmla="*/ 4896611 w 9517857"/>
              <a:gd name="connsiteY63" fmla="*/ 242323 h 920231"/>
              <a:gd name="connsiteX64" fmla="*/ 4917286 w 9517857"/>
              <a:gd name="connsiteY64" fmla="*/ 245534 h 920231"/>
              <a:gd name="connsiteX65" fmla="*/ 4981173 w 9517857"/>
              <a:gd name="connsiteY65" fmla="*/ 248978 h 920231"/>
              <a:gd name="connsiteX66" fmla="*/ 5060397 w 9517857"/>
              <a:gd name="connsiteY66" fmla="*/ 265563 h 920231"/>
              <a:gd name="connsiteX67" fmla="*/ 5252996 w 9517857"/>
              <a:gd name="connsiteY67" fmla="*/ 272530 h 920231"/>
              <a:gd name="connsiteX68" fmla="*/ 5358056 w 9517857"/>
              <a:gd name="connsiteY68" fmla="*/ 249123 h 920231"/>
              <a:gd name="connsiteX69" fmla="*/ 5426496 w 9517857"/>
              <a:gd name="connsiteY69" fmla="*/ 237017 h 920231"/>
              <a:gd name="connsiteX70" fmla="*/ 5497161 w 9517857"/>
              <a:gd name="connsiteY70" fmla="*/ 230683 h 920231"/>
              <a:gd name="connsiteX71" fmla="*/ 5826043 w 9517857"/>
              <a:gd name="connsiteY71" fmla="*/ 149948 h 920231"/>
              <a:gd name="connsiteX72" fmla="*/ 6013415 w 9517857"/>
              <a:gd name="connsiteY72" fmla="*/ 139191 h 920231"/>
              <a:gd name="connsiteX73" fmla="*/ 6080994 w 9517857"/>
              <a:gd name="connsiteY73" fmla="*/ 144813 h 920231"/>
              <a:gd name="connsiteX74" fmla="*/ 6194152 w 9517857"/>
              <a:gd name="connsiteY74" fmla="*/ 153647 h 920231"/>
              <a:gd name="connsiteX75" fmla="*/ 6281379 w 9517857"/>
              <a:gd name="connsiteY75" fmla="*/ 183501 h 920231"/>
              <a:gd name="connsiteX76" fmla="*/ 6374947 w 9517857"/>
              <a:gd name="connsiteY76" fmla="*/ 181674 h 920231"/>
              <a:gd name="connsiteX77" fmla="*/ 6448518 w 9517857"/>
              <a:gd name="connsiteY77" fmla="*/ 166253 h 920231"/>
              <a:gd name="connsiteX78" fmla="*/ 6544700 w 9517857"/>
              <a:gd name="connsiteY78" fmla="*/ 169036 h 920231"/>
              <a:gd name="connsiteX79" fmla="*/ 6648353 w 9517857"/>
              <a:gd name="connsiteY79" fmla="*/ 174125 h 920231"/>
              <a:gd name="connsiteX80" fmla="*/ 6736227 w 9517857"/>
              <a:gd name="connsiteY80" fmla="*/ 175091 h 920231"/>
              <a:gd name="connsiteX81" fmla="*/ 6977218 w 9517857"/>
              <a:gd name="connsiteY81" fmla="*/ 186164 h 920231"/>
              <a:gd name="connsiteX82" fmla="*/ 7065221 w 9517857"/>
              <a:gd name="connsiteY82" fmla="*/ 229406 h 920231"/>
              <a:gd name="connsiteX83" fmla="*/ 7358195 w 9517857"/>
              <a:gd name="connsiteY83" fmla="*/ 253615 h 920231"/>
              <a:gd name="connsiteX84" fmla="*/ 7565449 w 9517857"/>
              <a:gd name="connsiteY84" fmla="*/ 260825 h 920231"/>
              <a:gd name="connsiteX85" fmla="*/ 7599285 w 9517857"/>
              <a:gd name="connsiteY85" fmla="*/ 267896 h 920231"/>
              <a:gd name="connsiteX86" fmla="*/ 7644411 w 9517857"/>
              <a:gd name="connsiteY86" fmla="*/ 260861 h 920231"/>
              <a:gd name="connsiteX87" fmla="*/ 7825110 w 9517857"/>
              <a:gd name="connsiteY87" fmla="*/ 230984 h 920231"/>
              <a:gd name="connsiteX88" fmla="*/ 7965805 w 9517857"/>
              <a:gd name="connsiteY88" fmla="*/ 202230 h 920231"/>
              <a:gd name="connsiteX89" fmla="*/ 8147401 w 9517857"/>
              <a:gd name="connsiteY89" fmla="*/ 207492 h 920231"/>
              <a:gd name="connsiteX90" fmla="*/ 8256033 w 9517857"/>
              <a:gd name="connsiteY90" fmla="*/ 195588 h 920231"/>
              <a:gd name="connsiteX91" fmla="*/ 8410677 w 9517857"/>
              <a:gd name="connsiteY91" fmla="*/ 174042 h 920231"/>
              <a:gd name="connsiteX92" fmla="*/ 8617841 w 9517857"/>
              <a:gd name="connsiteY92" fmla="*/ 157042 h 920231"/>
              <a:gd name="connsiteX93" fmla="*/ 8715976 w 9517857"/>
              <a:gd name="connsiteY93" fmla="*/ 180249 h 920231"/>
              <a:gd name="connsiteX94" fmla="*/ 8778827 w 9517857"/>
              <a:gd name="connsiteY94" fmla="*/ 174811 h 920231"/>
              <a:gd name="connsiteX95" fmla="*/ 8840778 w 9517857"/>
              <a:gd name="connsiteY95" fmla="*/ 145024 h 920231"/>
              <a:gd name="connsiteX96" fmla="*/ 9010380 w 9517857"/>
              <a:gd name="connsiteY96" fmla="*/ 93766 h 920231"/>
              <a:gd name="connsiteX97" fmla="*/ 9110856 w 9517857"/>
              <a:gd name="connsiteY97" fmla="*/ 72872 h 920231"/>
              <a:gd name="connsiteX98" fmla="*/ 9268817 w 9517857"/>
              <a:gd name="connsiteY98" fmla="*/ 54957 h 920231"/>
              <a:gd name="connsiteX99" fmla="*/ 9316667 w 9517857"/>
              <a:gd name="connsiteY99" fmla="*/ 46922 h 920231"/>
              <a:gd name="connsiteX100" fmla="*/ 9428209 w 9517857"/>
              <a:gd name="connsiteY100" fmla="*/ 31798 h 920231"/>
              <a:gd name="connsiteX101" fmla="*/ 9488916 w 9517857"/>
              <a:gd name="connsiteY101"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719994 w 9517857"/>
              <a:gd name="connsiteY57" fmla="*/ 247182 h 920231"/>
              <a:gd name="connsiteX58" fmla="*/ 4807816 w 9517857"/>
              <a:gd name="connsiteY58" fmla="*/ 0 h 920231"/>
              <a:gd name="connsiteX59" fmla="*/ 4826683 w 9517857"/>
              <a:gd name="connsiteY59" fmla="*/ 165317 h 920231"/>
              <a:gd name="connsiteX60" fmla="*/ 4827826 w 9517857"/>
              <a:gd name="connsiteY60" fmla="*/ 248852 h 920231"/>
              <a:gd name="connsiteX61" fmla="*/ 4892569 w 9517857"/>
              <a:gd name="connsiteY61" fmla="*/ 251808 h 920231"/>
              <a:gd name="connsiteX62" fmla="*/ 4896611 w 9517857"/>
              <a:gd name="connsiteY62" fmla="*/ 242323 h 920231"/>
              <a:gd name="connsiteX63" fmla="*/ 4917286 w 9517857"/>
              <a:gd name="connsiteY63" fmla="*/ 245534 h 920231"/>
              <a:gd name="connsiteX64" fmla="*/ 4981173 w 9517857"/>
              <a:gd name="connsiteY64" fmla="*/ 248978 h 920231"/>
              <a:gd name="connsiteX65" fmla="*/ 5060397 w 9517857"/>
              <a:gd name="connsiteY65" fmla="*/ 265563 h 920231"/>
              <a:gd name="connsiteX66" fmla="*/ 5252996 w 9517857"/>
              <a:gd name="connsiteY66" fmla="*/ 272530 h 920231"/>
              <a:gd name="connsiteX67" fmla="*/ 5358056 w 9517857"/>
              <a:gd name="connsiteY67" fmla="*/ 249123 h 920231"/>
              <a:gd name="connsiteX68" fmla="*/ 5426496 w 9517857"/>
              <a:gd name="connsiteY68" fmla="*/ 237017 h 920231"/>
              <a:gd name="connsiteX69" fmla="*/ 5497161 w 9517857"/>
              <a:gd name="connsiteY69" fmla="*/ 230683 h 920231"/>
              <a:gd name="connsiteX70" fmla="*/ 5826043 w 9517857"/>
              <a:gd name="connsiteY70" fmla="*/ 149948 h 920231"/>
              <a:gd name="connsiteX71" fmla="*/ 6013415 w 9517857"/>
              <a:gd name="connsiteY71" fmla="*/ 139191 h 920231"/>
              <a:gd name="connsiteX72" fmla="*/ 6080994 w 9517857"/>
              <a:gd name="connsiteY72" fmla="*/ 144813 h 920231"/>
              <a:gd name="connsiteX73" fmla="*/ 6194152 w 9517857"/>
              <a:gd name="connsiteY73" fmla="*/ 153647 h 920231"/>
              <a:gd name="connsiteX74" fmla="*/ 6281379 w 9517857"/>
              <a:gd name="connsiteY74" fmla="*/ 183501 h 920231"/>
              <a:gd name="connsiteX75" fmla="*/ 6374947 w 9517857"/>
              <a:gd name="connsiteY75" fmla="*/ 181674 h 920231"/>
              <a:gd name="connsiteX76" fmla="*/ 6448518 w 9517857"/>
              <a:gd name="connsiteY76" fmla="*/ 166253 h 920231"/>
              <a:gd name="connsiteX77" fmla="*/ 6544700 w 9517857"/>
              <a:gd name="connsiteY77" fmla="*/ 169036 h 920231"/>
              <a:gd name="connsiteX78" fmla="*/ 6648353 w 9517857"/>
              <a:gd name="connsiteY78" fmla="*/ 174125 h 920231"/>
              <a:gd name="connsiteX79" fmla="*/ 6736227 w 9517857"/>
              <a:gd name="connsiteY79" fmla="*/ 175091 h 920231"/>
              <a:gd name="connsiteX80" fmla="*/ 6977218 w 9517857"/>
              <a:gd name="connsiteY80" fmla="*/ 186164 h 920231"/>
              <a:gd name="connsiteX81" fmla="*/ 7065221 w 9517857"/>
              <a:gd name="connsiteY81" fmla="*/ 229406 h 920231"/>
              <a:gd name="connsiteX82" fmla="*/ 7358195 w 9517857"/>
              <a:gd name="connsiteY82" fmla="*/ 253615 h 920231"/>
              <a:gd name="connsiteX83" fmla="*/ 7565449 w 9517857"/>
              <a:gd name="connsiteY83" fmla="*/ 260825 h 920231"/>
              <a:gd name="connsiteX84" fmla="*/ 7599285 w 9517857"/>
              <a:gd name="connsiteY84" fmla="*/ 267896 h 920231"/>
              <a:gd name="connsiteX85" fmla="*/ 7644411 w 9517857"/>
              <a:gd name="connsiteY85" fmla="*/ 260861 h 920231"/>
              <a:gd name="connsiteX86" fmla="*/ 7825110 w 9517857"/>
              <a:gd name="connsiteY86" fmla="*/ 230984 h 920231"/>
              <a:gd name="connsiteX87" fmla="*/ 7965805 w 9517857"/>
              <a:gd name="connsiteY87" fmla="*/ 202230 h 920231"/>
              <a:gd name="connsiteX88" fmla="*/ 8147401 w 9517857"/>
              <a:gd name="connsiteY88" fmla="*/ 207492 h 920231"/>
              <a:gd name="connsiteX89" fmla="*/ 8256033 w 9517857"/>
              <a:gd name="connsiteY89" fmla="*/ 195588 h 920231"/>
              <a:gd name="connsiteX90" fmla="*/ 8410677 w 9517857"/>
              <a:gd name="connsiteY90" fmla="*/ 174042 h 920231"/>
              <a:gd name="connsiteX91" fmla="*/ 8617841 w 9517857"/>
              <a:gd name="connsiteY91" fmla="*/ 157042 h 920231"/>
              <a:gd name="connsiteX92" fmla="*/ 8715976 w 9517857"/>
              <a:gd name="connsiteY92" fmla="*/ 180249 h 920231"/>
              <a:gd name="connsiteX93" fmla="*/ 8778827 w 9517857"/>
              <a:gd name="connsiteY93" fmla="*/ 174811 h 920231"/>
              <a:gd name="connsiteX94" fmla="*/ 8840778 w 9517857"/>
              <a:gd name="connsiteY94" fmla="*/ 145024 h 920231"/>
              <a:gd name="connsiteX95" fmla="*/ 9010380 w 9517857"/>
              <a:gd name="connsiteY95" fmla="*/ 93766 h 920231"/>
              <a:gd name="connsiteX96" fmla="*/ 9110856 w 9517857"/>
              <a:gd name="connsiteY96" fmla="*/ 72872 h 920231"/>
              <a:gd name="connsiteX97" fmla="*/ 9268817 w 9517857"/>
              <a:gd name="connsiteY97" fmla="*/ 54957 h 920231"/>
              <a:gd name="connsiteX98" fmla="*/ 9316667 w 9517857"/>
              <a:gd name="connsiteY98" fmla="*/ 46922 h 920231"/>
              <a:gd name="connsiteX99" fmla="*/ 9428209 w 9517857"/>
              <a:gd name="connsiteY99" fmla="*/ 31798 h 920231"/>
              <a:gd name="connsiteX100" fmla="*/ 9488916 w 9517857"/>
              <a:gd name="connsiteY100"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689051 w 9517857"/>
              <a:gd name="connsiteY56" fmla="*/ 252843 h 920231"/>
              <a:gd name="connsiteX57" fmla="*/ 4807816 w 9517857"/>
              <a:gd name="connsiteY57" fmla="*/ 0 h 920231"/>
              <a:gd name="connsiteX58" fmla="*/ 4826683 w 9517857"/>
              <a:gd name="connsiteY58" fmla="*/ 165317 h 920231"/>
              <a:gd name="connsiteX59" fmla="*/ 4827826 w 9517857"/>
              <a:gd name="connsiteY59" fmla="*/ 248852 h 920231"/>
              <a:gd name="connsiteX60" fmla="*/ 4892569 w 9517857"/>
              <a:gd name="connsiteY60" fmla="*/ 251808 h 920231"/>
              <a:gd name="connsiteX61" fmla="*/ 4896611 w 9517857"/>
              <a:gd name="connsiteY61" fmla="*/ 242323 h 920231"/>
              <a:gd name="connsiteX62" fmla="*/ 4917286 w 9517857"/>
              <a:gd name="connsiteY62" fmla="*/ 245534 h 920231"/>
              <a:gd name="connsiteX63" fmla="*/ 4981173 w 9517857"/>
              <a:gd name="connsiteY63" fmla="*/ 248978 h 920231"/>
              <a:gd name="connsiteX64" fmla="*/ 5060397 w 9517857"/>
              <a:gd name="connsiteY64" fmla="*/ 265563 h 920231"/>
              <a:gd name="connsiteX65" fmla="*/ 5252996 w 9517857"/>
              <a:gd name="connsiteY65" fmla="*/ 272530 h 920231"/>
              <a:gd name="connsiteX66" fmla="*/ 5358056 w 9517857"/>
              <a:gd name="connsiteY66" fmla="*/ 249123 h 920231"/>
              <a:gd name="connsiteX67" fmla="*/ 5426496 w 9517857"/>
              <a:gd name="connsiteY67" fmla="*/ 237017 h 920231"/>
              <a:gd name="connsiteX68" fmla="*/ 5497161 w 9517857"/>
              <a:gd name="connsiteY68" fmla="*/ 230683 h 920231"/>
              <a:gd name="connsiteX69" fmla="*/ 5826043 w 9517857"/>
              <a:gd name="connsiteY69" fmla="*/ 149948 h 920231"/>
              <a:gd name="connsiteX70" fmla="*/ 6013415 w 9517857"/>
              <a:gd name="connsiteY70" fmla="*/ 139191 h 920231"/>
              <a:gd name="connsiteX71" fmla="*/ 6080994 w 9517857"/>
              <a:gd name="connsiteY71" fmla="*/ 144813 h 920231"/>
              <a:gd name="connsiteX72" fmla="*/ 6194152 w 9517857"/>
              <a:gd name="connsiteY72" fmla="*/ 153647 h 920231"/>
              <a:gd name="connsiteX73" fmla="*/ 6281379 w 9517857"/>
              <a:gd name="connsiteY73" fmla="*/ 183501 h 920231"/>
              <a:gd name="connsiteX74" fmla="*/ 6374947 w 9517857"/>
              <a:gd name="connsiteY74" fmla="*/ 181674 h 920231"/>
              <a:gd name="connsiteX75" fmla="*/ 6448518 w 9517857"/>
              <a:gd name="connsiteY75" fmla="*/ 166253 h 920231"/>
              <a:gd name="connsiteX76" fmla="*/ 6544700 w 9517857"/>
              <a:gd name="connsiteY76" fmla="*/ 169036 h 920231"/>
              <a:gd name="connsiteX77" fmla="*/ 6648353 w 9517857"/>
              <a:gd name="connsiteY77" fmla="*/ 174125 h 920231"/>
              <a:gd name="connsiteX78" fmla="*/ 6736227 w 9517857"/>
              <a:gd name="connsiteY78" fmla="*/ 175091 h 920231"/>
              <a:gd name="connsiteX79" fmla="*/ 6977218 w 9517857"/>
              <a:gd name="connsiteY79" fmla="*/ 186164 h 920231"/>
              <a:gd name="connsiteX80" fmla="*/ 7065221 w 9517857"/>
              <a:gd name="connsiteY80" fmla="*/ 229406 h 920231"/>
              <a:gd name="connsiteX81" fmla="*/ 7358195 w 9517857"/>
              <a:gd name="connsiteY81" fmla="*/ 253615 h 920231"/>
              <a:gd name="connsiteX82" fmla="*/ 7565449 w 9517857"/>
              <a:gd name="connsiteY82" fmla="*/ 260825 h 920231"/>
              <a:gd name="connsiteX83" fmla="*/ 7599285 w 9517857"/>
              <a:gd name="connsiteY83" fmla="*/ 267896 h 920231"/>
              <a:gd name="connsiteX84" fmla="*/ 7644411 w 9517857"/>
              <a:gd name="connsiteY84" fmla="*/ 260861 h 920231"/>
              <a:gd name="connsiteX85" fmla="*/ 7825110 w 9517857"/>
              <a:gd name="connsiteY85" fmla="*/ 230984 h 920231"/>
              <a:gd name="connsiteX86" fmla="*/ 7965805 w 9517857"/>
              <a:gd name="connsiteY86" fmla="*/ 202230 h 920231"/>
              <a:gd name="connsiteX87" fmla="*/ 8147401 w 9517857"/>
              <a:gd name="connsiteY87" fmla="*/ 207492 h 920231"/>
              <a:gd name="connsiteX88" fmla="*/ 8256033 w 9517857"/>
              <a:gd name="connsiteY88" fmla="*/ 195588 h 920231"/>
              <a:gd name="connsiteX89" fmla="*/ 8410677 w 9517857"/>
              <a:gd name="connsiteY89" fmla="*/ 174042 h 920231"/>
              <a:gd name="connsiteX90" fmla="*/ 8617841 w 9517857"/>
              <a:gd name="connsiteY90" fmla="*/ 157042 h 920231"/>
              <a:gd name="connsiteX91" fmla="*/ 8715976 w 9517857"/>
              <a:gd name="connsiteY91" fmla="*/ 180249 h 920231"/>
              <a:gd name="connsiteX92" fmla="*/ 8778827 w 9517857"/>
              <a:gd name="connsiteY92" fmla="*/ 174811 h 920231"/>
              <a:gd name="connsiteX93" fmla="*/ 8840778 w 9517857"/>
              <a:gd name="connsiteY93" fmla="*/ 145024 h 920231"/>
              <a:gd name="connsiteX94" fmla="*/ 9010380 w 9517857"/>
              <a:gd name="connsiteY94" fmla="*/ 93766 h 920231"/>
              <a:gd name="connsiteX95" fmla="*/ 9110856 w 9517857"/>
              <a:gd name="connsiteY95" fmla="*/ 72872 h 920231"/>
              <a:gd name="connsiteX96" fmla="*/ 9268817 w 9517857"/>
              <a:gd name="connsiteY96" fmla="*/ 54957 h 920231"/>
              <a:gd name="connsiteX97" fmla="*/ 9316667 w 9517857"/>
              <a:gd name="connsiteY97" fmla="*/ 46922 h 920231"/>
              <a:gd name="connsiteX98" fmla="*/ 9428209 w 9517857"/>
              <a:gd name="connsiteY98" fmla="*/ 31798 h 920231"/>
              <a:gd name="connsiteX99" fmla="*/ 9488916 w 9517857"/>
              <a:gd name="connsiteY99"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691675 w 9517857"/>
              <a:gd name="connsiteY55" fmla="*/ 255886 h 920231"/>
              <a:gd name="connsiteX56" fmla="*/ 4807816 w 9517857"/>
              <a:gd name="connsiteY56" fmla="*/ 0 h 920231"/>
              <a:gd name="connsiteX57" fmla="*/ 4826683 w 9517857"/>
              <a:gd name="connsiteY57" fmla="*/ 165317 h 920231"/>
              <a:gd name="connsiteX58" fmla="*/ 4827826 w 9517857"/>
              <a:gd name="connsiteY58" fmla="*/ 248852 h 920231"/>
              <a:gd name="connsiteX59" fmla="*/ 4892569 w 9517857"/>
              <a:gd name="connsiteY59" fmla="*/ 251808 h 920231"/>
              <a:gd name="connsiteX60" fmla="*/ 4896611 w 9517857"/>
              <a:gd name="connsiteY60" fmla="*/ 242323 h 920231"/>
              <a:gd name="connsiteX61" fmla="*/ 4917286 w 9517857"/>
              <a:gd name="connsiteY61" fmla="*/ 245534 h 920231"/>
              <a:gd name="connsiteX62" fmla="*/ 4981173 w 9517857"/>
              <a:gd name="connsiteY62" fmla="*/ 248978 h 920231"/>
              <a:gd name="connsiteX63" fmla="*/ 5060397 w 9517857"/>
              <a:gd name="connsiteY63" fmla="*/ 265563 h 920231"/>
              <a:gd name="connsiteX64" fmla="*/ 5252996 w 9517857"/>
              <a:gd name="connsiteY64" fmla="*/ 272530 h 920231"/>
              <a:gd name="connsiteX65" fmla="*/ 5358056 w 9517857"/>
              <a:gd name="connsiteY65" fmla="*/ 249123 h 920231"/>
              <a:gd name="connsiteX66" fmla="*/ 5426496 w 9517857"/>
              <a:gd name="connsiteY66" fmla="*/ 237017 h 920231"/>
              <a:gd name="connsiteX67" fmla="*/ 5497161 w 9517857"/>
              <a:gd name="connsiteY67" fmla="*/ 230683 h 920231"/>
              <a:gd name="connsiteX68" fmla="*/ 5826043 w 9517857"/>
              <a:gd name="connsiteY68" fmla="*/ 149948 h 920231"/>
              <a:gd name="connsiteX69" fmla="*/ 6013415 w 9517857"/>
              <a:gd name="connsiteY69" fmla="*/ 139191 h 920231"/>
              <a:gd name="connsiteX70" fmla="*/ 6080994 w 9517857"/>
              <a:gd name="connsiteY70" fmla="*/ 144813 h 920231"/>
              <a:gd name="connsiteX71" fmla="*/ 6194152 w 9517857"/>
              <a:gd name="connsiteY71" fmla="*/ 153647 h 920231"/>
              <a:gd name="connsiteX72" fmla="*/ 6281379 w 9517857"/>
              <a:gd name="connsiteY72" fmla="*/ 183501 h 920231"/>
              <a:gd name="connsiteX73" fmla="*/ 6374947 w 9517857"/>
              <a:gd name="connsiteY73" fmla="*/ 181674 h 920231"/>
              <a:gd name="connsiteX74" fmla="*/ 6448518 w 9517857"/>
              <a:gd name="connsiteY74" fmla="*/ 166253 h 920231"/>
              <a:gd name="connsiteX75" fmla="*/ 6544700 w 9517857"/>
              <a:gd name="connsiteY75" fmla="*/ 169036 h 920231"/>
              <a:gd name="connsiteX76" fmla="*/ 6648353 w 9517857"/>
              <a:gd name="connsiteY76" fmla="*/ 174125 h 920231"/>
              <a:gd name="connsiteX77" fmla="*/ 6736227 w 9517857"/>
              <a:gd name="connsiteY77" fmla="*/ 175091 h 920231"/>
              <a:gd name="connsiteX78" fmla="*/ 6977218 w 9517857"/>
              <a:gd name="connsiteY78" fmla="*/ 186164 h 920231"/>
              <a:gd name="connsiteX79" fmla="*/ 7065221 w 9517857"/>
              <a:gd name="connsiteY79" fmla="*/ 229406 h 920231"/>
              <a:gd name="connsiteX80" fmla="*/ 7358195 w 9517857"/>
              <a:gd name="connsiteY80" fmla="*/ 253615 h 920231"/>
              <a:gd name="connsiteX81" fmla="*/ 7565449 w 9517857"/>
              <a:gd name="connsiteY81" fmla="*/ 260825 h 920231"/>
              <a:gd name="connsiteX82" fmla="*/ 7599285 w 9517857"/>
              <a:gd name="connsiteY82" fmla="*/ 267896 h 920231"/>
              <a:gd name="connsiteX83" fmla="*/ 7644411 w 9517857"/>
              <a:gd name="connsiteY83" fmla="*/ 260861 h 920231"/>
              <a:gd name="connsiteX84" fmla="*/ 7825110 w 9517857"/>
              <a:gd name="connsiteY84" fmla="*/ 230984 h 920231"/>
              <a:gd name="connsiteX85" fmla="*/ 7965805 w 9517857"/>
              <a:gd name="connsiteY85" fmla="*/ 202230 h 920231"/>
              <a:gd name="connsiteX86" fmla="*/ 8147401 w 9517857"/>
              <a:gd name="connsiteY86" fmla="*/ 207492 h 920231"/>
              <a:gd name="connsiteX87" fmla="*/ 8256033 w 9517857"/>
              <a:gd name="connsiteY87" fmla="*/ 195588 h 920231"/>
              <a:gd name="connsiteX88" fmla="*/ 8410677 w 9517857"/>
              <a:gd name="connsiteY88" fmla="*/ 174042 h 920231"/>
              <a:gd name="connsiteX89" fmla="*/ 8617841 w 9517857"/>
              <a:gd name="connsiteY89" fmla="*/ 157042 h 920231"/>
              <a:gd name="connsiteX90" fmla="*/ 8715976 w 9517857"/>
              <a:gd name="connsiteY90" fmla="*/ 180249 h 920231"/>
              <a:gd name="connsiteX91" fmla="*/ 8778827 w 9517857"/>
              <a:gd name="connsiteY91" fmla="*/ 174811 h 920231"/>
              <a:gd name="connsiteX92" fmla="*/ 8840778 w 9517857"/>
              <a:gd name="connsiteY92" fmla="*/ 145024 h 920231"/>
              <a:gd name="connsiteX93" fmla="*/ 9010380 w 9517857"/>
              <a:gd name="connsiteY93" fmla="*/ 93766 h 920231"/>
              <a:gd name="connsiteX94" fmla="*/ 9110856 w 9517857"/>
              <a:gd name="connsiteY94" fmla="*/ 72872 h 920231"/>
              <a:gd name="connsiteX95" fmla="*/ 9268817 w 9517857"/>
              <a:gd name="connsiteY95" fmla="*/ 54957 h 920231"/>
              <a:gd name="connsiteX96" fmla="*/ 9316667 w 9517857"/>
              <a:gd name="connsiteY96" fmla="*/ 46922 h 920231"/>
              <a:gd name="connsiteX97" fmla="*/ 9428209 w 9517857"/>
              <a:gd name="connsiteY97" fmla="*/ 31798 h 920231"/>
              <a:gd name="connsiteX98" fmla="*/ 9488916 w 9517857"/>
              <a:gd name="connsiteY98"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5225 w 9517857"/>
              <a:gd name="connsiteY4" fmla="*/ 248405 h 920231"/>
              <a:gd name="connsiteX5" fmla="*/ 4686133 w 9517857"/>
              <a:gd name="connsiteY5" fmla="*/ 248602 h 920231"/>
              <a:gd name="connsiteX6" fmla="*/ 4686423 w 9517857"/>
              <a:gd name="connsiteY6" fmla="*/ 249794 h 920231"/>
              <a:gd name="connsiteX7" fmla="*/ 4685225 w 9517857"/>
              <a:gd name="connsiteY7" fmla="*/ 248405 h 920231"/>
              <a:gd name="connsiteX8" fmla="*/ 9488916 w 9517857"/>
              <a:gd name="connsiteY8" fmla="*/ 1875 h 920231"/>
              <a:gd name="connsiteX9" fmla="*/ 9517857 w 9517857"/>
              <a:gd name="connsiteY9" fmla="*/ 1887 h 920231"/>
              <a:gd name="connsiteX10" fmla="*/ 9517857 w 9517857"/>
              <a:gd name="connsiteY10" fmla="*/ 920231 h 920231"/>
              <a:gd name="connsiteX11" fmla="*/ 14604 w 9517857"/>
              <a:gd name="connsiteY11" fmla="*/ 920231 h 920231"/>
              <a:gd name="connsiteX12" fmla="*/ 12841 w 9517857"/>
              <a:gd name="connsiteY12" fmla="*/ 919638 h 920231"/>
              <a:gd name="connsiteX13" fmla="*/ 93 w 9517857"/>
              <a:gd name="connsiteY13" fmla="*/ 914346 h 920231"/>
              <a:gd name="connsiteX14" fmla="*/ 58674 w 9517857"/>
              <a:gd name="connsiteY14" fmla="*/ 892197 h 920231"/>
              <a:gd name="connsiteX15" fmla="*/ 275005 w 9517857"/>
              <a:gd name="connsiteY15" fmla="*/ 809104 h 920231"/>
              <a:gd name="connsiteX16" fmla="*/ 587824 w 9517857"/>
              <a:gd name="connsiteY16" fmla="*/ 800070 h 920231"/>
              <a:gd name="connsiteX17" fmla="*/ 727985 w 9517857"/>
              <a:gd name="connsiteY17" fmla="*/ 721701 h 920231"/>
              <a:gd name="connsiteX18" fmla="*/ 778982 w 9517857"/>
              <a:gd name="connsiteY18" fmla="*/ 712017 h 920231"/>
              <a:gd name="connsiteX19" fmla="*/ 849944 w 9517857"/>
              <a:gd name="connsiteY19" fmla="*/ 719862 h 920231"/>
              <a:gd name="connsiteX20" fmla="*/ 901402 w 9517857"/>
              <a:gd name="connsiteY20" fmla="*/ 730920 h 920231"/>
              <a:gd name="connsiteX21" fmla="*/ 930946 w 9517857"/>
              <a:gd name="connsiteY21" fmla="*/ 735921 h 920231"/>
              <a:gd name="connsiteX22" fmla="*/ 986250 w 9517857"/>
              <a:gd name="connsiteY22" fmla="*/ 715405 h 920231"/>
              <a:gd name="connsiteX23" fmla="*/ 1013752 w 9517857"/>
              <a:gd name="connsiteY23" fmla="*/ 715236 h 920231"/>
              <a:gd name="connsiteX24" fmla="*/ 1023734 w 9517857"/>
              <a:gd name="connsiteY24" fmla="*/ 720446 h 920231"/>
              <a:gd name="connsiteX25" fmla="*/ 1063207 w 9517857"/>
              <a:gd name="connsiteY25" fmla="*/ 717526 h 920231"/>
              <a:gd name="connsiteX26" fmla="*/ 1081980 w 9517857"/>
              <a:gd name="connsiteY26" fmla="*/ 740330 h 920231"/>
              <a:gd name="connsiteX27" fmla="*/ 1218120 w 9517857"/>
              <a:gd name="connsiteY27" fmla="*/ 715155 h 920231"/>
              <a:gd name="connsiteX28" fmla="*/ 1397459 w 9517857"/>
              <a:gd name="connsiteY28" fmla="*/ 693065 h 920231"/>
              <a:gd name="connsiteX29" fmla="*/ 1580688 w 9517857"/>
              <a:gd name="connsiteY29" fmla="*/ 695572 h 920231"/>
              <a:gd name="connsiteX30" fmla="*/ 1772334 w 9517857"/>
              <a:gd name="connsiteY30" fmla="*/ 712515 h 920231"/>
              <a:gd name="connsiteX31" fmla="*/ 2002561 w 9517857"/>
              <a:gd name="connsiteY31" fmla="*/ 661792 h 920231"/>
              <a:gd name="connsiteX32" fmla="*/ 2135144 w 9517857"/>
              <a:gd name="connsiteY32" fmla="*/ 638376 h 920231"/>
              <a:gd name="connsiteX33" fmla="*/ 2440292 w 9517857"/>
              <a:gd name="connsiteY33" fmla="*/ 595737 h 920231"/>
              <a:gd name="connsiteX34" fmla="*/ 2547829 w 9517857"/>
              <a:gd name="connsiteY34" fmla="*/ 568025 h 920231"/>
              <a:gd name="connsiteX35" fmla="*/ 2658055 w 9517857"/>
              <a:gd name="connsiteY35" fmla="*/ 580602 h 920231"/>
              <a:gd name="connsiteX36" fmla="*/ 2693698 w 9517857"/>
              <a:gd name="connsiteY36" fmla="*/ 561904 h 920231"/>
              <a:gd name="connsiteX37" fmla="*/ 2699673 w 9517857"/>
              <a:gd name="connsiteY37" fmla="*/ 558275 h 920231"/>
              <a:gd name="connsiteX38" fmla="*/ 2727306 w 9517857"/>
              <a:gd name="connsiteY38" fmla="*/ 552573 h 920231"/>
              <a:gd name="connsiteX39" fmla="*/ 2730451 w 9517857"/>
              <a:gd name="connsiteY39" fmla="*/ 539933 h 920231"/>
              <a:gd name="connsiteX40" fmla="*/ 2768713 w 9517857"/>
              <a:gd name="connsiteY40" fmla="*/ 523450 h 920231"/>
              <a:gd name="connsiteX41" fmla="*/ 2820868 w 9517857"/>
              <a:gd name="connsiteY41" fmla="*/ 516035 h 920231"/>
              <a:gd name="connsiteX42" fmla="*/ 3073635 w 9517857"/>
              <a:gd name="connsiteY42" fmla="*/ 493169 h 920231"/>
              <a:gd name="connsiteX43" fmla="*/ 3222071 w 9517857"/>
              <a:gd name="connsiteY43" fmla="*/ 472434 h 920231"/>
              <a:gd name="connsiteX44" fmla="*/ 3274069 w 9517857"/>
              <a:gd name="connsiteY44" fmla="*/ 453480 h 920231"/>
              <a:gd name="connsiteX45" fmla="*/ 3349632 w 9517857"/>
              <a:gd name="connsiteY45" fmla="*/ 434458 h 920231"/>
              <a:gd name="connsiteX46" fmla="*/ 3479593 w 9517857"/>
              <a:gd name="connsiteY46" fmla="*/ 392312 h 920231"/>
              <a:gd name="connsiteX47" fmla="*/ 3651428 w 9517857"/>
              <a:gd name="connsiteY47" fmla="*/ 363682 h 920231"/>
              <a:gd name="connsiteX48" fmla="*/ 3750023 w 9517857"/>
              <a:gd name="connsiteY48" fmla="*/ 372553 h 920231"/>
              <a:gd name="connsiteX49" fmla="*/ 3844133 w 9517857"/>
              <a:gd name="connsiteY49" fmla="*/ 362523 h 920231"/>
              <a:gd name="connsiteX50" fmla="*/ 3933803 w 9517857"/>
              <a:gd name="connsiteY50" fmla="*/ 359190 h 920231"/>
              <a:gd name="connsiteX51" fmla="*/ 4266740 w 9517857"/>
              <a:gd name="connsiteY51" fmla="*/ 363329 h 920231"/>
              <a:gd name="connsiteX52" fmla="*/ 4430770 w 9517857"/>
              <a:gd name="connsiteY52" fmla="*/ 344518 h 920231"/>
              <a:gd name="connsiteX53" fmla="*/ 4512664 w 9517857"/>
              <a:gd name="connsiteY53" fmla="*/ 321823 h 920231"/>
              <a:gd name="connsiteX54" fmla="*/ 4616423 w 9517857"/>
              <a:gd name="connsiteY54" fmla="*/ 292789 h 920231"/>
              <a:gd name="connsiteX55" fmla="*/ 4807816 w 9517857"/>
              <a:gd name="connsiteY55" fmla="*/ 0 h 920231"/>
              <a:gd name="connsiteX56" fmla="*/ 4826683 w 9517857"/>
              <a:gd name="connsiteY56" fmla="*/ 165317 h 920231"/>
              <a:gd name="connsiteX57" fmla="*/ 4827826 w 9517857"/>
              <a:gd name="connsiteY57" fmla="*/ 248852 h 920231"/>
              <a:gd name="connsiteX58" fmla="*/ 4892569 w 9517857"/>
              <a:gd name="connsiteY58" fmla="*/ 251808 h 920231"/>
              <a:gd name="connsiteX59" fmla="*/ 4896611 w 9517857"/>
              <a:gd name="connsiteY59" fmla="*/ 242323 h 920231"/>
              <a:gd name="connsiteX60" fmla="*/ 4917286 w 9517857"/>
              <a:gd name="connsiteY60" fmla="*/ 245534 h 920231"/>
              <a:gd name="connsiteX61" fmla="*/ 4981173 w 9517857"/>
              <a:gd name="connsiteY61" fmla="*/ 248978 h 920231"/>
              <a:gd name="connsiteX62" fmla="*/ 5060397 w 9517857"/>
              <a:gd name="connsiteY62" fmla="*/ 265563 h 920231"/>
              <a:gd name="connsiteX63" fmla="*/ 5252996 w 9517857"/>
              <a:gd name="connsiteY63" fmla="*/ 272530 h 920231"/>
              <a:gd name="connsiteX64" fmla="*/ 5358056 w 9517857"/>
              <a:gd name="connsiteY64" fmla="*/ 249123 h 920231"/>
              <a:gd name="connsiteX65" fmla="*/ 5426496 w 9517857"/>
              <a:gd name="connsiteY65" fmla="*/ 237017 h 920231"/>
              <a:gd name="connsiteX66" fmla="*/ 5497161 w 9517857"/>
              <a:gd name="connsiteY66" fmla="*/ 230683 h 920231"/>
              <a:gd name="connsiteX67" fmla="*/ 5826043 w 9517857"/>
              <a:gd name="connsiteY67" fmla="*/ 149948 h 920231"/>
              <a:gd name="connsiteX68" fmla="*/ 6013415 w 9517857"/>
              <a:gd name="connsiteY68" fmla="*/ 139191 h 920231"/>
              <a:gd name="connsiteX69" fmla="*/ 6080994 w 9517857"/>
              <a:gd name="connsiteY69" fmla="*/ 144813 h 920231"/>
              <a:gd name="connsiteX70" fmla="*/ 6194152 w 9517857"/>
              <a:gd name="connsiteY70" fmla="*/ 153647 h 920231"/>
              <a:gd name="connsiteX71" fmla="*/ 6281379 w 9517857"/>
              <a:gd name="connsiteY71" fmla="*/ 183501 h 920231"/>
              <a:gd name="connsiteX72" fmla="*/ 6374947 w 9517857"/>
              <a:gd name="connsiteY72" fmla="*/ 181674 h 920231"/>
              <a:gd name="connsiteX73" fmla="*/ 6448518 w 9517857"/>
              <a:gd name="connsiteY73" fmla="*/ 166253 h 920231"/>
              <a:gd name="connsiteX74" fmla="*/ 6544700 w 9517857"/>
              <a:gd name="connsiteY74" fmla="*/ 169036 h 920231"/>
              <a:gd name="connsiteX75" fmla="*/ 6648353 w 9517857"/>
              <a:gd name="connsiteY75" fmla="*/ 174125 h 920231"/>
              <a:gd name="connsiteX76" fmla="*/ 6736227 w 9517857"/>
              <a:gd name="connsiteY76" fmla="*/ 175091 h 920231"/>
              <a:gd name="connsiteX77" fmla="*/ 6977218 w 9517857"/>
              <a:gd name="connsiteY77" fmla="*/ 186164 h 920231"/>
              <a:gd name="connsiteX78" fmla="*/ 7065221 w 9517857"/>
              <a:gd name="connsiteY78" fmla="*/ 229406 h 920231"/>
              <a:gd name="connsiteX79" fmla="*/ 7358195 w 9517857"/>
              <a:gd name="connsiteY79" fmla="*/ 253615 h 920231"/>
              <a:gd name="connsiteX80" fmla="*/ 7565449 w 9517857"/>
              <a:gd name="connsiteY80" fmla="*/ 260825 h 920231"/>
              <a:gd name="connsiteX81" fmla="*/ 7599285 w 9517857"/>
              <a:gd name="connsiteY81" fmla="*/ 267896 h 920231"/>
              <a:gd name="connsiteX82" fmla="*/ 7644411 w 9517857"/>
              <a:gd name="connsiteY82" fmla="*/ 260861 h 920231"/>
              <a:gd name="connsiteX83" fmla="*/ 7825110 w 9517857"/>
              <a:gd name="connsiteY83" fmla="*/ 230984 h 920231"/>
              <a:gd name="connsiteX84" fmla="*/ 7965805 w 9517857"/>
              <a:gd name="connsiteY84" fmla="*/ 202230 h 920231"/>
              <a:gd name="connsiteX85" fmla="*/ 8147401 w 9517857"/>
              <a:gd name="connsiteY85" fmla="*/ 207492 h 920231"/>
              <a:gd name="connsiteX86" fmla="*/ 8256033 w 9517857"/>
              <a:gd name="connsiteY86" fmla="*/ 195588 h 920231"/>
              <a:gd name="connsiteX87" fmla="*/ 8410677 w 9517857"/>
              <a:gd name="connsiteY87" fmla="*/ 174042 h 920231"/>
              <a:gd name="connsiteX88" fmla="*/ 8617841 w 9517857"/>
              <a:gd name="connsiteY88" fmla="*/ 157042 h 920231"/>
              <a:gd name="connsiteX89" fmla="*/ 8715976 w 9517857"/>
              <a:gd name="connsiteY89" fmla="*/ 180249 h 920231"/>
              <a:gd name="connsiteX90" fmla="*/ 8778827 w 9517857"/>
              <a:gd name="connsiteY90" fmla="*/ 174811 h 920231"/>
              <a:gd name="connsiteX91" fmla="*/ 8840778 w 9517857"/>
              <a:gd name="connsiteY91" fmla="*/ 145024 h 920231"/>
              <a:gd name="connsiteX92" fmla="*/ 9010380 w 9517857"/>
              <a:gd name="connsiteY92" fmla="*/ 93766 h 920231"/>
              <a:gd name="connsiteX93" fmla="*/ 9110856 w 9517857"/>
              <a:gd name="connsiteY93" fmla="*/ 72872 h 920231"/>
              <a:gd name="connsiteX94" fmla="*/ 9268817 w 9517857"/>
              <a:gd name="connsiteY94" fmla="*/ 54957 h 920231"/>
              <a:gd name="connsiteX95" fmla="*/ 9316667 w 9517857"/>
              <a:gd name="connsiteY95" fmla="*/ 46922 h 920231"/>
              <a:gd name="connsiteX96" fmla="*/ 9428209 w 9517857"/>
              <a:gd name="connsiteY96" fmla="*/ 31798 h 920231"/>
              <a:gd name="connsiteX97" fmla="*/ 9488916 w 9517857"/>
              <a:gd name="connsiteY97"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4686423 w 9517857"/>
              <a:gd name="connsiteY4" fmla="*/ 249794 h 920231"/>
              <a:gd name="connsiteX5" fmla="*/ 4686133 w 9517857"/>
              <a:gd name="connsiteY5" fmla="*/ 248602 h 920231"/>
              <a:gd name="connsiteX6" fmla="*/ 4686423 w 9517857"/>
              <a:gd name="connsiteY6" fmla="*/ 249794 h 920231"/>
              <a:gd name="connsiteX7" fmla="*/ 9488916 w 9517857"/>
              <a:gd name="connsiteY7" fmla="*/ 1875 h 920231"/>
              <a:gd name="connsiteX8" fmla="*/ 9517857 w 9517857"/>
              <a:gd name="connsiteY8" fmla="*/ 1887 h 920231"/>
              <a:gd name="connsiteX9" fmla="*/ 9517857 w 9517857"/>
              <a:gd name="connsiteY9" fmla="*/ 920231 h 920231"/>
              <a:gd name="connsiteX10" fmla="*/ 14604 w 9517857"/>
              <a:gd name="connsiteY10" fmla="*/ 920231 h 920231"/>
              <a:gd name="connsiteX11" fmla="*/ 12841 w 9517857"/>
              <a:gd name="connsiteY11" fmla="*/ 919638 h 920231"/>
              <a:gd name="connsiteX12" fmla="*/ 93 w 9517857"/>
              <a:gd name="connsiteY12" fmla="*/ 914346 h 920231"/>
              <a:gd name="connsiteX13" fmla="*/ 58674 w 9517857"/>
              <a:gd name="connsiteY13" fmla="*/ 892197 h 920231"/>
              <a:gd name="connsiteX14" fmla="*/ 275005 w 9517857"/>
              <a:gd name="connsiteY14" fmla="*/ 809104 h 920231"/>
              <a:gd name="connsiteX15" fmla="*/ 587824 w 9517857"/>
              <a:gd name="connsiteY15" fmla="*/ 800070 h 920231"/>
              <a:gd name="connsiteX16" fmla="*/ 727985 w 9517857"/>
              <a:gd name="connsiteY16" fmla="*/ 721701 h 920231"/>
              <a:gd name="connsiteX17" fmla="*/ 778982 w 9517857"/>
              <a:gd name="connsiteY17" fmla="*/ 712017 h 920231"/>
              <a:gd name="connsiteX18" fmla="*/ 849944 w 9517857"/>
              <a:gd name="connsiteY18" fmla="*/ 719862 h 920231"/>
              <a:gd name="connsiteX19" fmla="*/ 901402 w 9517857"/>
              <a:gd name="connsiteY19" fmla="*/ 730920 h 920231"/>
              <a:gd name="connsiteX20" fmla="*/ 930946 w 9517857"/>
              <a:gd name="connsiteY20" fmla="*/ 735921 h 920231"/>
              <a:gd name="connsiteX21" fmla="*/ 986250 w 9517857"/>
              <a:gd name="connsiteY21" fmla="*/ 715405 h 920231"/>
              <a:gd name="connsiteX22" fmla="*/ 1013752 w 9517857"/>
              <a:gd name="connsiteY22" fmla="*/ 715236 h 920231"/>
              <a:gd name="connsiteX23" fmla="*/ 1023734 w 9517857"/>
              <a:gd name="connsiteY23" fmla="*/ 720446 h 920231"/>
              <a:gd name="connsiteX24" fmla="*/ 1063207 w 9517857"/>
              <a:gd name="connsiteY24" fmla="*/ 717526 h 920231"/>
              <a:gd name="connsiteX25" fmla="*/ 1081980 w 9517857"/>
              <a:gd name="connsiteY25" fmla="*/ 740330 h 920231"/>
              <a:gd name="connsiteX26" fmla="*/ 1218120 w 9517857"/>
              <a:gd name="connsiteY26" fmla="*/ 715155 h 920231"/>
              <a:gd name="connsiteX27" fmla="*/ 1397459 w 9517857"/>
              <a:gd name="connsiteY27" fmla="*/ 693065 h 920231"/>
              <a:gd name="connsiteX28" fmla="*/ 1580688 w 9517857"/>
              <a:gd name="connsiteY28" fmla="*/ 695572 h 920231"/>
              <a:gd name="connsiteX29" fmla="*/ 1772334 w 9517857"/>
              <a:gd name="connsiteY29" fmla="*/ 712515 h 920231"/>
              <a:gd name="connsiteX30" fmla="*/ 2002561 w 9517857"/>
              <a:gd name="connsiteY30" fmla="*/ 661792 h 920231"/>
              <a:gd name="connsiteX31" fmla="*/ 2135144 w 9517857"/>
              <a:gd name="connsiteY31" fmla="*/ 638376 h 920231"/>
              <a:gd name="connsiteX32" fmla="*/ 2440292 w 9517857"/>
              <a:gd name="connsiteY32" fmla="*/ 595737 h 920231"/>
              <a:gd name="connsiteX33" fmla="*/ 2547829 w 9517857"/>
              <a:gd name="connsiteY33" fmla="*/ 568025 h 920231"/>
              <a:gd name="connsiteX34" fmla="*/ 2658055 w 9517857"/>
              <a:gd name="connsiteY34" fmla="*/ 580602 h 920231"/>
              <a:gd name="connsiteX35" fmla="*/ 2693698 w 9517857"/>
              <a:gd name="connsiteY35" fmla="*/ 561904 h 920231"/>
              <a:gd name="connsiteX36" fmla="*/ 2699673 w 9517857"/>
              <a:gd name="connsiteY36" fmla="*/ 558275 h 920231"/>
              <a:gd name="connsiteX37" fmla="*/ 2727306 w 9517857"/>
              <a:gd name="connsiteY37" fmla="*/ 552573 h 920231"/>
              <a:gd name="connsiteX38" fmla="*/ 2730451 w 9517857"/>
              <a:gd name="connsiteY38" fmla="*/ 539933 h 920231"/>
              <a:gd name="connsiteX39" fmla="*/ 2768713 w 9517857"/>
              <a:gd name="connsiteY39" fmla="*/ 523450 h 920231"/>
              <a:gd name="connsiteX40" fmla="*/ 2820868 w 9517857"/>
              <a:gd name="connsiteY40" fmla="*/ 516035 h 920231"/>
              <a:gd name="connsiteX41" fmla="*/ 3073635 w 9517857"/>
              <a:gd name="connsiteY41" fmla="*/ 493169 h 920231"/>
              <a:gd name="connsiteX42" fmla="*/ 3222071 w 9517857"/>
              <a:gd name="connsiteY42" fmla="*/ 472434 h 920231"/>
              <a:gd name="connsiteX43" fmla="*/ 3274069 w 9517857"/>
              <a:gd name="connsiteY43" fmla="*/ 453480 h 920231"/>
              <a:gd name="connsiteX44" fmla="*/ 3349632 w 9517857"/>
              <a:gd name="connsiteY44" fmla="*/ 434458 h 920231"/>
              <a:gd name="connsiteX45" fmla="*/ 3479593 w 9517857"/>
              <a:gd name="connsiteY45" fmla="*/ 392312 h 920231"/>
              <a:gd name="connsiteX46" fmla="*/ 3651428 w 9517857"/>
              <a:gd name="connsiteY46" fmla="*/ 363682 h 920231"/>
              <a:gd name="connsiteX47" fmla="*/ 3750023 w 9517857"/>
              <a:gd name="connsiteY47" fmla="*/ 372553 h 920231"/>
              <a:gd name="connsiteX48" fmla="*/ 3844133 w 9517857"/>
              <a:gd name="connsiteY48" fmla="*/ 362523 h 920231"/>
              <a:gd name="connsiteX49" fmla="*/ 3933803 w 9517857"/>
              <a:gd name="connsiteY49" fmla="*/ 359190 h 920231"/>
              <a:gd name="connsiteX50" fmla="*/ 4266740 w 9517857"/>
              <a:gd name="connsiteY50" fmla="*/ 363329 h 920231"/>
              <a:gd name="connsiteX51" fmla="*/ 4430770 w 9517857"/>
              <a:gd name="connsiteY51" fmla="*/ 344518 h 920231"/>
              <a:gd name="connsiteX52" fmla="*/ 4512664 w 9517857"/>
              <a:gd name="connsiteY52" fmla="*/ 321823 h 920231"/>
              <a:gd name="connsiteX53" fmla="*/ 4616423 w 9517857"/>
              <a:gd name="connsiteY53" fmla="*/ 292789 h 920231"/>
              <a:gd name="connsiteX54" fmla="*/ 4807816 w 9517857"/>
              <a:gd name="connsiteY54" fmla="*/ 0 h 920231"/>
              <a:gd name="connsiteX55" fmla="*/ 4826683 w 9517857"/>
              <a:gd name="connsiteY55" fmla="*/ 165317 h 920231"/>
              <a:gd name="connsiteX56" fmla="*/ 4827826 w 9517857"/>
              <a:gd name="connsiteY56" fmla="*/ 248852 h 920231"/>
              <a:gd name="connsiteX57" fmla="*/ 4892569 w 9517857"/>
              <a:gd name="connsiteY57" fmla="*/ 251808 h 920231"/>
              <a:gd name="connsiteX58" fmla="*/ 4896611 w 9517857"/>
              <a:gd name="connsiteY58" fmla="*/ 242323 h 920231"/>
              <a:gd name="connsiteX59" fmla="*/ 4917286 w 9517857"/>
              <a:gd name="connsiteY59" fmla="*/ 245534 h 920231"/>
              <a:gd name="connsiteX60" fmla="*/ 4981173 w 9517857"/>
              <a:gd name="connsiteY60" fmla="*/ 248978 h 920231"/>
              <a:gd name="connsiteX61" fmla="*/ 5060397 w 9517857"/>
              <a:gd name="connsiteY61" fmla="*/ 265563 h 920231"/>
              <a:gd name="connsiteX62" fmla="*/ 5252996 w 9517857"/>
              <a:gd name="connsiteY62" fmla="*/ 272530 h 920231"/>
              <a:gd name="connsiteX63" fmla="*/ 5358056 w 9517857"/>
              <a:gd name="connsiteY63" fmla="*/ 249123 h 920231"/>
              <a:gd name="connsiteX64" fmla="*/ 5426496 w 9517857"/>
              <a:gd name="connsiteY64" fmla="*/ 237017 h 920231"/>
              <a:gd name="connsiteX65" fmla="*/ 5497161 w 9517857"/>
              <a:gd name="connsiteY65" fmla="*/ 230683 h 920231"/>
              <a:gd name="connsiteX66" fmla="*/ 5826043 w 9517857"/>
              <a:gd name="connsiteY66" fmla="*/ 149948 h 920231"/>
              <a:gd name="connsiteX67" fmla="*/ 6013415 w 9517857"/>
              <a:gd name="connsiteY67" fmla="*/ 139191 h 920231"/>
              <a:gd name="connsiteX68" fmla="*/ 6080994 w 9517857"/>
              <a:gd name="connsiteY68" fmla="*/ 144813 h 920231"/>
              <a:gd name="connsiteX69" fmla="*/ 6194152 w 9517857"/>
              <a:gd name="connsiteY69" fmla="*/ 153647 h 920231"/>
              <a:gd name="connsiteX70" fmla="*/ 6281379 w 9517857"/>
              <a:gd name="connsiteY70" fmla="*/ 183501 h 920231"/>
              <a:gd name="connsiteX71" fmla="*/ 6374947 w 9517857"/>
              <a:gd name="connsiteY71" fmla="*/ 181674 h 920231"/>
              <a:gd name="connsiteX72" fmla="*/ 6448518 w 9517857"/>
              <a:gd name="connsiteY72" fmla="*/ 166253 h 920231"/>
              <a:gd name="connsiteX73" fmla="*/ 6544700 w 9517857"/>
              <a:gd name="connsiteY73" fmla="*/ 169036 h 920231"/>
              <a:gd name="connsiteX74" fmla="*/ 6648353 w 9517857"/>
              <a:gd name="connsiteY74" fmla="*/ 174125 h 920231"/>
              <a:gd name="connsiteX75" fmla="*/ 6736227 w 9517857"/>
              <a:gd name="connsiteY75" fmla="*/ 175091 h 920231"/>
              <a:gd name="connsiteX76" fmla="*/ 6977218 w 9517857"/>
              <a:gd name="connsiteY76" fmla="*/ 186164 h 920231"/>
              <a:gd name="connsiteX77" fmla="*/ 7065221 w 9517857"/>
              <a:gd name="connsiteY77" fmla="*/ 229406 h 920231"/>
              <a:gd name="connsiteX78" fmla="*/ 7358195 w 9517857"/>
              <a:gd name="connsiteY78" fmla="*/ 253615 h 920231"/>
              <a:gd name="connsiteX79" fmla="*/ 7565449 w 9517857"/>
              <a:gd name="connsiteY79" fmla="*/ 260825 h 920231"/>
              <a:gd name="connsiteX80" fmla="*/ 7599285 w 9517857"/>
              <a:gd name="connsiteY80" fmla="*/ 267896 h 920231"/>
              <a:gd name="connsiteX81" fmla="*/ 7644411 w 9517857"/>
              <a:gd name="connsiteY81" fmla="*/ 260861 h 920231"/>
              <a:gd name="connsiteX82" fmla="*/ 7825110 w 9517857"/>
              <a:gd name="connsiteY82" fmla="*/ 230984 h 920231"/>
              <a:gd name="connsiteX83" fmla="*/ 7965805 w 9517857"/>
              <a:gd name="connsiteY83" fmla="*/ 202230 h 920231"/>
              <a:gd name="connsiteX84" fmla="*/ 8147401 w 9517857"/>
              <a:gd name="connsiteY84" fmla="*/ 207492 h 920231"/>
              <a:gd name="connsiteX85" fmla="*/ 8256033 w 9517857"/>
              <a:gd name="connsiteY85" fmla="*/ 195588 h 920231"/>
              <a:gd name="connsiteX86" fmla="*/ 8410677 w 9517857"/>
              <a:gd name="connsiteY86" fmla="*/ 174042 h 920231"/>
              <a:gd name="connsiteX87" fmla="*/ 8617841 w 9517857"/>
              <a:gd name="connsiteY87" fmla="*/ 157042 h 920231"/>
              <a:gd name="connsiteX88" fmla="*/ 8715976 w 9517857"/>
              <a:gd name="connsiteY88" fmla="*/ 180249 h 920231"/>
              <a:gd name="connsiteX89" fmla="*/ 8778827 w 9517857"/>
              <a:gd name="connsiteY89" fmla="*/ 174811 h 920231"/>
              <a:gd name="connsiteX90" fmla="*/ 8840778 w 9517857"/>
              <a:gd name="connsiteY90" fmla="*/ 145024 h 920231"/>
              <a:gd name="connsiteX91" fmla="*/ 9010380 w 9517857"/>
              <a:gd name="connsiteY91" fmla="*/ 93766 h 920231"/>
              <a:gd name="connsiteX92" fmla="*/ 9110856 w 9517857"/>
              <a:gd name="connsiteY92" fmla="*/ 72872 h 920231"/>
              <a:gd name="connsiteX93" fmla="*/ 9268817 w 9517857"/>
              <a:gd name="connsiteY93" fmla="*/ 54957 h 920231"/>
              <a:gd name="connsiteX94" fmla="*/ 9316667 w 9517857"/>
              <a:gd name="connsiteY94" fmla="*/ 46922 h 920231"/>
              <a:gd name="connsiteX95" fmla="*/ 9428209 w 9517857"/>
              <a:gd name="connsiteY95" fmla="*/ 31798 h 920231"/>
              <a:gd name="connsiteX96" fmla="*/ 9488916 w 9517857"/>
              <a:gd name="connsiteY96" fmla="*/ 1875 h 920231"/>
              <a:gd name="connsiteX0" fmla="*/ 4686423 w 9517857"/>
              <a:gd name="connsiteY0" fmla="*/ 249794 h 920231"/>
              <a:gd name="connsiteX1" fmla="*/ 4689051 w 9517857"/>
              <a:gd name="connsiteY1" fmla="*/ 252843 h 920231"/>
              <a:gd name="connsiteX2" fmla="*/ 4687244 w 9517857"/>
              <a:gd name="connsiteY2" fmla="*/ 253173 h 920231"/>
              <a:gd name="connsiteX3" fmla="*/ 4686423 w 9517857"/>
              <a:gd name="connsiteY3" fmla="*/ 249794 h 920231"/>
              <a:gd name="connsiteX4" fmla="*/ 9488916 w 9517857"/>
              <a:gd name="connsiteY4" fmla="*/ 1875 h 920231"/>
              <a:gd name="connsiteX5" fmla="*/ 9517857 w 9517857"/>
              <a:gd name="connsiteY5" fmla="*/ 1887 h 920231"/>
              <a:gd name="connsiteX6" fmla="*/ 9517857 w 9517857"/>
              <a:gd name="connsiteY6" fmla="*/ 920231 h 920231"/>
              <a:gd name="connsiteX7" fmla="*/ 14604 w 9517857"/>
              <a:gd name="connsiteY7" fmla="*/ 920231 h 920231"/>
              <a:gd name="connsiteX8" fmla="*/ 12841 w 9517857"/>
              <a:gd name="connsiteY8" fmla="*/ 919638 h 920231"/>
              <a:gd name="connsiteX9" fmla="*/ 93 w 9517857"/>
              <a:gd name="connsiteY9" fmla="*/ 914346 h 920231"/>
              <a:gd name="connsiteX10" fmla="*/ 58674 w 9517857"/>
              <a:gd name="connsiteY10" fmla="*/ 892197 h 920231"/>
              <a:gd name="connsiteX11" fmla="*/ 275005 w 9517857"/>
              <a:gd name="connsiteY11" fmla="*/ 809104 h 920231"/>
              <a:gd name="connsiteX12" fmla="*/ 587824 w 9517857"/>
              <a:gd name="connsiteY12" fmla="*/ 800070 h 920231"/>
              <a:gd name="connsiteX13" fmla="*/ 727985 w 9517857"/>
              <a:gd name="connsiteY13" fmla="*/ 721701 h 920231"/>
              <a:gd name="connsiteX14" fmla="*/ 778982 w 9517857"/>
              <a:gd name="connsiteY14" fmla="*/ 712017 h 920231"/>
              <a:gd name="connsiteX15" fmla="*/ 849944 w 9517857"/>
              <a:gd name="connsiteY15" fmla="*/ 719862 h 920231"/>
              <a:gd name="connsiteX16" fmla="*/ 901402 w 9517857"/>
              <a:gd name="connsiteY16" fmla="*/ 730920 h 920231"/>
              <a:gd name="connsiteX17" fmla="*/ 930946 w 9517857"/>
              <a:gd name="connsiteY17" fmla="*/ 735921 h 920231"/>
              <a:gd name="connsiteX18" fmla="*/ 986250 w 9517857"/>
              <a:gd name="connsiteY18" fmla="*/ 715405 h 920231"/>
              <a:gd name="connsiteX19" fmla="*/ 1013752 w 9517857"/>
              <a:gd name="connsiteY19" fmla="*/ 715236 h 920231"/>
              <a:gd name="connsiteX20" fmla="*/ 1023734 w 9517857"/>
              <a:gd name="connsiteY20" fmla="*/ 720446 h 920231"/>
              <a:gd name="connsiteX21" fmla="*/ 1063207 w 9517857"/>
              <a:gd name="connsiteY21" fmla="*/ 717526 h 920231"/>
              <a:gd name="connsiteX22" fmla="*/ 1081980 w 9517857"/>
              <a:gd name="connsiteY22" fmla="*/ 740330 h 920231"/>
              <a:gd name="connsiteX23" fmla="*/ 1218120 w 9517857"/>
              <a:gd name="connsiteY23" fmla="*/ 715155 h 920231"/>
              <a:gd name="connsiteX24" fmla="*/ 1397459 w 9517857"/>
              <a:gd name="connsiteY24" fmla="*/ 693065 h 920231"/>
              <a:gd name="connsiteX25" fmla="*/ 1580688 w 9517857"/>
              <a:gd name="connsiteY25" fmla="*/ 695572 h 920231"/>
              <a:gd name="connsiteX26" fmla="*/ 1772334 w 9517857"/>
              <a:gd name="connsiteY26" fmla="*/ 712515 h 920231"/>
              <a:gd name="connsiteX27" fmla="*/ 2002561 w 9517857"/>
              <a:gd name="connsiteY27" fmla="*/ 661792 h 920231"/>
              <a:gd name="connsiteX28" fmla="*/ 2135144 w 9517857"/>
              <a:gd name="connsiteY28" fmla="*/ 638376 h 920231"/>
              <a:gd name="connsiteX29" fmla="*/ 2440292 w 9517857"/>
              <a:gd name="connsiteY29" fmla="*/ 595737 h 920231"/>
              <a:gd name="connsiteX30" fmla="*/ 2547829 w 9517857"/>
              <a:gd name="connsiteY30" fmla="*/ 568025 h 920231"/>
              <a:gd name="connsiteX31" fmla="*/ 2658055 w 9517857"/>
              <a:gd name="connsiteY31" fmla="*/ 580602 h 920231"/>
              <a:gd name="connsiteX32" fmla="*/ 2693698 w 9517857"/>
              <a:gd name="connsiteY32" fmla="*/ 561904 h 920231"/>
              <a:gd name="connsiteX33" fmla="*/ 2699673 w 9517857"/>
              <a:gd name="connsiteY33" fmla="*/ 558275 h 920231"/>
              <a:gd name="connsiteX34" fmla="*/ 2727306 w 9517857"/>
              <a:gd name="connsiteY34" fmla="*/ 552573 h 920231"/>
              <a:gd name="connsiteX35" fmla="*/ 2730451 w 9517857"/>
              <a:gd name="connsiteY35" fmla="*/ 539933 h 920231"/>
              <a:gd name="connsiteX36" fmla="*/ 2768713 w 9517857"/>
              <a:gd name="connsiteY36" fmla="*/ 523450 h 920231"/>
              <a:gd name="connsiteX37" fmla="*/ 2820868 w 9517857"/>
              <a:gd name="connsiteY37" fmla="*/ 516035 h 920231"/>
              <a:gd name="connsiteX38" fmla="*/ 3073635 w 9517857"/>
              <a:gd name="connsiteY38" fmla="*/ 493169 h 920231"/>
              <a:gd name="connsiteX39" fmla="*/ 3222071 w 9517857"/>
              <a:gd name="connsiteY39" fmla="*/ 472434 h 920231"/>
              <a:gd name="connsiteX40" fmla="*/ 3274069 w 9517857"/>
              <a:gd name="connsiteY40" fmla="*/ 453480 h 920231"/>
              <a:gd name="connsiteX41" fmla="*/ 3349632 w 9517857"/>
              <a:gd name="connsiteY41" fmla="*/ 434458 h 920231"/>
              <a:gd name="connsiteX42" fmla="*/ 3479593 w 9517857"/>
              <a:gd name="connsiteY42" fmla="*/ 392312 h 920231"/>
              <a:gd name="connsiteX43" fmla="*/ 3651428 w 9517857"/>
              <a:gd name="connsiteY43" fmla="*/ 363682 h 920231"/>
              <a:gd name="connsiteX44" fmla="*/ 3750023 w 9517857"/>
              <a:gd name="connsiteY44" fmla="*/ 372553 h 920231"/>
              <a:gd name="connsiteX45" fmla="*/ 3844133 w 9517857"/>
              <a:gd name="connsiteY45" fmla="*/ 362523 h 920231"/>
              <a:gd name="connsiteX46" fmla="*/ 3933803 w 9517857"/>
              <a:gd name="connsiteY46" fmla="*/ 359190 h 920231"/>
              <a:gd name="connsiteX47" fmla="*/ 4266740 w 9517857"/>
              <a:gd name="connsiteY47" fmla="*/ 363329 h 920231"/>
              <a:gd name="connsiteX48" fmla="*/ 4430770 w 9517857"/>
              <a:gd name="connsiteY48" fmla="*/ 344518 h 920231"/>
              <a:gd name="connsiteX49" fmla="*/ 4512664 w 9517857"/>
              <a:gd name="connsiteY49" fmla="*/ 321823 h 920231"/>
              <a:gd name="connsiteX50" fmla="*/ 4616423 w 9517857"/>
              <a:gd name="connsiteY50" fmla="*/ 292789 h 920231"/>
              <a:gd name="connsiteX51" fmla="*/ 4807816 w 9517857"/>
              <a:gd name="connsiteY51" fmla="*/ 0 h 920231"/>
              <a:gd name="connsiteX52" fmla="*/ 4826683 w 9517857"/>
              <a:gd name="connsiteY52" fmla="*/ 165317 h 920231"/>
              <a:gd name="connsiteX53" fmla="*/ 4827826 w 9517857"/>
              <a:gd name="connsiteY53" fmla="*/ 248852 h 920231"/>
              <a:gd name="connsiteX54" fmla="*/ 4892569 w 9517857"/>
              <a:gd name="connsiteY54" fmla="*/ 251808 h 920231"/>
              <a:gd name="connsiteX55" fmla="*/ 4896611 w 9517857"/>
              <a:gd name="connsiteY55" fmla="*/ 242323 h 920231"/>
              <a:gd name="connsiteX56" fmla="*/ 4917286 w 9517857"/>
              <a:gd name="connsiteY56" fmla="*/ 245534 h 920231"/>
              <a:gd name="connsiteX57" fmla="*/ 4981173 w 9517857"/>
              <a:gd name="connsiteY57" fmla="*/ 248978 h 920231"/>
              <a:gd name="connsiteX58" fmla="*/ 5060397 w 9517857"/>
              <a:gd name="connsiteY58" fmla="*/ 265563 h 920231"/>
              <a:gd name="connsiteX59" fmla="*/ 5252996 w 9517857"/>
              <a:gd name="connsiteY59" fmla="*/ 272530 h 920231"/>
              <a:gd name="connsiteX60" fmla="*/ 5358056 w 9517857"/>
              <a:gd name="connsiteY60" fmla="*/ 249123 h 920231"/>
              <a:gd name="connsiteX61" fmla="*/ 5426496 w 9517857"/>
              <a:gd name="connsiteY61" fmla="*/ 237017 h 920231"/>
              <a:gd name="connsiteX62" fmla="*/ 5497161 w 9517857"/>
              <a:gd name="connsiteY62" fmla="*/ 230683 h 920231"/>
              <a:gd name="connsiteX63" fmla="*/ 5826043 w 9517857"/>
              <a:gd name="connsiteY63" fmla="*/ 149948 h 920231"/>
              <a:gd name="connsiteX64" fmla="*/ 6013415 w 9517857"/>
              <a:gd name="connsiteY64" fmla="*/ 139191 h 920231"/>
              <a:gd name="connsiteX65" fmla="*/ 6080994 w 9517857"/>
              <a:gd name="connsiteY65" fmla="*/ 144813 h 920231"/>
              <a:gd name="connsiteX66" fmla="*/ 6194152 w 9517857"/>
              <a:gd name="connsiteY66" fmla="*/ 153647 h 920231"/>
              <a:gd name="connsiteX67" fmla="*/ 6281379 w 9517857"/>
              <a:gd name="connsiteY67" fmla="*/ 183501 h 920231"/>
              <a:gd name="connsiteX68" fmla="*/ 6374947 w 9517857"/>
              <a:gd name="connsiteY68" fmla="*/ 181674 h 920231"/>
              <a:gd name="connsiteX69" fmla="*/ 6448518 w 9517857"/>
              <a:gd name="connsiteY69" fmla="*/ 166253 h 920231"/>
              <a:gd name="connsiteX70" fmla="*/ 6544700 w 9517857"/>
              <a:gd name="connsiteY70" fmla="*/ 169036 h 920231"/>
              <a:gd name="connsiteX71" fmla="*/ 6648353 w 9517857"/>
              <a:gd name="connsiteY71" fmla="*/ 174125 h 920231"/>
              <a:gd name="connsiteX72" fmla="*/ 6736227 w 9517857"/>
              <a:gd name="connsiteY72" fmla="*/ 175091 h 920231"/>
              <a:gd name="connsiteX73" fmla="*/ 6977218 w 9517857"/>
              <a:gd name="connsiteY73" fmla="*/ 186164 h 920231"/>
              <a:gd name="connsiteX74" fmla="*/ 7065221 w 9517857"/>
              <a:gd name="connsiteY74" fmla="*/ 229406 h 920231"/>
              <a:gd name="connsiteX75" fmla="*/ 7358195 w 9517857"/>
              <a:gd name="connsiteY75" fmla="*/ 253615 h 920231"/>
              <a:gd name="connsiteX76" fmla="*/ 7565449 w 9517857"/>
              <a:gd name="connsiteY76" fmla="*/ 260825 h 920231"/>
              <a:gd name="connsiteX77" fmla="*/ 7599285 w 9517857"/>
              <a:gd name="connsiteY77" fmla="*/ 267896 h 920231"/>
              <a:gd name="connsiteX78" fmla="*/ 7644411 w 9517857"/>
              <a:gd name="connsiteY78" fmla="*/ 260861 h 920231"/>
              <a:gd name="connsiteX79" fmla="*/ 7825110 w 9517857"/>
              <a:gd name="connsiteY79" fmla="*/ 230984 h 920231"/>
              <a:gd name="connsiteX80" fmla="*/ 7965805 w 9517857"/>
              <a:gd name="connsiteY80" fmla="*/ 202230 h 920231"/>
              <a:gd name="connsiteX81" fmla="*/ 8147401 w 9517857"/>
              <a:gd name="connsiteY81" fmla="*/ 207492 h 920231"/>
              <a:gd name="connsiteX82" fmla="*/ 8256033 w 9517857"/>
              <a:gd name="connsiteY82" fmla="*/ 195588 h 920231"/>
              <a:gd name="connsiteX83" fmla="*/ 8410677 w 9517857"/>
              <a:gd name="connsiteY83" fmla="*/ 174042 h 920231"/>
              <a:gd name="connsiteX84" fmla="*/ 8617841 w 9517857"/>
              <a:gd name="connsiteY84" fmla="*/ 157042 h 920231"/>
              <a:gd name="connsiteX85" fmla="*/ 8715976 w 9517857"/>
              <a:gd name="connsiteY85" fmla="*/ 180249 h 920231"/>
              <a:gd name="connsiteX86" fmla="*/ 8778827 w 9517857"/>
              <a:gd name="connsiteY86" fmla="*/ 174811 h 920231"/>
              <a:gd name="connsiteX87" fmla="*/ 8840778 w 9517857"/>
              <a:gd name="connsiteY87" fmla="*/ 145024 h 920231"/>
              <a:gd name="connsiteX88" fmla="*/ 9010380 w 9517857"/>
              <a:gd name="connsiteY88" fmla="*/ 93766 h 920231"/>
              <a:gd name="connsiteX89" fmla="*/ 9110856 w 9517857"/>
              <a:gd name="connsiteY89" fmla="*/ 72872 h 920231"/>
              <a:gd name="connsiteX90" fmla="*/ 9268817 w 9517857"/>
              <a:gd name="connsiteY90" fmla="*/ 54957 h 920231"/>
              <a:gd name="connsiteX91" fmla="*/ 9316667 w 9517857"/>
              <a:gd name="connsiteY91" fmla="*/ 46922 h 920231"/>
              <a:gd name="connsiteX92" fmla="*/ 9428209 w 9517857"/>
              <a:gd name="connsiteY92" fmla="*/ 31798 h 920231"/>
              <a:gd name="connsiteX93" fmla="*/ 9488916 w 9517857"/>
              <a:gd name="connsiteY93" fmla="*/ 1875 h 920231"/>
              <a:gd name="connsiteX0" fmla="*/ 4687244 w 9517857"/>
              <a:gd name="connsiteY0" fmla="*/ 253173 h 920231"/>
              <a:gd name="connsiteX1" fmla="*/ 4689051 w 9517857"/>
              <a:gd name="connsiteY1" fmla="*/ 252843 h 920231"/>
              <a:gd name="connsiteX2" fmla="*/ 4687244 w 9517857"/>
              <a:gd name="connsiteY2" fmla="*/ 253173 h 920231"/>
              <a:gd name="connsiteX3" fmla="*/ 9488916 w 9517857"/>
              <a:gd name="connsiteY3" fmla="*/ 1875 h 920231"/>
              <a:gd name="connsiteX4" fmla="*/ 9517857 w 9517857"/>
              <a:gd name="connsiteY4" fmla="*/ 1887 h 920231"/>
              <a:gd name="connsiteX5" fmla="*/ 9517857 w 9517857"/>
              <a:gd name="connsiteY5" fmla="*/ 920231 h 920231"/>
              <a:gd name="connsiteX6" fmla="*/ 14604 w 9517857"/>
              <a:gd name="connsiteY6" fmla="*/ 920231 h 920231"/>
              <a:gd name="connsiteX7" fmla="*/ 12841 w 9517857"/>
              <a:gd name="connsiteY7" fmla="*/ 919638 h 920231"/>
              <a:gd name="connsiteX8" fmla="*/ 93 w 9517857"/>
              <a:gd name="connsiteY8" fmla="*/ 914346 h 920231"/>
              <a:gd name="connsiteX9" fmla="*/ 58674 w 9517857"/>
              <a:gd name="connsiteY9" fmla="*/ 892197 h 920231"/>
              <a:gd name="connsiteX10" fmla="*/ 275005 w 9517857"/>
              <a:gd name="connsiteY10" fmla="*/ 809104 h 920231"/>
              <a:gd name="connsiteX11" fmla="*/ 587824 w 9517857"/>
              <a:gd name="connsiteY11" fmla="*/ 800070 h 920231"/>
              <a:gd name="connsiteX12" fmla="*/ 727985 w 9517857"/>
              <a:gd name="connsiteY12" fmla="*/ 721701 h 920231"/>
              <a:gd name="connsiteX13" fmla="*/ 778982 w 9517857"/>
              <a:gd name="connsiteY13" fmla="*/ 712017 h 920231"/>
              <a:gd name="connsiteX14" fmla="*/ 849944 w 9517857"/>
              <a:gd name="connsiteY14" fmla="*/ 719862 h 920231"/>
              <a:gd name="connsiteX15" fmla="*/ 901402 w 9517857"/>
              <a:gd name="connsiteY15" fmla="*/ 730920 h 920231"/>
              <a:gd name="connsiteX16" fmla="*/ 930946 w 9517857"/>
              <a:gd name="connsiteY16" fmla="*/ 735921 h 920231"/>
              <a:gd name="connsiteX17" fmla="*/ 986250 w 9517857"/>
              <a:gd name="connsiteY17" fmla="*/ 715405 h 920231"/>
              <a:gd name="connsiteX18" fmla="*/ 1013752 w 9517857"/>
              <a:gd name="connsiteY18" fmla="*/ 715236 h 920231"/>
              <a:gd name="connsiteX19" fmla="*/ 1023734 w 9517857"/>
              <a:gd name="connsiteY19" fmla="*/ 720446 h 920231"/>
              <a:gd name="connsiteX20" fmla="*/ 1063207 w 9517857"/>
              <a:gd name="connsiteY20" fmla="*/ 717526 h 920231"/>
              <a:gd name="connsiteX21" fmla="*/ 1081980 w 9517857"/>
              <a:gd name="connsiteY21" fmla="*/ 740330 h 920231"/>
              <a:gd name="connsiteX22" fmla="*/ 1218120 w 9517857"/>
              <a:gd name="connsiteY22" fmla="*/ 715155 h 920231"/>
              <a:gd name="connsiteX23" fmla="*/ 1397459 w 9517857"/>
              <a:gd name="connsiteY23" fmla="*/ 693065 h 920231"/>
              <a:gd name="connsiteX24" fmla="*/ 1580688 w 9517857"/>
              <a:gd name="connsiteY24" fmla="*/ 695572 h 920231"/>
              <a:gd name="connsiteX25" fmla="*/ 1772334 w 9517857"/>
              <a:gd name="connsiteY25" fmla="*/ 712515 h 920231"/>
              <a:gd name="connsiteX26" fmla="*/ 2002561 w 9517857"/>
              <a:gd name="connsiteY26" fmla="*/ 661792 h 920231"/>
              <a:gd name="connsiteX27" fmla="*/ 2135144 w 9517857"/>
              <a:gd name="connsiteY27" fmla="*/ 638376 h 920231"/>
              <a:gd name="connsiteX28" fmla="*/ 2440292 w 9517857"/>
              <a:gd name="connsiteY28" fmla="*/ 595737 h 920231"/>
              <a:gd name="connsiteX29" fmla="*/ 2547829 w 9517857"/>
              <a:gd name="connsiteY29" fmla="*/ 568025 h 920231"/>
              <a:gd name="connsiteX30" fmla="*/ 2658055 w 9517857"/>
              <a:gd name="connsiteY30" fmla="*/ 580602 h 920231"/>
              <a:gd name="connsiteX31" fmla="*/ 2693698 w 9517857"/>
              <a:gd name="connsiteY31" fmla="*/ 561904 h 920231"/>
              <a:gd name="connsiteX32" fmla="*/ 2699673 w 9517857"/>
              <a:gd name="connsiteY32" fmla="*/ 558275 h 920231"/>
              <a:gd name="connsiteX33" fmla="*/ 2727306 w 9517857"/>
              <a:gd name="connsiteY33" fmla="*/ 552573 h 920231"/>
              <a:gd name="connsiteX34" fmla="*/ 2730451 w 9517857"/>
              <a:gd name="connsiteY34" fmla="*/ 539933 h 920231"/>
              <a:gd name="connsiteX35" fmla="*/ 2768713 w 9517857"/>
              <a:gd name="connsiteY35" fmla="*/ 523450 h 920231"/>
              <a:gd name="connsiteX36" fmla="*/ 2820868 w 9517857"/>
              <a:gd name="connsiteY36" fmla="*/ 516035 h 920231"/>
              <a:gd name="connsiteX37" fmla="*/ 3073635 w 9517857"/>
              <a:gd name="connsiteY37" fmla="*/ 493169 h 920231"/>
              <a:gd name="connsiteX38" fmla="*/ 3222071 w 9517857"/>
              <a:gd name="connsiteY38" fmla="*/ 472434 h 920231"/>
              <a:gd name="connsiteX39" fmla="*/ 3274069 w 9517857"/>
              <a:gd name="connsiteY39" fmla="*/ 453480 h 920231"/>
              <a:gd name="connsiteX40" fmla="*/ 3349632 w 9517857"/>
              <a:gd name="connsiteY40" fmla="*/ 434458 h 920231"/>
              <a:gd name="connsiteX41" fmla="*/ 3479593 w 9517857"/>
              <a:gd name="connsiteY41" fmla="*/ 392312 h 920231"/>
              <a:gd name="connsiteX42" fmla="*/ 3651428 w 9517857"/>
              <a:gd name="connsiteY42" fmla="*/ 363682 h 920231"/>
              <a:gd name="connsiteX43" fmla="*/ 3750023 w 9517857"/>
              <a:gd name="connsiteY43" fmla="*/ 372553 h 920231"/>
              <a:gd name="connsiteX44" fmla="*/ 3844133 w 9517857"/>
              <a:gd name="connsiteY44" fmla="*/ 362523 h 920231"/>
              <a:gd name="connsiteX45" fmla="*/ 3933803 w 9517857"/>
              <a:gd name="connsiteY45" fmla="*/ 359190 h 920231"/>
              <a:gd name="connsiteX46" fmla="*/ 4266740 w 9517857"/>
              <a:gd name="connsiteY46" fmla="*/ 363329 h 920231"/>
              <a:gd name="connsiteX47" fmla="*/ 4430770 w 9517857"/>
              <a:gd name="connsiteY47" fmla="*/ 344518 h 920231"/>
              <a:gd name="connsiteX48" fmla="*/ 4512664 w 9517857"/>
              <a:gd name="connsiteY48" fmla="*/ 321823 h 920231"/>
              <a:gd name="connsiteX49" fmla="*/ 4616423 w 9517857"/>
              <a:gd name="connsiteY49" fmla="*/ 292789 h 920231"/>
              <a:gd name="connsiteX50" fmla="*/ 4807816 w 9517857"/>
              <a:gd name="connsiteY50" fmla="*/ 0 h 920231"/>
              <a:gd name="connsiteX51" fmla="*/ 4826683 w 9517857"/>
              <a:gd name="connsiteY51" fmla="*/ 165317 h 920231"/>
              <a:gd name="connsiteX52" fmla="*/ 4827826 w 9517857"/>
              <a:gd name="connsiteY52" fmla="*/ 248852 h 920231"/>
              <a:gd name="connsiteX53" fmla="*/ 4892569 w 9517857"/>
              <a:gd name="connsiteY53" fmla="*/ 251808 h 920231"/>
              <a:gd name="connsiteX54" fmla="*/ 4896611 w 9517857"/>
              <a:gd name="connsiteY54" fmla="*/ 242323 h 920231"/>
              <a:gd name="connsiteX55" fmla="*/ 4917286 w 9517857"/>
              <a:gd name="connsiteY55" fmla="*/ 245534 h 920231"/>
              <a:gd name="connsiteX56" fmla="*/ 4981173 w 9517857"/>
              <a:gd name="connsiteY56" fmla="*/ 248978 h 920231"/>
              <a:gd name="connsiteX57" fmla="*/ 5060397 w 9517857"/>
              <a:gd name="connsiteY57" fmla="*/ 265563 h 920231"/>
              <a:gd name="connsiteX58" fmla="*/ 5252996 w 9517857"/>
              <a:gd name="connsiteY58" fmla="*/ 272530 h 920231"/>
              <a:gd name="connsiteX59" fmla="*/ 5358056 w 9517857"/>
              <a:gd name="connsiteY59" fmla="*/ 249123 h 920231"/>
              <a:gd name="connsiteX60" fmla="*/ 5426496 w 9517857"/>
              <a:gd name="connsiteY60" fmla="*/ 237017 h 920231"/>
              <a:gd name="connsiteX61" fmla="*/ 5497161 w 9517857"/>
              <a:gd name="connsiteY61" fmla="*/ 230683 h 920231"/>
              <a:gd name="connsiteX62" fmla="*/ 5826043 w 9517857"/>
              <a:gd name="connsiteY62" fmla="*/ 149948 h 920231"/>
              <a:gd name="connsiteX63" fmla="*/ 6013415 w 9517857"/>
              <a:gd name="connsiteY63" fmla="*/ 139191 h 920231"/>
              <a:gd name="connsiteX64" fmla="*/ 6080994 w 9517857"/>
              <a:gd name="connsiteY64" fmla="*/ 144813 h 920231"/>
              <a:gd name="connsiteX65" fmla="*/ 6194152 w 9517857"/>
              <a:gd name="connsiteY65" fmla="*/ 153647 h 920231"/>
              <a:gd name="connsiteX66" fmla="*/ 6281379 w 9517857"/>
              <a:gd name="connsiteY66" fmla="*/ 183501 h 920231"/>
              <a:gd name="connsiteX67" fmla="*/ 6374947 w 9517857"/>
              <a:gd name="connsiteY67" fmla="*/ 181674 h 920231"/>
              <a:gd name="connsiteX68" fmla="*/ 6448518 w 9517857"/>
              <a:gd name="connsiteY68" fmla="*/ 166253 h 920231"/>
              <a:gd name="connsiteX69" fmla="*/ 6544700 w 9517857"/>
              <a:gd name="connsiteY69" fmla="*/ 169036 h 920231"/>
              <a:gd name="connsiteX70" fmla="*/ 6648353 w 9517857"/>
              <a:gd name="connsiteY70" fmla="*/ 174125 h 920231"/>
              <a:gd name="connsiteX71" fmla="*/ 6736227 w 9517857"/>
              <a:gd name="connsiteY71" fmla="*/ 175091 h 920231"/>
              <a:gd name="connsiteX72" fmla="*/ 6977218 w 9517857"/>
              <a:gd name="connsiteY72" fmla="*/ 186164 h 920231"/>
              <a:gd name="connsiteX73" fmla="*/ 7065221 w 9517857"/>
              <a:gd name="connsiteY73" fmla="*/ 229406 h 920231"/>
              <a:gd name="connsiteX74" fmla="*/ 7358195 w 9517857"/>
              <a:gd name="connsiteY74" fmla="*/ 253615 h 920231"/>
              <a:gd name="connsiteX75" fmla="*/ 7565449 w 9517857"/>
              <a:gd name="connsiteY75" fmla="*/ 260825 h 920231"/>
              <a:gd name="connsiteX76" fmla="*/ 7599285 w 9517857"/>
              <a:gd name="connsiteY76" fmla="*/ 267896 h 920231"/>
              <a:gd name="connsiteX77" fmla="*/ 7644411 w 9517857"/>
              <a:gd name="connsiteY77" fmla="*/ 260861 h 920231"/>
              <a:gd name="connsiteX78" fmla="*/ 7825110 w 9517857"/>
              <a:gd name="connsiteY78" fmla="*/ 230984 h 920231"/>
              <a:gd name="connsiteX79" fmla="*/ 7965805 w 9517857"/>
              <a:gd name="connsiteY79" fmla="*/ 202230 h 920231"/>
              <a:gd name="connsiteX80" fmla="*/ 8147401 w 9517857"/>
              <a:gd name="connsiteY80" fmla="*/ 207492 h 920231"/>
              <a:gd name="connsiteX81" fmla="*/ 8256033 w 9517857"/>
              <a:gd name="connsiteY81" fmla="*/ 195588 h 920231"/>
              <a:gd name="connsiteX82" fmla="*/ 8410677 w 9517857"/>
              <a:gd name="connsiteY82" fmla="*/ 174042 h 920231"/>
              <a:gd name="connsiteX83" fmla="*/ 8617841 w 9517857"/>
              <a:gd name="connsiteY83" fmla="*/ 157042 h 920231"/>
              <a:gd name="connsiteX84" fmla="*/ 8715976 w 9517857"/>
              <a:gd name="connsiteY84" fmla="*/ 180249 h 920231"/>
              <a:gd name="connsiteX85" fmla="*/ 8778827 w 9517857"/>
              <a:gd name="connsiteY85" fmla="*/ 174811 h 920231"/>
              <a:gd name="connsiteX86" fmla="*/ 8840778 w 9517857"/>
              <a:gd name="connsiteY86" fmla="*/ 145024 h 920231"/>
              <a:gd name="connsiteX87" fmla="*/ 9010380 w 9517857"/>
              <a:gd name="connsiteY87" fmla="*/ 93766 h 920231"/>
              <a:gd name="connsiteX88" fmla="*/ 9110856 w 9517857"/>
              <a:gd name="connsiteY88" fmla="*/ 72872 h 920231"/>
              <a:gd name="connsiteX89" fmla="*/ 9268817 w 9517857"/>
              <a:gd name="connsiteY89" fmla="*/ 54957 h 920231"/>
              <a:gd name="connsiteX90" fmla="*/ 9316667 w 9517857"/>
              <a:gd name="connsiteY90" fmla="*/ 46922 h 920231"/>
              <a:gd name="connsiteX91" fmla="*/ 9428209 w 9517857"/>
              <a:gd name="connsiteY91" fmla="*/ 31798 h 920231"/>
              <a:gd name="connsiteX92" fmla="*/ 9488916 w 9517857"/>
              <a:gd name="connsiteY92" fmla="*/ 1875 h 920231"/>
              <a:gd name="connsiteX0" fmla="*/ 9488916 w 9517857"/>
              <a:gd name="connsiteY0" fmla="*/ 1875 h 920231"/>
              <a:gd name="connsiteX1" fmla="*/ 9517857 w 9517857"/>
              <a:gd name="connsiteY1" fmla="*/ 1887 h 920231"/>
              <a:gd name="connsiteX2" fmla="*/ 9517857 w 9517857"/>
              <a:gd name="connsiteY2" fmla="*/ 920231 h 920231"/>
              <a:gd name="connsiteX3" fmla="*/ 14604 w 9517857"/>
              <a:gd name="connsiteY3" fmla="*/ 920231 h 920231"/>
              <a:gd name="connsiteX4" fmla="*/ 12841 w 9517857"/>
              <a:gd name="connsiteY4" fmla="*/ 919638 h 920231"/>
              <a:gd name="connsiteX5" fmla="*/ 93 w 9517857"/>
              <a:gd name="connsiteY5" fmla="*/ 914346 h 920231"/>
              <a:gd name="connsiteX6" fmla="*/ 58674 w 9517857"/>
              <a:gd name="connsiteY6" fmla="*/ 892197 h 920231"/>
              <a:gd name="connsiteX7" fmla="*/ 275005 w 9517857"/>
              <a:gd name="connsiteY7" fmla="*/ 809104 h 920231"/>
              <a:gd name="connsiteX8" fmla="*/ 587824 w 9517857"/>
              <a:gd name="connsiteY8" fmla="*/ 800070 h 920231"/>
              <a:gd name="connsiteX9" fmla="*/ 727985 w 9517857"/>
              <a:gd name="connsiteY9" fmla="*/ 721701 h 920231"/>
              <a:gd name="connsiteX10" fmla="*/ 778982 w 9517857"/>
              <a:gd name="connsiteY10" fmla="*/ 712017 h 920231"/>
              <a:gd name="connsiteX11" fmla="*/ 849944 w 9517857"/>
              <a:gd name="connsiteY11" fmla="*/ 719862 h 920231"/>
              <a:gd name="connsiteX12" fmla="*/ 901402 w 9517857"/>
              <a:gd name="connsiteY12" fmla="*/ 730920 h 920231"/>
              <a:gd name="connsiteX13" fmla="*/ 930946 w 9517857"/>
              <a:gd name="connsiteY13" fmla="*/ 735921 h 920231"/>
              <a:gd name="connsiteX14" fmla="*/ 986250 w 9517857"/>
              <a:gd name="connsiteY14" fmla="*/ 715405 h 920231"/>
              <a:gd name="connsiteX15" fmla="*/ 1013752 w 9517857"/>
              <a:gd name="connsiteY15" fmla="*/ 715236 h 920231"/>
              <a:gd name="connsiteX16" fmla="*/ 1023734 w 9517857"/>
              <a:gd name="connsiteY16" fmla="*/ 720446 h 920231"/>
              <a:gd name="connsiteX17" fmla="*/ 1063207 w 9517857"/>
              <a:gd name="connsiteY17" fmla="*/ 717526 h 920231"/>
              <a:gd name="connsiteX18" fmla="*/ 1081980 w 9517857"/>
              <a:gd name="connsiteY18" fmla="*/ 740330 h 920231"/>
              <a:gd name="connsiteX19" fmla="*/ 1218120 w 9517857"/>
              <a:gd name="connsiteY19" fmla="*/ 715155 h 920231"/>
              <a:gd name="connsiteX20" fmla="*/ 1397459 w 9517857"/>
              <a:gd name="connsiteY20" fmla="*/ 693065 h 920231"/>
              <a:gd name="connsiteX21" fmla="*/ 1580688 w 9517857"/>
              <a:gd name="connsiteY21" fmla="*/ 695572 h 920231"/>
              <a:gd name="connsiteX22" fmla="*/ 1772334 w 9517857"/>
              <a:gd name="connsiteY22" fmla="*/ 712515 h 920231"/>
              <a:gd name="connsiteX23" fmla="*/ 2002561 w 9517857"/>
              <a:gd name="connsiteY23" fmla="*/ 661792 h 920231"/>
              <a:gd name="connsiteX24" fmla="*/ 2135144 w 9517857"/>
              <a:gd name="connsiteY24" fmla="*/ 638376 h 920231"/>
              <a:gd name="connsiteX25" fmla="*/ 2440292 w 9517857"/>
              <a:gd name="connsiteY25" fmla="*/ 595737 h 920231"/>
              <a:gd name="connsiteX26" fmla="*/ 2547829 w 9517857"/>
              <a:gd name="connsiteY26" fmla="*/ 568025 h 920231"/>
              <a:gd name="connsiteX27" fmla="*/ 2658055 w 9517857"/>
              <a:gd name="connsiteY27" fmla="*/ 580602 h 920231"/>
              <a:gd name="connsiteX28" fmla="*/ 2693698 w 9517857"/>
              <a:gd name="connsiteY28" fmla="*/ 561904 h 920231"/>
              <a:gd name="connsiteX29" fmla="*/ 2699673 w 9517857"/>
              <a:gd name="connsiteY29" fmla="*/ 558275 h 920231"/>
              <a:gd name="connsiteX30" fmla="*/ 2727306 w 9517857"/>
              <a:gd name="connsiteY30" fmla="*/ 552573 h 920231"/>
              <a:gd name="connsiteX31" fmla="*/ 2730451 w 9517857"/>
              <a:gd name="connsiteY31" fmla="*/ 539933 h 920231"/>
              <a:gd name="connsiteX32" fmla="*/ 2768713 w 9517857"/>
              <a:gd name="connsiteY32" fmla="*/ 523450 h 920231"/>
              <a:gd name="connsiteX33" fmla="*/ 2820868 w 9517857"/>
              <a:gd name="connsiteY33" fmla="*/ 516035 h 920231"/>
              <a:gd name="connsiteX34" fmla="*/ 3073635 w 9517857"/>
              <a:gd name="connsiteY34" fmla="*/ 493169 h 920231"/>
              <a:gd name="connsiteX35" fmla="*/ 3222071 w 9517857"/>
              <a:gd name="connsiteY35" fmla="*/ 472434 h 920231"/>
              <a:gd name="connsiteX36" fmla="*/ 3274069 w 9517857"/>
              <a:gd name="connsiteY36" fmla="*/ 453480 h 920231"/>
              <a:gd name="connsiteX37" fmla="*/ 3349632 w 9517857"/>
              <a:gd name="connsiteY37" fmla="*/ 434458 h 920231"/>
              <a:gd name="connsiteX38" fmla="*/ 3479593 w 9517857"/>
              <a:gd name="connsiteY38" fmla="*/ 392312 h 920231"/>
              <a:gd name="connsiteX39" fmla="*/ 3651428 w 9517857"/>
              <a:gd name="connsiteY39" fmla="*/ 363682 h 920231"/>
              <a:gd name="connsiteX40" fmla="*/ 3750023 w 9517857"/>
              <a:gd name="connsiteY40" fmla="*/ 372553 h 920231"/>
              <a:gd name="connsiteX41" fmla="*/ 3844133 w 9517857"/>
              <a:gd name="connsiteY41" fmla="*/ 362523 h 920231"/>
              <a:gd name="connsiteX42" fmla="*/ 3933803 w 9517857"/>
              <a:gd name="connsiteY42" fmla="*/ 359190 h 920231"/>
              <a:gd name="connsiteX43" fmla="*/ 4266740 w 9517857"/>
              <a:gd name="connsiteY43" fmla="*/ 363329 h 920231"/>
              <a:gd name="connsiteX44" fmla="*/ 4430770 w 9517857"/>
              <a:gd name="connsiteY44" fmla="*/ 344518 h 920231"/>
              <a:gd name="connsiteX45" fmla="*/ 4512664 w 9517857"/>
              <a:gd name="connsiteY45" fmla="*/ 321823 h 920231"/>
              <a:gd name="connsiteX46" fmla="*/ 4616423 w 9517857"/>
              <a:gd name="connsiteY46" fmla="*/ 292789 h 920231"/>
              <a:gd name="connsiteX47" fmla="*/ 4807816 w 9517857"/>
              <a:gd name="connsiteY47" fmla="*/ 0 h 920231"/>
              <a:gd name="connsiteX48" fmla="*/ 4826683 w 9517857"/>
              <a:gd name="connsiteY48" fmla="*/ 165317 h 920231"/>
              <a:gd name="connsiteX49" fmla="*/ 4827826 w 9517857"/>
              <a:gd name="connsiteY49" fmla="*/ 248852 h 920231"/>
              <a:gd name="connsiteX50" fmla="*/ 4892569 w 9517857"/>
              <a:gd name="connsiteY50" fmla="*/ 251808 h 920231"/>
              <a:gd name="connsiteX51" fmla="*/ 4896611 w 9517857"/>
              <a:gd name="connsiteY51" fmla="*/ 242323 h 920231"/>
              <a:gd name="connsiteX52" fmla="*/ 4917286 w 9517857"/>
              <a:gd name="connsiteY52" fmla="*/ 245534 h 920231"/>
              <a:gd name="connsiteX53" fmla="*/ 4981173 w 9517857"/>
              <a:gd name="connsiteY53" fmla="*/ 248978 h 920231"/>
              <a:gd name="connsiteX54" fmla="*/ 5060397 w 9517857"/>
              <a:gd name="connsiteY54" fmla="*/ 265563 h 920231"/>
              <a:gd name="connsiteX55" fmla="*/ 5252996 w 9517857"/>
              <a:gd name="connsiteY55" fmla="*/ 272530 h 920231"/>
              <a:gd name="connsiteX56" fmla="*/ 5358056 w 9517857"/>
              <a:gd name="connsiteY56" fmla="*/ 249123 h 920231"/>
              <a:gd name="connsiteX57" fmla="*/ 5426496 w 9517857"/>
              <a:gd name="connsiteY57" fmla="*/ 237017 h 920231"/>
              <a:gd name="connsiteX58" fmla="*/ 5497161 w 9517857"/>
              <a:gd name="connsiteY58" fmla="*/ 230683 h 920231"/>
              <a:gd name="connsiteX59" fmla="*/ 5826043 w 9517857"/>
              <a:gd name="connsiteY59" fmla="*/ 149948 h 920231"/>
              <a:gd name="connsiteX60" fmla="*/ 6013415 w 9517857"/>
              <a:gd name="connsiteY60" fmla="*/ 139191 h 920231"/>
              <a:gd name="connsiteX61" fmla="*/ 6080994 w 9517857"/>
              <a:gd name="connsiteY61" fmla="*/ 144813 h 920231"/>
              <a:gd name="connsiteX62" fmla="*/ 6194152 w 9517857"/>
              <a:gd name="connsiteY62" fmla="*/ 153647 h 920231"/>
              <a:gd name="connsiteX63" fmla="*/ 6281379 w 9517857"/>
              <a:gd name="connsiteY63" fmla="*/ 183501 h 920231"/>
              <a:gd name="connsiteX64" fmla="*/ 6374947 w 9517857"/>
              <a:gd name="connsiteY64" fmla="*/ 181674 h 920231"/>
              <a:gd name="connsiteX65" fmla="*/ 6448518 w 9517857"/>
              <a:gd name="connsiteY65" fmla="*/ 166253 h 920231"/>
              <a:gd name="connsiteX66" fmla="*/ 6544700 w 9517857"/>
              <a:gd name="connsiteY66" fmla="*/ 169036 h 920231"/>
              <a:gd name="connsiteX67" fmla="*/ 6648353 w 9517857"/>
              <a:gd name="connsiteY67" fmla="*/ 174125 h 920231"/>
              <a:gd name="connsiteX68" fmla="*/ 6736227 w 9517857"/>
              <a:gd name="connsiteY68" fmla="*/ 175091 h 920231"/>
              <a:gd name="connsiteX69" fmla="*/ 6977218 w 9517857"/>
              <a:gd name="connsiteY69" fmla="*/ 186164 h 920231"/>
              <a:gd name="connsiteX70" fmla="*/ 7065221 w 9517857"/>
              <a:gd name="connsiteY70" fmla="*/ 229406 h 920231"/>
              <a:gd name="connsiteX71" fmla="*/ 7358195 w 9517857"/>
              <a:gd name="connsiteY71" fmla="*/ 253615 h 920231"/>
              <a:gd name="connsiteX72" fmla="*/ 7565449 w 9517857"/>
              <a:gd name="connsiteY72" fmla="*/ 260825 h 920231"/>
              <a:gd name="connsiteX73" fmla="*/ 7599285 w 9517857"/>
              <a:gd name="connsiteY73" fmla="*/ 267896 h 920231"/>
              <a:gd name="connsiteX74" fmla="*/ 7644411 w 9517857"/>
              <a:gd name="connsiteY74" fmla="*/ 260861 h 920231"/>
              <a:gd name="connsiteX75" fmla="*/ 7825110 w 9517857"/>
              <a:gd name="connsiteY75" fmla="*/ 230984 h 920231"/>
              <a:gd name="connsiteX76" fmla="*/ 7965805 w 9517857"/>
              <a:gd name="connsiteY76" fmla="*/ 202230 h 920231"/>
              <a:gd name="connsiteX77" fmla="*/ 8147401 w 9517857"/>
              <a:gd name="connsiteY77" fmla="*/ 207492 h 920231"/>
              <a:gd name="connsiteX78" fmla="*/ 8256033 w 9517857"/>
              <a:gd name="connsiteY78" fmla="*/ 195588 h 920231"/>
              <a:gd name="connsiteX79" fmla="*/ 8410677 w 9517857"/>
              <a:gd name="connsiteY79" fmla="*/ 174042 h 920231"/>
              <a:gd name="connsiteX80" fmla="*/ 8617841 w 9517857"/>
              <a:gd name="connsiteY80" fmla="*/ 157042 h 920231"/>
              <a:gd name="connsiteX81" fmla="*/ 8715976 w 9517857"/>
              <a:gd name="connsiteY81" fmla="*/ 180249 h 920231"/>
              <a:gd name="connsiteX82" fmla="*/ 8778827 w 9517857"/>
              <a:gd name="connsiteY82" fmla="*/ 174811 h 920231"/>
              <a:gd name="connsiteX83" fmla="*/ 8840778 w 9517857"/>
              <a:gd name="connsiteY83" fmla="*/ 145024 h 920231"/>
              <a:gd name="connsiteX84" fmla="*/ 9010380 w 9517857"/>
              <a:gd name="connsiteY84" fmla="*/ 93766 h 920231"/>
              <a:gd name="connsiteX85" fmla="*/ 9110856 w 9517857"/>
              <a:gd name="connsiteY85" fmla="*/ 72872 h 920231"/>
              <a:gd name="connsiteX86" fmla="*/ 9268817 w 9517857"/>
              <a:gd name="connsiteY86" fmla="*/ 54957 h 920231"/>
              <a:gd name="connsiteX87" fmla="*/ 9316667 w 9517857"/>
              <a:gd name="connsiteY87" fmla="*/ 46922 h 920231"/>
              <a:gd name="connsiteX88" fmla="*/ 9428209 w 9517857"/>
              <a:gd name="connsiteY88" fmla="*/ 31798 h 920231"/>
              <a:gd name="connsiteX89" fmla="*/ 9488916 w 9517857"/>
              <a:gd name="connsiteY89" fmla="*/ 1875 h 920231"/>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826683 w 9517857"/>
              <a:gd name="connsiteY48" fmla="*/ 163442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374947 w 9517857"/>
              <a:gd name="connsiteY64" fmla="*/ 179799 h 918356"/>
              <a:gd name="connsiteX65" fmla="*/ 6448518 w 9517857"/>
              <a:gd name="connsiteY65" fmla="*/ 164378 h 918356"/>
              <a:gd name="connsiteX66" fmla="*/ 6544700 w 9517857"/>
              <a:gd name="connsiteY66" fmla="*/ 167161 h 918356"/>
              <a:gd name="connsiteX67" fmla="*/ 6648353 w 9517857"/>
              <a:gd name="connsiteY67" fmla="*/ 172250 h 918356"/>
              <a:gd name="connsiteX68" fmla="*/ 6736227 w 9517857"/>
              <a:gd name="connsiteY68" fmla="*/ 173216 h 918356"/>
              <a:gd name="connsiteX69" fmla="*/ 6977218 w 9517857"/>
              <a:gd name="connsiteY69" fmla="*/ 184289 h 918356"/>
              <a:gd name="connsiteX70" fmla="*/ 7065221 w 9517857"/>
              <a:gd name="connsiteY70" fmla="*/ 227531 h 918356"/>
              <a:gd name="connsiteX71" fmla="*/ 7358195 w 9517857"/>
              <a:gd name="connsiteY71" fmla="*/ 251740 h 918356"/>
              <a:gd name="connsiteX72" fmla="*/ 7565449 w 9517857"/>
              <a:gd name="connsiteY72" fmla="*/ 258950 h 918356"/>
              <a:gd name="connsiteX73" fmla="*/ 7599285 w 9517857"/>
              <a:gd name="connsiteY73" fmla="*/ 266021 h 918356"/>
              <a:gd name="connsiteX74" fmla="*/ 7644411 w 9517857"/>
              <a:gd name="connsiteY74" fmla="*/ 258986 h 918356"/>
              <a:gd name="connsiteX75" fmla="*/ 7825110 w 9517857"/>
              <a:gd name="connsiteY75" fmla="*/ 229109 h 918356"/>
              <a:gd name="connsiteX76" fmla="*/ 7965805 w 9517857"/>
              <a:gd name="connsiteY76" fmla="*/ 200355 h 918356"/>
              <a:gd name="connsiteX77" fmla="*/ 8147401 w 9517857"/>
              <a:gd name="connsiteY77" fmla="*/ 205617 h 918356"/>
              <a:gd name="connsiteX78" fmla="*/ 8256033 w 9517857"/>
              <a:gd name="connsiteY78" fmla="*/ 193713 h 918356"/>
              <a:gd name="connsiteX79" fmla="*/ 8410677 w 9517857"/>
              <a:gd name="connsiteY79" fmla="*/ 172167 h 918356"/>
              <a:gd name="connsiteX80" fmla="*/ 8617841 w 9517857"/>
              <a:gd name="connsiteY80" fmla="*/ 155167 h 918356"/>
              <a:gd name="connsiteX81" fmla="*/ 8715976 w 9517857"/>
              <a:gd name="connsiteY81" fmla="*/ 178374 h 918356"/>
              <a:gd name="connsiteX82" fmla="*/ 8778827 w 9517857"/>
              <a:gd name="connsiteY82" fmla="*/ 172936 h 918356"/>
              <a:gd name="connsiteX83" fmla="*/ 8840778 w 9517857"/>
              <a:gd name="connsiteY83" fmla="*/ 143149 h 918356"/>
              <a:gd name="connsiteX84" fmla="*/ 9010380 w 9517857"/>
              <a:gd name="connsiteY84" fmla="*/ 91891 h 918356"/>
              <a:gd name="connsiteX85" fmla="*/ 9110856 w 9517857"/>
              <a:gd name="connsiteY85" fmla="*/ 70997 h 918356"/>
              <a:gd name="connsiteX86" fmla="*/ 9268817 w 9517857"/>
              <a:gd name="connsiteY86" fmla="*/ 53082 h 918356"/>
              <a:gd name="connsiteX87" fmla="*/ 9316667 w 9517857"/>
              <a:gd name="connsiteY87" fmla="*/ 45047 h 918356"/>
              <a:gd name="connsiteX88" fmla="*/ 9428209 w 9517857"/>
              <a:gd name="connsiteY88" fmla="*/ 29923 h 918356"/>
              <a:gd name="connsiteX89" fmla="*/ 9488916 w 9517857"/>
              <a:gd name="connsiteY8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48518 w 9517857"/>
              <a:gd name="connsiteY64" fmla="*/ 16437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48518 w 9517857"/>
              <a:gd name="connsiteY64" fmla="*/ 16437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4077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13415 w 9517857"/>
              <a:gd name="connsiteY60" fmla="*/ 13731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27826 w 9517857"/>
              <a:gd name="connsiteY49" fmla="*/ 246977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768713 w 9517857"/>
              <a:gd name="connsiteY32" fmla="*/ 521575 h 918356"/>
              <a:gd name="connsiteX33" fmla="*/ 2820868 w 9517857"/>
              <a:gd name="connsiteY33" fmla="*/ 514160 h 918356"/>
              <a:gd name="connsiteX34" fmla="*/ 3073635 w 9517857"/>
              <a:gd name="connsiteY34" fmla="*/ 491294 h 918356"/>
              <a:gd name="connsiteX35" fmla="*/ 3222071 w 9517857"/>
              <a:gd name="connsiteY35" fmla="*/ 470559 h 918356"/>
              <a:gd name="connsiteX36" fmla="*/ 3274069 w 9517857"/>
              <a:gd name="connsiteY36" fmla="*/ 451605 h 918356"/>
              <a:gd name="connsiteX37" fmla="*/ 3349632 w 9517857"/>
              <a:gd name="connsiteY37" fmla="*/ 432583 h 918356"/>
              <a:gd name="connsiteX38" fmla="*/ 3479593 w 9517857"/>
              <a:gd name="connsiteY38" fmla="*/ 390437 h 918356"/>
              <a:gd name="connsiteX39" fmla="*/ 3651428 w 9517857"/>
              <a:gd name="connsiteY39" fmla="*/ 361807 h 918356"/>
              <a:gd name="connsiteX40" fmla="*/ 3750023 w 9517857"/>
              <a:gd name="connsiteY40" fmla="*/ 370678 h 918356"/>
              <a:gd name="connsiteX41" fmla="*/ 3844133 w 9517857"/>
              <a:gd name="connsiteY41" fmla="*/ 360648 h 918356"/>
              <a:gd name="connsiteX42" fmla="*/ 3933803 w 9517857"/>
              <a:gd name="connsiteY42" fmla="*/ 357315 h 918356"/>
              <a:gd name="connsiteX43" fmla="*/ 4266740 w 9517857"/>
              <a:gd name="connsiteY43" fmla="*/ 361454 h 918356"/>
              <a:gd name="connsiteX44" fmla="*/ 4430770 w 9517857"/>
              <a:gd name="connsiteY44" fmla="*/ 342643 h 918356"/>
              <a:gd name="connsiteX45" fmla="*/ 4512664 w 9517857"/>
              <a:gd name="connsiteY45" fmla="*/ 319948 h 918356"/>
              <a:gd name="connsiteX46" fmla="*/ 4616423 w 9517857"/>
              <a:gd name="connsiteY46" fmla="*/ 290914 h 918356"/>
              <a:gd name="connsiteX47" fmla="*/ 4689163 w 9517857"/>
              <a:gd name="connsiteY47" fmla="*/ 272812 h 918356"/>
              <a:gd name="connsiteX48" fmla="*/ 4783273 w 9517857"/>
              <a:gd name="connsiteY48" fmla="*/ 248463 h 918356"/>
              <a:gd name="connsiteX49" fmla="*/ 4836507 w 9517857"/>
              <a:gd name="connsiteY49" fmla="*/ 256788 h 918356"/>
              <a:gd name="connsiteX50" fmla="*/ 4892569 w 9517857"/>
              <a:gd name="connsiteY50" fmla="*/ 249933 h 918356"/>
              <a:gd name="connsiteX51" fmla="*/ 4896611 w 9517857"/>
              <a:gd name="connsiteY51" fmla="*/ 240448 h 918356"/>
              <a:gd name="connsiteX52" fmla="*/ 4917286 w 9517857"/>
              <a:gd name="connsiteY52" fmla="*/ 243659 h 918356"/>
              <a:gd name="connsiteX53" fmla="*/ 4981173 w 9517857"/>
              <a:gd name="connsiteY53" fmla="*/ 247103 h 918356"/>
              <a:gd name="connsiteX54" fmla="*/ 5060397 w 9517857"/>
              <a:gd name="connsiteY54" fmla="*/ 263688 h 918356"/>
              <a:gd name="connsiteX55" fmla="*/ 5252996 w 9517857"/>
              <a:gd name="connsiteY55" fmla="*/ 270655 h 918356"/>
              <a:gd name="connsiteX56" fmla="*/ 5358056 w 9517857"/>
              <a:gd name="connsiteY56" fmla="*/ 247248 h 918356"/>
              <a:gd name="connsiteX57" fmla="*/ 5426496 w 9517857"/>
              <a:gd name="connsiteY57" fmla="*/ 235142 h 918356"/>
              <a:gd name="connsiteX58" fmla="*/ 5497161 w 9517857"/>
              <a:gd name="connsiteY58" fmla="*/ 228808 h 918356"/>
              <a:gd name="connsiteX59" fmla="*/ 5826043 w 9517857"/>
              <a:gd name="connsiteY59" fmla="*/ 148073 h 918356"/>
              <a:gd name="connsiteX60" fmla="*/ 6007627 w 9517857"/>
              <a:gd name="connsiteY60" fmla="*/ 147126 h 918356"/>
              <a:gd name="connsiteX61" fmla="*/ 6080994 w 9517857"/>
              <a:gd name="connsiteY61" fmla="*/ 142938 h 918356"/>
              <a:gd name="connsiteX62" fmla="*/ 6194152 w 9517857"/>
              <a:gd name="connsiteY62" fmla="*/ 151772 h 918356"/>
              <a:gd name="connsiteX63" fmla="*/ 6281379 w 9517857"/>
              <a:gd name="connsiteY63" fmla="*/ 181626 h 918356"/>
              <a:gd name="connsiteX64" fmla="*/ 6489033 w 9517857"/>
              <a:gd name="connsiteY64" fmla="*/ 167648 h 918356"/>
              <a:gd name="connsiteX65" fmla="*/ 6544700 w 9517857"/>
              <a:gd name="connsiteY65" fmla="*/ 167161 h 918356"/>
              <a:gd name="connsiteX66" fmla="*/ 6648353 w 9517857"/>
              <a:gd name="connsiteY66" fmla="*/ 172250 h 918356"/>
              <a:gd name="connsiteX67" fmla="*/ 6736227 w 9517857"/>
              <a:gd name="connsiteY67" fmla="*/ 173216 h 918356"/>
              <a:gd name="connsiteX68" fmla="*/ 6977218 w 9517857"/>
              <a:gd name="connsiteY68" fmla="*/ 184289 h 918356"/>
              <a:gd name="connsiteX69" fmla="*/ 7065221 w 9517857"/>
              <a:gd name="connsiteY69" fmla="*/ 227531 h 918356"/>
              <a:gd name="connsiteX70" fmla="*/ 7358195 w 9517857"/>
              <a:gd name="connsiteY70" fmla="*/ 251740 h 918356"/>
              <a:gd name="connsiteX71" fmla="*/ 7565449 w 9517857"/>
              <a:gd name="connsiteY71" fmla="*/ 258950 h 918356"/>
              <a:gd name="connsiteX72" fmla="*/ 7599285 w 9517857"/>
              <a:gd name="connsiteY72" fmla="*/ 266021 h 918356"/>
              <a:gd name="connsiteX73" fmla="*/ 7644411 w 9517857"/>
              <a:gd name="connsiteY73" fmla="*/ 258986 h 918356"/>
              <a:gd name="connsiteX74" fmla="*/ 7825110 w 9517857"/>
              <a:gd name="connsiteY74" fmla="*/ 229109 h 918356"/>
              <a:gd name="connsiteX75" fmla="*/ 7965805 w 9517857"/>
              <a:gd name="connsiteY75" fmla="*/ 200355 h 918356"/>
              <a:gd name="connsiteX76" fmla="*/ 8147401 w 9517857"/>
              <a:gd name="connsiteY76" fmla="*/ 205617 h 918356"/>
              <a:gd name="connsiteX77" fmla="*/ 8256033 w 9517857"/>
              <a:gd name="connsiteY77" fmla="*/ 193713 h 918356"/>
              <a:gd name="connsiteX78" fmla="*/ 8410677 w 9517857"/>
              <a:gd name="connsiteY78" fmla="*/ 172167 h 918356"/>
              <a:gd name="connsiteX79" fmla="*/ 8617841 w 9517857"/>
              <a:gd name="connsiteY79" fmla="*/ 155167 h 918356"/>
              <a:gd name="connsiteX80" fmla="*/ 8715976 w 9517857"/>
              <a:gd name="connsiteY80" fmla="*/ 178374 h 918356"/>
              <a:gd name="connsiteX81" fmla="*/ 8778827 w 9517857"/>
              <a:gd name="connsiteY81" fmla="*/ 172936 h 918356"/>
              <a:gd name="connsiteX82" fmla="*/ 8855248 w 9517857"/>
              <a:gd name="connsiteY82" fmla="*/ 143149 h 918356"/>
              <a:gd name="connsiteX83" fmla="*/ 9010380 w 9517857"/>
              <a:gd name="connsiteY83" fmla="*/ 91891 h 918356"/>
              <a:gd name="connsiteX84" fmla="*/ 9110856 w 9517857"/>
              <a:gd name="connsiteY84" fmla="*/ 70997 h 918356"/>
              <a:gd name="connsiteX85" fmla="*/ 9268817 w 9517857"/>
              <a:gd name="connsiteY85" fmla="*/ 53082 h 918356"/>
              <a:gd name="connsiteX86" fmla="*/ 9316667 w 9517857"/>
              <a:gd name="connsiteY86" fmla="*/ 45047 h 918356"/>
              <a:gd name="connsiteX87" fmla="*/ 9428209 w 9517857"/>
              <a:gd name="connsiteY87" fmla="*/ 29923 h 918356"/>
              <a:gd name="connsiteX88" fmla="*/ 9488916 w 9517857"/>
              <a:gd name="connsiteY8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820868 w 9517857"/>
              <a:gd name="connsiteY32" fmla="*/ 514160 h 918356"/>
              <a:gd name="connsiteX33" fmla="*/ 3073635 w 9517857"/>
              <a:gd name="connsiteY33" fmla="*/ 491294 h 918356"/>
              <a:gd name="connsiteX34" fmla="*/ 3222071 w 9517857"/>
              <a:gd name="connsiteY34" fmla="*/ 470559 h 918356"/>
              <a:gd name="connsiteX35" fmla="*/ 3274069 w 9517857"/>
              <a:gd name="connsiteY35" fmla="*/ 451605 h 918356"/>
              <a:gd name="connsiteX36" fmla="*/ 3349632 w 9517857"/>
              <a:gd name="connsiteY36" fmla="*/ 432583 h 918356"/>
              <a:gd name="connsiteX37" fmla="*/ 3479593 w 9517857"/>
              <a:gd name="connsiteY37" fmla="*/ 390437 h 918356"/>
              <a:gd name="connsiteX38" fmla="*/ 3651428 w 9517857"/>
              <a:gd name="connsiteY38" fmla="*/ 361807 h 918356"/>
              <a:gd name="connsiteX39" fmla="*/ 3750023 w 9517857"/>
              <a:gd name="connsiteY39" fmla="*/ 370678 h 918356"/>
              <a:gd name="connsiteX40" fmla="*/ 3844133 w 9517857"/>
              <a:gd name="connsiteY40" fmla="*/ 360648 h 918356"/>
              <a:gd name="connsiteX41" fmla="*/ 3933803 w 9517857"/>
              <a:gd name="connsiteY41" fmla="*/ 357315 h 918356"/>
              <a:gd name="connsiteX42" fmla="*/ 4266740 w 9517857"/>
              <a:gd name="connsiteY42" fmla="*/ 361454 h 918356"/>
              <a:gd name="connsiteX43" fmla="*/ 4430770 w 9517857"/>
              <a:gd name="connsiteY43" fmla="*/ 342643 h 918356"/>
              <a:gd name="connsiteX44" fmla="*/ 4512664 w 9517857"/>
              <a:gd name="connsiteY44" fmla="*/ 319948 h 918356"/>
              <a:gd name="connsiteX45" fmla="*/ 4616423 w 9517857"/>
              <a:gd name="connsiteY45" fmla="*/ 290914 h 918356"/>
              <a:gd name="connsiteX46" fmla="*/ 4689163 w 9517857"/>
              <a:gd name="connsiteY46" fmla="*/ 272812 h 918356"/>
              <a:gd name="connsiteX47" fmla="*/ 4783273 w 9517857"/>
              <a:gd name="connsiteY47" fmla="*/ 248463 h 918356"/>
              <a:gd name="connsiteX48" fmla="*/ 4836507 w 9517857"/>
              <a:gd name="connsiteY48" fmla="*/ 256788 h 918356"/>
              <a:gd name="connsiteX49" fmla="*/ 4892569 w 9517857"/>
              <a:gd name="connsiteY49" fmla="*/ 249933 h 918356"/>
              <a:gd name="connsiteX50" fmla="*/ 4896611 w 9517857"/>
              <a:gd name="connsiteY50" fmla="*/ 240448 h 918356"/>
              <a:gd name="connsiteX51" fmla="*/ 4917286 w 9517857"/>
              <a:gd name="connsiteY51" fmla="*/ 243659 h 918356"/>
              <a:gd name="connsiteX52" fmla="*/ 4981173 w 9517857"/>
              <a:gd name="connsiteY52" fmla="*/ 247103 h 918356"/>
              <a:gd name="connsiteX53" fmla="*/ 5060397 w 9517857"/>
              <a:gd name="connsiteY53" fmla="*/ 263688 h 918356"/>
              <a:gd name="connsiteX54" fmla="*/ 5252996 w 9517857"/>
              <a:gd name="connsiteY54" fmla="*/ 270655 h 918356"/>
              <a:gd name="connsiteX55" fmla="*/ 5358056 w 9517857"/>
              <a:gd name="connsiteY55" fmla="*/ 247248 h 918356"/>
              <a:gd name="connsiteX56" fmla="*/ 5426496 w 9517857"/>
              <a:gd name="connsiteY56" fmla="*/ 235142 h 918356"/>
              <a:gd name="connsiteX57" fmla="*/ 5497161 w 9517857"/>
              <a:gd name="connsiteY57" fmla="*/ 228808 h 918356"/>
              <a:gd name="connsiteX58" fmla="*/ 5826043 w 9517857"/>
              <a:gd name="connsiteY58" fmla="*/ 148073 h 918356"/>
              <a:gd name="connsiteX59" fmla="*/ 6007627 w 9517857"/>
              <a:gd name="connsiteY59" fmla="*/ 147126 h 918356"/>
              <a:gd name="connsiteX60" fmla="*/ 6080994 w 9517857"/>
              <a:gd name="connsiteY60" fmla="*/ 142938 h 918356"/>
              <a:gd name="connsiteX61" fmla="*/ 6194152 w 9517857"/>
              <a:gd name="connsiteY61" fmla="*/ 151772 h 918356"/>
              <a:gd name="connsiteX62" fmla="*/ 6281379 w 9517857"/>
              <a:gd name="connsiteY62" fmla="*/ 181626 h 918356"/>
              <a:gd name="connsiteX63" fmla="*/ 6489033 w 9517857"/>
              <a:gd name="connsiteY63" fmla="*/ 167648 h 918356"/>
              <a:gd name="connsiteX64" fmla="*/ 6544700 w 9517857"/>
              <a:gd name="connsiteY64" fmla="*/ 167161 h 918356"/>
              <a:gd name="connsiteX65" fmla="*/ 6648353 w 9517857"/>
              <a:gd name="connsiteY65" fmla="*/ 172250 h 918356"/>
              <a:gd name="connsiteX66" fmla="*/ 6736227 w 9517857"/>
              <a:gd name="connsiteY66" fmla="*/ 173216 h 918356"/>
              <a:gd name="connsiteX67" fmla="*/ 6977218 w 9517857"/>
              <a:gd name="connsiteY67" fmla="*/ 184289 h 918356"/>
              <a:gd name="connsiteX68" fmla="*/ 7065221 w 9517857"/>
              <a:gd name="connsiteY68" fmla="*/ 227531 h 918356"/>
              <a:gd name="connsiteX69" fmla="*/ 7358195 w 9517857"/>
              <a:gd name="connsiteY69" fmla="*/ 251740 h 918356"/>
              <a:gd name="connsiteX70" fmla="*/ 7565449 w 9517857"/>
              <a:gd name="connsiteY70" fmla="*/ 258950 h 918356"/>
              <a:gd name="connsiteX71" fmla="*/ 7599285 w 9517857"/>
              <a:gd name="connsiteY71" fmla="*/ 266021 h 918356"/>
              <a:gd name="connsiteX72" fmla="*/ 7644411 w 9517857"/>
              <a:gd name="connsiteY72" fmla="*/ 258986 h 918356"/>
              <a:gd name="connsiteX73" fmla="*/ 7825110 w 9517857"/>
              <a:gd name="connsiteY73" fmla="*/ 229109 h 918356"/>
              <a:gd name="connsiteX74" fmla="*/ 7965805 w 9517857"/>
              <a:gd name="connsiteY74" fmla="*/ 200355 h 918356"/>
              <a:gd name="connsiteX75" fmla="*/ 8147401 w 9517857"/>
              <a:gd name="connsiteY75" fmla="*/ 205617 h 918356"/>
              <a:gd name="connsiteX76" fmla="*/ 8256033 w 9517857"/>
              <a:gd name="connsiteY76" fmla="*/ 193713 h 918356"/>
              <a:gd name="connsiteX77" fmla="*/ 8410677 w 9517857"/>
              <a:gd name="connsiteY77" fmla="*/ 172167 h 918356"/>
              <a:gd name="connsiteX78" fmla="*/ 8617841 w 9517857"/>
              <a:gd name="connsiteY78" fmla="*/ 155167 h 918356"/>
              <a:gd name="connsiteX79" fmla="*/ 8715976 w 9517857"/>
              <a:gd name="connsiteY79" fmla="*/ 178374 h 918356"/>
              <a:gd name="connsiteX80" fmla="*/ 8778827 w 9517857"/>
              <a:gd name="connsiteY80" fmla="*/ 172936 h 918356"/>
              <a:gd name="connsiteX81" fmla="*/ 8855248 w 9517857"/>
              <a:gd name="connsiteY81" fmla="*/ 143149 h 918356"/>
              <a:gd name="connsiteX82" fmla="*/ 9010380 w 9517857"/>
              <a:gd name="connsiteY82" fmla="*/ 91891 h 918356"/>
              <a:gd name="connsiteX83" fmla="*/ 9110856 w 9517857"/>
              <a:gd name="connsiteY83" fmla="*/ 70997 h 918356"/>
              <a:gd name="connsiteX84" fmla="*/ 9268817 w 9517857"/>
              <a:gd name="connsiteY84" fmla="*/ 53082 h 918356"/>
              <a:gd name="connsiteX85" fmla="*/ 9316667 w 9517857"/>
              <a:gd name="connsiteY85" fmla="*/ 45047 h 918356"/>
              <a:gd name="connsiteX86" fmla="*/ 9428209 w 9517857"/>
              <a:gd name="connsiteY86" fmla="*/ 29923 h 918356"/>
              <a:gd name="connsiteX87" fmla="*/ 9488916 w 9517857"/>
              <a:gd name="connsiteY8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27985 w 9517857"/>
              <a:gd name="connsiteY9" fmla="*/ 719826 h 918356"/>
              <a:gd name="connsiteX10" fmla="*/ 778982 w 9517857"/>
              <a:gd name="connsiteY10" fmla="*/ 710142 h 918356"/>
              <a:gd name="connsiteX11" fmla="*/ 849944 w 9517857"/>
              <a:gd name="connsiteY11" fmla="*/ 717987 h 918356"/>
              <a:gd name="connsiteX12" fmla="*/ 901402 w 9517857"/>
              <a:gd name="connsiteY12" fmla="*/ 729045 h 918356"/>
              <a:gd name="connsiteX13" fmla="*/ 930946 w 9517857"/>
              <a:gd name="connsiteY13" fmla="*/ 734046 h 918356"/>
              <a:gd name="connsiteX14" fmla="*/ 986250 w 9517857"/>
              <a:gd name="connsiteY14" fmla="*/ 713530 h 918356"/>
              <a:gd name="connsiteX15" fmla="*/ 1013752 w 9517857"/>
              <a:gd name="connsiteY15" fmla="*/ 713361 h 918356"/>
              <a:gd name="connsiteX16" fmla="*/ 1023734 w 9517857"/>
              <a:gd name="connsiteY16" fmla="*/ 718571 h 918356"/>
              <a:gd name="connsiteX17" fmla="*/ 1063207 w 9517857"/>
              <a:gd name="connsiteY17" fmla="*/ 715651 h 918356"/>
              <a:gd name="connsiteX18" fmla="*/ 1081980 w 9517857"/>
              <a:gd name="connsiteY18" fmla="*/ 738455 h 918356"/>
              <a:gd name="connsiteX19" fmla="*/ 1218120 w 9517857"/>
              <a:gd name="connsiteY19" fmla="*/ 713280 h 918356"/>
              <a:gd name="connsiteX20" fmla="*/ 1397459 w 9517857"/>
              <a:gd name="connsiteY20" fmla="*/ 691190 h 918356"/>
              <a:gd name="connsiteX21" fmla="*/ 1580688 w 9517857"/>
              <a:gd name="connsiteY21" fmla="*/ 693697 h 918356"/>
              <a:gd name="connsiteX22" fmla="*/ 1772334 w 9517857"/>
              <a:gd name="connsiteY22" fmla="*/ 710640 h 918356"/>
              <a:gd name="connsiteX23" fmla="*/ 2002561 w 9517857"/>
              <a:gd name="connsiteY23" fmla="*/ 659917 h 918356"/>
              <a:gd name="connsiteX24" fmla="*/ 2135144 w 9517857"/>
              <a:gd name="connsiteY24" fmla="*/ 636501 h 918356"/>
              <a:gd name="connsiteX25" fmla="*/ 2440292 w 9517857"/>
              <a:gd name="connsiteY25" fmla="*/ 593862 h 918356"/>
              <a:gd name="connsiteX26" fmla="*/ 2547829 w 9517857"/>
              <a:gd name="connsiteY26" fmla="*/ 566150 h 918356"/>
              <a:gd name="connsiteX27" fmla="*/ 2658055 w 9517857"/>
              <a:gd name="connsiteY27" fmla="*/ 578727 h 918356"/>
              <a:gd name="connsiteX28" fmla="*/ 2693698 w 9517857"/>
              <a:gd name="connsiteY28" fmla="*/ 560029 h 918356"/>
              <a:gd name="connsiteX29" fmla="*/ 2699673 w 9517857"/>
              <a:gd name="connsiteY29" fmla="*/ 556400 h 918356"/>
              <a:gd name="connsiteX30" fmla="*/ 2727306 w 9517857"/>
              <a:gd name="connsiteY30" fmla="*/ 550698 h 918356"/>
              <a:gd name="connsiteX31" fmla="*/ 2730451 w 9517857"/>
              <a:gd name="connsiteY31" fmla="*/ 538058 h 918356"/>
              <a:gd name="connsiteX32" fmla="*/ 2820868 w 9517857"/>
              <a:gd name="connsiteY32" fmla="*/ 514160 h 918356"/>
              <a:gd name="connsiteX33" fmla="*/ 3073635 w 9517857"/>
              <a:gd name="connsiteY33" fmla="*/ 491294 h 918356"/>
              <a:gd name="connsiteX34" fmla="*/ 3222071 w 9517857"/>
              <a:gd name="connsiteY34" fmla="*/ 470559 h 918356"/>
              <a:gd name="connsiteX35" fmla="*/ 3274069 w 9517857"/>
              <a:gd name="connsiteY35" fmla="*/ 451605 h 918356"/>
              <a:gd name="connsiteX36" fmla="*/ 3349632 w 9517857"/>
              <a:gd name="connsiteY36" fmla="*/ 432583 h 918356"/>
              <a:gd name="connsiteX37" fmla="*/ 3479593 w 9517857"/>
              <a:gd name="connsiteY37" fmla="*/ 390437 h 918356"/>
              <a:gd name="connsiteX38" fmla="*/ 3651428 w 9517857"/>
              <a:gd name="connsiteY38" fmla="*/ 361807 h 918356"/>
              <a:gd name="connsiteX39" fmla="*/ 3844133 w 9517857"/>
              <a:gd name="connsiteY39" fmla="*/ 360648 h 918356"/>
              <a:gd name="connsiteX40" fmla="*/ 3933803 w 9517857"/>
              <a:gd name="connsiteY40" fmla="*/ 357315 h 918356"/>
              <a:gd name="connsiteX41" fmla="*/ 4266740 w 9517857"/>
              <a:gd name="connsiteY41" fmla="*/ 361454 h 918356"/>
              <a:gd name="connsiteX42" fmla="*/ 4430770 w 9517857"/>
              <a:gd name="connsiteY42" fmla="*/ 342643 h 918356"/>
              <a:gd name="connsiteX43" fmla="*/ 4512664 w 9517857"/>
              <a:gd name="connsiteY43" fmla="*/ 319948 h 918356"/>
              <a:gd name="connsiteX44" fmla="*/ 4616423 w 9517857"/>
              <a:gd name="connsiteY44" fmla="*/ 290914 h 918356"/>
              <a:gd name="connsiteX45" fmla="*/ 4689163 w 9517857"/>
              <a:gd name="connsiteY45" fmla="*/ 272812 h 918356"/>
              <a:gd name="connsiteX46" fmla="*/ 4783273 w 9517857"/>
              <a:gd name="connsiteY46" fmla="*/ 248463 h 918356"/>
              <a:gd name="connsiteX47" fmla="*/ 4836507 w 9517857"/>
              <a:gd name="connsiteY47" fmla="*/ 256788 h 918356"/>
              <a:gd name="connsiteX48" fmla="*/ 4892569 w 9517857"/>
              <a:gd name="connsiteY48" fmla="*/ 249933 h 918356"/>
              <a:gd name="connsiteX49" fmla="*/ 4896611 w 9517857"/>
              <a:gd name="connsiteY49" fmla="*/ 240448 h 918356"/>
              <a:gd name="connsiteX50" fmla="*/ 4917286 w 9517857"/>
              <a:gd name="connsiteY50" fmla="*/ 243659 h 918356"/>
              <a:gd name="connsiteX51" fmla="*/ 4981173 w 9517857"/>
              <a:gd name="connsiteY51" fmla="*/ 247103 h 918356"/>
              <a:gd name="connsiteX52" fmla="*/ 5060397 w 9517857"/>
              <a:gd name="connsiteY52" fmla="*/ 263688 h 918356"/>
              <a:gd name="connsiteX53" fmla="*/ 5252996 w 9517857"/>
              <a:gd name="connsiteY53" fmla="*/ 270655 h 918356"/>
              <a:gd name="connsiteX54" fmla="*/ 5358056 w 9517857"/>
              <a:gd name="connsiteY54" fmla="*/ 247248 h 918356"/>
              <a:gd name="connsiteX55" fmla="*/ 5426496 w 9517857"/>
              <a:gd name="connsiteY55" fmla="*/ 235142 h 918356"/>
              <a:gd name="connsiteX56" fmla="*/ 5497161 w 9517857"/>
              <a:gd name="connsiteY56" fmla="*/ 228808 h 918356"/>
              <a:gd name="connsiteX57" fmla="*/ 5826043 w 9517857"/>
              <a:gd name="connsiteY57" fmla="*/ 148073 h 918356"/>
              <a:gd name="connsiteX58" fmla="*/ 6007627 w 9517857"/>
              <a:gd name="connsiteY58" fmla="*/ 147126 h 918356"/>
              <a:gd name="connsiteX59" fmla="*/ 6080994 w 9517857"/>
              <a:gd name="connsiteY59" fmla="*/ 142938 h 918356"/>
              <a:gd name="connsiteX60" fmla="*/ 6194152 w 9517857"/>
              <a:gd name="connsiteY60" fmla="*/ 151772 h 918356"/>
              <a:gd name="connsiteX61" fmla="*/ 6281379 w 9517857"/>
              <a:gd name="connsiteY61" fmla="*/ 181626 h 918356"/>
              <a:gd name="connsiteX62" fmla="*/ 6489033 w 9517857"/>
              <a:gd name="connsiteY62" fmla="*/ 167648 h 918356"/>
              <a:gd name="connsiteX63" fmla="*/ 6544700 w 9517857"/>
              <a:gd name="connsiteY63" fmla="*/ 167161 h 918356"/>
              <a:gd name="connsiteX64" fmla="*/ 6648353 w 9517857"/>
              <a:gd name="connsiteY64" fmla="*/ 172250 h 918356"/>
              <a:gd name="connsiteX65" fmla="*/ 6736227 w 9517857"/>
              <a:gd name="connsiteY65" fmla="*/ 173216 h 918356"/>
              <a:gd name="connsiteX66" fmla="*/ 6977218 w 9517857"/>
              <a:gd name="connsiteY66" fmla="*/ 184289 h 918356"/>
              <a:gd name="connsiteX67" fmla="*/ 7065221 w 9517857"/>
              <a:gd name="connsiteY67" fmla="*/ 227531 h 918356"/>
              <a:gd name="connsiteX68" fmla="*/ 7358195 w 9517857"/>
              <a:gd name="connsiteY68" fmla="*/ 251740 h 918356"/>
              <a:gd name="connsiteX69" fmla="*/ 7565449 w 9517857"/>
              <a:gd name="connsiteY69" fmla="*/ 258950 h 918356"/>
              <a:gd name="connsiteX70" fmla="*/ 7599285 w 9517857"/>
              <a:gd name="connsiteY70" fmla="*/ 266021 h 918356"/>
              <a:gd name="connsiteX71" fmla="*/ 7644411 w 9517857"/>
              <a:gd name="connsiteY71" fmla="*/ 258986 h 918356"/>
              <a:gd name="connsiteX72" fmla="*/ 7825110 w 9517857"/>
              <a:gd name="connsiteY72" fmla="*/ 229109 h 918356"/>
              <a:gd name="connsiteX73" fmla="*/ 7965805 w 9517857"/>
              <a:gd name="connsiteY73" fmla="*/ 200355 h 918356"/>
              <a:gd name="connsiteX74" fmla="*/ 8147401 w 9517857"/>
              <a:gd name="connsiteY74" fmla="*/ 205617 h 918356"/>
              <a:gd name="connsiteX75" fmla="*/ 8256033 w 9517857"/>
              <a:gd name="connsiteY75" fmla="*/ 193713 h 918356"/>
              <a:gd name="connsiteX76" fmla="*/ 8410677 w 9517857"/>
              <a:gd name="connsiteY76" fmla="*/ 172167 h 918356"/>
              <a:gd name="connsiteX77" fmla="*/ 8617841 w 9517857"/>
              <a:gd name="connsiteY77" fmla="*/ 155167 h 918356"/>
              <a:gd name="connsiteX78" fmla="*/ 8715976 w 9517857"/>
              <a:gd name="connsiteY78" fmla="*/ 178374 h 918356"/>
              <a:gd name="connsiteX79" fmla="*/ 8778827 w 9517857"/>
              <a:gd name="connsiteY79" fmla="*/ 172936 h 918356"/>
              <a:gd name="connsiteX80" fmla="*/ 8855248 w 9517857"/>
              <a:gd name="connsiteY80" fmla="*/ 143149 h 918356"/>
              <a:gd name="connsiteX81" fmla="*/ 9010380 w 9517857"/>
              <a:gd name="connsiteY81" fmla="*/ 91891 h 918356"/>
              <a:gd name="connsiteX82" fmla="*/ 9110856 w 9517857"/>
              <a:gd name="connsiteY82" fmla="*/ 70997 h 918356"/>
              <a:gd name="connsiteX83" fmla="*/ 9268817 w 9517857"/>
              <a:gd name="connsiteY83" fmla="*/ 53082 h 918356"/>
              <a:gd name="connsiteX84" fmla="*/ 9316667 w 9517857"/>
              <a:gd name="connsiteY84" fmla="*/ 45047 h 918356"/>
              <a:gd name="connsiteX85" fmla="*/ 9428209 w 9517857"/>
              <a:gd name="connsiteY85" fmla="*/ 29923 h 918356"/>
              <a:gd name="connsiteX86" fmla="*/ 9488916 w 9517857"/>
              <a:gd name="connsiteY8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78982 w 9517857"/>
              <a:gd name="connsiteY9" fmla="*/ 710142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081980 w 9517857"/>
              <a:gd name="connsiteY17" fmla="*/ 738455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081980 w 9517857"/>
              <a:gd name="connsiteY17" fmla="*/ 738455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063207 w 9517857"/>
              <a:gd name="connsiteY16" fmla="*/ 715651 h 918356"/>
              <a:gd name="connsiteX17" fmla="*/ 1142754 w 9517857"/>
              <a:gd name="connsiteY17" fmla="*/ 725374 h 918356"/>
              <a:gd name="connsiteX18" fmla="*/ 1218120 w 9517857"/>
              <a:gd name="connsiteY18" fmla="*/ 713280 h 918356"/>
              <a:gd name="connsiteX19" fmla="*/ 1397459 w 9517857"/>
              <a:gd name="connsiteY19" fmla="*/ 691190 h 918356"/>
              <a:gd name="connsiteX20" fmla="*/ 1580688 w 9517857"/>
              <a:gd name="connsiteY20" fmla="*/ 693697 h 918356"/>
              <a:gd name="connsiteX21" fmla="*/ 1772334 w 9517857"/>
              <a:gd name="connsiteY21" fmla="*/ 710640 h 918356"/>
              <a:gd name="connsiteX22" fmla="*/ 2002561 w 9517857"/>
              <a:gd name="connsiteY22" fmla="*/ 659917 h 918356"/>
              <a:gd name="connsiteX23" fmla="*/ 2135144 w 9517857"/>
              <a:gd name="connsiteY23" fmla="*/ 636501 h 918356"/>
              <a:gd name="connsiteX24" fmla="*/ 2440292 w 9517857"/>
              <a:gd name="connsiteY24" fmla="*/ 593862 h 918356"/>
              <a:gd name="connsiteX25" fmla="*/ 2547829 w 9517857"/>
              <a:gd name="connsiteY25" fmla="*/ 566150 h 918356"/>
              <a:gd name="connsiteX26" fmla="*/ 2658055 w 9517857"/>
              <a:gd name="connsiteY26" fmla="*/ 578727 h 918356"/>
              <a:gd name="connsiteX27" fmla="*/ 2693698 w 9517857"/>
              <a:gd name="connsiteY27" fmla="*/ 560029 h 918356"/>
              <a:gd name="connsiteX28" fmla="*/ 2699673 w 9517857"/>
              <a:gd name="connsiteY28" fmla="*/ 556400 h 918356"/>
              <a:gd name="connsiteX29" fmla="*/ 2727306 w 9517857"/>
              <a:gd name="connsiteY29" fmla="*/ 550698 h 918356"/>
              <a:gd name="connsiteX30" fmla="*/ 2730451 w 9517857"/>
              <a:gd name="connsiteY30" fmla="*/ 538058 h 918356"/>
              <a:gd name="connsiteX31" fmla="*/ 2820868 w 9517857"/>
              <a:gd name="connsiteY31" fmla="*/ 514160 h 918356"/>
              <a:gd name="connsiteX32" fmla="*/ 3073635 w 9517857"/>
              <a:gd name="connsiteY32" fmla="*/ 491294 h 918356"/>
              <a:gd name="connsiteX33" fmla="*/ 3222071 w 9517857"/>
              <a:gd name="connsiteY33" fmla="*/ 470559 h 918356"/>
              <a:gd name="connsiteX34" fmla="*/ 3274069 w 9517857"/>
              <a:gd name="connsiteY34" fmla="*/ 451605 h 918356"/>
              <a:gd name="connsiteX35" fmla="*/ 3349632 w 9517857"/>
              <a:gd name="connsiteY35" fmla="*/ 432583 h 918356"/>
              <a:gd name="connsiteX36" fmla="*/ 3479593 w 9517857"/>
              <a:gd name="connsiteY36" fmla="*/ 390437 h 918356"/>
              <a:gd name="connsiteX37" fmla="*/ 3651428 w 9517857"/>
              <a:gd name="connsiteY37" fmla="*/ 361807 h 918356"/>
              <a:gd name="connsiteX38" fmla="*/ 3844133 w 9517857"/>
              <a:gd name="connsiteY38" fmla="*/ 360648 h 918356"/>
              <a:gd name="connsiteX39" fmla="*/ 3933803 w 9517857"/>
              <a:gd name="connsiteY39" fmla="*/ 357315 h 918356"/>
              <a:gd name="connsiteX40" fmla="*/ 4266740 w 9517857"/>
              <a:gd name="connsiteY40" fmla="*/ 361454 h 918356"/>
              <a:gd name="connsiteX41" fmla="*/ 4430770 w 9517857"/>
              <a:gd name="connsiteY41" fmla="*/ 342643 h 918356"/>
              <a:gd name="connsiteX42" fmla="*/ 4512664 w 9517857"/>
              <a:gd name="connsiteY42" fmla="*/ 319948 h 918356"/>
              <a:gd name="connsiteX43" fmla="*/ 4616423 w 9517857"/>
              <a:gd name="connsiteY43" fmla="*/ 290914 h 918356"/>
              <a:gd name="connsiteX44" fmla="*/ 4689163 w 9517857"/>
              <a:gd name="connsiteY44" fmla="*/ 272812 h 918356"/>
              <a:gd name="connsiteX45" fmla="*/ 4783273 w 9517857"/>
              <a:gd name="connsiteY45" fmla="*/ 248463 h 918356"/>
              <a:gd name="connsiteX46" fmla="*/ 4836507 w 9517857"/>
              <a:gd name="connsiteY46" fmla="*/ 256788 h 918356"/>
              <a:gd name="connsiteX47" fmla="*/ 4892569 w 9517857"/>
              <a:gd name="connsiteY47" fmla="*/ 249933 h 918356"/>
              <a:gd name="connsiteX48" fmla="*/ 4896611 w 9517857"/>
              <a:gd name="connsiteY48" fmla="*/ 240448 h 918356"/>
              <a:gd name="connsiteX49" fmla="*/ 4917286 w 9517857"/>
              <a:gd name="connsiteY49" fmla="*/ 243659 h 918356"/>
              <a:gd name="connsiteX50" fmla="*/ 4981173 w 9517857"/>
              <a:gd name="connsiteY50" fmla="*/ 247103 h 918356"/>
              <a:gd name="connsiteX51" fmla="*/ 5060397 w 9517857"/>
              <a:gd name="connsiteY51" fmla="*/ 263688 h 918356"/>
              <a:gd name="connsiteX52" fmla="*/ 5252996 w 9517857"/>
              <a:gd name="connsiteY52" fmla="*/ 270655 h 918356"/>
              <a:gd name="connsiteX53" fmla="*/ 5358056 w 9517857"/>
              <a:gd name="connsiteY53" fmla="*/ 247248 h 918356"/>
              <a:gd name="connsiteX54" fmla="*/ 5426496 w 9517857"/>
              <a:gd name="connsiteY54" fmla="*/ 235142 h 918356"/>
              <a:gd name="connsiteX55" fmla="*/ 5497161 w 9517857"/>
              <a:gd name="connsiteY55" fmla="*/ 228808 h 918356"/>
              <a:gd name="connsiteX56" fmla="*/ 5826043 w 9517857"/>
              <a:gd name="connsiteY56" fmla="*/ 148073 h 918356"/>
              <a:gd name="connsiteX57" fmla="*/ 6007627 w 9517857"/>
              <a:gd name="connsiteY57" fmla="*/ 147126 h 918356"/>
              <a:gd name="connsiteX58" fmla="*/ 6080994 w 9517857"/>
              <a:gd name="connsiteY58" fmla="*/ 142938 h 918356"/>
              <a:gd name="connsiteX59" fmla="*/ 6194152 w 9517857"/>
              <a:gd name="connsiteY59" fmla="*/ 151772 h 918356"/>
              <a:gd name="connsiteX60" fmla="*/ 6281379 w 9517857"/>
              <a:gd name="connsiteY60" fmla="*/ 181626 h 918356"/>
              <a:gd name="connsiteX61" fmla="*/ 6489033 w 9517857"/>
              <a:gd name="connsiteY61" fmla="*/ 167648 h 918356"/>
              <a:gd name="connsiteX62" fmla="*/ 6544700 w 9517857"/>
              <a:gd name="connsiteY62" fmla="*/ 167161 h 918356"/>
              <a:gd name="connsiteX63" fmla="*/ 6648353 w 9517857"/>
              <a:gd name="connsiteY63" fmla="*/ 172250 h 918356"/>
              <a:gd name="connsiteX64" fmla="*/ 6736227 w 9517857"/>
              <a:gd name="connsiteY64" fmla="*/ 173216 h 918356"/>
              <a:gd name="connsiteX65" fmla="*/ 6977218 w 9517857"/>
              <a:gd name="connsiteY65" fmla="*/ 184289 h 918356"/>
              <a:gd name="connsiteX66" fmla="*/ 7065221 w 9517857"/>
              <a:gd name="connsiteY66" fmla="*/ 227531 h 918356"/>
              <a:gd name="connsiteX67" fmla="*/ 7358195 w 9517857"/>
              <a:gd name="connsiteY67" fmla="*/ 251740 h 918356"/>
              <a:gd name="connsiteX68" fmla="*/ 7565449 w 9517857"/>
              <a:gd name="connsiteY68" fmla="*/ 258950 h 918356"/>
              <a:gd name="connsiteX69" fmla="*/ 7599285 w 9517857"/>
              <a:gd name="connsiteY69" fmla="*/ 266021 h 918356"/>
              <a:gd name="connsiteX70" fmla="*/ 7644411 w 9517857"/>
              <a:gd name="connsiteY70" fmla="*/ 258986 h 918356"/>
              <a:gd name="connsiteX71" fmla="*/ 7825110 w 9517857"/>
              <a:gd name="connsiteY71" fmla="*/ 229109 h 918356"/>
              <a:gd name="connsiteX72" fmla="*/ 7965805 w 9517857"/>
              <a:gd name="connsiteY72" fmla="*/ 200355 h 918356"/>
              <a:gd name="connsiteX73" fmla="*/ 8147401 w 9517857"/>
              <a:gd name="connsiteY73" fmla="*/ 205617 h 918356"/>
              <a:gd name="connsiteX74" fmla="*/ 8256033 w 9517857"/>
              <a:gd name="connsiteY74" fmla="*/ 193713 h 918356"/>
              <a:gd name="connsiteX75" fmla="*/ 8410677 w 9517857"/>
              <a:gd name="connsiteY75" fmla="*/ 172167 h 918356"/>
              <a:gd name="connsiteX76" fmla="*/ 8617841 w 9517857"/>
              <a:gd name="connsiteY76" fmla="*/ 155167 h 918356"/>
              <a:gd name="connsiteX77" fmla="*/ 8715976 w 9517857"/>
              <a:gd name="connsiteY77" fmla="*/ 178374 h 918356"/>
              <a:gd name="connsiteX78" fmla="*/ 8778827 w 9517857"/>
              <a:gd name="connsiteY78" fmla="*/ 172936 h 918356"/>
              <a:gd name="connsiteX79" fmla="*/ 8855248 w 9517857"/>
              <a:gd name="connsiteY79" fmla="*/ 143149 h 918356"/>
              <a:gd name="connsiteX80" fmla="*/ 9010380 w 9517857"/>
              <a:gd name="connsiteY80" fmla="*/ 91891 h 918356"/>
              <a:gd name="connsiteX81" fmla="*/ 9110856 w 9517857"/>
              <a:gd name="connsiteY81" fmla="*/ 70997 h 918356"/>
              <a:gd name="connsiteX82" fmla="*/ 9268817 w 9517857"/>
              <a:gd name="connsiteY82" fmla="*/ 53082 h 918356"/>
              <a:gd name="connsiteX83" fmla="*/ 9316667 w 9517857"/>
              <a:gd name="connsiteY83" fmla="*/ 45047 h 918356"/>
              <a:gd name="connsiteX84" fmla="*/ 9428209 w 9517857"/>
              <a:gd name="connsiteY84" fmla="*/ 29923 h 918356"/>
              <a:gd name="connsiteX85" fmla="*/ 9488916 w 9517857"/>
              <a:gd name="connsiteY8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02561 w 9517857"/>
              <a:gd name="connsiteY21" fmla="*/ 659917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78727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730451 w 9517857"/>
              <a:gd name="connsiteY29" fmla="*/ 538058 h 918356"/>
              <a:gd name="connsiteX30" fmla="*/ 2820868 w 9517857"/>
              <a:gd name="connsiteY30" fmla="*/ 514160 h 918356"/>
              <a:gd name="connsiteX31" fmla="*/ 3073635 w 9517857"/>
              <a:gd name="connsiteY31" fmla="*/ 491294 h 918356"/>
              <a:gd name="connsiteX32" fmla="*/ 3222071 w 9517857"/>
              <a:gd name="connsiteY32" fmla="*/ 470559 h 918356"/>
              <a:gd name="connsiteX33" fmla="*/ 3274069 w 9517857"/>
              <a:gd name="connsiteY33" fmla="*/ 451605 h 918356"/>
              <a:gd name="connsiteX34" fmla="*/ 3349632 w 9517857"/>
              <a:gd name="connsiteY34" fmla="*/ 432583 h 918356"/>
              <a:gd name="connsiteX35" fmla="*/ 3479593 w 9517857"/>
              <a:gd name="connsiteY35" fmla="*/ 390437 h 918356"/>
              <a:gd name="connsiteX36" fmla="*/ 3651428 w 9517857"/>
              <a:gd name="connsiteY36" fmla="*/ 361807 h 918356"/>
              <a:gd name="connsiteX37" fmla="*/ 3844133 w 9517857"/>
              <a:gd name="connsiteY37" fmla="*/ 360648 h 918356"/>
              <a:gd name="connsiteX38" fmla="*/ 3933803 w 9517857"/>
              <a:gd name="connsiteY38" fmla="*/ 357315 h 918356"/>
              <a:gd name="connsiteX39" fmla="*/ 4266740 w 9517857"/>
              <a:gd name="connsiteY39" fmla="*/ 361454 h 918356"/>
              <a:gd name="connsiteX40" fmla="*/ 4430770 w 9517857"/>
              <a:gd name="connsiteY40" fmla="*/ 342643 h 918356"/>
              <a:gd name="connsiteX41" fmla="*/ 4512664 w 9517857"/>
              <a:gd name="connsiteY41" fmla="*/ 319948 h 918356"/>
              <a:gd name="connsiteX42" fmla="*/ 4616423 w 9517857"/>
              <a:gd name="connsiteY42" fmla="*/ 290914 h 918356"/>
              <a:gd name="connsiteX43" fmla="*/ 4689163 w 9517857"/>
              <a:gd name="connsiteY43" fmla="*/ 272812 h 918356"/>
              <a:gd name="connsiteX44" fmla="*/ 4783273 w 9517857"/>
              <a:gd name="connsiteY44" fmla="*/ 248463 h 918356"/>
              <a:gd name="connsiteX45" fmla="*/ 4836507 w 9517857"/>
              <a:gd name="connsiteY45" fmla="*/ 256788 h 918356"/>
              <a:gd name="connsiteX46" fmla="*/ 4892569 w 9517857"/>
              <a:gd name="connsiteY46" fmla="*/ 249933 h 918356"/>
              <a:gd name="connsiteX47" fmla="*/ 4896611 w 9517857"/>
              <a:gd name="connsiteY47" fmla="*/ 240448 h 918356"/>
              <a:gd name="connsiteX48" fmla="*/ 4917286 w 9517857"/>
              <a:gd name="connsiteY48" fmla="*/ 243659 h 918356"/>
              <a:gd name="connsiteX49" fmla="*/ 4981173 w 9517857"/>
              <a:gd name="connsiteY49" fmla="*/ 247103 h 918356"/>
              <a:gd name="connsiteX50" fmla="*/ 5060397 w 9517857"/>
              <a:gd name="connsiteY50" fmla="*/ 263688 h 918356"/>
              <a:gd name="connsiteX51" fmla="*/ 5252996 w 9517857"/>
              <a:gd name="connsiteY51" fmla="*/ 270655 h 918356"/>
              <a:gd name="connsiteX52" fmla="*/ 5358056 w 9517857"/>
              <a:gd name="connsiteY52" fmla="*/ 247248 h 918356"/>
              <a:gd name="connsiteX53" fmla="*/ 5426496 w 9517857"/>
              <a:gd name="connsiteY53" fmla="*/ 235142 h 918356"/>
              <a:gd name="connsiteX54" fmla="*/ 5497161 w 9517857"/>
              <a:gd name="connsiteY54" fmla="*/ 228808 h 918356"/>
              <a:gd name="connsiteX55" fmla="*/ 5826043 w 9517857"/>
              <a:gd name="connsiteY55" fmla="*/ 148073 h 918356"/>
              <a:gd name="connsiteX56" fmla="*/ 6007627 w 9517857"/>
              <a:gd name="connsiteY56" fmla="*/ 147126 h 918356"/>
              <a:gd name="connsiteX57" fmla="*/ 6080994 w 9517857"/>
              <a:gd name="connsiteY57" fmla="*/ 142938 h 918356"/>
              <a:gd name="connsiteX58" fmla="*/ 6194152 w 9517857"/>
              <a:gd name="connsiteY58" fmla="*/ 151772 h 918356"/>
              <a:gd name="connsiteX59" fmla="*/ 6281379 w 9517857"/>
              <a:gd name="connsiteY59" fmla="*/ 181626 h 918356"/>
              <a:gd name="connsiteX60" fmla="*/ 6489033 w 9517857"/>
              <a:gd name="connsiteY60" fmla="*/ 167648 h 918356"/>
              <a:gd name="connsiteX61" fmla="*/ 6544700 w 9517857"/>
              <a:gd name="connsiteY61" fmla="*/ 167161 h 918356"/>
              <a:gd name="connsiteX62" fmla="*/ 6648353 w 9517857"/>
              <a:gd name="connsiteY62" fmla="*/ 172250 h 918356"/>
              <a:gd name="connsiteX63" fmla="*/ 6736227 w 9517857"/>
              <a:gd name="connsiteY63" fmla="*/ 173216 h 918356"/>
              <a:gd name="connsiteX64" fmla="*/ 6977218 w 9517857"/>
              <a:gd name="connsiteY64" fmla="*/ 184289 h 918356"/>
              <a:gd name="connsiteX65" fmla="*/ 7065221 w 9517857"/>
              <a:gd name="connsiteY65" fmla="*/ 227531 h 918356"/>
              <a:gd name="connsiteX66" fmla="*/ 7358195 w 9517857"/>
              <a:gd name="connsiteY66" fmla="*/ 251740 h 918356"/>
              <a:gd name="connsiteX67" fmla="*/ 7565449 w 9517857"/>
              <a:gd name="connsiteY67" fmla="*/ 258950 h 918356"/>
              <a:gd name="connsiteX68" fmla="*/ 7599285 w 9517857"/>
              <a:gd name="connsiteY68" fmla="*/ 266021 h 918356"/>
              <a:gd name="connsiteX69" fmla="*/ 7644411 w 9517857"/>
              <a:gd name="connsiteY69" fmla="*/ 258986 h 918356"/>
              <a:gd name="connsiteX70" fmla="*/ 7825110 w 9517857"/>
              <a:gd name="connsiteY70" fmla="*/ 229109 h 918356"/>
              <a:gd name="connsiteX71" fmla="*/ 7965805 w 9517857"/>
              <a:gd name="connsiteY71" fmla="*/ 200355 h 918356"/>
              <a:gd name="connsiteX72" fmla="*/ 8147401 w 9517857"/>
              <a:gd name="connsiteY72" fmla="*/ 205617 h 918356"/>
              <a:gd name="connsiteX73" fmla="*/ 8256033 w 9517857"/>
              <a:gd name="connsiteY73" fmla="*/ 193713 h 918356"/>
              <a:gd name="connsiteX74" fmla="*/ 8410677 w 9517857"/>
              <a:gd name="connsiteY74" fmla="*/ 172167 h 918356"/>
              <a:gd name="connsiteX75" fmla="*/ 8617841 w 9517857"/>
              <a:gd name="connsiteY75" fmla="*/ 155167 h 918356"/>
              <a:gd name="connsiteX76" fmla="*/ 8715976 w 9517857"/>
              <a:gd name="connsiteY76" fmla="*/ 178374 h 918356"/>
              <a:gd name="connsiteX77" fmla="*/ 8778827 w 9517857"/>
              <a:gd name="connsiteY77" fmla="*/ 172936 h 918356"/>
              <a:gd name="connsiteX78" fmla="*/ 8855248 w 9517857"/>
              <a:gd name="connsiteY78" fmla="*/ 143149 h 918356"/>
              <a:gd name="connsiteX79" fmla="*/ 9010380 w 9517857"/>
              <a:gd name="connsiteY79" fmla="*/ 91891 h 918356"/>
              <a:gd name="connsiteX80" fmla="*/ 9110856 w 9517857"/>
              <a:gd name="connsiteY80" fmla="*/ 70997 h 918356"/>
              <a:gd name="connsiteX81" fmla="*/ 9268817 w 9517857"/>
              <a:gd name="connsiteY81" fmla="*/ 53082 h 918356"/>
              <a:gd name="connsiteX82" fmla="*/ 9316667 w 9517857"/>
              <a:gd name="connsiteY82" fmla="*/ 45047 h 918356"/>
              <a:gd name="connsiteX83" fmla="*/ 9428209 w 9517857"/>
              <a:gd name="connsiteY83" fmla="*/ 29923 h 918356"/>
              <a:gd name="connsiteX84" fmla="*/ 9488916 w 9517857"/>
              <a:gd name="connsiteY8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49944 w 9517857"/>
              <a:gd name="connsiteY10" fmla="*/ 717987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0722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7841 w 9517857"/>
              <a:gd name="connsiteY74" fmla="*/ 15516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4948 w 9517857"/>
              <a:gd name="connsiteY74" fmla="*/ 16824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1772334 w 9517857"/>
              <a:gd name="connsiteY20" fmla="*/ 710640 h 918356"/>
              <a:gd name="connsiteX21" fmla="*/ 2054652 w 9517857"/>
              <a:gd name="connsiteY21" fmla="*/ 656648 h 918356"/>
              <a:gd name="connsiteX22" fmla="*/ 2135144 w 9517857"/>
              <a:gd name="connsiteY22" fmla="*/ 636501 h 918356"/>
              <a:gd name="connsiteX23" fmla="*/ 2440292 w 9517857"/>
              <a:gd name="connsiteY23" fmla="*/ 593862 h 918356"/>
              <a:gd name="connsiteX24" fmla="*/ 2547829 w 9517857"/>
              <a:gd name="connsiteY24" fmla="*/ 566150 h 918356"/>
              <a:gd name="connsiteX25" fmla="*/ 2658055 w 9517857"/>
              <a:gd name="connsiteY25" fmla="*/ 568918 h 918356"/>
              <a:gd name="connsiteX26" fmla="*/ 2693698 w 9517857"/>
              <a:gd name="connsiteY26" fmla="*/ 560029 h 918356"/>
              <a:gd name="connsiteX27" fmla="*/ 2699673 w 9517857"/>
              <a:gd name="connsiteY27" fmla="*/ 556400 h 918356"/>
              <a:gd name="connsiteX28" fmla="*/ 2727306 w 9517857"/>
              <a:gd name="connsiteY28" fmla="*/ 550698 h 918356"/>
              <a:gd name="connsiteX29" fmla="*/ 2820868 w 9517857"/>
              <a:gd name="connsiteY29" fmla="*/ 514160 h 918356"/>
              <a:gd name="connsiteX30" fmla="*/ 3073635 w 9517857"/>
              <a:gd name="connsiteY30" fmla="*/ 491294 h 918356"/>
              <a:gd name="connsiteX31" fmla="*/ 3222071 w 9517857"/>
              <a:gd name="connsiteY31" fmla="*/ 470559 h 918356"/>
              <a:gd name="connsiteX32" fmla="*/ 3274069 w 9517857"/>
              <a:gd name="connsiteY32" fmla="*/ 451605 h 918356"/>
              <a:gd name="connsiteX33" fmla="*/ 3349632 w 9517857"/>
              <a:gd name="connsiteY33" fmla="*/ 432583 h 918356"/>
              <a:gd name="connsiteX34" fmla="*/ 3479593 w 9517857"/>
              <a:gd name="connsiteY34" fmla="*/ 390437 h 918356"/>
              <a:gd name="connsiteX35" fmla="*/ 3651428 w 9517857"/>
              <a:gd name="connsiteY35" fmla="*/ 361807 h 918356"/>
              <a:gd name="connsiteX36" fmla="*/ 3844133 w 9517857"/>
              <a:gd name="connsiteY36" fmla="*/ 360648 h 918356"/>
              <a:gd name="connsiteX37" fmla="*/ 3933803 w 9517857"/>
              <a:gd name="connsiteY37" fmla="*/ 357315 h 918356"/>
              <a:gd name="connsiteX38" fmla="*/ 4266740 w 9517857"/>
              <a:gd name="connsiteY38" fmla="*/ 361454 h 918356"/>
              <a:gd name="connsiteX39" fmla="*/ 4430770 w 9517857"/>
              <a:gd name="connsiteY39" fmla="*/ 342643 h 918356"/>
              <a:gd name="connsiteX40" fmla="*/ 4512664 w 9517857"/>
              <a:gd name="connsiteY40" fmla="*/ 319948 h 918356"/>
              <a:gd name="connsiteX41" fmla="*/ 4616423 w 9517857"/>
              <a:gd name="connsiteY41" fmla="*/ 290914 h 918356"/>
              <a:gd name="connsiteX42" fmla="*/ 4689163 w 9517857"/>
              <a:gd name="connsiteY42" fmla="*/ 272812 h 918356"/>
              <a:gd name="connsiteX43" fmla="*/ 4783273 w 9517857"/>
              <a:gd name="connsiteY43" fmla="*/ 248463 h 918356"/>
              <a:gd name="connsiteX44" fmla="*/ 4836507 w 9517857"/>
              <a:gd name="connsiteY44" fmla="*/ 256788 h 918356"/>
              <a:gd name="connsiteX45" fmla="*/ 4892569 w 9517857"/>
              <a:gd name="connsiteY45" fmla="*/ 249933 h 918356"/>
              <a:gd name="connsiteX46" fmla="*/ 4896611 w 9517857"/>
              <a:gd name="connsiteY46" fmla="*/ 240448 h 918356"/>
              <a:gd name="connsiteX47" fmla="*/ 4917286 w 9517857"/>
              <a:gd name="connsiteY47" fmla="*/ 243659 h 918356"/>
              <a:gd name="connsiteX48" fmla="*/ 4981173 w 9517857"/>
              <a:gd name="connsiteY48" fmla="*/ 247103 h 918356"/>
              <a:gd name="connsiteX49" fmla="*/ 5060397 w 9517857"/>
              <a:gd name="connsiteY49" fmla="*/ 263688 h 918356"/>
              <a:gd name="connsiteX50" fmla="*/ 5252996 w 9517857"/>
              <a:gd name="connsiteY50" fmla="*/ 270655 h 918356"/>
              <a:gd name="connsiteX51" fmla="*/ 5358056 w 9517857"/>
              <a:gd name="connsiteY51" fmla="*/ 247248 h 918356"/>
              <a:gd name="connsiteX52" fmla="*/ 5426496 w 9517857"/>
              <a:gd name="connsiteY52" fmla="*/ 235142 h 918356"/>
              <a:gd name="connsiteX53" fmla="*/ 5497161 w 9517857"/>
              <a:gd name="connsiteY53" fmla="*/ 228808 h 918356"/>
              <a:gd name="connsiteX54" fmla="*/ 5826043 w 9517857"/>
              <a:gd name="connsiteY54" fmla="*/ 148073 h 918356"/>
              <a:gd name="connsiteX55" fmla="*/ 6007627 w 9517857"/>
              <a:gd name="connsiteY55" fmla="*/ 147126 h 918356"/>
              <a:gd name="connsiteX56" fmla="*/ 6080994 w 9517857"/>
              <a:gd name="connsiteY56" fmla="*/ 142938 h 918356"/>
              <a:gd name="connsiteX57" fmla="*/ 6194152 w 9517857"/>
              <a:gd name="connsiteY57" fmla="*/ 151772 h 918356"/>
              <a:gd name="connsiteX58" fmla="*/ 6281379 w 9517857"/>
              <a:gd name="connsiteY58" fmla="*/ 181626 h 918356"/>
              <a:gd name="connsiteX59" fmla="*/ 6489033 w 9517857"/>
              <a:gd name="connsiteY59" fmla="*/ 167648 h 918356"/>
              <a:gd name="connsiteX60" fmla="*/ 6544700 w 9517857"/>
              <a:gd name="connsiteY60" fmla="*/ 167161 h 918356"/>
              <a:gd name="connsiteX61" fmla="*/ 6648353 w 9517857"/>
              <a:gd name="connsiteY61" fmla="*/ 172250 h 918356"/>
              <a:gd name="connsiteX62" fmla="*/ 6736227 w 9517857"/>
              <a:gd name="connsiteY62" fmla="*/ 173216 h 918356"/>
              <a:gd name="connsiteX63" fmla="*/ 6977218 w 9517857"/>
              <a:gd name="connsiteY63" fmla="*/ 184289 h 918356"/>
              <a:gd name="connsiteX64" fmla="*/ 7065221 w 9517857"/>
              <a:gd name="connsiteY64" fmla="*/ 227531 h 918356"/>
              <a:gd name="connsiteX65" fmla="*/ 7358195 w 9517857"/>
              <a:gd name="connsiteY65" fmla="*/ 251740 h 918356"/>
              <a:gd name="connsiteX66" fmla="*/ 7565449 w 9517857"/>
              <a:gd name="connsiteY66" fmla="*/ 258950 h 918356"/>
              <a:gd name="connsiteX67" fmla="*/ 7599285 w 9517857"/>
              <a:gd name="connsiteY67" fmla="*/ 266021 h 918356"/>
              <a:gd name="connsiteX68" fmla="*/ 7644411 w 9517857"/>
              <a:gd name="connsiteY68" fmla="*/ 258986 h 918356"/>
              <a:gd name="connsiteX69" fmla="*/ 7825110 w 9517857"/>
              <a:gd name="connsiteY69" fmla="*/ 229109 h 918356"/>
              <a:gd name="connsiteX70" fmla="*/ 7965805 w 9517857"/>
              <a:gd name="connsiteY70" fmla="*/ 200355 h 918356"/>
              <a:gd name="connsiteX71" fmla="*/ 8147401 w 9517857"/>
              <a:gd name="connsiteY71" fmla="*/ 205617 h 918356"/>
              <a:gd name="connsiteX72" fmla="*/ 8256033 w 9517857"/>
              <a:gd name="connsiteY72" fmla="*/ 193713 h 918356"/>
              <a:gd name="connsiteX73" fmla="*/ 8410677 w 9517857"/>
              <a:gd name="connsiteY73" fmla="*/ 172167 h 918356"/>
              <a:gd name="connsiteX74" fmla="*/ 8614948 w 9517857"/>
              <a:gd name="connsiteY74" fmla="*/ 168247 h 918356"/>
              <a:gd name="connsiteX75" fmla="*/ 8715976 w 9517857"/>
              <a:gd name="connsiteY75" fmla="*/ 178374 h 918356"/>
              <a:gd name="connsiteX76" fmla="*/ 8778827 w 9517857"/>
              <a:gd name="connsiteY76" fmla="*/ 172936 h 918356"/>
              <a:gd name="connsiteX77" fmla="*/ 8855248 w 9517857"/>
              <a:gd name="connsiteY77" fmla="*/ 143149 h 918356"/>
              <a:gd name="connsiteX78" fmla="*/ 9010380 w 9517857"/>
              <a:gd name="connsiteY78" fmla="*/ 91891 h 918356"/>
              <a:gd name="connsiteX79" fmla="*/ 9110856 w 9517857"/>
              <a:gd name="connsiteY79" fmla="*/ 70997 h 918356"/>
              <a:gd name="connsiteX80" fmla="*/ 9268817 w 9517857"/>
              <a:gd name="connsiteY80" fmla="*/ 53082 h 918356"/>
              <a:gd name="connsiteX81" fmla="*/ 9316667 w 9517857"/>
              <a:gd name="connsiteY81" fmla="*/ 45047 h 918356"/>
              <a:gd name="connsiteX82" fmla="*/ 9428209 w 9517857"/>
              <a:gd name="connsiteY82" fmla="*/ 29923 h 918356"/>
              <a:gd name="connsiteX83" fmla="*/ 9488916 w 9517857"/>
              <a:gd name="connsiteY8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2820868 w 9517857"/>
              <a:gd name="connsiteY28" fmla="*/ 514160 h 918356"/>
              <a:gd name="connsiteX29" fmla="*/ 3073635 w 9517857"/>
              <a:gd name="connsiteY29" fmla="*/ 491294 h 918356"/>
              <a:gd name="connsiteX30" fmla="*/ 3222071 w 9517857"/>
              <a:gd name="connsiteY30" fmla="*/ 470559 h 918356"/>
              <a:gd name="connsiteX31" fmla="*/ 3274069 w 9517857"/>
              <a:gd name="connsiteY31" fmla="*/ 451605 h 918356"/>
              <a:gd name="connsiteX32" fmla="*/ 3349632 w 9517857"/>
              <a:gd name="connsiteY32" fmla="*/ 432583 h 918356"/>
              <a:gd name="connsiteX33" fmla="*/ 3479593 w 9517857"/>
              <a:gd name="connsiteY33" fmla="*/ 390437 h 918356"/>
              <a:gd name="connsiteX34" fmla="*/ 3651428 w 9517857"/>
              <a:gd name="connsiteY34" fmla="*/ 361807 h 918356"/>
              <a:gd name="connsiteX35" fmla="*/ 3844133 w 9517857"/>
              <a:gd name="connsiteY35" fmla="*/ 360648 h 918356"/>
              <a:gd name="connsiteX36" fmla="*/ 3933803 w 9517857"/>
              <a:gd name="connsiteY36" fmla="*/ 357315 h 918356"/>
              <a:gd name="connsiteX37" fmla="*/ 4266740 w 9517857"/>
              <a:gd name="connsiteY37" fmla="*/ 361454 h 918356"/>
              <a:gd name="connsiteX38" fmla="*/ 4430770 w 9517857"/>
              <a:gd name="connsiteY38" fmla="*/ 342643 h 918356"/>
              <a:gd name="connsiteX39" fmla="*/ 4512664 w 9517857"/>
              <a:gd name="connsiteY39" fmla="*/ 319948 h 918356"/>
              <a:gd name="connsiteX40" fmla="*/ 4616423 w 9517857"/>
              <a:gd name="connsiteY40" fmla="*/ 290914 h 918356"/>
              <a:gd name="connsiteX41" fmla="*/ 4689163 w 9517857"/>
              <a:gd name="connsiteY41" fmla="*/ 272812 h 918356"/>
              <a:gd name="connsiteX42" fmla="*/ 4783273 w 9517857"/>
              <a:gd name="connsiteY42" fmla="*/ 248463 h 918356"/>
              <a:gd name="connsiteX43" fmla="*/ 4836507 w 9517857"/>
              <a:gd name="connsiteY43" fmla="*/ 256788 h 918356"/>
              <a:gd name="connsiteX44" fmla="*/ 4892569 w 9517857"/>
              <a:gd name="connsiteY44" fmla="*/ 249933 h 918356"/>
              <a:gd name="connsiteX45" fmla="*/ 4896611 w 9517857"/>
              <a:gd name="connsiteY45" fmla="*/ 240448 h 918356"/>
              <a:gd name="connsiteX46" fmla="*/ 4917286 w 9517857"/>
              <a:gd name="connsiteY46" fmla="*/ 243659 h 918356"/>
              <a:gd name="connsiteX47" fmla="*/ 4981173 w 9517857"/>
              <a:gd name="connsiteY47" fmla="*/ 247103 h 918356"/>
              <a:gd name="connsiteX48" fmla="*/ 5060397 w 9517857"/>
              <a:gd name="connsiteY48" fmla="*/ 263688 h 918356"/>
              <a:gd name="connsiteX49" fmla="*/ 5252996 w 9517857"/>
              <a:gd name="connsiteY49" fmla="*/ 270655 h 918356"/>
              <a:gd name="connsiteX50" fmla="*/ 5358056 w 9517857"/>
              <a:gd name="connsiteY50" fmla="*/ 247248 h 918356"/>
              <a:gd name="connsiteX51" fmla="*/ 5426496 w 9517857"/>
              <a:gd name="connsiteY51" fmla="*/ 235142 h 918356"/>
              <a:gd name="connsiteX52" fmla="*/ 5497161 w 9517857"/>
              <a:gd name="connsiteY52" fmla="*/ 228808 h 918356"/>
              <a:gd name="connsiteX53" fmla="*/ 5826043 w 9517857"/>
              <a:gd name="connsiteY53" fmla="*/ 148073 h 918356"/>
              <a:gd name="connsiteX54" fmla="*/ 6007627 w 9517857"/>
              <a:gd name="connsiteY54" fmla="*/ 147126 h 918356"/>
              <a:gd name="connsiteX55" fmla="*/ 6080994 w 9517857"/>
              <a:gd name="connsiteY55" fmla="*/ 142938 h 918356"/>
              <a:gd name="connsiteX56" fmla="*/ 6194152 w 9517857"/>
              <a:gd name="connsiteY56" fmla="*/ 151772 h 918356"/>
              <a:gd name="connsiteX57" fmla="*/ 6281379 w 9517857"/>
              <a:gd name="connsiteY57" fmla="*/ 181626 h 918356"/>
              <a:gd name="connsiteX58" fmla="*/ 6489033 w 9517857"/>
              <a:gd name="connsiteY58" fmla="*/ 167648 h 918356"/>
              <a:gd name="connsiteX59" fmla="*/ 6544700 w 9517857"/>
              <a:gd name="connsiteY59" fmla="*/ 167161 h 918356"/>
              <a:gd name="connsiteX60" fmla="*/ 6648353 w 9517857"/>
              <a:gd name="connsiteY60" fmla="*/ 172250 h 918356"/>
              <a:gd name="connsiteX61" fmla="*/ 6736227 w 9517857"/>
              <a:gd name="connsiteY61" fmla="*/ 173216 h 918356"/>
              <a:gd name="connsiteX62" fmla="*/ 6977218 w 9517857"/>
              <a:gd name="connsiteY62" fmla="*/ 184289 h 918356"/>
              <a:gd name="connsiteX63" fmla="*/ 7065221 w 9517857"/>
              <a:gd name="connsiteY63" fmla="*/ 227531 h 918356"/>
              <a:gd name="connsiteX64" fmla="*/ 7358195 w 9517857"/>
              <a:gd name="connsiteY64" fmla="*/ 251740 h 918356"/>
              <a:gd name="connsiteX65" fmla="*/ 7565449 w 9517857"/>
              <a:gd name="connsiteY65" fmla="*/ 258950 h 918356"/>
              <a:gd name="connsiteX66" fmla="*/ 7599285 w 9517857"/>
              <a:gd name="connsiteY66" fmla="*/ 266021 h 918356"/>
              <a:gd name="connsiteX67" fmla="*/ 7644411 w 9517857"/>
              <a:gd name="connsiteY67" fmla="*/ 258986 h 918356"/>
              <a:gd name="connsiteX68" fmla="*/ 7825110 w 9517857"/>
              <a:gd name="connsiteY68" fmla="*/ 229109 h 918356"/>
              <a:gd name="connsiteX69" fmla="*/ 7965805 w 9517857"/>
              <a:gd name="connsiteY69" fmla="*/ 200355 h 918356"/>
              <a:gd name="connsiteX70" fmla="*/ 8147401 w 9517857"/>
              <a:gd name="connsiteY70" fmla="*/ 205617 h 918356"/>
              <a:gd name="connsiteX71" fmla="*/ 8256033 w 9517857"/>
              <a:gd name="connsiteY71" fmla="*/ 193713 h 918356"/>
              <a:gd name="connsiteX72" fmla="*/ 8410677 w 9517857"/>
              <a:gd name="connsiteY72" fmla="*/ 172167 h 918356"/>
              <a:gd name="connsiteX73" fmla="*/ 8614948 w 9517857"/>
              <a:gd name="connsiteY73" fmla="*/ 168247 h 918356"/>
              <a:gd name="connsiteX74" fmla="*/ 8715976 w 9517857"/>
              <a:gd name="connsiteY74" fmla="*/ 178374 h 918356"/>
              <a:gd name="connsiteX75" fmla="*/ 8778827 w 9517857"/>
              <a:gd name="connsiteY75" fmla="*/ 172936 h 918356"/>
              <a:gd name="connsiteX76" fmla="*/ 8855248 w 9517857"/>
              <a:gd name="connsiteY76" fmla="*/ 143149 h 918356"/>
              <a:gd name="connsiteX77" fmla="*/ 9010380 w 9517857"/>
              <a:gd name="connsiteY77" fmla="*/ 91891 h 918356"/>
              <a:gd name="connsiteX78" fmla="*/ 9110856 w 9517857"/>
              <a:gd name="connsiteY78" fmla="*/ 70997 h 918356"/>
              <a:gd name="connsiteX79" fmla="*/ 9268817 w 9517857"/>
              <a:gd name="connsiteY79" fmla="*/ 53082 h 918356"/>
              <a:gd name="connsiteX80" fmla="*/ 9316667 w 9517857"/>
              <a:gd name="connsiteY80" fmla="*/ 45047 h 918356"/>
              <a:gd name="connsiteX81" fmla="*/ 9428209 w 9517857"/>
              <a:gd name="connsiteY81" fmla="*/ 29923 h 918356"/>
              <a:gd name="connsiteX82" fmla="*/ 9488916 w 9517857"/>
              <a:gd name="connsiteY8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3073635 w 9517857"/>
              <a:gd name="connsiteY28" fmla="*/ 491294 h 918356"/>
              <a:gd name="connsiteX29" fmla="*/ 3222071 w 9517857"/>
              <a:gd name="connsiteY29" fmla="*/ 470559 h 918356"/>
              <a:gd name="connsiteX30" fmla="*/ 3274069 w 9517857"/>
              <a:gd name="connsiteY30" fmla="*/ 451605 h 918356"/>
              <a:gd name="connsiteX31" fmla="*/ 3349632 w 9517857"/>
              <a:gd name="connsiteY31" fmla="*/ 432583 h 918356"/>
              <a:gd name="connsiteX32" fmla="*/ 3479593 w 9517857"/>
              <a:gd name="connsiteY32" fmla="*/ 390437 h 918356"/>
              <a:gd name="connsiteX33" fmla="*/ 3651428 w 9517857"/>
              <a:gd name="connsiteY33" fmla="*/ 361807 h 918356"/>
              <a:gd name="connsiteX34" fmla="*/ 3844133 w 9517857"/>
              <a:gd name="connsiteY34" fmla="*/ 360648 h 918356"/>
              <a:gd name="connsiteX35" fmla="*/ 3933803 w 9517857"/>
              <a:gd name="connsiteY35" fmla="*/ 357315 h 918356"/>
              <a:gd name="connsiteX36" fmla="*/ 4266740 w 9517857"/>
              <a:gd name="connsiteY36" fmla="*/ 361454 h 918356"/>
              <a:gd name="connsiteX37" fmla="*/ 4430770 w 9517857"/>
              <a:gd name="connsiteY37" fmla="*/ 342643 h 918356"/>
              <a:gd name="connsiteX38" fmla="*/ 4512664 w 9517857"/>
              <a:gd name="connsiteY38" fmla="*/ 319948 h 918356"/>
              <a:gd name="connsiteX39" fmla="*/ 4616423 w 9517857"/>
              <a:gd name="connsiteY39" fmla="*/ 290914 h 918356"/>
              <a:gd name="connsiteX40" fmla="*/ 4689163 w 9517857"/>
              <a:gd name="connsiteY40" fmla="*/ 272812 h 918356"/>
              <a:gd name="connsiteX41" fmla="*/ 4783273 w 9517857"/>
              <a:gd name="connsiteY41" fmla="*/ 248463 h 918356"/>
              <a:gd name="connsiteX42" fmla="*/ 4836507 w 9517857"/>
              <a:gd name="connsiteY42" fmla="*/ 256788 h 918356"/>
              <a:gd name="connsiteX43" fmla="*/ 4892569 w 9517857"/>
              <a:gd name="connsiteY43" fmla="*/ 249933 h 918356"/>
              <a:gd name="connsiteX44" fmla="*/ 4896611 w 9517857"/>
              <a:gd name="connsiteY44" fmla="*/ 240448 h 918356"/>
              <a:gd name="connsiteX45" fmla="*/ 4917286 w 9517857"/>
              <a:gd name="connsiteY45" fmla="*/ 243659 h 918356"/>
              <a:gd name="connsiteX46" fmla="*/ 4981173 w 9517857"/>
              <a:gd name="connsiteY46" fmla="*/ 247103 h 918356"/>
              <a:gd name="connsiteX47" fmla="*/ 5060397 w 9517857"/>
              <a:gd name="connsiteY47" fmla="*/ 263688 h 918356"/>
              <a:gd name="connsiteX48" fmla="*/ 5252996 w 9517857"/>
              <a:gd name="connsiteY48" fmla="*/ 270655 h 918356"/>
              <a:gd name="connsiteX49" fmla="*/ 5358056 w 9517857"/>
              <a:gd name="connsiteY49" fmla="*/ 247248 h 918356"/>
              <a:gd name="connsiteX50" fmla="*/ 5426496 w 9517857"/>
              <a:gd name="connsiteY50" fmla="*/ 235142 h 918356"/>
              <a:gd name="connsiteX51" fmla="*/ 5497161 w 9517857"/>
              <a:gd name="connsiteY51" fmla="*/ 228808 h 918356"/>
              <a:gd name="connsiteX52" fmla="*/ 5826043 w 9517857"/>
              <a:gd name="connsiteY52" fmla="*/ 148073 h 918356"/>
              <a:gd name="connsiteX53" fmla="*/ 6007627 w 9517857"/>
              <a:gd name="connsiteY53" fmla="*/ 147126 h 918356"/>
              <a:gd name="connsiteX54" fmla="*/ 6080994 w 9517857"/>
              <a:gd name="connsiteY54" fmla="*/ 142938 h 918356"/>
              <a:gd name="connsiteX55" fmla="*/ 6194152 w 9517857"/>
              <a:gd name="connsiteY55" fmla="*/ 151772 h 918356"/>
              <a:gd name="connsiteX56" fmla="*/ 6281379 w 9517857"/>
              <a:gd name="connsiteY56" fmla="*/ 181626 h 918356"/>
              <a:gd name="connsiteX57" fmla="*/ 6489033 w 9517857"/>
              <a:gd name="connsiteY57" fmla="*/ 167648 h 918356"/>
              <a:gd name="connsiteX58" fmla="*/ 6544700 w 9517857"/>
              <a:gd name="connsiteY58" fmla="*/ 167161 h 918356"/>
              <a:gd name="connsiteX59" fmla="*/ 6648353 w 9517857"/>
              <a:gd name="connsiteY59" fmla="*/ 172250 h 918356"/>
              <a:gd name="connsiteX60" fmla="*/ 6736227 w 9517857"/>
              <a:gd name="connsiteY60" fmla="*/ 173216 h 918356"/>
              <a:gd name="connsiteX61" fmla="*/ 6977218 w 9517857"/>
              <a:gd name="connsiteY61" fmla="*/ 184289 h 918356"/>
              <a:gd name="connsiteX62" fmla="*/ 7065221 w 9517857"/>
              <a:gd name="connsiteY62" fmla="*/ 227531 h 918356"/>
              <a:gd name="connsiteX63" fmla="*/ 7358195 w 9517857"/>
              <a:gd name="connsiteY63" fmla="*/ 251740 h 918356"/>
              <a:gd name="connsiteX64" fmla="*/ 7565449 w 9517857"/>
              <a:gd name="connsiteY64" fmla="*/ 258950 h 918356"/>
              <a:gd name="connsiteX65" fmla="*/ 7599285 w 9517857"/>
              <a:gd name="connsiteY65" fmla="*/ 266021 h 918356"/>
              <a:gd name="connsiteX66" fmla="*/ 7644411 w 9517857"/>
              <a:gd name="connsiteY66" fmla="*/ 258986 h 918356"/>
              <a:gd name="connsiteX67" fmla="*/ 7825110 w 9517857"/>
              <a:gd name="connsiteY67" fmla="*/ 229109 h 918356"/>
              <a:gd name="connsiteX68" fmla="*/ 7965805 w 9517857"/>
              <a:gd name="connsiteY68" fmla="*/ 200355 h 918356"/>
              <a:gd name="connsiteX69" fmla="*/ 8147401 w 9517857"/>
              <a:gd name="connsiteY69" fmla="*/ 205617 h 918356"/>
              <a:gd name="connsiteX70" fmla="*/ 8256033 w 9517857"/>
              <a:gd name="connsiteY70" fmla="*/ 193713 h 918356"/>
              <a:gd name="connsiteX71" fmla="*/ 8410677 w 9517857"/>
              <a:gd name="connsiteY71" fmla="*/ 172167 h 918356"/>
              <a:gd name="connsiteX72" fmla="*/ 8614948 w 9517857"/>
              <a:gd name="connsiteY72" fmla="*/ 168247 h 918356"/>
              <a:gd name="connsiteX73" fmla="*/ 8715976 w 9517857"/>
              <a:gd name="connsiteY73" fmla="*/ 178374 h 918356"/>
              <a:gd name="connsiteX74" fmla="*/ 8778827 w 9517857"/>
              <a:gd name="connsiteY74" fmla="*/ 172936 h 918356"/>
              <a:gd name="connsiteX75" fmla="*/ 8855248 w 9517857"/>
              <a:gd name="connsiteY75" fmla="*/ 143149 h 918356"/>
              <a:gd name="connsiteX76" fmla="*/ 9010380 w 9517857"/>
              <a:gd name="connsiteY76" fmla="*/ 91891 h 918356"/>
              <a:gd name="connsiteX77" fmla="*/ 9110856 w 9517857"/>
              <a:gd name="connsiteY77" fmla="*/ 70997 h 918356"/>
              <a:gd name="connsiteX78" fmla="*/ 9268817 w 9517857"/>
              <a:gd name="connsiteY78" fmla="*/ 53082 h 918356"/>
              <a:gd name="connsiteX79" fmla="*/ 9316667 w 9517857"/>
              <a:gd name="connsiteY79" fmla="*/ 45047 h 918356"/>
              <a:gd name="connsiteX80" fmla="*/ 9428209 w 9517857"/>
              <a:gd name="connsiteY80" fmla="*/ 29923 h 918356"/>
              <a:gd name="connsiteX81" fmla="*/ 9488916 w 9517857"/>
              <a:gd name="connsiteY8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699673 w 9517857"/>
              <a:gd name="connsiteY26" fmla="*/ 556400 h 918356"/>
              <a:gd name="connsiteX27" fmla="*/ 2727306 w 9517857"/>
              <a:gd name="connsiteY27" fmla="*/ 550698 h 918356"/>
              <a:gd name="connsiteX28" fmla="*/ 3073635 w 9517857"/>
              <a:gd name="connsiteY28" fmla="*/ 491294 h 918356"/>
              <a:gd name="connsiteX29" fmla="*/ 3222071 w 9517857"/>
              <a:gd name="connsiteY29" fmla="*/ 470559 h 918356"/>
              <a:gd name="connsiteX30" fmla="*/ 3274069 w 9517857"/>
              <a:gd name="connsiteY30" fmla="*/ 451605 h 918356"/>
              <a:gd name="connsiteX31" fmla="*/ 3349632 w 9517857"/>
              <a:gd name="connsiteY31" fmla="*/ 432583 h 918356"/>
              <a:gd name="connsiteX32" fmla="*/ 3479593 w 9517857"/>
              <a:gd name="connsiteY32" fmla="*/ 390437 h 918356"/>
              <a:gd name="connsiteX33" fmla="*/ 3651428 w 9517857"/>
              <a:gd name="connsiteY33" fmla="*/ 361807 h 918356"/>
              <a:gd name="connsiteX34" fmla="*/ 3844133 w 9517857"/>
              <a:gd name="connsiteY34" fmla="*/ 360648 h 918356"/>
              <a:gd name="connsiteX35" fmla="*/ 3933803 w 9517857"/>
              <a:gd name="connsiteY35" fmla="*/ 357315 h 918356"/>
              <a:gd name="connsiteX36" fmla="*/ 4266740 w 9517857"/>
              <a:gd name="connsiteY36" fmla="*/ 361454 h 918356"/>
              <a:gd name="connsiteX37" fmla="*/ 4430770 w 9517857"/>
              <a:gd name="connsiteY37" fmla="*/ 342643 h 918356"/>
              <a:gd name="connsiteX38" fmla="*/ 4512664 w 9517857"/>
              <a:gd name="connsiteY38" fmla="*/ 319948 h 918356"/>
              <a:gd name="connsiteX39" fmla="*/ 4616423 w 9517857"/>
              <a:gd name="connsiteY39" fmla="*/ 290914 h 918356"/>
              <a:gd name="connsiteX40" fmla="*/ 4689163 w 9517857"/>
              <a:gd name="connsiteY40" fmla="*/ 272812 h 918356"/>
              <a:gd name="connsiteX41" fmla="*/ 4783273 w 9517857"/>
              <a:gd name="connsiteY41" fmla="*/ 248463 h 918356"/>
              <a:gd name="connsiteX42" fmla="*/ 4836507 w 9517857"/>
              <a:gd name="connsiteY42" fmla="*/ 256788 h 918356"/>
              <a:gd name="connsiteX43" fmla="*/ 4892569 w 9517857"/>
              <a:gd name="connsiteY43" fmla="*/ 249933 h 918356"/>
              <a:gd name="connsiteX44" fmla="*/ 4896611 w 9517857"/>
              <a:gd name="connsiteY44" fmla="*/ 240448 h 918356"/>
              <a:gd name="connsiteX45" fmla="*/ 4917286 w 9517857"/>
              <a:gd name="connsiteY45" fmla="*/ 243659 h 918356"/>
              <a:gd name="connsiteX46" fmla="*/ 4981173 w 9517857"/>
              <a:gd name="connsiteY46" fmla="*/ 247103 h 918356"/>
              <a:gd name="connsiteX47" fmla="*/ 5060397 w 9517857"/>
              <a:gd name="connsiteY47" fmla="*/ 263688 h 918356"/>
              <a:gd name="connsiteX48" fmla="*/ 5252996 w 9517857"/>
              <a:gd name="connsiteY48" fmla="*/ 270655 h 918356"/>
              <a:gd name="connsiteX49" fmla="*/ 5358056 w 9517857"/>
              <a:gd name="connsiteY49" fmla="*/ 247248 h 918356"/>
              <a:gd name="connsiteX50" fmla="*/ 5426496 w 9517857"/>
              <a:gd name="connsiteY50" fmla="*/ 235142 h 918356"/>
              <a:gd name="connsiteX51" fmla="*/ 5497161 w 9517857"/>
              <a:gd name="connsiteY51" fmla="*/ 228808 h 918356"/>
              <a:gd name="connsiteX52" fmla="*/ 5826043 w 9517857"/>
              <a:gd name="connsiteY52" fmla="*/ 148073 h 918356"/>
              <a:gd name="connsiteX53" fmla="*/ 6007627 w 9517857"/>
              <a:gd name="connsiteY53" fmla="*/ 147126 h 918356"/>
              <a:gd name="connsiteX54" fmla="*/ 6080994 w 9517857"/>
              <a:gd name="connsiteY54" fmla="*/ 142938 h 918356"/>
              <a:gd name="connsiteX55" fmla="*/ 6194152 w 9517857"/>
              <a:gd name="connsiteY55" fmla="*/ 151772 h 918356"/>
              <a:gd name="connsiteX56" fmla="*/ 6281379 w 9517857"/>
              <a:gd name="connsiteY56" fmla="*/ 181626 h 918356"/>
              <a:gd name="connsiteX57" fmla="*/ 6489033 w 9517857"/>
              <a:gd name="connsiteY57" fmla="*/ 167648 h 918356"/>
              <a:gd name="connsiteX58" fmla="*/ 6544700 w 9517857"/>
              <a:gd name="connsiteY58" fmla="*/ 167161 h 918356"/>
              <a:gd name="connsiteX59" fmla="*/ 6648353 w 9517857"/>
              <a:gd name="connsiteY59" fmla="*/ 172250 h 918356"/>
              <a:gd name="connsiteX60" fmla="*/ 6736227 w 9517857"/>
              <a:gd name="connsiteY60" fmla="*/ 173216 h 918356"/>
              <a:gd name="connsiteX61" fmla="*/ 6977218 w 9517857"/>
              <a:gd name="connsiteY61" fmla="*/ 184289 h 918356"/>
              <a:gd name="connsiteX62" fmla="*/ 7065221 w 9517857"/>
              <a:gd name="connsiteY62" fmla="*/ 227531 h 918356"/>
              <a:gd name="connsiteX63" fmla="*/ 7358195 w 9517857"/>
              <a:gd name="connsiteY63" fmla="*/ 251740 h 918356"/>
              <a:gd name="connsiteX64" fmla="*/ 7565449 w 9517857"/>
              <a:gd name="connsiteY64" fmla="*/ 258950 h 918356"/>
              <a:gd name="connsiteX65" fmla="*/ 7599285 w 9517857"/>
              <a:gd name="connsiteY65" fmla="*/ 266021 h 918356"/>
              <a:gd name="connsiteX66" fmla="*/ 7644411 w 9517857"/>
              <a:gd name="connsiteY66" fmla="*/ 258986 h 918356"/>
              <a:gd name="connsiteX67" fmla="*/ 7825110 w 9517857"/>
              <a:gd name="connsiteY67" fmla="*/ 229109 h 918356"/>
              <a:gd name="connsiteX68" fmla="*/ 7965805 w 9517857"/>
              <a:gd name="connsiteY68" fmla="*/ 200355 h 918356"/>
              <a:gd name="connsiteX69" fmla="*/ 8147401 w 9517857"/>
              <a:gd name="connsiteY69" fmla="*/ 205617 h 918356"/>
              <a:gd name="connsiteX70" fmla="*/ 8256033 w 9517857"/>
              <a:gd name="connsiteY70" fmla="*/ 193713 h 918356"/>
              <a:gd name="connsiteX71" fmla="*/ 8410677 w 9517857"/>
              <a:gd name="connsiteY71" fmla="*/ 172167 h 918356"/>
              <a:gd name="connsiteX72" fmla="*/ 8614948 w 9517857"/>
              <a:gd name="connsiteY72" fmla="*/ 168247 h 918356"/>
              <a:gd name="connsiteX73" fmla="*/ 8715976 w 9517857"/>
              <a:gd name="connsiteY73" fmla="*/ 178374 h 918356"/>
              <a:gd name="connsiteX74" fmla="*/ 8778827 w 9517857"/>
              <a:gd name="connsiteY74" fmla="*/ 172936 h 918356"/>
              <a:gd name="connsiteX75" fmla="*/ 8855248 w 9517857"/>
              <a:gd name="connsiteY75" fmla="*/ 143149 h 918356"/>
              <a:gd name="connsiteX76" fmla="*/ 9010380 w 9517857"/>
              <a:gd name="connsiteY76" fmla="*/ 91891 h 918356"/>
              <a:gd name="connsiteX77" fmla="*/ 9110856 w 9517857"/>
              <a:gd name="connsiteY77" fmla="*/ 70997 h 918356"/>
              <a:gd name="connsiteX78" fmla="*/ 9268817 w 9517857"/>
              <a:gd name="connsiteY78" fmla="*/ 53082 h 918356"/>
              <a:gd name="connsiteX79" fmla="*/ 9316667 w 9517857"/>
              <a:gd name="connsiteY79" fmla="*/ 45047 h 918356"/>
              <a:gd name="connsiteX80" fmla="*/ 9428209 w 9517857"/>
              <a:gd name="connsiteY80" fmla="*/ 29923 h 918356"/>
              <a:gd name="connsiteX81" fmla="*/ 9488916 w 9517857"/>
              <a:gd name="connsiteY8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58055 w 9517857"/>
              <a:gd name="connsiteY24" fmla="*/ 568918 h 918356"/>
              <a:gd name="connsiteX25" fmla="*/ 2693698 w 9517857"/>
              <a:gd name="connsiteY25" fmla="*/ 560029 h 918356"/>
              <a:gd name="connsiteX26" fmla="*/ 2727306 w 9517857"/>
              <a:gd name="connsiteY26" fmla="*/ 550698 h 918356"/>
              <a:gd name="connsiteX27" fmla="*/ 3073635 w 9517857"/>
              <a:gd name="connsiteY27" fmla="*/ 491294 h 918356"/>
              <a:gd name="connsiteX28" fmla="*/ 3222071 w 9517857"/>
              <a:gd name="connsiteY28" fmla="*/ 470559 h 918356"/>
              <a:gd name="connsiteX29" fmla="*/ 3274069 w 9517857"/>
              <a:gd name="connsiteY29" fmla="*/ 451605 h 918356"/>
              <a:gd name="connsiteX30" fmla="*/ 3349632 w 9517857"/>
              <a:gd name="connsiteY30" fmla="*/ 432583 h 918356"/>
              <a:gd name="connsiteX31" fmla="*/ 3479593 w 9517857"/>
              <a:gd name="connsiteY31" fmla="*/ 390437 h 918356"/>
              <a:gd name="connsiteX32" fmla="*/ 3651428 w 9517857"/>
              <a:gd name="connsiteY32" fmla="*/ 361807 h 918356"/>
              <a:gd name="connsiteX33" fmla="*/ 3844133 w 9517857"/>
              <a:gd name="connsiteY33" fmla="*/ 360648 h 918356"/>
              <a:gd name="connsiteX34" fmla="*/ 3933803 w 9517857"/>
              <a:gd name="connsiteY34" fmla="*/ 357315 h 918356"/>
              <a:gd name="connsiteX35" fmla="*/ 4266740 w 9517857"/>
              <a:gd name="connsiteY35" fmla="*/ 361454 h 918356"/>
              <a:gd name="connsiteX36" fmla="*/ 4430770 w 9517857"/>
              <a:gd name="connsiteY36" fmla="*/ 342643 h 918356"/>
              <a:gd name="connsiteX37" fmla="*/ 4512664 w 9517857"/>
              <a:gd name="connsiteY37" fmla="*/ 319948 h 918356"/>
              <a:gd name="connsiteX38" fmla="*/ 4616423 w 9517857"/>
              <a:gd name="connsiteY38" fmla="*/ 290914 h 918356"/>
              <a:gd name="connsiteX39" fmla="*/ 4689163 w 9517857"/>
              <a:gd name="connsiteY39" fmla="*/ 272812 h 918356"/>
              <a:gd name="connsiteX40" fmla="*/ 4783273 w 9517857"/>
              <a:gd name="connsiteY40" fmla="*/ 248463 h 918356"/>
              <a:gd name="connsiteX41" fmla="*/ 4836507 w 9517857"/>
              <a:gd name="connsiteY41" fmla="*/ 256788 h 918356"/>
              <a:gd name="connsiteX42" fmla="*/ 4892569 w 9517857"/>
              <a:gd name="connsiteY42" fmla="*/ 249933 h 918356"/>
              <a:gd name="connsiteX43" fmla="*/ 4896611 w 9517857"/>
              <a:gd name="connsiteY43" fmla="*/ 240448 h 918356"/>
              <a:gd name="connsiteX44" fmla="*/ 4917286 w 9517857"/>
              <a:gd name="connsiteY44" fmla="*/ 243659 h 918356"/>
              <a:gd name="connsiteX45" fmla="*/ 4981173 w 9517857"/>
              <a:gd name="connsiteY45" fmla="*/ 247103 h 918356"/>
              <a:gd name="connsiteX46" fmla="*/ 5060397 w 9517857"/>
              <a:gd name="connsiteY46" fmla="*/ 263688 h 918356"/>
              <a:gd name="connsiteX47" fmla="*/ 5252996 w 9517857"/>
              <a:gd name="connsiteY47" fmla="*/ 270655 h 918356"/>
              <a:gd name="connsiteX48" fmla="*/ 5358056 w 9517857"/>
              <a:gd name="connsiteY48" fmla="*/ 247248 h 918356"/>
              <a:gd name="connsiteX49" fmla="*/ 5426496 w 9517857"/>
              <a:gd name="connsiteY49" fmla="*/ 235142 h 918356"/>
              <a:gd name="connsiteX50" fmla="*/ 5497161 w 9517857"/>
              <a:gd name="connsiteY50" fmla="*/ 228808 h 918356"/>
              <a:gd name="connsiteX51" fmla="*/ 5826043 w 9517857"/>
              <a:gd name="connsiteY51" fmla="*/ 148073 h 918356"/>
              <a:gd name="connsiteX52" fmla="*/ 6007627 w 9517857"/>
              <a:gd name="connsiteY52" fmla="*/ 147126 h 918356"/>
              <a:gd name="connsiteX53" fmla="*/ 6080994 w 9517857"/>
              <a:gd name="connsiteY53" fmla="*/ 142938 h 918356"/>
              <a:gd name="connsiteX54" fmla="*/ 6194152 w 9517857"/>
              <a:gd name="connsiteY54" fmla="*/ 151772 h 918356"/>
              <a:gd name="connsiteX55" fmla="*/ 6281379 w 9517857"/>
              <a:gd name="connsiteY55" fmla="*/ 181626 h 918356"/>
              <a:gd name="connsiteX56" fmla="*/ 6489033 w 9517857"/>
              <a:gd name="connsiteY56" fmla="*/ 167648 h 918356"/>
              <a:gd name="connsiteX57" fmla="*/ 6544700 w 9517857"/>
              <a:gd name="connsiteY57" fmla="*/ 167161 h 918356"/>
              <a:gd name="connsiteX58" fmla="*/ 6648353 w 9517857"/>
              <a:gd name="connsiteY58" fmla="*/ 172250 h 918356"/>
              <a:gd name="connsiteX59" fmla="*/ 6736227 w 9517857"/>
              <a:gd name="connsiteY59" fmla="*/ 173216 h 918356"/>
              <a:gd name="connsiteX60" fmla="*/ 6977218 w 9517857"/>
              <a:gd name="connsiteY60" fmla="*/ 184289 h 918356"/>
              <a:gd name="connsiteX61" fmla="*/ 7065221 w 9517857"/>
              <a:gd name="connsiteY61" fmla="*/ 227531 h 918356"/>
              <a:gd name="connsiteX62" fmla="*/ 7358195 w 9517857"/>
              <a:gd name="connsiteY62" fmla="*/ 251740 h 918356"/>
              <a:gd name="connsiteX63" fmla="*/ 7565449 w 9517857"/>
              <a:gd name="connsiteY63" fmla="*/ 258950 h 918356"/>
              <a:gd name="connsiteX64" fmla="*/ 7599285 w 9517857"/>
              <a:gd name="connsiteY64" fmla="*/ 266021 h 918356"/>
              <a:gd name="connsiteX65" fmla="*/ 7644411 w 9517857"/>
              <a:gd name="connsiteY65" fmla="*/ 258986 h 918356"/>
              <a:gd name="connsiteX66" fmla="*/ 7825110 w 9517857"/>
              <a:gd name="connsiteY66" fmla="*/ 229109 h 918356"/>
              <a:gd name="connsiteX67" fmla="*/ 7965805 w 9517857"/>
              <a:gd name="connsiteY67" fmla="*/ 200355 h 918356"/>
              <a:gd name="connsiteX68" fmla="*/ 8147401 w 9517857"/>
              <a:gd name="connsiteY68" fmla="*/ 205617 h 918356"/>
              <a:gd name="connsiteX69" fmla="*/ 8256033 w 9517857"/>
              <a:gd name="connsiteY69" fmla="*/ 193713 h 918356"/>
              <a:gd name="connsiteX70" fmla="*/ 8410677 w 9517857"/>
              <a:gd name="connsiteY70" fmla="*/ 172167 h 918356"/>
              <a:gd name="connsiteX71" fmla="*/ 8614948 w 9517857"/>
              <a:gd name="connsiteY71" fmla="*/ 168247 h 918356"/>
              <a:gd name="connsiteX72" fmla="*/ 8715976 w 9517857"/>
              <a:gd name="connsiteY72" fmla="*/ 178374 h 918356"/>
              <a:gd name="connsiteX73" fmla="*/ 8778827 w 9517857"/>
              <a:gd name="connsiteY73" fmla="*/ 172936 h 918356"/>
              <a:gd name="connsiteX74" fmla="*/ 8855248 w 9517857"/>
              <a:gd name="connsiteY74" fmla="*/ 143149 h 918356"/>
              <a:gd name="connsiteX75" fmla="*/ 9010380 w 9517857"/>
              <a:gd name="connsiteY75" fmla="*/ 91891 h 918356"/>
              <a:gd name="connsiteX76" fmla="*/ 9110856 w 9517857"/>
              <a:gd name="connsiteY76" fmla="*/ 70997 h 918356"/>
              <a:gd name="connsiteX77" fmla="*/ 9268817 w 9517857"/>
              <a:gd name="connsiteY77" fmla="*/ 53082 h 918356"/>
              <a:gd name="connsiteX78" fmla="*/ 9316667 w 9517857"/>
              <a:gd name="connsiteY78" fmla="*/ 45047 h 918356"/>
              <a:gd name="connsiteX79" fmla="*/ 9428209 w 9517857"/>
              <a:gd name="connsiteY79" fmla="*/ 29923 h 918356"/>
              <a:gd name="connsiteX80" fmla="*/ 9488916 w 9517857"/>
              <a:gd name="connsiteY8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080994 w 9517857"/>
              <a:gd name="connsiteY52" fmla="*/ 142938 h 918356"/>
              <a:gd name="connsiteX53" fmla="*/ 6194152 w 9517857"/>
              <a:gd name="connsiteY53" fmla="*/ 151772 h 918356"/>
              <a:gd name="connsiteX54" fmla="*/ 6281379 w 9517857"/>
              <a:gd name="connsiteY54" fmla="*/ 181626 h 918356"/>
              <a:gd name="connsiteX55" fmla="*/ 6489033 w 9517857"/>
              <a:gd name="connsiteY55" fmla="*/ 167648 h 918356"/>
              <a:gd name="connsiteX56" fmla="*/ 6544700 w 9517857"/>
              <a:gd name="connsiteY56" fmla="*/ 167161 h 918356"/>
              <a:gd name="connsiteX57" fmla="*/ 6648353 w 9517857"/>
              <a:gd name="connsiteY57" fmla="*/ 172250 h 918356"/>
              <a:gd name="connsiteX58" fmla="*/ 6736227 w 9517857"/>
              <a:gd name="connsiteY58" fmla="*/ 173216 h 918356"/>
              <a:gd name="connsiteX59" fmla="*/ 6977218 w 9517857"/>
              <a:gd name="connsiteY59" fmla="*/ 184289 h 918356"/>
              <a:gd name="connsiteX60" fmla="*/ 7065221 w 9517857"/>
              <a:gd name="connsiteY60" fmla="*/ 227531 h 918356"/>
              <a:gd name="connsiteX61" fmla="*/ 7358195 w 9517857"/>
              <a:gd name="connsiteY61" fmla="*/ 251740 h 918356"/>
              <a:gd name="connsiteX62" fmla="*/ 7565449 w 9517857"/>
              <a:gd name="connsiteY62" fmla="*/ 258950 h 918356"/>
              <a:gd name="connsiteX63" fmla="*/ 7599285 w 9517857"/>
              <a:gd name="connsiteY63" fmla="*/ 266021 h 918356"/>
              <a:gd name="connsiteX64" fmla="*/ 7644411 w 9517857"/>
              <a:gd name="connsiteY64" fmla="*/ 258986 h 918356"/>
              <a:gd name="connsiteX65" fmla="*/ 7825110 w 9517857"/>
              <a:gd name="connsiteY65" fmla="*/ 229109 h 918356"/>
              <a:gd name="connsiteX66" fmla="*/ 7965805 w 9517857"/>
              <a:gd name="connsiteY66" fmla="*/ 200355 h 918356"/>
              <a:gd name="connsiteX67" fmla="*/ 8147401 w 9517857"/>
              <a:gd name="connsiteY67" fmla="*/ 205617 h 918356"/>
              <a:gd name="connsiteX68" fmla="*/ 8256033 w 9517857"/>
              <a:gd name="connsiteY68" fmla="*/ 193713 h 918356"/>
              <a:gd name="connsiteX69" fmla="*/ 8410677 w 9517857"/>
              <a:gd name="connsiteY69" fmla="*/ 172167 h 918356"/>
              <a:gd name="connsiteX70" fmla="*/ 8614948 w 9517857"/>
              <a:gd name="connsiteY70" fmla="*/ 168247 h 918356"/>
              <a:gd name="connsiteX71" fmla="*/ 8715976 w 9517857"/>
              <a:gd name="connsiteY71" fmla="*/ 178374 h 918356"/>
              <a:gd name="connsiteX72" fmla="*/ 8778827 w 9517857"/>
              <a:gd name="connsiteY72" fmla="*/ 172936 h 918356"/>
              <a:gd name="connsiteX73" fmla="*/ 8855248 w 9517857"/>
              <a:gd name="connsiteY73" fmla="*/ 143149 h 918356"/>
              <a:gd name="connsiteX74" fmla="*/ 9010380 w 9517857"/>
              <a:gd name="connsiteY74" fmla="*/ 91891 h 918356"/>
              <a:gd name="connsiteX75" fmla="*/ 9110856 w 9517857"/>
              <a:gd name="connsiteY75" fmla="*/ 70997 h 918356"/>
              <a:gd name="connsiteX76" fmla="*/ 9268817 w 9517857"/>
              <a:gd name="connsiteY76" fmla="*/ 53082 h 918356"/>
              <a:gd name="connsiteX77" fmla="*/ 9316667 w 9517857"/>
              <a:gd name="connsiteY77" fmla="*/ 45047 h 918356"/>
              <a:gd name="connsiteX78" fmla="*/ 9428209 w 9517857"/>
              <a:gd name="connsiteY78" fmla="*/ 29923 h 918356"/>
              <a:gd name="connsiteX79" fmla="*/ 9488916 w 9517857"/>
              <a:gd name="connsiteY7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410677 w 9517857"/>
              <a:gd name="connsiteY68" fmla="*/ 172167 h 918356"/>
              <a:gd name="connsiteX69" fmla="*/ 8614948 w 9517857"/>
              <a:gd name="connsiteY69" fmla="*/ 168247 h 918356"/>
              <a:gd name="connsiteX70" fmla="*/ 8715976 w 9517857"/>
              <a:gd name="connsiteY70" fmla="*/ 178374 h 918356"/>
              <a:gd name="connsiteX71" fmla="*/ 8778827 w 9517857"/>
              <a:gd name="connsiteY71" fmla="*/ 172936 h 918356"/>
              <a:gd name="connsiteX72" fmla="*/ 8855248 w 9517857"/>
              <a:gd name="connsiteY72" fmla="*/ 143149 h 918356"/>
              <a:gd name="connsiteX73" fmla="*/ 9010380 w 9517857"/>
              <a:gd name="connsiteY73" fmla="*/ 91891 h 918356"/>
              <a:gd name="connsiteX74" fmla="*/ 9110856 w 9517857"/>
              <a:gd name="connsiteY74" fmla="*/ 70997 h 918356"/>
              <a:gd name="connsiteX75" fmla="*/ 9268817 w 9517857"/>
              <a:gd name="connsiteY75" fmla="*/ 53082 h 918356"/>
              <a:gd name="connsiteX76" fmla="*/ 9316667 w 9517857"/>
              <a:gd name="connsiteY76" fmla="*/ 45047 h 918356"/>
              <a:gd name="connsiteX77" fmla="*/ 9428209 w 9517857"/>
              <a:gd name="connsiteY77" fmla="*/ 29923 h 918356"/>
              <a:gd name="connsiteX78" fmla="*/ 9488916 w 9517857"/>
              <a:gd name="connsiteY7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614948 w 9517857"/>
              <a:gd name="connsiteY68" fmla="*/ 168247 h 918356"/>
              <a:gd name="connsiteX69" fmla="*/ 8715976 w 9517857"/>
              <a:gd name="connsiteY69" fmla="*/ 178374 h 918356"/>
              <a:gd name="connsiteX70" fmla="*/ 8778827 w 9517857"/>
              <a:gd name="connsiteY70" fmla="*/ 172936 h 918356"/>
              <a:gd name="connsiteX71" fmla="*/ 8855248 w 9517857"/>
              <a:gd name="connsiteY71" fmla="*/ 143149 h 918356"/>
              <a:gd name="connsiteX72" fmla="*/ 9010380 w 9517857"/>
              <a:gd name="connsiteY72" fmla="*/ 91891 h 918356"/>
              <a:gd name="connsiteX73" fmla="*/ 9110856 w 9517857"/>
              <a:gd name="connsiteY73" fmla="*/ 70997 h 918356"/>
              <a:gd name="connsiteX74" fmla="*/ 9268817 w 9517857"/>
              <a:gd name="connsiteY74" fmla="*/ 53082 h 918356"/>
              <a:gd name="connsiteX75" fmla="*/ 9316667 w 9517857"/>
              <a:gd name="connsiteY75" fmla="*/ 45047 h 918356"/>
              <a:gd name="connsiteX76" fmla="*/ 9428209 w 9517857"/>
              <a:gd name="connsiteY76" fmla="*/ 29923 h 918356"/>
              <a:gd name="connsiteX77" fmla="*/ 9488916 w 9517857"/>
              <a:gd name="connsiteY7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825110 w 9517857"/>
              <a:gd name="connsiteY64" fmla="*/ 229109 h 918356"/>
              <a:gd name="connsiteX65" fmla="*/ 7965805 w 9517857"/>
              <a:gd name="connsiteY65" fmla="*/ 200355 h 918356"/>
              <a:gd name="connsiteX66" fmla="*/ 8147401 w 9517857"/>
              <a:gd name="connsiteY66" fmla="*/ 205617 h 918356"/>
              <a:gd name="connsiteX67" fmla="*/ 8256033 w 9517857"/>
              <a:gd name="connsiteY67" fmla="*/ 193713 h 918356"/>
              <a:gd name="connsiteX68" fmla="*/ 8614948 w 9517857"/>
              <a:gd name="connsiteY68" fmla="*/ 168247 h 918356"/>
              <a:gd name="connsiteX69" fmla="*/ 8715976 w 9517857"/>
              <a:gd name="connsiteY69" fmla="*/ 178374 h 918356"/>
              <a:gd name="connsiteX70" fmla="*/ 8778827 w 9517857"/>
              <a:gd name="connsiteY70" fmla="*/ 172936 h 918356"/>
              <a:gd name="connsiteX71" fmla="*/ 8855248 w 9517857"/>
              <a:gd name="connsiteY71" fmla="*/ 143149 h 918356"/>
              <a:gd name="connsiteX72" fmla="*/ 9010380 w 9517857"/>
              <a:gd name="connsiteY72" fmla="*/ 91891 h 918356"/>
              <a:gd name="connsiteX73" fmla="*/ 9110856 w 9517857"/>
              <a:gd name="connsiteY73" fmla="*/ 70997 h 918356"/>
              <a:gd name="connsiteX74" fmla="*/ 9268817 w 9517857"/>
              <a:gd name="connsiteY74" fmla="*/ 53082 h 918356"/>
              <a:gd name="connsiteX75" fmla="*/ 9316667 w 9517857"/>
              <a:gd name="connsiteY75" fmla="*/ 45047 h 918356"/>
              <a:gd name="connsiteX76" fmla="*/ 9428209 w 9517857"/>
              <a:gd name="connsiteY76" fmla="*/ 29923 h 918356"/>
              <a:gd name="connsiteX77" fmla="*/ 9488916 w 9517857"/>
              <a:gd name="connsiteY7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965805 w 9517857"/>
              <a:gd name="connsiteY64" fmla="*/ 200355 h 918356"/>
              <a:gd name="connsiteX65" fmla="*/ 8147401 w 9517857"/>
              <a:gd name="connsiteY65" fmla="*/ 205617 h 918356"/>
              <a:gd name="connsiteX66" fmla="*/ 8256033 w 9517857"/>
              <a:gd name="connsiteY66" fmla="*/ 193713 h 918356"/>
              <a:gd name="connsiteX67" fmla="*/ 8614948 w 9517857"/>
              <a:gd name="connsiteY67" fmla="*/ 168247 h 918356"/>
              <a:gd name="connsiteX68" fmla="*/ 8715976 w 9517857"/>
              <a:gd name="connsiteY68" fmla="*/ 178374 h 918356"/>
              <a:gd name="connsiteX69" fmla="*/ 8778827 w 9517857"/>
              <a:gd name="connsiteY69" fmla="*/ 172936 h 918356"/>
              <a:gd name="connsiteX70" fmla="*/ 8855248 w 9517857"/>
              <a:gd name="connsiteY70" fmla="*/ 143149 h 918356"/>
              <a:gd name="connsiteX71" fmla="*/ 9010380 w 9517857"/>
              <a:gd name="connsiteY71" fmla="*/ 91891 h 918356"/>
              <a:gd name="connsiteX72" fmla="*/ 9110856 w 9517857"/>
              <a:gd name="connsiteY72" fmla="*/ 70997 h 918356"/>
              <a:gd name="connsiteX73" fmla="*/ 9268817 w 9517857"/>
              <a:gd name="connsiteY73" fmla="*/ 53082 h 918356"/>
              <a:gd name="connsiteX74" fmla="*/ 9316667 w 9517857"/>
              <a:gd name="connsiteY74" fmla="*/ 45047 h 918356"/>
              <a:gd name="connsiteX75" fmla="*/ 9428209 w 9517857"/>
              <a:gd name="connsiteY75" fmla="*/ 29923 h 918356"/>
              <a:gd name="connsiteX76" fmla="*/ 9488916 w 9517857"/>
              <a:gd name="connsiteY7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430770 w 9517857"/>
              <a:gd name="connsiteY35" fmla="*/ 342643 h 918356"/>
              <a:gd name="connsiteX36" fmla="*/ 4512664 w 9517857"/>
              <a:gd name="connsiteY36" fmla="*/ 319948 h 918356"/>
              <a:gd name="connsiteX37" fmla="*/ 4616423 w 9517857"/>
              <a:gd name="connsiteY37" fmla="*/ 290914 h 918356"/>
              <a:gd name="connsiteX38" fmla="*/ 4689163 w 9517857"/>
              <a:gd name="connsiteY38" fmla="*/ 272812 h 918356"/>
              <a:gd name="connsiteX39" fmla="*/ 4783273 w 9517857"/>
              <a:gd name="connsiteY39" fmla="*/ 248463 h 918356"/>
              <a:gd name="connsiteX40" fmla="*/ 4836507 w 9517857"/>
              <a:gd name="connsiteY40" fmla="*/ 256788 h 918356"/>
              <a:gd name="connsiteX41" fmla="*/ 4892569 w 9517857"/>
              <a:gd name="connsiteY41" fmla="*/ 249933 h 918356"/>
              <a:gd name="connsiteX42" fmla="*/ 4896611 w 9517857"/>
              <a:gd name="connsiteY42" fmla="*/ 240448 h 918356"/>
              <a:gd name="connsiteX43" fmla="*/ 4917286 w 9517857"/>
              <a:gd name="connsiteY43" fmla="*/ 243659 h 918356"/>
              <a:gd name="connsiteX44" fmla="*/ 4981173 w 9517857"/>
              <a:gd name="connsiteY44" fmla="*/ 247103 h 918356"/>
              <a:gd name="connsiteX45" fmla="*/ 5060397 w 9517857"/>
              <a:gd name="connsiteY45" fmla="*/ 263688 h 918356"/>
              <a:gd name="connsiteX46" fmla="*/ 5252996 w 9517857"/>
              <a:gd name="connsiteY46" fmla="*/ 270655 h 918356"/>
              <a:gd name="connsiteX47" fmla="*/ 5358056 w 9517857"/>
              <a:gd name="connsiteY47" fmla="*/ 247248 h 918356"/>
              <a:gd name="connsiteX48" fmla="*/ 5426496 w 9517857"/>
              <a:gd name="connsiteY48" fmla="*/ 235142 h 918356"/>
              <a:gd name="connsiteX49" fmla="*/ 5497161 w 9517857"/>
              <a:gd name="connsiteY49" fmla="*/ 228808 h 918356"/>
              <a:gd name="connsiteX50" fmla="*/ 5826043 w 9517857"/>
              <a:gd name="connsiteY50" fmla="*/ 148073 h 918356"/>
              <a:gd name="connsiteX51" fmla="*/ 6007627 w 9517857"/>
              <a:gd name="connsiteY51" fmla="*/ 147126 h 918356"/>
              <a:gd name="connsiteX52" fmla="*/ 6194152 w 9517857"/>
              <a:gd name="connsiteY52" fmla="*/ 151772 h 918356"/>
              <a:gd name="connsiteX53" fmla="*/ 6281379 w 9517857"/>
              <a:gd name="connsiteY53" fmla="*/ 181626 h 918356"/>
              <a:gd name="connsiteX54" fmla="*/ 6489033 w 9517857"/>
              <a:gd name="connsiteY54" fmla="*/ 167648 h 918356"/>
              <a:gd name="connsiteX55" fmla="*/ 6544700 w 9517857"/>
              <a:gd name="connsiteY55" fmla="*/ 167161 h 918356"/>
              <a:gd name="connsiteX56" fmla="*/ 6648353 w 9517857"/>
              <a:gd name="connsiteY56" fmla="*/ 172250 h 918356"/>
              <a:gd name="connsiteX57" fmla="*/ 6736227 w 9517857"/>
              <a:gd name="connsiteY57" fmla="*/ 173216 h 918356"/>
              <a:gd name="connsiteX58" fmla="*/ 6977218 w 9517857"/>
              <a:gd name="connsiteY58" fmla="*/ 184289 h 918356"/>
              <a:gd name="connsiteX59" fmla="*/ 7065221 w 9517857"/>
              <a:gd name="connsiteY59" fmla="*/ 227531 h 918356"/>
              <a:gd name="connsiteX60" fmla="*/ 7358195 w 9517857"/>
              <a:gd name="connsiteY60" fmla="*/ 251740 h 918356"/>
              <a:gd name="connsiteX61" fmla="*/ 7565449 w 9517857"/>
              <a:gd name="connsiteY61" fmla="*/ 258950 h 918356"/>
              <a:gd name="connsiteX62" fmla="*/ 7599285 w 9517857"/>
              <a:gd name="connsiteY62" fmla="*/ 266021 h 918356"/>
              <a:gd name="connsiteX63" fmla="*/ 7644411 w 9517857"/>
              <a:gd name="connsiteY63" fmla="*/ 258986 h 918356"/>
              <a:gd name="connsiteX64" fmla="*/ 7965805 w 9517857"/>
              <a:gd name="connsiteY64" fmla="*/ 200355 h 918356"/>
              <a:gd name="connsiteX65" fmla="*/ 8147401 w 9517857"/>
              <a:gd name="connsiteY65" fmla="*/ 205617 h 918356"/>
              <a:gd name="connsiteX66" fmla="*/ 8256033 w 9517857"/>
              <a:gd name="connsiteY66" fmla="*/ 193713 h 918356"/>
              <a:gd name="connsiteX67" fmla="*/ 8614948 w 9517857"/>
              <a:gd name="connsiteY67" fmla="*/ 168247 h 918356"/>
              <a:gd name="connsiteX68" fmla="*/ 8715976 w 9517857"/>
              <a:gd name="connsiteY68" fmla="*/ 178374 h 918356"/>
              <a:gd name="connsiteX69" fmla="*/ 8778827 w 9517857"/>
              <a:gd name="connsiteY69" fmla="*/ 172936 h 918356"/>
              <a:gd name="connsiteX70" fmla="*/ 8855248 w 9517857"/>
              <a:gd name="connsiteY70" fmla="*/ 143149 h 918356"/>
              <a:gd name="connsiteX71" fmla="*/ 9010380 w 9517857"/>
              <a:gd name="connsiteY71" fmla="*/ 91891 h 918356"/>
              <a:gd name="connsiteX72" fmla="*/ 9110856 w 9517857"/>
              <a:gd name="connsiteY72" fmla="*/ 70997 h 918356"/>
              <a:gd name="connsiteX73" fmla="*/ 9268817 w 9517857"/>
              <a:gd name="connsiteY73" fmla="*/ 53082 h 918356"/>
              <a:gd name="connsiteX74" fmla="*/ 9316667 w 9517857"/>
              <a:gd name="connsiteY74" fmla="*/ 45047 h 918356"/>
              <a:gd name="connsiteX75" fmla="*/ 9428209 w 9517857"/>
              <a:gd name="connsiteY75" fmla="*/ 29923 h 918356"/>
              <a:gd name="connsiteX76" fmla="*/ 9488916 w 9517857"/>
              <a:gd name="connsiteY7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36507 w 9517857"/>
              <a:gd name="connsiteY39" fmla="*/ 256788 h 918356"/>
              <a:gd name="connsiteX40" fmla="*/ 4892569 w 9517857"/>
              <a:gd name="connsiteY40" fmla="*/ 249933 h 918356"/>
              <a:gd name="connsiteX41" fmla="*/ 4896611 w 9517857"/>
              <a:gd name="connsiteY41" fmla="*/ 240448 h 918356"/>
              <a:gd name="connsiteX42" fmla="*/ 4917286 w 9517857"/>
              <a:gd name="connsiteY42" fmla="*/ 243659 h 918356"/>
              <a:gd name="connsiteX43" fmla="*/ 4981173 w 9517857"/>
              <a:gd name="connsiteY43" fmla="*/ 247103 h 918356"/>
              <a:gd name="connsiteX44" fmla="*/ 5060397 w 9517857"/>
              <a:gd name="connsiteY44" fmla="*/ 263688 h 918356"/>
              <a:gd name="connsiteX45" fmla="*/ 5252996 w 9517857"/>
              <a:gd name="connsiteY45" fmla="*/ 270655 h 918356"/>
              <a:gd name="connsiteX46" fmla="*/ 5358056 w 9517857"/>
              <a:gd name="connsiteY46" fmla="*/ 247248 h 918356"/>
              <a:gd name="connsiteX47" fmla="*/ 5426496 w 9517857"/>
              <a:gd name="connsiteY47" fmla="*/ 235142 h 918356"/>
              <a:gd name="connsiteX48" fmla="*/ 5497161 w 9517857"/>
              <a:gd name="connsiteY48" fmla="*/ 228808 h 918356"/>
              <a:gd name="connsiteX49" fmla="*/ 5826043 w 9517857"/>
              <a:gd name="connsiteY49" fmla="*/ 148073 h 918356"/>
              <a:gd name="connsiteX50" fmla="*/ 6007627 w 9517857"/>
              <a:gd name="connsiteY50" fmla="*/ 147126 h 918356"/>
              <a:gd name="connsiteX51" fmla="*/ 6194152 w 9517857"/>
              <a:gd name="connsiteY51" fmla="*/ 151772 h 918356"/>
              <a:gd name="connsiteX52" fmla="*/ 6281379 w 9517857"/>
              <a:gd name="connsiteY52" fmla="*/ 181626 h 918356"/>
              <a:gd name="connsiteX53" fmla="*/ 6489033 w 9517857"/>
              <a:gd name="connsiteY53" fmla="*/ 167648 h 918356"/>
              <a:gd name="connsiteX54" fmla="*/ 6544700 w 9517857"/>
              <a:gd name="connsiteY54" fmla="*/ 167161 h 918356"/>
              <a:gd name="connsiteX55" fmla="*/ 6648353 w 9517857"/>
              <a:gd name="connsiteY55" fmla="*/ 172250 h 918356"/>
              <a:gd name="connsiteX56" fmla="*/ 6736227 w 9517857"/>
              <a:gd name="connsiteY56" fmla="*/ 173216 h 918356"/>
              <a:gd name="connsiteX57" fmla="*/ 6977218 w 9517857"/>
              <a:gd name="connsiteY57" fmla="*/ 184289 h 918356"/>
              <a:gd name="connsiteX58" fmla="*/ 7065221 w 9517857"/>
              <a:gd name="connsiteY58" fmla="*/ 227531 h 918356"/>
              <a:gd name="connsiteX59" fmla="*/ 7358195 w 9517857"/>
              <a:gd name="connsiteY59" fmla="*/ 251740 h 918356"/>
              <a:gd name="connsiteX60" fmla="*/ 7565449 w 9517857"/>
              <a:gd name="connsiteY60" fmla="*/ 258950 h 918356"/>
              <a:gd name="connsiteX61" fmla="*/ 7599285 w 9517857"/>
              <a:gd name="connsiteY61" fmla="*/ 266021 h 918356"/>
              <a:gd name="connsiteX62" fmla="*/ 7644411 w 9517857"/>
              <a:gd name="connsiteY62" fmla="*/ 258986 h 918356"/>
              <a:gd name="connsiteX63" fmla="*/ 7965805 w 9517857"/>
              <a:gd name="connsiteY63" fmla="*/ 200355 h 918356"/>
              <a:gd name="connsiteX64" fmla="*/ 8147401 w 9517857"/>
              <a:gd name="connsiteY64" fmla="*/ 205617 h 918356"/>
              <a:gd name="connsiteX65" fmla="*/ 8256033 w 9517857"/>
              <a:gd name="connsiteY65" fmla="*/ 193713 h 918356"/>
              <a:gd name="connsiteX66" fmla="*/ 8614948 w 9517857"/>
              <a:gd name="connsiteY66" fmla="*/ 168247 h 918356"/>
              <a:gd name="connsiteX67" fmla="*/ 8715976 w 9517857"/>
              <a:gd name="connsiteY67" fmla="*/ 178374 h 918356"/>
              <a:gd name="connsiteX68" fmla="*/ 8778827 w 9517857"/>
              <a:gd name="connsiteY68" fmla="*/ 172936 h 918356"/>
              <a:gd name="connsiteX69" fmla="*/ 8855248 w 9517857"/>
              <a:gd name="connsiteY69" fmla="*/ 143149 h 918356"/>
              <a:gd name="connsiteX70" fmla="*/ 9010380 w 9517857"/>
              <a:gd name="connsiteY70" fmla="*/ 91891 h 918356"/>
              <a:gd name="connsiteX71" fmla="*/ 9110856 w 9517857"/>
              <a:gd name="connsiteY71" fmla="*/ 70997 h 918356"/>
              <a:gd name="connsiteX72" fmla="*/ 9268817 w 9517857"/>
              <a:gd name="connsiteY72" fmla="*/ 53082 h 918356"/>
              <a:gd name="connsiteX73" fmla="*/ 9316667 w 9517857"/>
              <a:gd name="connsiteY73" fmla="*/ 45047 h 918356"/>
              <a:gd name="connsiteX74" fmla="*/ 9428209 w 9517857"/>
              <a:gd name="connsiteY74" fmla="*/ 29923 h 918356"/>
              <a:gd name="connsiteX75" fmla="*/ 9488916 w 9517857"/>
              <a:gd name="connsiteY7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36507 w 9517857"/>
              <a:gd name="connsiteY39" fmla="*/ 256788 h 918356"/>
              <a:gd name="connsiteX40" fmla="*/ 4892569 w 9517857"/>
              <a:gd name="connsiteY40" fmla="*/ 249933 h 918356"/>
              <a:gd name="connsiteX41" fmla="*/ 4896611 w 9517857"/>
              <a:gd name="connsiteY41" fmla="*/ 240448 h 918356"/>
              <a:gd name="connsiteX42" fmla="*/ 4917286 w 9517857"/>
              <a:gd name="connsiteY42" fmla="*/ 243659 h 918356"/>
              <a:gd name="connsiteX43" fmla="*/ 4981173 w 9517857"/>
              <a:gd name="connsiteY43" fmla="*/ 247103 h 918356"/>
              <a:gd name="connsiteX44" fmla="*/ 5060397 w 9517857"/>
              <a:gd name="connsiteY44" fmla="*/ 263688 h 918356"/>
              <a:gd name="connsiteX45" fmla="*/ 5252996 w 9517857"/>
              <a:gd name="connsiteY45" fmla="*/ 270655 h 918356"/>
              <a:gd name="connsiteX46" fmla="*/ 5358056 w 9517857"/>
              <a:gd name="connsiteY46" fmla="*/ 247248 h 918356"/>
              <a:gd name="connsiteX47" fmla="*/ 5426496 w 9517857"/>
              <a:gd name="connsiteY47" fmla="*/ 235142 h 918356"/>
              <a:gd name="connsiteX48" fmla="*/ 5497161 w 9517857"/>
              <a:gd name="connsiteY48" fmla="*/ 228808 h 918356"/>
              <a:gd name="connsiteX49" fmla="*/ 5826043 w 9517857"/>
              <a:gd name="connsiteY49" fmla="*/ 148073 h 918356"/>
              <a:gd name="connsiteX50" fmla="*/ 6007627 w 9517857"/>
              <a:gd name="connsiteY50" fmla="*/ 147126 h 918356"/>
              <a:gd name="connsiteX51" fmla="*/ 6194152 w 9517857"/>
              <a:gd name="connsiteY51" fmla="*/ 151772 h 918356"/>
              <a:gd name="connsiteX52" fmla="*/ 6281379 w 9517857"/>
              <a:gd name="connsiteY52" fmla="*/ 181626 h 918356"/>
              <a:gd name="connsiteX53" fmla="*/ 6489033 w 9517857"/>
              <a:gd name="connsiteY53" fmla="*/ 167648 h 918356"/>
              <a:gd name="connsiteX54" fmla="*/ 6544700 w 9517857"/>
              <a:gd name="connsiteY54" fmla="*/ 167161 h 918356"/>
              <a:gd name="connsiteX55" fmla="*/ 6648353 w 9517857"/>
              <a:gd name="connsiteY55" fmla="*/ 172250 h 918356"/>
              <a:gd name="connsiteX56" fmla="*/ 6736227 w 9517857"/>
              <a:gd name="connsiteY56" fmla="*/ 173216 h 918356"/>
              <a:gd name="connsiteX57" fmla="*/ 6977218 w 9517857"/>
              <a:gd name="connsiteY57" fmla="*/ 184289 h 918356"/>
              <a:gd name="connsiteX58" fmla="*/ 7065221 w 9517857"/>
              <a:gd name="connsiteY58" fmla="*/ 227531 h 918356"/>
              <a:gd name="connsiteX59" fmla="*/ 7358195 w 9517857"/>
              <a:gd name="connsiteY59" fmla="*/ 251740 h 918356"/>
              <a:gd name="connsiteX60" fmla="*/ 7565449 w 9517857"/>
              <a:gd name="connsiteY60" fmla="*/ 258950 h 918356"/>
              <a:gd name="connsiteX61" fmla="*/ 7599285 w 9517857"/>
              <a:gd name="connsiteY61" fmla="*/ 266021 h 918356"/>
              <a:gd name="connsiteX62" fmla="*/ 7644411 w 9517857"/>
              <a:gd name="connsiteY62" fmla="*/ 258986 h 918356"/>
              <a:gd name="connsiteX63" fmla="*/ 7965805 w 9517857"/>
              <a:gd name="connsiteY63" fmla="*/ 200355 h 918356"/>
              <a:gd name="connsiteX64" fmla="*/ 8147401 w 9517857"/>
              <a:gd name="connsiteY64" fmla="*/ 205617 h 918356"/>
              <a:gd name="connsiteX65" fmla="*/ 8256033 w 9517857"/>
              <a:gd name="connsiteY65" fmla="*/ 193713 h 918356"/>
              <a:gd name="connsiteX66" fmla="*/ 8614948 w 9517857"/>
              <a:gd name="connsiteY66" fmla="*/ 168247 h 918356"/>
              <a:gd name="connsiteX67" fmla="*/ 8715976 w 9517857"/>
              <a:gd name="connsiteY67" fmla="*/ 178374 h 918356"/>
              <a:gd name="connsiteX68" fmla="*/ 8778827 w 9517857"/>
              <a:gd name="connsiteY68" fmla="*/ 172936 h 918356"/>
              <a:gd name="connsiteX69" fmla="*/ 8855248 w 9517857"/>
              <a:gd name="connsiteY69" fmla="*/ 143149 h 918356"/>
              <a:gd name="connsiteX70" fmla="*/ 9010380 w 9517857"/>
              <a:gd name="connsiteY70" fmla="*/ 91891 h 918356"/>
              <a:gd name="connsiteX71" fmla="*/ 9110856 w 9517857"/>
              <a:gd name="connsiteY71" fmla="*/ 70997 h 918356"/>
              <a:gd name="connsiteX72" fmla="*/ 9268817 w 9517857"/>
              <a:gd name="connsiteY72" fmla="*/ 53082 h 918356"/>
              <a:gd name="connsiteX73" fmla="*/ 9316667 w 9517857"/>
              <a:gd name="connsiteY73" fmla="*/ 45047 h 918356"/>
              <a:gd name="connsiteX74" fmla="*/ 9428209 w 9517857"/>
              <a:gd name="connsiteY74" fmla="*/ 29923 h 918356"/>
              <a:gd name="connsiteX75" fmla="*/ 9488916 w 9517857"/>
              <a:gd name="connsiteY7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92569 w 9517857"/>
              <a:gd name="connsiteY39" fmla="*/ 249933 h 918356"/>
              <a:gd name="connsiteX40" fmla="*/ 4896611 w 9517857"/>
              <a:gd name="connsiteY40" fmla="*/ 240448 h 918356"/>
              <a:gd name="connsiteX41" fmla="*/ 4917286 w 9517857"/>
              <a:gd name="connsiteY41" fmla="*/ 243659 h 918356"/>
              <a:gd name="connsiteX42" fmla="*/ 4981173 w 9517857"/>
              <a:gd name="connsiteY42" fmla="*/ 247103 h 918356"/>
              <a:gd name="connsiteX43" fmla="*/ 5060397 w 9517857"/>
              <a:gd name="connsiteY43" fmla="*/ 263688 h 918356"/>
              <a:gd name="connsiteX44" fmla="*/ 5252996 w 9517857"/>
              <a:gd name="connsiteY44" fmla="*/ 270655 h 918356"/>
              <a:gd name="connsiteX45" fmla="*/ 5358056 w 9517857"/>
              <a:gd name="connsiteY45" fmla="*/ 247248 h 918356"/>
              <a:gd name="connsiteX46" fmla="*/ 5426496 w 9517857"/>
              <a:gd name="connsiteY46" fmla="*/ 235142 h 918356"/>
              <a:gd name="connsiteX47" fmla="*/ 5497161 w 9517857"/>
              <a:gd name="connsiteY47" fmla="*/ 228808 h 918356"/>
              <a:gd name="connsiteX48" fmla="*/ 5826043 w 9517857"/>
              <a:gd name="connsiteY48" fmla="*/ 148073 h 918356"/>
              <a:gd name="connsiteX49" fmla="*/ 6007627 w 9517857"/>
              <a:gd name="connsiteY49" fmla="*/ 147126 h 918356"/>
              <a:gd name="connsiteX50" fmla="*/ 6194152 w 9517857"/>
              <a:gd name="connsiteY50" fmla="*/ 151772 h 918356"/>
              <a:gd name="connsiteX51" fmla="*/ 6281379 w 9517857"/>
              <a:gd name="connsiteY51" fmla="*/ 181626 h 918356"/>
              <a:gd name="connsiteX52" fmla="*/ 6489033 w 9517857"/>
              <a:gd name="connsiteY52" fmla="*/ 167648 h 918356"/>
              <a:gd name="connsiteX53" fmla="*/ 6544700 w 9517857"/>
              <a:gd name="connsiteY53" fmla="*/ 167161 h 918356"/>
              <a:gd name="connsiteX54" fmla="*/ 6648353 w 9517857"/>
              <a:gd name="connsiteY54" fmla="*/ 172250 h 918356"/>
              <a:gd name="connsiteX55" fmla="*/ 6736227 w 9517857"/>
              <a:gd name="connsiteY55" fmla="*/ 173216 h 918356"/>
              <a:gd name="connsiteX56" fmla="*/ 6977218 w 9517857"/>
              <a:gd name="connsiteY56" fmla="*/ 184289 h 918356"/>
              <a:gd name="connsiteX57" fmla="*/ 7065221 w 9517857"/>
              <a:gd name="connsiteY57" fmla="*/ 227531 h 918356"/>
              <a:gd name="connsiteX58" fmla="*/ 7358195 w 9517857"/>
              <a:gd name="connsiteY58" fmla="*/ 251740 h 918356"/>
              <a:gd name="connsiteX59" fmla="*/ 7565449 w 9517857"/>
              <a:gd name="connsiteY59" fmla="*/ 258950 h 918356"/>
              <a:gd name="connsiteX60" fmla="*/ 7599285 w 9517857"/>
              <a:gd name="connsiteY60" fmla="*/ 266021 h 918356"/>
              <a:gd name="connsiteX61" fmla="*/ 7644411 w 9517857"/>
              <a:gd name="connsiteY61" fmla="*/ 258986 h 918356"/>
              <a:gd name="connsiteX62" fmla="*/ 7965805 w 9517857"/>
              <a:gd name="connsiteY62" fmla="*/ 200355 h 918356"/>
              <a:gd name="connsiteX63" fmla="*/ 8147401 w 9517857"/>
              <a:gd name="connsiteY63" fmla="*/ 205617 h 918356"/>
              <a:gd name="connsiteX64" fmla="*/ 8256033 w 9517857"/>
              <a:gd name="connsiteY64" fmla="*/ 193713 h 918356"/>
              <a:gd name="connsiteX65" fmla="*/ 8614948 w 9517857"/>
              <a:gd name="connsiteY65" fmla="*/ 168247 h 918356"/>
              <a:gd name="connsiteX66" fmla="*/ 8715976 w 9517857"/>
              <a:gd name="connsiteY66" fmla="*/ 178374 h 918356"/>
              <a:gd name="connsiteX67" fmla="*/ 8778827 w 9517857"/>
              <a:gd name="connsiteY67" fmla="*/ 172936 h 918356"/>
              <a:gd name="connsiteX68" fmla="*/ 8855248 w 9517857"/>
              <a:gd name="connsiteY68" fmla="*/ 143149 h 918356"/>
              <a:gd name="connsiteX69" fmla="*/ 9010380 w 9517857"/>
              <a:gd name="connsiteY69" fmla="*/ 91891 h 918356"/>
              <a:gd name="connsiteX70" fmla="*/ 9110856 w 9517857"/>
              <a:gd name="connsiteY70" fmla="*/ 70997 h 918356"/>
              <a:gd name="connsiteX71" fmla="*/ 9268817 w 9517857"/>
              <a:gd name="connsiteY71" fmla="*/ 53082 h 918356"/>
              <a:gd name="connsiteX72" fmla="*/ 9316667 w 9517857"/>
              <a:gd name="connsiteY72" fmla="*/ 45047 h 918356"/>
              <a:gd name="connsiteX73" fmla="*/ 9428209 w 9517857"/>
              <a:gd name="connsiteY73" fmla="*/ 29923 h 918356"/>
              <a:gd name="connsiteX74" fmla="*/ 9488916 w 9517857"/>
              <a:gd name="connsiteY7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892569 w 9517857"/>
              <a:gd name="connsiteY39" fmla="*/ 249933 h 918356"/>
              <a:gd name="connsiteX40" fmla="*/ 4917286 w 9517857"/>
              <a:gd name="connsiteY40" fmla="*/ 243659 h 918356"/>
              <a:gd name="connsiteX41" fmla="*/ 4981173 w 9517857"/>
              <a:gd name="connsiteY41" fmla="*/ 247103 h 918356"/>
              <a:gd name="connsiteX42" fmla="*/ 5060397 w 9517857"/>
              <a:gd name="connsiteY42" fmla="*/ 263688 h 918356"/>
              <a:gd name="connsiteX43" fmla="*/ 5252996 w 9517857"/>
              <a:gd name="connsiteY43" fmla="*/ 270655 h 918356"/>
              <a:gd name="connsiteX44" fmla="*/ 5358056 w 9517857"/>
              <a:gd name="connsiteY44" fmla="*/ 247248 h 918356"/>
              <a:gd name="connsiteX45" fmla="*/ 5426496 w 9517857"/>
              <a:gd name="connsiteY45" fmla="*/ 235142 h 918356"/>
              <a:gd name="connsiteX46" fmla="*/ 5497161 w 9517857"/>
              <a:gd name="connsiteY46" fmla="*/ 228808 h 918356"/>
              <a:gd name="connsiteX47" fmla="*/ 5826043 w 9517857"/>
              <a:gd name="connsiteY47" fmla="*/ 148073 h 918356"/>
              <a:gd name="connsiteX48" fmla="*/ 6007627 w 9517857"/>
              <a:gd name="connsiteY48" fmla="*/ 147126 h 918356"/>
              <a:gd name="connsiteX49" fmla="*/ 6194152 w 9517857"/>
              <a:gd name="connsiteY49" fmla="*/ 151772 h 918356"/>
              <a:gd name="connsiteX50" fmla="*/ 6281379 w 9517857"/>
              <a:gd name="connsiteY50" fmla="*/ 181626 h 918356"/>
              <a:gd name="connsiteX51" fmla="*/ 6489033 w 9517857"/>
              <a:gd name="connsiteY51" fmla="*/ 167648 h 918356"/>
              <a:gd name="connsiteX52" fmla="*/ 6544700 w 9517857"/>
              <a:gd name="connsiteY52" fmla="*/ 167161 h 918356"/>
              <a:gd name="connsiteX53" fmla="*/ 6648353 w 9517857"/>
              <a:gd name="connsiteY53" fmla="*/ 172250 h 918356"/>
              <a:gd name="connsiteX54" fmla="*/ 6736227 w 9517857"/>
              <a:gd name="connsiteY54" fmla="*/ 173216 h 918356"/>
              <a:gd name="connsiteX55" fmla="*/ 6977218 w 9517857"/>
              <a:gd name="connsiteY55" fmla="*/ 184289 h 918356"/>
              <a:gd name="connsiteX56" fmla="*/ 7065221 w 9517857"/>
              <a:gd name="connsiteY56" fmla="*/ 227531 h 918356"/>
              <a:gd name="connsiteX57" fmla="*/ 7358195 w 9517857"/>
              <a:gd name="connsiteY57" fmla="*/ 251740 h 918356"/>
              <a:gd name="connsiteX58" fmla="*/ 7565449 w 9517857"/>
              <a:gd name="connsiteY58" fmla="*/ 258950 h 918356"/>
              <a:gd name="connsiteX59" fmla="*/ 7599285 w 9517857"/>
              <a:gd name="connsiteY59" fmla="*/ 266021 h 918356"/>
              <a:gd name="connsiteX60" fmla="*/ 7644411 w 9517857"/>
              <a:gd name="connsiteY60" fmla="*/ 258986 h 918356"/>
              <a:gd name="connsiteX61" fmla="*/ 7965805 w 9517857"/>
              <a:gd name="connsiteY61" fmla="*/ 200355 h 918356"/>
              <a:gd name="connsiteX62" fmla="*/ 8147401 w 9517857"/>
              <a:gd name="connsiteY62" fmla="*/ 205617 h 918356"/>
              <a:gd name="connsiteX63" fmla="*/ 8256033 w 9517857"/>
              <a:gd name="connsiteY63" fmla="*/ 193713 h 918356"/>
              <a:gd name="connsiteX64" fmla="*/ 8614948 w 9517857"/>
              <a:gd name="connsiteY64" fmla="*/ 168247 h 918356"/>
              <a:gd name="connsiteX65" fmla="*/ 8715976 w 9517857"/>
              <a:gd name="connsiteY65" fmla="*/ 178374 h 918356"/>
              <a:gd name="connsiteX66" fmla="*/ 8778827 w 9517857"/>
              <a:gd name="connsiteY66" fmla="*/ 172936 h 918356"/>
              <a:gd name="connsiteX67" fmla="*/ 8855248 w 9517857"/>
              <a:gd name="connsiteY67" fmla="*/ 143149 h 918356"/>
              <a:gd name="connsiteX68" fmla="*/ 9010380 w 9517857"/>
              <a:gd name="connsiteY68" fmla="*/ 91891 h 918356"/>
              <a:gd name="connsiteX69" fmla="*/ 9110856 w 9517857"/>
              <a:gd name="connsiteY69" fmla="*/ 70997 h 918356"/>
              <a:gd name="connsiteX70" fmla="*/ 9268817 w 9517857"/>
              <a:gd name="connsiteY70" fmla="*/ 53082 h 918356"/>
              <a:gd name="connsiteX71" fmla="*/ 9316667 w 9517857"/>
              <a:gd name="connsiteY71" fmla="*/ 45047 h 918356"/>
              <a:gd name="connsiteX72" fmla="*/ 9428209 w 9517857"/>
              <a:gd name="connsiteY72" fmla="*/ 29923 h 918356"/>
              <a:gd name="connsiteX73" fmla="*/ 9488916 w 9517857"/>
              <a:gd name="connsiteY7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917286 w 9517857"/>
              <a:gd name="connsiteY39" fmla="*/ 243659 h 918356"/>
              <a:gd name="connsiteX40" fmla="*/ 4981173 w 9517857"/>
              <a:gd name="connsiteY40" fmla="*/ 247103 h 918356"/>
              <a:gd name="connsiteX41" fmla="*/ 5060397 w 9517857"/>
              <a:gd name="connsiteY41" fmla="*/ 263688 h 918356"/>
              <a:gd name="connsiteX42" fmla="*/ 5252996 w 9517857"/>
              <a:gd name="connsiteY42" fmla="*/ 270655 h 918356"/>
              <a:gd name="connsiteX43" fmla="*/ 5358056 w 9517857"/>
              <a:gd name="connsiteY43" fmla="*/ 247248 h 918356"/>
              <a:gd name="connsiteX44" fmla="*/ 5426496 w 9517857"/>
              <a:gd name="connsiteY44" fmla="*/ 235142 h 918356"/>
              <a:gd name="connsiteX45" fmla="*/ 5497161 w 9517857"/>
              <a:gd name="connsiteY45" fmla="*/ 228808 h 918356"/>
              <a:gd name="connsiteX46" fmla="*/ 5826043 w 9517857"/>
              <a:gd name="connsiteY46" fmla="*/ 148073 h 918356"/>
              <a:gd name="connsiteX47" fmla="*/ 6007627 w 9517857"/>
              <a:gd name="connsiteY47" fmla="*/ 147126 h 918356"/>
              <a:gd name="connsiteX48" fmla="*/ 6194152 w 9517857"/>
              <a:gd name="connsiteY48" fmla="*/ 151772 h 918356"/>
              <a:gd name="connsiteX49" fmla="*/ 6281379 w 9517857"/>
              <a:gd name="connsiteY49" fmla="*/ 181626 h 918356"/>
              <a:gd name="connsiteX50" fmla="*/ 6489033 w 9517857"/>
              <a:gd name="connsiteY50" fmla="*/ 167648 h 918356"/>
              <a:gd name="connsiteX51" fmla="*/ 6544700 w 9517857"/>
              <a:gd name="connsiteY51" fmla="*/ 167161 h 918356"/>
              <a:gd name="connsiteX52" fmla="*/ 6648353 w 9517857"/>
              <a:gd name="connsiteY52" fmla="*/ 172250 h 918356"/>
              <a:gd name="connsiteX53" fmla="*/ 6736227 w 9517857"/>
              <a:gd name="connsiteY53" fmla="*/ 173216 h 918356"/>
              <a:gd name="connsiteX54" fmla="*/ 6977218 w 9517857"/>
              <a:gd name="connsiteY54" fmla="*/ 184289 h 918356"/>
              <a:gd name="connsiteX55" fmla="*/ 7065221 w 9517857"/>
              <a:gd name="connsiteY55" fmla="*/ 227531 h 918356"/>
              <a:gd name="connsiteX56" fmla="*/ 7358195 w 9517857"/>
              <a:gd name="connsiteY56" fmla="*/ 251740 h 918356"/>
              <a:gd name="connsiteX57" fmla="*/ 7565449 w 9517857"/>
              <a:gd name="connsiteY57" fmla="*/ 258950 h 918356"/>
              <a:gd name="connsiteX58" fmla="*/ 7599285 w 9517857"/>
              <a:gd name="connsiteY58" fmla="*/ 266021 h 918356"/>
              <a:gd name="connsiteX59" fmla="*/ 7644411 w 9517857"/>
              <a:gd name="connsiteY59" fmla="*/ 258986 h 918356"/>
              <a:gd name="connsiteX60" fmla="*/ 7965805 w 9517857"/>
              <a:gd name="connsiteY60" fmla="*/ 200355 h 918356"/>
              <a:gd name="connsiteX61" fmla="*/ 8147401 w 9517857"/>
              <a:gd name="connsiteY61" fmla="*/ 205617 h 918356"/>
              <a:gd name="connsiteX62" fmla="*/ 8256033 w 9517857"/>
              <a:gd name="connsiteY62" fmla="*/ 193713 h 918356"/>
              <a:gd name="connsiteX63" fmla="*/ 8614948 w 9517857"/>
              <a:gd name="connsiteY63" fmla="*/ 168247 h 918356"/>
              <a:gd name="connsiteX64" fmla="*/ 8715976 w 9517857"/>
              <a:gd name="connsiteY64" fmla="*/ 178374 h 918356"/>
              <a:gd name="connsiteX65" fmla="*/ 8778827 w 9517857"/>
              <a:gd name="connsiteY65" fmla="*/ 172936 h 918356"/>
              <a:gd name="connsiteX66" fmla="*/ 8855248 w 9517857"/>
              <a:gd name="connsiteY66" fmla="*/ 143149 h 918356"/>
              <a:gd name="connsiteX67" fmla="*/ 9010380 w 9517857"/>
              <a:gd name="connsiteY67" fmla="*/ 91891 h 918356"/>
              <a:gd name="connsiteX68" fmla="*/ 9110856 w 9517857"/>
              <a:gd name="connsiteY68" fmla="*/ 70997 h 918356"/>
              <a:gd name="connsiteX69" fmla="*/ 9268817 w 9517857"/>
              <a:gd name="connsiteY69" fmla="*/ 53082 h 918356"/>
              <a:gd name="connsiteX70" fmla="*/ 9316667 w 9517857"/>
              <a:gd name="connsiteY70" fmla="*/ 45047 h 918356"/>
              <a:gd name="connsiteX71" fmla="*/ 9428209 w 9517857"/>
              <a:gd name="connsiteY71" fmla="*/ 29923 h 918356"/>
              <a:gd name="connsiteX72" fmla="*/ 9488916 w 9517857"/>
              <a:gd name="connsiteY7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274069 w 9517857"/>
              <a:gd name="connsiteY28" fmla="*/ 451605 h 918356"/>
              <a:gd name="connsiteX29" fmla="*/ 3349632 w 9517857"/>
              <a:gd name="connsiteY29" fmla="*/ 432583 h 918356"/>
              <a:gd name="connsiteX30" fmla="*/ 3479593 w 9517857"/>
              <a:gd name="connsiteY30" fmla="*/ 390437 h 918356"/>
              <a:gd name="connsiteX31" fmla="*/ 3651428 w 9517857"/>
              <a:gd name="connsiteY31" fmla="*/ 361807 h 918356"/>
              <a:gd name="connsiteX32" fmla="*/ 3844133 w 9517857"/>
              <a:gd name="connsiteY32" fmla="*/ 360648 h 918356"/>
              <a:gd name="connsiteX33" fmla="*/ 3933803 w 9517857"/>
              <a:gd name="connsiteY33" fmla="*/ 357315 h 918356"/>
              <a:gd name="connsiteX34" fmla="*/ 4266740 w 9517857"/>
              <a:gd name="connsiteY34" fmla="*/ 361454 h 918356"/>
              <a:gd name="connsiteX35" fmla="*/ 4512664 w 9517857"/>
              <a:gd name="connsiteY35" fmla="*/ 319948 h 918356"/>
              <a:gd name="connsiteX36" fmla="*/ 4616423 w 9517857"/>
              <a:gd name="connsiteY36" fmla="*/ 290914 h 918356"/>
              <a:gd name="connsiteX37" fmla="*/ 4689163 w 9517857"/>
              <a:gd name="connsiteY37" fmla="*/ 272812 h 918356"/>
              <a:gd name="connsiteX38" fmla="*/ 4783273 w 9517857"/>
              <a:gd name="connsiteY38" fmla="*/ 248463 h 918356"/>
              <a:gd name="connsiteX39" fmla="*/ 4908371 w 9517857"/>
              <a:gd name="connsiteY39" fmla="*/ 243659 h 918356"/>
              <a:gd name="connsiteX40" fmla="*/ 4981173 w 9517857"/>
              <a:gd name="connsiteY40" fmla="*/ 247103 h 918356"/>
              <a:gd name="connsiteX41" fmla="*/ 5060397 w 9517857"/>
              <a:gd name="connsiteY41" fmla="*/ 263688 h 918356"/>
              <a:gd name="connsiteX42" fmla="*/ 5252996 w 9517857"/>
              <a:gd name="connsiteY42" fmla="*/ 270655 h 918356"/>
              <a:gd name="connsiteX43" fmla="*/ 5358056 w 9517857"/>
              <a:gd name="connsiteY43" fmla="*/ 247248 h 918356"/>
              <a:gd name="connsiteX44" fmla="*/ 5426496 w 9517857"/>
              <a:gd name="connsiteY44" fmla="*/ 235142 h 918356"/>
              <a:gd name="connsiteX45" fmla="*/ 5497161 w 9517857"/>
              <a:gd name="connsiteY45" fmla="*/ 228808 h 918356"/>
              <a:gd name="connsiteX46" fmla="*/ 5826043 w 9517857"/>
              <a:gd name="connsiteY46" fmla="*/ 148073 h 918356"/>
              <a:gd name="connsiteX47" fmla="*/ 6007627 w 9517857"/>
              <a:gd name="connsiteY47" fmla="*/ 147126 h 918356"/>
              <a:gd name="connsiteX48" fmla="*/ 6194152 w 9517857"/>
              <a:gd name="connsiteY48" fmla="*/ 151772 h 918356"/>
              <a:gd name="connsiteX49" fmla="*/ 6281379 w 9517857"/>
              <a:gd name="connsiteY49" fmla="*/ 181626 h 918356"/>
              <a:gd name="connsiteX50" fmla="*/ 6489033 w 9517857"/>
              <a:gd name="connsiteY50" fmla="*/ 167648 h 918356"/>
              <a:gd name="connsiteX51" fmla="*/ 6544700 w 9517857"/>
              <a:gd name="connsiteY51" fmla="*/ 167161 h 918356"/>
              <a:gd name="connsiteX52" fmla="*/ 6648353 w 9517857"/>
              <a:gd name="connsiteY52" fmla="*/ 172250 h 918356"/>
              <a:gd name="connsiteX53" fmla="*/ 6736227 w 9517857"/>
              <a:gd name="connsiteY53" fmla="*/ 173216 h 918356"/>
              <a:gd name="connsiteX54" fmla="*/ 6977218 w 9517857"/>
              <a:gd name="connsiteY54" fmla="*/ 184289 h 918356"/>
              <a:gd name="connsiteX55" fmla="*/ 7065221 w 9517857"/>
              <a:gd name="connsiteY55" fmla="*/ 227531 h 918356"/>
              <a:gd name="connsiteX56" fmla="*/ 7358195 w 9517857"/>
              <a:gd name="connsiteY56" fmla="*/ 251740 h 918356"/>
              <a:gd name="connsiteX57" fmla="*/ 7565449 w 9517857"/>
              <a:gd name="connsiteY57" fmla="*/ 258950 h 918356"/>
              <a:gd name="connsiteX58" fmla="*/ 7599285 w 9517857"/>
              <a:gd name="connsiteY58" fmla="*/ 266021 h 918356"/>
              <a:gd name="connsiteX59" fmla="*/ 7644411 w 9517857"/>
              <a:gd name="connsiteY59" fmla="*/ 258986 h 918356"/>
              <a:gd name="connsiteX60" fmla="*/ 7965805 w 9517857"/>
              <a:gd name="connsiteY60" fmla="*/ 200355 h 918356"/>
              <a:gd name="connsiteX61" fmla="*/ 8147401 w 9517857"/>
              <a:gd name="connsiteY61" fmla="*/ 205617 h 918356"/>
              <a:gd name="connsiteX62" fmla="*/ 8256033 w 9517857"/>
              <a:gd name="connsiteY62" fmla="*/ 193713 h 918356"/>
              <a:gd name="connsiteX63" fmla="*/ 8614948 w 9517857"/>
              <a:gd name="connsiteY63" fmla="*/ 168247 h 918356"/>
              <a:gd name="connsiteX64" fmla="*/ 8715976 w 9517857"/>
              <a:gd name="connsiteY64" fmla="*/ 178374 h 918356"/>
              <a:gd name="connsiteX65" fmla="*/ 8778827 w 9517857"/>
              <a:gd name="connsiteY65" fmla="*/ 172936 h 918356"/>
              <a:gd name="connsiteX66" fmla="*/ 8855248 w 9517857"/>
              <a:gd name="connsiteY66" fmla="*/ 143149 h 918356"/>
              <a:gd name="connsiteX67" fmla="*/ 9010380 w 9517857"/>
              <a:gd name="connsiteY67" fmla="*/ 91891 h 918356"/>
              <a:gd name="connsiteX68" fmla="*/ 9110856 w 9517857"/>
              <a:gd name="connsiteY68" fmla="*/ 70997 h 918356"/>
              <a:gd name="connsiteX69" fmla="*/ 9268817 w 9517857"/>
              <a:gd name="connsiteY69" fmla="*/ 53082 h 918356"/>
              <a:gd name="connsiteX70" fmla="*/ 9316667 w 9517857"/>
              <a:gd name="connsiteY70" fmla="*/ 45047 h 918356"/>
              <a:gd name="connsiteX71" fmla="*/ 9428209 w 9517857"/>
              <a:gd name="connsiteY71" fmla="*/ 29923 h 918356"/>
              <a:gd name="connsiteX72" fmla="*/ 9488916 w 9517857"/>
              <a:gd name="connsiteY7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397459 w 9517857"/>
              <a:gd name="connsiteY18" fmla="*/ 691190 h 918356"/>
              <a:gd name="connsiteX19" fmla="*/ 1580688 w 9517857"/>
              <a:gd name="connsiteY19" fmla="*/ 693697 h 918356"/>
              <a:gd name="connsiteX20" fmla="*/ 2054652 w 9517857"/>
              <a:gd name="connsiteY20" fmla="*/ 656648 h 918356"/>
              <a:gd name="connsiteX21" fmla="*/ 2135144 w 9517857"/>
              <a:gd name="connsiteY21" fmla="*/ 636501 h 918356"/>
              <a:gd name="connsiteX22" fmla="*/ 2440292 w 9517857"/>
              <a:gd name="connsiteY22" fmla="*/ 593862 h 918356"/>
              <a:gd name="connsiteX23" fmla="*/ 2547829 w 9517857"/>
              <a:gd name="connsiteY23" fmla="*/ 566150 h 918356"/>
              <a:gd name="connsiteX24" fmla="*/ 2693698 w 9517857"/>
              <a:gd name="connsiteY24" fmla="*/ 560029 h 918356"/>
              <a:gd name="connsiteX25" fmla="*/ 2727306 w 9517857"/>
              <a:gd name="connsiteY25" fmla="*/ 550698 h 918356"/>
              <a:gd name="connsiteX26" fmla="*/ 3073635 w 9517857"/>
              <a:gd name="connsiteY26" fmla="*/ 491294 h 918356"/>
              <a:gd name="connsiteX27" fmla="*/ 3222071 w 9517857"/>
              <a:gd name="connsiteY27" fmla="*/ 470559 h 918356"/>
              <a:gd name="connsiteX28" fmla="*/ 3349632 w 9517857"/>
              <a:gd name="connsiteY28" fmla="*/ 432583 h 918356"/>
              <a:gd name="connsiteX29" fmla="*/ 3479593 w 9517857"/>
              <a:gd name="connsiteY29" fmla="*/ 390437 h 918356"/>
              <a:gd name="connsiteX30" fmla="*/ 3651428 w 9517857"/>
              <a:gd name="connsiteY30" fmla="*/ 361807 h 918356"/>
              <a:gd name="connsiteX31" fmla="*/ 3844133 w 9517857"/>
              <a:gd name="connsiteY31" fmla="*/ 360648 h 918356"/>
              <a:gd name="connsiteX32" fmla="*/ 3933803 w 9517857"/>
              <a:gd name="connsiteY32" fmla="*/ 357315 h 918356"/>
              <a:gd name="connsiteX33" fmla="*/ 4266740 w 9517857"/>
              <a:gd name="connsiteY33" fmla="*/ 361454 h 918356"/>
              <a:gd name="connsiteX34" fmla="*/ 4512664 w 9517857"/>
              <a:gd name="connsiteY34" fmla="*/ 319948 h 918356"/>
              <a:gd name="connsiteX35" fmla="*/ 4616423 w 9517857"/>
              <a:gd name="connsiteY35" fmla="*/ 290914 h 918356"/>
              <a:gd name="connsiteX36" fmla="*/ 4689163 w 9517857"/>
              <a:gd name="connsiteY36" fmla="*/ 272812 h 918356"/>
              <a:gd name="connsiteX37" fmla="*/ 4783273 w 9517857"/>
              <a:gd name="connsiteY37" fmla="*/ 248463 h 918356"/>
              <a:gd name="connsiteX38" fmla="*/ 4908371 w 9517857"/>
              <a:gd name="connsiteY38" fmla="*/ 243659 h 918356"/>
              <a:gd name="connsiteX39" fmla="*/ 4981173 w 9517857"/>
              <a:gd name="connsiteY39" fmla="*/ 247103 h 918356"/>
              <a:gd name="connsiteX40" fmla="*/ 5060397 w 9517857"/>
              <a:gd name="connsiteY40" fmla="*/ 263688 h 918356"/>
              <a:gd name="connsiteX41" fmla="*/ 5252996 w 9517857"/>
              <a:gd name="connsiteY41" fmla="*/ 270655 h 918356"/>
              <a:gd name="connsiteX42" fmla="*/ 5358056 w 9517857"/>
              <a:gd name="connsiteY42" fmla="*/ 247248 h 918356"/>
              <a:gd name="connsiteX43" fmla="*/ 5426496 w 9517857"/>
              <a:gd name="connsiteY43" fmla="*/ 235142 h 918356"/>
              <a:gd name="connsiteX44" fmla="*/ 5497161 w 9517857"/>
              <a:gd name="connsiteY44" fmla="*/ 228808 h 918356"/>
              <a:gd name="connsiteX45" fmla="*/ 5826043 w 9517857"/>
              <a:gd name="connsiteY45" fmla="*/ 148073 h 918356"/>
              <a:gd name="connsiteX46" fmla="*/ 6007627 w 9517857"/>
              <a:gd name="connsiteY46" fmla="*/ 147126 h 918356"/>
              <a:gd name="connsiteX47" fmla="*/ 6194152 w 9517857"/>
              <a:gd name="connsiteY47" fmla="*/ 151772 h 918356"/>
              <a:gd name="connsiteX48" fmla="*/ 6281379 w 9517857"/>
              <a:gd name="connsiteY48" fmla="*/ 181626 h 918356"/>
              <a:gd name="connsiteX49" fmla="*/ 6489033 w 9517857"/>
              <a:gd name="connsiteY49" fmla="*/ 167648 h 918356"/>
              <a:gd name="connsiteX50" fmla="*/ 6544700 w 9517857"/>
              <a:gd name="connsiteY50" fmla="*/ 167161 h 918356"/>
              <a:gd name="connsiteX51" fmla="*/ 6648353 w 9517857"/>
              <a:gd name="connsiteY51" fmla="*/ 172250 h 918356"/>
              <a:gd name="connsiteX52" fmla="*/ 6736227 w 9517857"/>
              <a:gd name="connsiteY52" fmla="*/ 173216 h 918356"/>
              <a:gd name="connsiteX53" fmla="*/ 6977218 w 9517857"/>
              <a:gd name="connsiteY53" fmla="*/ 184289 h 918356"/>
              <a:gd name="connsiteX54" fmla="*/ 7065221 w 9517857"/>
              <a:gd name="connsiteY54" fmla="*/ 227531 h 918356"/>
              <a:gd name="connsiteX55" fmla="*/ 7358195 w 9517857"/>
              <a:gd name="connsiteY55" fmla="*/ 251740 h 918356"/>
              <a:gd name="connsiteX56" fmla="*/ 7565449 w 9517857"/>
              <a:gd name="connsiteY56" fmla="*/ 258950 h 918356"/>
              <a:gd name="connsiteX57" fmla="*/ 7599285 w 9517857"/>
              <a:gd name="connsiteY57" fmla="*/ 266021 h 918356"/>
              <a:gd name="connsiteX58" fmla="*/ 7644411 w 9517857"/>
              <a:gd name="connsiteY58" fmla="*/ 258986 h 918356"/>
              <a:gd name="connsiteX59" fmla="*/ 7965805 w 9517857"/>
              <a:gd name="connsiteY59" fmla="*/ 200355 h 918356"/>
              <a:gd name="connsiteX60" fmla="*/ 8147401 w 9517857"/>
              <a:gd name="connsiteY60" fmla="*/ 205617 h 918356"/>
              <a:gd name="connsiteX61" fmla="*/ 8256033 w 9517857"/>
              <a:gd name="connsiteY61" fmla="*/ 193713 h 918356"/>
              <a:gd name="connsiteX62" fmla="*/ 8614948 w 9517857"/>
              <a:gd name="connsiteY62" fmla="*/ 168247 h 918356"/>
              <a:gd name="connsiteX63" fmla="*/ 8715976 w 9517857"/>
              <a:gd name="connsiteY63" fmla="*/ 178374 h 918356"/>
              <a:gd name="connsiteX64" fmla="*/ 8778827 w 9517857"/>
              <a:gd name="connsiteY64" fmla="*/ 172936 h 918356"/>
              <a:gd name="connsiteX65" fmla="*/ 8855248 w 9517857"/>
              <a:gd name="connsiteY65" fmla="*/ 143149 h 918356"/>
              <a:gd name="connsiteX66" fmla="*/ 9010380 w 9517857"/>
              <a:gd name="connsiteY66" fmla="*/ 91891 h 918356"/>
              <a:gd name="connsiteX67" fmla="*/ 9110856 w 9517857"/>
              <a:gd name="connsiteY67" fmla="*/ 70997 h 918356"/>
              <a:gd name="connsiteX68" fmla="*/ 9268817 w 9517857"/>
              <a:gd name="connsiteY68" fmla="*/ 53082 h 918356"/>
              <a:gd name="connsiteX69" fmla="*/ 9316667 w 9517857"/>
              <a:gd name="connsiteY69" fmla="*/ 45047 h 918356"/>
              <a:gd name="connsiteX70" fmla="*/ 9428209 w 9517857"/>
              <a:gd name="connsiteY70" fmla="*/ 29923 h 918356"/>
              <a:gd name="connsiteX71" fmla="*/ 9488916 w 9517857"/>
              <a:gd name="connsiteY71"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580688 w 9517857"/>
              <a:gd name="connsiteY18" fmla="*/ 693697 h 918356"/>
              <a:gd name="connsiteX19" fmla="*/ 2054652 w 9517857"/>
              <a:gd name="connsiteY19" fmla="*/ 656648 h 918356"/>
              <a:gd name="connsiteX20" fmla="*/ 2135144 w 9517857"/>
              <a:gd name="connsiteY20" fmla="*/ 636501 h 918356"/>
              <a:gd name="connsiteX21" fmla="*/ 2440292 w 9517857"/>
              <a:gd name="connsiteY21" fmla="*/ 593862 h 918356"/>
              <a:gd name="connsiteX22" fmla="*/ 2547829 w 9517857"/>
              <a:gd name="connsiteY22" fmla="*/ 566150 h 918356"/>
              <a:gd name="connsiteX23" fmla="*/ 2693698 w 9517857"/>
              <a:gd name="connsiteY23" fmla="*/ 560029 h 918356"/>
              <a:gd name="connsiteX24" fmla="*/ 2727306 w 9517857"/>
              <a:gd name="connsiteY24" fmla="*/ 550698 h 918356"/>
              <a:gd name="connsiteX25" fmla="*/ 3073635 w 9517857"/>
              <a:gd name="connsiteY25" fmla="*/ 491294 h 918356"/>
              <a:gd name="connsiteX26" fmla="*/ 3222071 w 9517857"/>
              <a:gd name="connsiteY26" fmla="*/ 470559 h 918356"/>
              <a:gd name="connsiteX27" fmla="*/ 3349632 w 9517857"/>
              <a:gd name="connsiteY27" fmla="*/ 432583 h 918356"/>
              <a:gd name="connsiteX28" fmla="*/ 3479593 w 9517857"/>
              <a:gd name="connsiteY28" fmla="*/ 390437 h 918356"/>
              <a:gd name="connsiteX29" fmla="*/ 3651428 w 9517857"/>
              <a:gd name="connsiteY29" fmla="*/ 361807 h 918356"/>
              <a:gd name="connsiteX30" fmla="*/ 3844133 w 9517857"/>
              <a:gd name="connsiteY30" fmla="*/ 360648 h 918356"/>
              <a:gd name="connsiteX31" fmla="*/ 3933803 w 9517857"/>
              <a:gd name="connsiteY31" fmla="*/ 357315 h 918356"/>
              <a:gd name="connsiteX32" fmla="*/ 4266740 w 9517857"/>
              <a:gd name="connsiteY32" fmla="*/ 361454 h 918356"/>
              <a:gd name="connsiteX33" fmla="*/ 4512664 w 9517857"/>
              <a:gd name="connsiteY33" fmla="*/ 319948 h 918356"/>
              <a:gd name="connsiteX34" fmla="*/ 4616423 w 9517857"/>
              <a:gd name="connsiteY34" fmla="*/ 290914 h 918356"/>
              <a:gd name="connsiteX35" fmla="*/ 4689163 w 9517857"/>
              <a:gd name="connsiteY35" fmla="*/ 272812 h 918356"/>
              <a:gd name="connsiteX36" fmla="*/ 4783273 w 9517857"/>
              <a:gd name="connsiteY36" fmla="*/ 248463 h 918356"/>
              <a:gd name="connsiteX37" fmla="*/ 4908371 w 9517857"/>
              <a:gd name="connsiteY37" fmla="*/ 243659 h 918356"/>
              <a:gd name="connsiteX38" fmla="*/ 4981173 w 9517857"/>
              <a:gd name="connsiteY38" fmla="*/ 247103 h 918356"/>
              <a:gd name="connsiteX39" fmla="*/ 5060397 w 9517857"/>
              <a:gd name="connsiteY39" fmla="*/ 263688 h 918356"/>
              <a:gd name="connsiteX40" fmla="*/ 5252996 w 9517857"/>
              <a:gd name="connsiteY40" fmla="*/ 270655 h 918356"/>
              <a:gd name="connsiteX41" fmla="*/ 5358056 w 9517857"/>
              <a:gd name="connsiteY41" fmla="*/ 247248 h 918356"/>
              <a:gd name="connsiteX42" fmla="*/ 5426496 w 9517857"/>
              <a:gd name="connsiteY42" fmla="*/ 235142 h 918356"/>
              <a:gd name="connsiteX43" fmla="*/ 5497161 w 9517857"/>
              <a:gd name="connsiteY43" fmla="*/ 228808 h 918356"/>
              <a:gd name="connsiteX44" fmla="*/ 5826043 w 9517857"/>
              <a:gd name="connsiteY44" fmla="*/ 148073 h 918356"/>
              <a:gd name="connsiteX45" fmla="*/ 6007627 w 9517857"/>
              <a:gd name="connsiteY45" fmla="*/ 147126 h 918356"/>
              <a:gd name="connsiteX46" fmla="*/ 6194152 w 9517857"/>
              <a:gd name="connsiteY46" fmla="*/ 151772 h 918356"/>
              <a:gd name="connsiteX47" fmla="*/ 6281379 w 9517857"/>
              <a:gd name="connsiteY47" fmla="*/ 181626 h 918356"/>
              <a:gd name="connsiteX48" fmla="*/ 6489033 w 9517857"/>
              <a:gd name="connsiteY48" fmla="*/ 167648 h 918356"/>
              <a:gd name="connsiteX49" fmla="*/ 6544700 w 9517857"/>
              <a:gd name="connsiteY49" fmla="*/ 167161 h 918356"/>
              <a:gd name="connsiteX50" fmla="*/ 6648353 w 9517857"/>
              <a:gd name="connsiteY50" fmla="*/ 172250 h 918356"/>
              <a:gd name="connsiteX51" fmla="*/ 6736227 w 9517857"/>
              <a:gd name="connsiteY51" fmla="*/ 173216 h 918356"/>
              <a:gd name="connsiteX52" fmla="*/ 6977218 w 9517857"/>
              <a:gd name="connsiteY52" fmla="*/ 184289 h 918356"/>
              <a:gd name="connsiteX53" fmla="*/ 7065221 w 9517857"/>
              <a:gd name="connsiteY53" fmla="*/ 227531 h 918356"/>
              <a:gd name="connsiteX54" fmla="*/ 7358195 w 9517857"/>
              <a:gd name="connsiteY54" fmla="*/ 251740 h 918356"/>
              <a:gd name="connsiteX55" fmla="*/ 7565449 w 9517857"/>
              <a:gd name="connsiteY55" fmla="*/ 258950 h 918356"/>
              <a:gd name="connsiteX56" fmla="*/ 7599285 w 9517857"/>
              <a:gd name="connsiteY56" fmla="*/ 266021 h 918356"/>
              <a:gd name="connsiteX57" fmla="*/ 7644411 w 9517857"/>
              <a:gd name="connsiteY57" fmla="*/ 258986 h 918356"/>
              <a:gd name="connsiteX58" fmla="*/ 7965805 w 9517857"/>
              <a:gd name="connsiteY58" fmla="*/ 200355 h 918356"/>
              <a:gd name="connsiteX59" fmla="*/ 8147401 w 9517857"/>
              <a:gd name="connsiteY59" fmla="*/ 205617 h 918356"/>
              <a:gd name="connsiteX60" fmla="*/ 8256033 w 9517857"/>
              <a:gd name="connsiteY60" fmla="*/ 193713 h 918356"/>
              <a:gd name="connsiteX61" fmla="*/ 8614948 w 9517857"/>
              <a:gd name="connsiteY61" fmla="*/ 168247 h 918356"/>
              <a:gd name="connsiteX62" fmla="*/ 8715976 w 9517857"/>
              <a:gd name="connsiteY62" fmla="*/ 178374 h 918356"/>
              <a:gd name="connsiteX63" fmla="*/ 8778827 w 9517857"/>
              <a:gd name="connsiteY63" fmla="*/ 172936 h 918356"/>
              <a:gd name="connsiteX64" fmla="*/ 8855248 w 9517857"/>
              <a:gd name="connsiteY64" fmla="*/ 143149 h 918356"/>
              <a:gd name="connsiteX65" fmla="*/ 9010380 w 9517857"/>
              <a:gd name="connsiteY65" fmla="*/ 91891 h 918356"/>
              <a:gd name="connsiteX66" fmla="*/ 9110856 w 9517857"/>
              <a:gd name="connsiteY66" fmla="*/ 70997 h 918356"/>
              <a:gd name="connsiteX67" fmla="*/ 9268817 w 9517857"/>
              <a:gd name="connsiteY67" fmla="*/ 53082 h 918356"/>
              <a:gd name="connsiteX68" fmla="*/ 9316667 w 9517857"/>
              <a:gd name="connsiteY68" fmla="*/ 45047 h 918356"/>
              <a:gd name="connsiteX69" fmla="*/ 9428209 w 9517857"/>
              <a:gd name="connsiteY69" fmla="*/ 29923 h 918356"/>
              <a:gd name="connsiteX70" fmla="*/ 9488916 w 9517857"/>
              <a:gd name="connsiteY7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023734 w 9517857"/>
              <a:gd name="connsiteY15" fmla="*/ 718571 h 918356"/>
              <a:gd name="connsiteX16" fmla="*/ 1142754 w 9517857"/>
              <a:gd name="connsiteY16" fmla="*/ 725374 h 918356"/>
              <a:gd name="connsiteX17" fmla="*/ 1218120 w 9517857"/>
              <a:gd name="connsiteY17" fmla="*/ 713280 h 918356"/>
              <a:gd name="connsiteX18" fmla="*/ 1580688 w 9517857"/>
              <a:gd name="connsiteY18" fmla="*/ 693697 h 918356"/>
              <a:gd name="connsiteX19" fmla="*/ 2054652 w 9517857"/>
              <a:gd name="connsiteY19" fmla="*/ 656648 h 918356"/>
              <a:gd name="connsiteX20" fmla="*/ 2135144 w 9517857"/>
              <a:gd name="connsiteY20" fmla="*/ 636501 h 918356"/>
              <a:gd name="connsiteX21" fmla="*/ 2440292 w 9517857"/>
              <a:gd name="connsiteY21" fmla="*/ 593862 h 918356"/>
              <a:gd name="connsiteX22" fmla="*/ 2547829 w 9517857"/>
              <a:gd name="connsiteY22" fmla="*/ 566150 h 918356"/>
              <a:gd name="connsiteX23" fmla="*/ 2693698 w 9517857"/>
              <a:gd name="connsiteY23" fmla="*/ 560029 h 918356"/>
              <a:gd name="connsiteX24" fmla="*/ 2727306 w 9517857"/>
              <a:gd name="connsiteY24" fmla="*/ 550698 h 918356"/>
              <a:gd name="connsiteX25" fmla="*/ 3073635 w 9517857"/>
              <a:gd name="connsiteY25" fmla="*/ 491294 h 918356"/>
              <a:gd name="connsiteX26" fmla="*/ 3222071 w 9517857"/>
              <a:gd name="connsiteY26" fmla="*/ 470559 h 918356"/>
              <a:gd name="connsiteX27" fmla="*/ 3349632 w 9517857"/>
              <a:gd name="connsiteY27" fmla="*/ 432583 h 918356"/>
              <a:gd name="connsiteX28" fmla="*/ 3479593 w 9517857"/>
              <a:gd name="connsiteY28" fmla="*/ 390437 h 918356"/>
              <a:gd name="connsiteX29" fmla="*/ 3651428 w 9517857"/>
              <a:gd name="connsiteY29" fmla="*/ 361807 h 918356"/>
              <a:gd name="connsiteX30" fmla="*/ 3844133 w 9517857"/>
              <a:gd name="connsiteY30" fmla="*/ 360648 h 918356"/>
              <a:gd name="connsiteX31" fmla="*/ 3933803 w 9517857"/>
              <a:gd name="connsiteY31" fmla="*/ 357315 h 918356"/>
              <a:gd name="connsiteX32" fmla="*/ 4266740 w 9517857"/>
              <a:gd name="connsiteY32" fmla="*/ 361454 h 918356"/>
              <a:gd name="connsiteX33" fmla="*/ 4512664 w 9517857"/>
              <a:gd name="connsiteY33" fmla="*/ 319948 h 918356"/>
              <a:gd name="connsiteX34" fmla="*/ 4616423 w 9517857"/>
              <a:gd name="connsiteY34" fmla="*/ 290914 h 918356"/>
              <a:gd name="connsiteX35" fmla="*/ 4689163 w 9517857"/>
              <a:gd name="connsiteY35" fmla="*/ 272812 h 918356"/>
              <a:gd name="connsiteX36" fmla="*/ 4783273 w 9517857"/>
              <a:gd name="connsiteY36" fmla="*/ 248463 h 918356"/>
              <a:gd name="connsiteX37" fmla="*/ 4908371 w 9517857"/>
              <a:gd name="connsiteY37" fmla="*/ 243659 h 918356"/>
              <a:gd name="connsiteX38" fmla="*/ 4981173 w 9517857"/>
              <a:gd name="connsiteY38" fmla="*/ 247103 h 918356"/>
              <a:gd name="connsiteX39" fmla="*/ 5060397 w 9517857"/>
              <a:gd name="connsiteY39" fmla="*/ 263688 h 918356"/>
              <a:gd name="connsiteX40" fmla="*/ 5252996 w 9517857"/>
              <a:gd name="connsiteY40" fmla="*/ 270655 h 918356"/>
              <a:gd name="connsiteX41" fmla="*/ 5358056 w 9517857"/>
              <a:gd name="connsiteY41" fmla="*/ 247248 h 918356"/>
              <a:gd name="connsiteX42" fmla="*/ 5426496 w 9517857"/>
              <a:gd name="connsiteY42" fmla="*/ 235142 h 918356"/>
              <a:gd name="connsiteX43" fmla="*/ 5497161 w 9517857"/>
              <a:gd name="connsiteY43" fmla="*/ 228808 h 918356"/>
              <a:gd name="connsiteX44" fmla="*/ 5826043 w 9517857"/>
              <a:gd name="connsiteY44" fmla="*/ 148073 h 918356"/>
              <a:gd name="connsiteX45" fmla="*/ 6007627 w 9517857"/>
              <a:gd name="connsiteY45" fmla="*/ 147126 h 918356"/>
              <a:gd name="connsiteX46" fmla="*/ 6194152 w 9517857"/>
              <a:gd name="connsiteY46" fmla="*/ 151772 h 918356"/>
              <a:gd name="connsiteX47" fmla="*/ 6281379 w 9517857"/>
              <a:gd name="connsiteY47" fmla="*/ 181626 h 918356"/>
              <a:gd name="connsiteX48" fmla="*/ 6489033 w 9517857"/>
              <a:gd name="connsiteY48" fmla="*/ 167648 h 918356"/>
              <a:gd name="connsiteX49" fmla="*/ 6544700 w 9517857"/>
              <a:gd name="connsiteY49" fmla="*/ 167161 h 918356"/>
              <a:gd name="connsiteX50" fmla="*/ 6648353 w 9517857"/>
              <a:gd name="connsiteY50" fmla="*/ 172250 h 918356"/>
              <a:gd name="connsiteX51" fmla="*/ 6736227 w 9517857"/>
              <a:gd name="connsiteY51" fmla="*/ 173216 h 918356"/>
              <a:gd name="connsiteX52" fmla="*/ 6977218 w 9517857"/>
              <a:gd name="connsiteY52" fmla="*/ 184289 h 918356"/>
              <a:gd name="connsiteX53" fmla="*/ 7065221 w 9517857"/>
              <a:gd name="connsiteY53" fmla="*/ 227531 h 918356"/>
              <a:gd name="connsiteX54" fmla="*/ 7358195 w 9517857"/>
              <a:gd name="connsiteY54" fmla="*/ 251740 h 918356"/>
              <a:gd name="connsiteX55" fmla="*/ 7565449 w 9517857"/>
              <a:gd name="connsiteY55" fmla="*/ 258950 h 918356"/>
              <a:gd name="connsiteX56" fmla="*/ 7599285 w 9517857"/>
              <a:gd name="connsiteY56" fmla="*/ 266021 h 918356"/>
              <a:gd name="connsiteX57" fmla="*/ 7644411 w 9517857"/>
              <a:gd name="connsiteY57" fmla="*/ 258986 h 918356"/>
              <a:gd name="connsiteX58" fmla="*/ 7965805 w 9517857"/>
              <a:gd name="connsiteY58" fmla="*/ 200355 h 918356"/>
              <a:gd name="connsiteX59" fmla="*/ 8147401 w 9517857"/>
              <a:gd name="connsiteY59" fmla="*/ 205617 h 918356"/>
              <a:gd name="connsiteX60" fmla="*/ 8256033 w 9517857"/>
              <a:gd name="connsiteY60" fmla="*/ 193713 h 918356"/>
              <a:gd name="connsiteX61" fmla="*/ 8614948 w 9517857"/>
              <a:gd name="connsiteY61" fmla="*/ 168247 h 918356"/>
              <a:gd name="connsiteX62" fmla="*/ 8715976 w 9517857"/>
              <a:gd name="connsiteY62" fmla="*/ 178374 h 918356"/>
              <a:gd name="connsiteX63" fmla="*/ 8778827 w 9517857"/>
              <a:gd name="connsiteY63" fmla="*/ 172936 h 918356"/>
              <a:gd name="connsiteX64" fmla="*/ 8855248 w 9517857"/>
              <a:gd name="connsiteY64" fmla="*/ 143149 h 918356"/>
              <a:gd name="connsiteX65" fmla="*/ 9010380 w 9517857"/>
              <a:gd name="connsiteY65" fmla="*/ 91891 h 918356"/>
              <a:gd name="connsiteX66" fmla="*/ 9110856 w 9517857"/>
              <a:gd name="connsiteY66" fmla="*/ 70997 h 918356"/>
              <a:gd name="connsiteX67" fmla="*/ 9268817 w 9517857"/>
              <a:gd name="connsiteY67" fmla="*/ 53082 h 918356"/>
              <a:gd name="connsiteX68" fmla="*/ 9316667 w 9517857"/>
              <a:gd name="connsiteY68" fmla="*/ 45047 h 918356"/>
              <a:gd name="connsiteX69" fmla="*/ 9428209 w 9517857"/>
              <a:gd name="connsiteY69" fmla="*/ 29923 h 918356"/>
              <a:gd name="connsiteX70" fmla="*/ 9488916 w 9517857"/>
              <a:gd name="connsiteY70"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142754 w 9517857"/>
              <a:gd name="connsiteY15" fmla="*/ 725374 h 918356"/>
              <a:gd name="connsiteX16" fmla="*/ 1218120 w 9517857"/>
              <a:gd name="connsiteY16" fmla="*/ 713280 h 918356"/>
              <a:gd name="connsiteX17" fmla="*/ 1580688 w 9517857"/>
              <a:gd name="connsiteY17" fmla="*/ 693697 h 918356"/>
              <a:gd name="connsiteX18" fmla="*/ 2054652 w 9517857"/>
              <a:gd name="connsiteY18" fmla="*/ 656648 h 918356"/>
              <a:gd name="connsiteX19" fmla="*/ 2135144 w 9517857"/>
              <a:gd name="connsiteY19" fmla="*/ 636501 h 918356"/>
              <a:gd name="connsiteX20" fmla="*/ 2440292 w 9517857"/>
              <a:gd name="connsiteY20" fmla="*/ 593862 h 918356"/>
              <a:gd name="connsiteX21" fmla="*/ 2547829 w 9517857"/>
              <a:gd name="connsiteY21" fmla="*/ 566150 h 918356"/>
              <a:gd name="connsiteX22" fmla="*/ 2693698 w 9517857"/>
              <a:gd name="connsiteY22" fmla="*/ 560029 h 918356"/>
              <a:gd name="connsiteX23" fmla="*/ 2727306 w 9517857"/>
              <a:gd name="connsiteY23" fmla="*/ 550698 h 918356"/>
              <a:gd name="connsiteX24" fmla="*/ 3073635 w 9517857"/>
              <a:gd name="connsiteY24" fmla="*/ 491294 h 918356"/>
              <a:gd name="connsiteX25" fmla="*/ 3222071 w 9517857"/>
              <a:gd name="connsiteY25" fmla="*/ 470559 h 918356"/>
              <a:gd name="connsiteX26" fmla="*/ 3349632 w 9517857"/>
              <a:gd name="connsiteY26" fmla="*/ 432583 h 918356"/>
              <a:gd name="connsiteX27" fmla="*/ 3479593 w 9517857"/>
              <a:gd name="connsiteY27" fmla="*/ 390437 h 918356"/>
              <a:gd name="connsiteX28" fmla="*/ 3651428 w 9517857"/>
              <a:gd name="connsiteY28" fmla="*/ 361807 h 918356"/>
              <a:gd name="connsiteX29" fmla="*/ 3844133 w 9517857"/>
              <a:gd name="connsiteY29" fmla="*/ 360648 h 918356"/>
              <a:gd name="connsiteX30" fmla="*/ 3933803 w 9517857"/>
              <a:gd name="connsiteY30" fmla="*/ 357315 h 918356"/>
              <a:gd name="connsiteX31" fmla="*/ 4266740 w 9517857"/>
              <a:gd name="connsiteY31" fmla="*/ 361454 h 918356"/>
              <a:gd name="connsiteX32" fmla="*/ 4512664 w 9517857"/>
              <a:gd name="connsiteY32" fmla="*/ 319948 h 918356"/>
              <a:gd name="connsiteX33" fmla="*/ 4616423 w 9517857"/>
              <a:gd name="connsiteY33" fmla="*/ 290914 h 918356"/>
              <a:gd name="connsiteX34" fmla="*/ 4689163 w 9517857"/>
              <a:gd name="connsiteY34" fmla="*/ 272812 h 918356"/>
              <a:gd name="connsiteX35" fmla="*/ 4783273 w 9517857"/>
              <a:gd name="connsiteY35" fmla="*/ 248463 h 918356"/>
              <a:gd name="connsiteX36" fmla="*/ 4908371 w 9517857"/>
              <a:gd name="connsiteY36" fmla="*/ 243659 h 918356"/>
              <a:gd name="connsiteX37" fmla="*/ 4981173 w 9517857"/>
              <a:gd name="connsiteY37" fmla="*/ 247103 h 918356"/>
              <a:gd name="connsiteX38" fmla="*/ 5060397 w 9517857"/>
              <a:gd name="connsiteY38" fmla="*/ 263688 h 918356"/>
              <a:gd name="connsiteX39" fmla="*/ 5252996 w 9517857"/>
              <a:gd name="connsiteY39" fmla="*/ 270655 h 918356"/>
              <a:gd name="connsiteX40" fmla="*/ 5358056 w 9517857"/>
              <a:gd name="connsiteY40" fmla="*/ 247248 h 918356"/>
              <a:gd name="connsiteX41" fmla="*/ 5426496 w 9517857"/>
              <a:gd name="connsiteY41" fmla="*/ 235142 h 918356"/>
              <a:gd name="connsiteX42" fmla="*/ 5497161 w 9517857"/>
              <a:gd name="connsiteY42" fmla="*/ 228808 h 918356"/>
              <a:gd name="connsiteX43" fmla="*/ 5826043 w 9517857"/>
              <a:gd name="connsiteY43" fmla="*/ 148073 h 918356"/>
              <a:gd name="connsiteX44" fmla="*/ 6007627 w 9517857"/>
              <a:gd name="connsiteY44" fmla="*/ 147126 h 918356"/>
              <a:gd name="connsiteX45" fmla="*/ 6194152 w 9517857"/>
              <a:gd name="connsiteY45" fmla="*/ 151772 h 918356"/>
              <a:gd name="connsiteX46" fmla="*/ 6281379 w 9517857"/>
              <a:gd name="connsiteY46" fmla="*/ 181626 h 918356"/>
              <a:gd name="connsiteX47" fmla="*/ 6489033 w 9517857"/>
              <a:gd name="connsiteY47" fmla="*/ 167648 h 918356"/>
              <a:gd name="connsiteX48" fmla="*/ 6544700 w 9517857"/>
              <a:gd name="connsiteY48" fmla="*/ 167161 h 918356"/>
              <a:gd name="connsiteX49" fmla="*/ 6648353 w 9517857"/>
              <a:gd name="connsiteY49" fmla="*/ 172250 h 918356"/>
              <a:gd name="connsiteX50" fmla="*/ 6736227 w 9517857"/>
              <a:gd name="connsiteY50" fmla="*/ 173216 h 918356"/>
              <a:gd name="connsiteX51" fmla="*/ 6977218 w 9517857"/>
              <a:gd name="connsiteY51" fmla="*/ 184289 h 918356"/>
              <a:gd name="connsiteX52" fmla="*/ 7065221 w 9517857"/>
              <a:gd name="connsiteY52" fmla="*/ 227531 h 918356"/>
              <a:gd name="connsiteX53" fmla="*/ 7358195 w 9517857"/>
              <a:gd name="connsiteY53" fmla="*/ 251740 h 918356"/>
              <a:gd name="connsiteX54" fmla="*/ 7565449 w 9517857"/>
              <a:gd name="connsiteY54" fmla="*/ 258950 h 918356"/>
              <a:gd name="connsiteX55" fmla="*/ 7599285 w 9517857"/>
              <a:gd name="connsiteY55" fmla="*/ 266021 h 918356"/>
              <a:gd name="connsiteX56" fmla="*/ 7644411 w 9517857"/>
              <a:gd name="connsiteY56" fmla="*/ 258986 h 918356"/>
              <a:gd name="connsiteX57" fmla="*/ 7965805 w 9517857"/>
              <a:gd name="connsiteY57" fmla="*/ 200355 h 918356"/>
              <a:gd name="connsiteX58" fmla="*/ 8147401 w 9517857"/>
              <a:gd name="connsiteY58" fmla="*/ 205617 h 918356"/>
              <a:gd name="connsiteX59" fmla="*/ 8256033 w 9517857"/>
              <a:gd name="connsiteY59" fmla="*/ 193713 h 918356"/>
              <a:gd name="connsiteX60" fmla="*/ 8614948 w 9517857"/>
              <a:gd name="connsiteY60" fmla="*/ 168247 h 918356"/>
              <a:gd name="connsiteX61" fmla="*/ 8715976 w 9517857"/>
              <a:gd name="connsiteY61" fmla="*/ 178374 h 918356"/>
              <a:gd name="connsiteX62" fmla="*/ 8778827 w 9517857"/>
              <a:gd name="connsiteY62" fmla="*/ 172936 h 918356"/>
              <a:gd name="connsiteX63" fmla="*/ 8855248 w 9517857"/>
              <a:gd name="connsiteY63" fmla="*/ 143149 h 918356"/>
              <a:gd name="connsiteX64" fmla="*/ 9010380 w 9517857"/>
              <a:gd name="connsiteY64" fmla="*/ 91891 h 918356"/>
              <a:gd name="connsiteX65" fmla="*/ 9110856 w 9517857"/>
              <a:gd name="connsiteY65" fmla="*/ 70997 h 918356"/>
              <a:gd name="connsiteX66" fmla="*/ 9268817 w 9517857"/>
              <a:gd name="connsiteY66" fmla="*/ 53082 h 918356"/>
              <a:gd name="connsiteX67" fmla="*/ 9316667 w 9517857"/>
              <a:gd name="connsiteY67" fmla="*/ 45047 h 918356"/>
              <a:gd name="connsiteX68" fmla="*/ 9428209 w 9517857"/>
              <a:gd name="connsiteY68" fmla="*/ 29923 h 918356"/>
              <a:gd name="connsiteX69" fmla="*/ 9488916 w 9517857"/>
              <a:gd name="connsiteY6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58674 w 9517857"/>
              <a:gd name="connsiteY6" fmla="*/ 890322 h 918356"/>
              <a:gd name="connsiteX7" fmla="*/ 275005 w 9517857"/>
              <a:gd name="connsiteY7" fmla="*/ 823579 h 918356"/>
              <a:gd name="connsiteX8" fmla="*/ 587824 w 9517857"/>
              <a:gd name="connsiteY8" fmla="*/ 798195 h 918356"/>
              <a:gd name="connsiteX9" fmla="*/ 752936 w 9517857"/>
              <a:gd name="connsiteY9" fmla="*/ 742843 h 918356"/>
              <a:gd name="connsiteX10" fmla="*/ 855732 w 9517857"/>
              <a:gd name="connsiteY10" fmla="*/ 731068 h 918356"/>
              <a:gd name="connsiteX11" fmla="*/ 901402 w 9517857"/>
              <a:gd name="connsiteY11" fmla="*/ 729045 h 918356"/>
              <a:gd name="connsiteX12" fmla="*/ 930946 w 9517857"/>
              <a:gd name="connsiteY12" fmla="*/ 734046 h 918356"/>
              <a:gd name="connsiteX13" fmla="*/ 986250 w 9517857"/>
              <a:gd name="connsiteY13" fmla="*/ 713530 h 918356"/>
              <a:gd name="connsiteX14" fmla="*/ 1013752 w 9517857"/>
              <a:gd name="connsiteY14" fmla="*/ 713361 h 918356"/>
              <a:gd name="connsiteX15" fmla="*/ 1142754 w 9517857"/>
              <a:gd name="connsiteY15" fmla="*/ 725374 h 918356"/>
              <a:gd name="connsiteX16" fmla="*/ 1218120 w 9517857"/>
              <a:gd name="connsiteY16" fmla="*/ 713280 h 918356"/>
              <a:gd name="connsiteX17" fmla="*/ 1580688 w 9517857"/>
              <a:gd name="connsiteY17" fmla="*/ 693697 h 918356"/>
              <a:gd name="connsiteX18" fmla="*/ 2054652 w 9517857"/>
              <a:gd name="connsiteY18" fmla="*/ 656648 h 918356"/>
              <a:gd name="connsiteX19" fmla="*/ 2135144 w 9517857"/>
              <a:gd name="connsiteY19" fmla="*/ 636501 h 918356"/>
              <a:gd name="connsiteX20" fmla="*/ 2440292 w 9517857"/>
              <a:gd name="connsiteY20" fmla="*/ 593862 h 918356"/>
              <a:gd name="connsiteX21" fmla="*/ 2547829 w 9517857"/>
              <a:gd name="connsiteY21" fmla="*/ 566150 h 918356"/>
              <a:gd name="connsiteX22" fmla="*/ 2693698 w 9517857"/>
              <a:gd name="connsiteY22" fmla="*/ 560029 h 918356"/>
              <a:gd name="connsiteX23" fmla="*/ 2727306 w 9517857"/>
              <a:gd name="connsiteY23" fmla="*/ 550698 h 918356"/>
              <a:gd name="connsiteX24" fmla="*/ 3073635 w 9517857"/>
              <a:gd name="connsiteY24" fmla="*/ 491294 h 918356"/>
              <a:gd name="connsiteX25" fmla="*/ 3222071 w 9517857"/>
              <a:gd name="connsiteY25" fmla="*/ 470559 h 918356"/>
              <a:gd name="connsiteX26" fmla="*/ 3349632 w 9517857"/>
              <a:gd name="connsiteY26" fmla="*/ 432583 h 918356"/>
              <a:gd name="connsiteX27" fmla="*/ 3479593 w 9517857"/>
              <a:gd name="connsiteY27" fmla="*/ 390437 h 918356"/>
              <a:gd name="connsiteX28" fmla="*/ 3651428 w 9517857"/>
              <a:gd name="connsiteY28" fmla="*/ 361807 h 918356"/>
              <a:gd name="connsiteX29" fmla="*/ 3844133 w 9517857"/>
              <a:gd name="connsiteY29" fmla="*/ 360648 h 918356"/>
              <a:gd name="connsiteX30" fmla="*/ 3933803 w 9517857"/>
              <a:gd name="connsiteY30" fmla="*/ 357315 h 918356"/>
              <a:gd name="connsiteX31" fmla="*/ 4266740 w 9517857"/>
              <a:gd name="connsiteY31" fmla="*/ 361454 h 918356"/>
              <a:gd name="connsiteX32" fmla="*/ 4512664 w 9517857"/>
              <a:gd name="connsiteY32" fmla="*/ 319948 h 918356"/>
              <a:gd name="connsiteX33" fmla="*/ 4616423 w 9517857"/>
              <a:gd name="connsiteY33" fmla="*/ 290914 h 918356"/>
              <a:gd name="connsiteX34" fmla="*/ 4689163 w 9517857"/>
              <a:gd name="connsiteY34" fmla="*/ 272812 h 918356"/>
              <a:gd name="connsiteX35" fmla="*/ 4783273 w 9517857"/>
              <a:gd name="connsiteY35" fmla="*/ 248463 h 918356"/>
              <a:gd name="connsiteX36" fmla="*/ 4908371 w 9517857"/>
              <a:gd name="connsiteY36" fmla="*/ 243659 h 918356"/>
              <a:gd name="connsiteX37" fmla="*/ 4981173 w 9517857"/>
              <a:gd name="connsiteY37" fmla="*/ 247103 h 918356"/>
              <a:gd name="connsiteX38" fmla="*/ 5060397 w 9517857"/>
              <a:gd name="connsiteY38" fmla="*/ 263688 h 918356"/>
              <a:gd name="connsiteX39" fmla="*/ 5252996 w 9517857"/>
              <a:gd name="connsiteY39" fmla="*/ 270655 h 918356"/>
              <a:gd name="connsiteX40" fmla="*/ 5358056 w 9517857"/>
              <a:gd name="connsiteY40" fmla="*/ 247248 h 918356"/>
              <a:gd name="connsiteX41" fmla="*/ 5426496 w 9517857"/>
              <a:gd name="connsiteY41" fmla="*/ 235142 h 918356"/>
              <a:gd name="connsiteX42" fmla="*/ 5497161 w 9517857"/>
              <a:gd name="connsiteY42" fmla="*/ 228808 h 918356"/>
              <a:gd name="connsiteX43" fmla="*/ 5826043 w 9517857"/>
              <a:gd name="connsiteY43" fmla="*/ 148073 h 918356"/>
              <a:gd name="connsiteX44" fmla="*/ 6007627 w 9517857"/>
              <a:gd name="connsiteY44" fmla="*/ 147126 h 918356"/>
              <a:gd name="connsiteX45" fmla="*/ 6194152 w 9517857"/>
              <a:gd name="connsiteY45" fmla="*/ 151772 h 918356"/>
              <a:gd name="connsiteX46" fmla="*/ 6281379 w 9517857"/>
              <a:gd name="connsiteY46" fmla="*/ 181626 h 918356"/>
              <a:gd name="connsiteX47" fmla="*/ 6489033 w 9517857"/>
              <a:gd name="connsiteY47" fmla="*/ 167648 h 918356"/>
              <a:gd name="connsiteX48" fmla="*/ 6544700 w 9517857"/>
              <a:gd name="connsiteY48" fmla="*/ 167161 h 918356"/>
              <a:gd name="connsiteX49" fmla="*/ 6648353 w 9517857"/>
              <a:gd name="connsiteY49" fmla="*/ 172250 h 918356"/>
              <a:gd name="connsiteX50" fmla="*/ 6736227 w 9517857"/>
              <a:gd name="connsiteY50" fmla="*/ 173216 h 918356"/>
              <a:gd name="connsiteX51" fmla="*/ 6977218 w 9517857"/>
              <a:gd name="connsiteY51" fmla="*/ 184289 h 918356"/>
              <a:gd name="connsiteX52" fmla="*/ 7065221 w 9517857"/>
              <a:gd name="connsiteY52" fmla="*/ 227531 h 918356"/>
              <a:gd name="connsiteX53" fmla="*/ 7358195 w 9517857"/>
              <a:gd name="connsiteY53" fmla="*/ 251740 h 918356"/>
              <a:gd name="connsiteX54" fmla="*/ 7565449 w 9517857"/>
              <a:gd name="connsiteY54" fmla="*/ 258950 h 918356"/>
              <a:gd name="connsiteX55" fmla="*/ 7599285 w 9517857"/>
              <a:gd name="connsiteY55" fmla="*/ 266021 h 918356"/>
              <a:gd name="connsiteX56" fmla="*/ 7644411 w 9517857"/>
              <a:gd name="connsiteY56" fmla="*/ 258986 h 918356"/>
              <a:gd name="connsiteX57" fmla="*/ 7965805 w 9517857"/>
              <a:gd name="connsiteY57" fmla="*/ 200355 h 918356"/>
              <a:gd name="connsiteX58" fmla="*/ 8147401 w 9517857"/>
              <a:gd name="connsiteY58" fmla="*/ 205617 h 918356"/>
              <a:gd name="connsiteX59" fmla="*/ 8256033 w 9517857"/>
              <a:gd name="connsiteY59" fmla="*/ 193713 h 918356"/>
              <a:gd name="connsiteX60" fmla="*/ 8614948 w 9517857"/>
              <a:gd name="connsiteY60" fmla="*/ 168247 h 918356"/>
              <a:gd name="connsiteX61" fmla="*/ 8715976 w 9517857"/>
              <a:gd name="connsiteY61" fmla="*/ 178374 h 918356"/>
              <a:gd name="connsiteX62" fmla="*/ 8778827 w 9517857"/>
              <a:gd name="connsiteY62" fmla="*/ 172936 h 918356"/>
              <a:gd name="connsiteX63" fmla="*/ 8855248 w 9517857"/>
              <a:gd name="connsiteY63" fmla="*/ 143149 h 918356"/>
              <a:gd name="connsiteX64" fmla="*/ 9010380 w 9517857"/>
              <a:gd name="connsiteY64" fmla="*/ 91891 h 918356"/>
              <a:gd name="connsiteX65" fmla="*/ 9110856 w 9517857"/>
              <a:gd name="connsiteY65" fmla="*/ 70997 h 918356"/>
              <a:gd name="connsiteX66" fmla="*/ 9268817 w 9517857"/>
              <a:gd name="connsiteY66" fmla="*/ 53082 h 918356"/>
              <a:gd name="connsiteX67" fmla="*/ 9316667 w 9517857"/>
              <a:gd name="connsiteY67" fmla="*/ 45047 h 918356"/>
              <a:gd name="connsiteX68" fmla="*/ 9428209 w 9517857"/>
              <a:gd name="connsiteY68" fmla="*/ 29923 h 918356"/>
              <a:gd name="connsiteX69" fmla="*/ 9488916 w 9517857"/>
              <a:gd name="connsiteY69"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135144 w 9517857"/>
              <a:gd name="connsiteY18" fmla="*/ 636501 h 918356"/>
              <a:gd name="connsiteX19" fmla="*/ 2440292 w 9517857"/>
              <a:gd name="connsiteY19" fmla="*/ 593862 h 918356"/>
              <a:gd name="connsiteX20" fmla="*/ 2547829 w 9517857"/>
              <a:gd name="connsiteY20" fmla="*/ 566150 h 918356"/>
              <a:gd name="connsiteX21" fmla="*/ 2693698 w 9517857"/>
              <a:gd name="connsiteY21" fmla="*/ 560029 h 918356"/>
              <a:gd name="connsiteX22" fmla="*/ 2727306 w 9517857"/>
              <a:gd name="connsiteY22" fmla="*/ 550698 h 918356"/>
              <a:gd name="connsiteX23" fmla="*/ 3073635 w 9517857"/>
              <a:gd name="connsiteY23" fmla="*/ 491294 h 918356"/>
              <a:gd name="connsiteX24" fmla="*/ 3222071 w 9517857"/>
              <a:gd name="connsiteY24" fmla="*/ 470559 h 918356"/>
              <a:gd name="connsiteX25" fmla="*/ 3349632 w 9517857"/>
              <a:gd name="connsiteY25" fmla="*/ 432583 h 918356"/>
              <a:gd name="connsiteX26" fmla="*/ 3479593 w 9517857"/>
              <a:gd name="connsiteY26" fmla="*/ 390437 h 918356"/>
              <a:gd name="connsiteX27" fmla="*/ 3651428 w 9517857"/>
              <a:gd name="connsiteY27" fmla="*/ 361807 h 918356"/>
              <a:gd name="connsiteX28" fmla="*/ 3844133 w 9517857"/>
              <a:gd name="connsiteY28" fmla="*/ 360648 h 918356"/>
              <a:gd name="connsiteX29" fmla="*/ 3933803 w 9517857"/>
              <a:gd name="connsiteY29" fmla="*/ 357315 h 918356"/>
              <a:gd name="connsiteX30" fmla="*/ 4266740 w 9517857"/>
              <a:gd name="connsiteY30" fmla="*/ 361454 h 918356"/>
              <a:gd name="connsiteX31" fmla="*/ 4512664 w 9517857"/>
              <a:gd name="connsiteY31" fmla="*/ 319948 h 918356"/>
              <a:gd name="connsiteX32" fmla="*/ 4616423 w 9517857"/>
              <a:gd name="connsiteY32" fmla="*/ 290914 h 918356"/>
              <a:gd name="connsiteX33" fmla="*/ 4689163 w 9517857"/>
              <a:gd name="connsiteY33" fmla="*/ 272812 h 918356"/>
              <a:gd name="connsiteX34" fmla="*/ 4783273 w 9517857"/>
              <a:gd name="connsiteY34" fmla="*/ 248463 h 918356"/>
              <a:gd name="connsiteX35" fmla="*/ 4908371 w 9517857"/>
              <a:gd name="connsiteY35" fmla="*/ 243659 h 918356"/>
              <a:gd name="connsiteX36" fmla="*/ 4981173 w 9517857"/>
              <a:gd name="connsiteY36" fmla="*/ 247103 h 918356"/>
              <a:gd name="connsiteX37" fmla="*/ 5060397 w 9517857"/>
              <a:gd name="connsiteY37" fmla="*/ 263688 h 918356"/>
              <a:gd name="connsiteX38" fmla="*/ 5252996 w 9517857"/>
              <a:gd name="connsiteY38" fmla="*/ 270655 h 918356"/>
              <a:gd name="connsiteX39" fmla="*/ 5358056 w 9517857"/>
              <a:gd name="connsiteY39" fmla="*/ 247248 h 918356"/>
              <a:gd name="connsiteX40" fmla="*/ 5426496 w 9517857"/>
              <a:gd name="connsiteY40" fmla="*/ 235142 h 918356"/>
              <a:gd name="connsiteX41" fmla="*/ 5497161 w 9517857"/>
              <a:gd name="connsiteY41" fmla="*/ 228808 h 918356"/>
              <a:gd name="connsiteX42" fmla="*/ 5826043 w 9517857"/>
              <a:gd name="connsiteY42" fmla="*/ 148073 h 918356"/>
              <a:gd name="connsiteX43" fmla="*/ 6007627 w 9517857"/>
              <a:gd name="connsiteY43" fmla="*/ 147126 h 918356"/>
              <a:gd name="connsiteX44" fmla="*/ 6194152 w 9517857"/>
              <a:gd name="connsiteY44" fmla="*/ 151772 h 918356"/>
              <a:gd name="connsiteX45" fmla="*/ 6281379 w 9517857"/>
              <a:gd name="connsiteY45" fmla="*/ 181626 h 918356"/>
              <a:gd name="connsiteX46" fmla="*/ 6489033 w 9517857"/>
              <a:gd name="connsiteY46" fmla="*/ 167648 h 918356"/>
              <a:gd name="connsiteX47" fmla="*/ 6544700 w 9517857"/>
              <a:gd name="connsiteY47" fmla="*/ 167161 h 918356"/>
              <a:gd name="connsiteX48" fmla="*/ 6648353 w 9517857"/>
              <a:gd name="connsiteY48" fmla="*/ 172250 h 918356"/>
              <a:gd name="connsiteX49" fmla="*/ 6736227 w 9517857"/>
              <a:gd name="connsiteY49" fmla="*/ 173216 h 918356"/>
              <a:gd name="connsiteX50" fmla="*/ 6977218 w 9517857"/>
              <a:gd name="connsiteY50" fmla="*/ 184289 h 918356"/>
              <a:gd name="connsiteX51" fmla="*/ 7065221 w 9517857"/>
              <a:gd name="connsiteY51" fmla="*/ 227531 h 918356"/>
              <a:gd name="connsiteX52" fmla="*/ 7358195 w 9517857"/>
              <a:gd name="connsiteY52" fmla="*/ 251740 h 918356"/>
              <a:gd name="connsiteX53" fmla="*/ 7565449 w 9517857"/>
              <a:gd name="connsiteY53" fmla="*/ 258950 h 918356"/>
              <a:gd name="connsiteX54" fmla="*/ 7599285 w 9517857"/>
              <a:gd name="connsiteY54" fmla="*/ 266021 h 918356"/>
              <a:gd name="connsiteX55" fmla="*/ 7644411 w 9517857"/>
              <a:gd name="connsiteY55" fmla="*/ 258986 h 918356"/>
              <a:gd name="connsiteX56" fmla="*/ 7965805 w 9517857"/>
              <a:gd name="connsiteY56" fmla="*/ 200355 h 918356"/>
              <a:gd name="connsiteX57" fmla="*/ 8147401 w 9517857"/>
              <a:gd name="connsiteY57" fmla="*/ 205617 h 918356"/>
              <a:gd name="connsiteX58" fmla="*/ 8256033 w 9517857"/>
              <a:gd name="connsiteY58" fmla="*/ 193713 h 918356"/>
              <a:gd name="connsiteX59" fmla="*/ 8614948 w 9517857"/>
              <a:gd name="connsiteY59" fmla="*/ 168247 h 918356"/>
              <a:gd name="connsiteX60" fmla="*/ 8715976 w 9517857"/>
              <a:gd name="connsiteY60" fmla="*/ 178374 h 918356"/>
              <a:gd name="connsiteX61" fmla="*/ 8778827 w 9517857"/>
              <a:gd name="connsiteY61" fmla="*/ 172936 h 918356"/>
              <a:gd name="connsiteX62" fmla="*/ 8855248 w 9517857"/>
              <a:gd name="connsiteY62" fmla="*/ 143149 h 918356"/>
              <a:gd name="connsiteX63" fmla="*/ 9010380 w 9517857"/>
              <a:gd name="connsiteY63" fmla="*/ 91891 h 918356"/>
              <a:gd name="connsiteX64" fmla="*/ 9110856 w 9517857"/>
              <a:gd name="connsiteY64" fmla="*/ 70997 h 918356"/>
              <a:gd name="connsiteX65" fmla="*/ 9268817 w 9517857"/>
              <a:gd name="connsiteY65" fmla="*/ 53082 h 918356"/>
              <a:gd name="connsiteX66" fmla="*/ 9316667 w 9517857"/>
              <a:gd name="connsiteY66" fmla="*/ 45047 h 918356"/>
              <a:gd name="connsiteX67" fmla="*/ 9428209 w 9517857"/>
              <a:gd name="connsiteY67" fmla="*/ 29923 h 918356"/>
              <a:gd name="connsiteX68" fmla="*/ 9488916 w 9517857"/>
              <a:gd name="connsiteY68"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4981173 w 9517857"/>
              <a:gd name="connsiteY35" fmla="*/ 247103 h 918356"/>
              <a:gd name="connsiteX36" fmla="*/ 5060397 w 9517857"/>
              <a:gd name="connsiteY36" fmla="*/ 263688 h 918356"/>
              <a:gd name="connsiteX37" fmla="*/ 5252996 w 9517857"/>
              <a:gd name="connsiteY37" fmla="*/ 270655 h 918356"/>
              <a:gd name="connsiteX38" fmla="*/ 5358056 w 9517857"/>
              <a:gd name="connsiteY38" fmla="*/ 247248 h 918356"/>
              <a:gd name="connsiteX39" fmla="*/ 5426496 w 9517857"/>
              <a:gd name="connsiteY39" fmla="*/ 235142 h 918356"/>
              <a:gd name="connsiteX40" fmla="*/ 5497161 w 9517857"/>
              <a:gd name="connsiteY40" fmla="*/ 228808 h 918356"/>
              <a:gd name="connsiteX41" fmla="*/ 5826043 w 9517857"/>
              <a:gd name="connsiteY41" fmla="*/ 148073 h 918356"/>
              <a:gd name="connsiteX42" fmla="*/ 6007627 w 9517857"/>
              <a:gd name="connsiteY42" fmla="*/ 147126 h 918356"/>
              <a:gd name="connsiteX43" fmla="*/ 6194152 w 9517857"/>
              <a:gd name="connsiteY43" fmla="*/ 151772 h 918356"/>
              <a:gd name="connsiteX44" fmla="*/ 6281379 w 9517857"/>
              <a:gd name="connsiteY44" fmla="*/ 181626 h 918356"/>
              <a:gd name="connsiteX45" fmla="*/ 6489033 w 9517857"/>
              <a:gd name="connsiteY45" fmla="*/ 167648 h 918356"/>
              <a:gd name="connsiteX46" fmla="*/ 6544700 w 9517857"/>
              <a:gd name="connsiteY46" fmla="*/ 167161 h 918356"/>
              <a:gd name="connsiteX47" fmla="*/ 6648353 w 9517857"/>
              <a:gd name="connsiteY47" fmla="*/ 172250 h 918356"/>
              <a:gd name="connsiteX48" fmla="*/ 6736227 w 9517857"/>
              <a:gd name="connsiteY48" fmla="*/ 173216 h 918356"/>
              <a:gd name="connsiteX49" fmla="*/ 6977218 w 9517857"/>
              <a:gd name="connsiteY49" fmla="*/ 184289 h 918356"/>
              <a:gd name="connsiteX50" fmla="*/ 7065221 w 9517857"/>
              <a:gd name="connsiteY50" fmla="*/ 227531 h 918356"/>
              <a:gd name="connsiteX51" fmla="*/ 7358195 w 9517857"/>
              <a:gd name="connsiteY51" fmla="*/ 251740 h 918356"/>
              <a:gd name="connsiteX52" fmla="*/ 7565449 w 9517857"/>
              <a:gd name="connsiteY52" fmla="*/ 258950 h 918356"/>
              <a:gd name="connsiteX53" fmla="*/ 7599285 w 9517857"/>
              <a:gd name="connsiteY53" fmla="*/ 266021 h 918356"/>
              <a:gd name="connsiteX54" fmla="*/ 7644411 w 9517857"/>
              <a:gd name="connsiteY54" fmla="*/ 258986 h 918356"/>
              <a:gd name="connsiteX55" fmla="*/ 7965805 w 9517857"/>
              <a:gd name="connsiteY55" fmla="*/ 200355 h 918356"/>
              <a:gd name="connsiteX56" fmla="*/ 8147401 w 9517857"/>
              <a:gd name="connsiteY56" fmla="*/ 205617 h 918356"/>
              <a:gd name="connsiteX57" fmla="*/ 8256033 w 9517857"/>
              <a:gd name="connsiteY57" fmla="*/ 193713 h 918356"/>
              <a:gd name="connsiteX58" fmla="*/ 8614948 w 9517857"/>
              <a:gd name="connsiteY58" fmla="*/ 168247 h 918356"/>
              <a:gd name="connsiteX59" fmla="*/ 8715976 w 9517857"/>
              <a:gd name="connsiteY59" fmla="*/ 178374 h 918356"/>
              <a:gd name="connsiteX60" fmla="*/ 8778827 w 9517857"/>
              <a:gd name="connsiteY60" fmla="*/ 172936 h 918356"/>
              <a:gd name="connsiteX61" fmla="*/ 8855248 w 9517857"/>
              <a:gd name="connsiteY61" fmla="*/ 143149 h 918356"/>
              <a:gd name="connsiteX62" fmla="*/ 9010380 w 9517857"/>
              <a:gd name="connsiteY62" fmla="*/ 91891 h 918356"/>
              <a:gd name="connsiteX63" fmla="*/ 9110856 w 9517857"/>
              <a:gd name="connsiteY63" fmla="*/ 70997 h 918356"/>
              <a:gd name="connsiteX64" fmla="*/ 9268817 w 9517857"/>
              <a:gd name="connsiteY64" fmla="*/ 53082 h 918356"/>
              <a:gd name="connsiteX65" fmla="*/ 9316667 w 9517857"/>
              <a:gd name="connsiteY65" fmla="*/ 45047 h 918356"/>
              <a:gd name="connsiteX66" fmla="*/ 9428209 w 9517857"/>
              <a:gd name="connsiteY66" fmla="*/ 29923 h 918356"/>
              <a:gd name="connsiteX67" fmla="*/ 9488916 w 9517857"/>
              <a:gd name="connsiteY67"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689163 w 9517857"/>
              <a:gd name="connsiteY32" fmla="*/ 272812 h 918356"/>
              <a:gd name="connsiteX33" fmla="*/ 4783273 w 9517857"/>
              <a:gd name="connsiteY33" fmla="*/ 248463 h 918356"/>
              <a:gd name="connsiteX34" fmla="*/ 4908371 w 9517857"/>
              <a:gd name="connsiteY34" fmla="*/ 243659 h 918356"/>
              <a:gd name="connsiteX35" fmla="*/ 5060397 w 9517857"/>
              <a:gd name="connsiteY35" fmla="*/ 263688 h 918356"/>
              <a:gd name="connsiteX36" fmla="*/ 5252996 w 9517857"/>
              <a:gd name="connsiteY36" fmla="*/ 270655 h 918356"/>
              <a:gd name="connsiteX37" fmla="*/ 5358056 w 9517857"/>
              <a:gd name="connsiteY37" fmla="*/ 247248 h 918356"/>
              <a:gd name="connsiteX38" fmla="*/ 5426496 w 9517857"/>
              <a:gd name="connsiteY38" fmla="*/ 235142 h 918356"/>
              <a:gd name="connsiteX39" fmla="*/ 5497161 w 9517857"/>
              <a:gd name="connsiteY39" fmla="*/ 228808 h 918356"/>
              <a:gd name="connsiteX40" fmla="*/ 5826043 w 9517857"/>
              <a:gd name="connsiteY40" fmla="*/ 148073 h 918356"/>
              <a:gd name="connsiteX41" fmla="*/ 6007627 w 9517857"/>
              <a:gd name="connsiteY41" fmla="*/ 147126 h 918356"/>
              <a:gd name="connsiteX42" fmla="*/ 6194152 w 9517857"/>
              <a:gd name="connsiteY42" fmla="*/ 151772 h 918356"/>
              <a:gd name="connsiteX43" fmla="*/ 6281379 w 9517857"/>
              <a:gd name="connsiteY43" fmla="*/ 181626 h 918356"/>
              <a:gd name="connsiteX44" fmla="*/ 6489033 w 9517857"/>
              <a:gd name="connsiteY44" fmla="*/ 167648 h 918356"/>
              <a:gd name="connsiteX45" fmla="*/ 6544700 w 9517857"/>
              <a:gd name="connsiteY45" fmla="*/ 167161 h 918356"/>
              <a:gd name="connsiteX46" fmla="*/ 6648353 w 9517857"/>
              <a:gd name="connsiteY46" fmla="*/ 172250 h 918356"/>
              <a:gd name="connsiteX47" fmla="*/ 6736227 w 9517857"/>
              <a:gd name="connsiteY47" fmla="*/ 173216 h 918356"/>
              <a:gd name="connsiteX48" fmla="*/ 6977218 w 9517857"/>
              <a:gd name="connsiteY48" fmla="*/ 184289 h 918356"/>
              <a:gd name="connsiteX49" fmla="*/ 7065221 w 9517857"/>
              <a:gd name="connsiteY49" fmla="*/ 227531 h 918356"/>
              <a:gd name="connsiteX50" fmla="*/ 7358195 w 9517857"/>
              <a:gd name="connsiteY50" fmla="*/ 251740 h 918356"/>
              <a:gd name="connsiteX51" fmla="*/ 7565449 w 9517857"/>
              <a:gd name="connsiteY51" fmla="*/ 258950 h 918356"/>
              <a:gd name="connsiteX52" fmla="*/ 7599285 w 9517857"/>
              <a:gd name="connsiteY52" fmla="*/ 266021 h 918356"/>
              <a:gd name="connsiteX53" fmla="*/ 7644411 w 9517857"/>
              <a:gd name="connsiteY53" fmla="*/ 258986 h 918356"/>
              <a:gd name="connsiteX54" fmla="*/ 7965805 w 9517857"/>
              <a:gd name="connsiteY54" fmla="*/ 200355 h 918356"/>
              <a:gd name="connsiteX55" fmla="*/ 8147401 w 9517857"/>
              <a:gd name="connsiteY55" fmla="*/ 205617 h 918356"/>
              <a:gd name="connsiteX56" fmla="*/ 8256033 w 9517857"/>
              <a:gd name="connsiteY56" fmla="*/ 193713 h 918356"/>
              <a:gd name="connsiteX57" fmla="*/ 8614948 w 9517857"/>
              <a:gd name="connsiteY57" fmla="*/ 168247 h 918356"/>
              <a:gd name="connsiteX58" fmla="*/ 8715976 w 9517857"/>
              <a:gd name="connsiteY58" fmla="*/ 178374 h 918356"/>
              <a:gd name="connsiteX59" fmla="*/ 8778827 w 9517857"/>
              <a:gd name="connsiteY59" fmla="*/ 172936 h 918356"/>
              <a:gd name="connsiteX60" fmla="*/ 8855248 w 9517857"/>
              <a:gd name="connsiteY60" fmla="*/ 143149 h 918356"/>
              <a:gd name="connsiteX61" fmla="*/ 9010380 w 9517857"/>
              <a:gd name="connsiteY61" fmla="*/ 91891 h 918356"/>
              <a:gd name="connsiteX62" fmla="*/ 9110856 w 9517857"/>
              <a:gd name="connsiteY62" fmla="*/ 70997 h 918356"/>
              <a:gd name="connsiteX63" fmla="*/ 9268817 w 9517857"/>
              <a:gd name="connsiteY63" fmla="*/ 53082 h 918356"/>
              <a:gd name="connsiteX64" fmla="*/ 9316667 w 9517857"/>
              <a:gd name="connsiteY64" fmla="*/ 45047 h 918356"/>
              <a:gd name="connsiteX65" fmla="*/ 9428209 w 9517857"/>
              <a:gd name="connsiteY65" fmla="*/ 29923 h 918356"/>
              <a:gd name="connsiteX66" fmla="*/ 9488916 w 9517857"/>
              <a:gd name="connsiteY66"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65449 w 9517857"/>
              <a:gd name="connsiteY50" fmla="*/ 258950 h 918356"/>
              <a:gd name="connsiteX51" fmla="*/ 7599285 w 9517857"/>
              <a:gd name="connsiteY51" fmla="*/ 266021 h 918356"/>
              <a:gd name="connsiteX52" fmla="*/ 7644411 w 9517857"/>
              <a:gd name="connsiteY52" fmla="*/ 258986 h 918356"/>
              <a:gd name="connsiteX53" fmla="*/ 7965805 w 9517857"/>
              <a:gd name="connsiteY53" fmla="*/ 200355 h 918356"/>
              <a:gd name="connsiteX54" fmla="*/ 8147401 w 9517857"/>
              <a:gd name="connsiteY54" fmla="*/ 205617 h 918356"/>
              <a:gd name="connsiteX55" fmla="*/ 8256033 w 9517857"/>
              <a:gd name="connsiteY55" fmla="*/ 193713 h 918356"/>
              <a:gd name="connsiteX56" fmla="*/ 8614948 w 9517857"/>
              <a:gd name="connsiteY56" fmla="*/ 168247 h 918356"/>
              <a:gd name="connsiteX57" fmla="*/ 8715976 w 9517857"/>
              <a:gd name="connsiteY57" fmla="*/ 178374 h 918356"/>
              <a:gd name="connsiteX58" fmla="*/ 8778827 w 9517857"/>
              <a:gd name="connsiteY58" fmla="*/ 172936 h 918356"/>
              <a:gd name="connsiteX59" fmla="*/ 8855248 w 9517857"/>
              <a:gd name="connsiteY59" fmla="*/ 143149 h 918356"/>
              <a:gd name="connsiteX60" fmla="*/ 9010380 w 9517857"/>
              <a:gd name="connsiteY60" fmla="*/ 91891 h 918356"/>
              <a:gd name="connsiteX61" fmla="*/ 9110856 w 9517857"/>
              <a:gd name="connsiteY61" fmla="*/ 70997 h 918356"/>
              <a:gd name="connsiteX62" fmla="*/ 9268817 w 9517857"/>
              <a:gd name="connsiteY62" fmla="*/ 53082 h 918356"/>
              <a:gd name="connsiteX63" fmla="*/ 9316667 w 9517857"/>
              <a:gd name="connsiteY63" fmla="*/ 45047 h 918356"/>
              <a:gd name="connsiteX64" fmla="*/ 9428209 w 9517857"/>
              <a:gd name="connsiteY64" fmla="*/ 29923 h 918356"/>
              <a:gd name="connsiteX65" fmla="*/ 9488916 w 9517857"/>
              <a:gd name="connsiteY65"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48353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633497 w 9517857"/>
              <a:gd name="connsiteY45" fmla="*/ 172250 h 918356"/>
              <a:gd name="connsiteX46" fmla="*/ 6736227 w 9517857"/>
              <a:gd name="connsiteY46" fmla="*/ 173216 h 918356"/>
              <a:gd name="connsiteX47" fmla="*/ 6977218 w 9517857"/>
              <a:gd name="connsiteY47" fmla="*/ 184289 h 918356"/>
              <a:gd name="connsiteX48" fmla="*/ 7065221 w 9517857"/>
              <a:gd name="connsiteY48" fmla="*/ 227531 h 918356"/>
              <a:gd name="connsiteX49" fmla="*/ 7358195 w 9517857"/>
              <a:gd name="connsiteY49" fmla="*/ 251740 h 918356"/>
              <a:gd name="connsiteX50" fmla="*/ 7599285 w 9517857"/>
              <a:gd name="connsiteY50" fmla="*/ 266021 h 918356"/>
              <a:gd name="connsiteX51" fmla="*/ 7644411 w 9517857"/>
              <a:gd name="connsiteY51" fmla="*/ 258986 h 918356"/>
              <a:gd name="connsiteX52" fmla="*/ 7965805 w 9517857"/>
              <a:gd name="connsiteY52" fmla="*/ 200355 h 918356"/>
              <a:gd name="connsiteX53" fmla="*/ 8147401 w 9517857"/>
              <a:gd name="connsiteY53" fmla="*/ 205617 h 918356"/>
              <a:gd name="connsiteX54" fmla="*/ 8256033 w 9517857"/>
              <a:gd name="connsiteY54" fmla="*/ 193713 h 918356"/>
              <a:gd name="connsiteX55" fmla="*/ 8614948 w 9517857"/>
              <a:gd name="connsiteY55" fmla="*/ 168247 h 918356"/>
              <a:gd name="connsiteX56" fmla="*/ 8715976 w 9517857"/>
              <a:gd name="connsiteY56" fmla="*/ 178374 h 918356"/>
              <a:gd name="connsiteX57" fmla="*/ 8778827 w 9517857"/>
              <a:gd name="connsiteY57" fmla="*/ 172936 h 918356"/>
              <a:gd name="connsiteX58" fmla="*/ 8855248 w 9517857"/>
              <a:gd name="connsiteY58" fmla="*/ 143149 h 918356"/>
              <a:gd name="connsiteX59" fmla="*/ 9010380 w 9517857"/>
              <a:gd name="connsiteY59" fmla="*/ 91891 h 918356"/>
              <a:gd name="connsiteX60" fmla="*/ 9110856 w 9517857"/>
              <a:gd name="connsiteY60" fmla="*/ 70997 h 918356"/>
              <a:gd name="connsiteX61" fmla="*/ 9268817 w 9517857"/>
              <a:gd name="connsiteY61" fmla="*/ 53082 h 918356"/>
              <a:gd name="connsiteX62" fmla="*/ 9316667 w 9517857"/>
              <a:gd name="connsiteY62" fmla="*/ 45047 h 918356"/>
              <a:gd name="connsiteX63" fmla="*/ 9428209 w 9517857"/>
              <a:gd name="connsiteY63" fmla="*/ 29923 h 918356"/>
              <a:gd name="connsiteX64" fmla="*/ 9488916 w 9517857"/>
              <a:gd name="connsiteY64"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736227 w 9517857"/>
              <a:gd name="connsiteY45" fmla="*/ 173216 h 918356"/>
              <a:gd name="connsiteX46" fmla="*/ 6977218 w 9517857"/>
              <a:gd name="connsiteY46" fmla="*/ 184289 h 918356"/>
              <a:gd name="connsiteX47" fmla="*/ 7065221 w 9517857"/>
              <a:gd name="connsiteY47" fmla="*/ 227531 h 918356"/>
              <a:gd name="connsiteX48" fmla="*/ 7358195 w 9517857"/>
              <a:gd name="connsiteY48" fmla="*/ 251740 h 918356"/>
              <a:gd name="connsiteX49" fmla="*/ 7599285 w 9517857"/>
              <a:gd name="connsiteY49" fmla="*/ 266021 h 918356"/>
              <a:gd name="connsiteX50" fmla="*/ 7644411 w 9517857"/>
              <a:gd name="connsiteY50" fmla="*/ 258986 h 918356"/>
              <a:gd name="connsiteX51" fmla="*/ 7965805 w 9517857"/>
              <a:gd name="connsiteY51" fmla="*/ 200355 h 918356"/>
              <a:gd name="connsiteX52" fmla="*/ 8147401 w 9517857"/>
              <a:gd name="connsiteY52" fmla="*/ 205617 h 918356"/>
              <a:gd name="connsiteX53" fmla="*/ 8256033 w 9517857"/>
              <a:gd name="connsiteY53" fmla="*/ 193713 h 918356"/>
              <a:gd name="connsiteX54" fmla="*/ 8614948 w 9517857"/>
              <a:gd name="connsiteY54" fmla="*/ 168247 h 918356"/>
              <a:gd name="connsiteX55" fmla="*/ 8715976 w 9517857"/>
              <a:gd name="connsiteY55" fmla="*/ 178374 h 918356"/>
              <a:gd name="connsiteX56" fmla="*/ 8778827 w 9517857"/>
              <a:gd name="connsiteY56" fmla="*/ 172936 h 918356"/>
              <a:gd name="connsiteX57" fmla="*/ 8855248 w 9517857"/>
              <a:gd name="connsiteY57" fmla="*/ 143149 h 918356"/>
              <a:gd name="connsiteX58" fmla="*/ 9010380 w 9517857"/>
              <a:gd name="connsiteY58" fmla="*/ 91891 h 918356"/>
              <a:gd name="connsiteX59" fmla="*/ 9110856 w 9517857"/>
              <a:gd name="connsiteY59" fmla="*/ 70997 h 918356"/>
              <a:gd name="connsiteX60" fmla="*/ 9268817 w 9517857"/>
              <a:gd name="connsiteY60" fmla="*/ 53082 h 918356"/>
              <a:gd name="connsiteX61" fmla="*/ 9316667 w 9517857"/>
              <a:gd name="connsiteY61" fmla="*/ 45047 h 918356"/>
              <a:gd name="connsiteX62" fmla="*/ 9428209 w 9517857"/>
              <a:gd name="connsiteY62" fmla="*/ 29923 h 918356"/>
              <a:gd name="connsiteX63" fmla="*/ 9488916 w 9517857"/>
              <a:gd name="connsiteY6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060397 w 9517857"/>
              <a:gd name="connsiteY34" fmla="*/ 263688 h 918356"/>
              <a:gd name="connsiteX35" fmla="*/ 5252996 w 9517857"/>
              <a:gd name="connsiteY35" fmla="*/ 270655 h 918356"/>
              <a:gd name="connsiteX36" fmla="*/ 5358056 w 9517857"/>
              <a:gd name="connsiteY36" fmla="*/ 247248 h 918356"/>
              <a:gd name="connsiteX37" fmla="*/ 5426496 w 9517857"/>
              <a:gd name="connsiteY37" fmla="*/ 235142 h 918356"/>
              <a:gd name="connsiteX38" fmla="*/ 5497161 w 9517857"/>
              <a:gd name="connsiteY38" fmla="*/ 228808 h 918356"/>
              <a:gd name="connsiteX39" fmla="*/ 5826043 w 9517857"/>
              <a:gd name="connsiteY39" fmla="*/ 148073 h 918356"/>
              <a:gd name="connsiteX40" fmla="*/ 6007627 w 9517857"/>
              <a:gd name="connsiteY40" fmla="*/ 147126 h 918356"/>
              <a:gd name="connsiteX41" fmla="*/ 6194152 w 9517857"/>
              <a:gd name="connsiteY41" fmla="*/ 151772 h 918356"/>
              <a:gd name="connsiteX42" fmla="*/ 6281379 w 9517857"/>
              <a:gd name="connsiteY42" fmla="*/ 181626 h 918356"/>
              <a:gd name="connsiteX43" fmla="*/ 6489033 w 9517857"/>
              <a:gd name="connsiteY43" fmla="*/ 167648 h 918356"/>
              <a:gd name="connsiteX44" fmla="*/ 6544700 w 9517857"/>
              <a:gd name="connsiteY44" fmla="*/ 167161 h 918356"/>
              <a:gd name="connsiteX45" fmla="*/ 6736227 w 9517857"/>
              <a:gd name="connsiteY45" fmla="*/ 173216 h 918356"/>
              <a:gd name="connsiteX46" fmla="*/ 6977218 w 9517857"/>
              <a:gd name="connsiteY46" fmla="*/ 184289 h 918356"/>
              <a:gd name="connsiteX47" fmla="*/ 7065221 w 9517857"/>
              <a:gd name="connsiteY47" fmla="*/ 227531 h 918356"/>
              <a:gd name="connsiteX48" fmla="*/ 7358195 w 9517857"/>
              <a:gd name="connsiteY48" fmla="*/ 251740 h 918356"/>
              <a:gd name="connsiteX49" fmla="*/ 7599285 w 9517857"/>
              <a:gd name="connsiteY49" fmla="*/ 266021 h 918356"/>
              <a:gd name="connsiteX50" fmla="*/ 7644411 w 9517857"/>
              <a:gd name="connsiteY50" fmla="*/ 258986 h 918356"/>
              <a:gd name="connsiteX51" fmla="*/ 7965805 w 9517857"/>
              <a:gd name="connsiteY51" fmla="*/ 200355 h 918356"/>
              <a:gd name="connsiteX52" fmla="*/ 8147401 w 9517857"/>
              <a:gd name="connsiteY52" fmla="*/ 205617 h 918356"/>
              <a:gd name="connsiteX53" fmla="*/ 8256033 w 9517857"/>
              <a:gd name="connsiteY53" fmla="*/ 193713 h 918356"/>
              <a:gd name="connsiteX54" fmla="*/ 8614948 w 9517857"/>
              <a:gd name="connsiteY54" fmla="*/ 168247 h 918356"/>
              <a:gd name="connsiteX55" fmla="*/ 8715976 w 9517857"/>
              <a:gd name="connsiteY55" fmla="*/ 178374 h 918356"/>
              <a:gd name="connsiteX56" fmla="*/ 8778827 w 9517857"/>
              <a:gd name="connsiteY56" fmla="*/ 172936 h 918356"/>
              <a:gd name="connsiteX57" fmla="*/ 8855248 w 9517857"/>
              <a:gd name="connsiteY57" fmla="*/ 143149 h 918356"/>
              <a:gd name="connsiteX58" fmla="*/ 9010380 w 9517857"/>
              <a:gd name="connsiteY58" fmla="*/ 91891 h 918356"/>
              <a:gd name="connsiteX59" fmla="*/ 9110856 w 9517857"/>
              <a:gd name="connsiteY59" fmla="*/ 70997 h 918356"/>
              <a:gd name="connsiteX60" fmla="*/ 9268817 w 9517857"/>
              <a:gd name="connsiteY60" fmla="*/ 53082 h 918356"/>
              <a:gd name="connsiteX61" fmla="*/ 9316667 w 9517857"/>
              <a:gd name="connsiteY61" fmla="*/ 45047 h 918356"/>
              <a:gd name="connsiteX62" fmla="*/ 9428209 w 9517857"/>
              <a:gd name="connsiteY62" fmla="*/ 29923 h 918356"/>
              <a:gd name="connsiteX63" fmla="*/ 9488916 w 9517857"/>
              <a:gd name="connsiteY63"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 name="connsiteX0" fmla="*/ 9488916 w 9517857"/>
              <a:gd name="connsiteY0" fmla="*/ 0 h 918356"/>
              <a:gd name="connsiteX1" fmla="*/ 9517857 w 9517857"/>
              <a:gd name="connsiteY1" fmla="*/ 12 h 918356"/>
              <a:gd name="connsiteX2" fmla="*/ 9517857 w 9517857"/>
              <a:gd name="connsiteY2" fmla="*/ 918356 h 918356"/>
              <a:gd name="connsiteX3" fmla="*/ 14604 w 9517857"/>
              <a:gd name="connsiteY3" fmla="*/ 918356 h 918356"/>
              <a:gd name="connsiteX4" fmla="*/ 12841 w 9517857"/>
              <a:gd name="connsiteY4" fmla="*/ 917763 h 918356"/>
              <a:gd name="connsiteX5" fmla="*/ 93 w 9517857"/>
              <a:gd name="connsiteY5" fmla="*/ 912471 h 918356"/>
              <a:gd name="connsiteX6" fmla="*/ 275005 w 9517857"/>
              <a:gd name="connsiteY6" fmla="*/ 823579 h 918356"/>
              <a:gd name="connsiteX7" fmla="*/ 587824 w 9517857"/>
              <a:gd name="connsiteY7" fmla="*/ 798195 h 918356"/>
              <a:gd name="connsiteX8" fmla="*/ 752936 w 9517857"/>
              <a:gd name="connsiteY8" fmla="*/ 742843 h 918356"/>
              <a:gd name="connsiteX9" fmla="*/ 855732 w 9517857"/>
              <a:gd name="connsiteY9" fmla="*/ 731068 h 918356"/>
              <a:gd name="connsiteX10" fmla="*/ 901402 w 9517857"/>
              <a:gd name="connsiteY10" fmla="*/ 729045 h 918356"/>
              <a:gd name="connsiteX11" fmla="*/ 930946 w 9517857"/>
              <a:gd name="connsiteY11" fmla="*/ 734046 h 918356"/>
              <a:gd name="connsiteX12" fmla="*/ 986250 w 9517857"/>
              <a:gd name="connsiteY12" fmla="*/ 713530 h 918356"/>
              <a:gd name="connsiteX13" fmla="*/ 1013752 w 9517857"/>
              <a:gd name="connsiteY13" fmla="*/ 713361 h 918356"/>
              <a:gd name="connsiteX14" fmla="*/ 1142754 w 9517857"/>
              <a:gd name="connsiteY14" fmla="*/ 725374 h 918356"/>
              <a:gd name="connsiteX15" fmla="*/ 1218120 w 9517857"/>
              <a:gd name="connsiteY15" fmla="*/ 713280 h 918356"/>
              <a:gd name="connsiteX16" fmla="*/ 1580688 w 9517857"/>
              <a:gd name="connsiteY16" fmla="*/ 693697 h 918356"/>
              <a:gd name="connsiteX17" fmla="*/ 2054652 w 9517857"/>
              <a:gd name="connsiteY17" fmla="*/ 656648 h 918356"/>
              <a:gd name="connsiteX18" fmla="*/ 2440292 w 9517857"/>
              <a:gd name="connsiteY18" fmla="*/ 593862 h 918356"/>
              <a:gd name="connsiteX19" fmla="*/ 2547829 w 9517857"/>
              <a:gd name="connsiteY19" fmla="*/ 566150 h 918356"/>
              <a:gd name="connsiteX20" fmla="*/ 2693698 w 9517857"/>
              <a:gd name="connsiteY20" fmla="*/ 560029 h 918356"/>
              <a:gd name="connsiteX21" fmla="*/ 2727306 w 9517857"/>
              <a:gd name="connsiteY21" fmla="*/ 550698 h 918356"/>
              <a:gd name="connsiteX22" fmla="*/ 3073635 w 9517857"/>
              <a:gd name="connsiteY22" fmla="*/ 491294 h 918356"/>
              <a:gd name="connsiteX23" fmla="*/ 3222071 w 9517857"/>
              <a:gd name="connsiteY23" fmla="*/ 470559 h 918356"/>
              <a:gd name="connsiteX24" fmla="*/ 3349632 w 9517857"/>
              <a:gd name="connsiteY24" fmla="*/ 432583 h 918356"/>
              <a:gd name="connsiteX25" fmla="*/ 3479593 w 9517857"/>
              <a:gd name="connsiteY25" fmla="*/ 390437 h 918356"/>
              <a:gd name="connsiteX26" fmla="*/ 3651428 w 9517857"/>
              <a:gd name="connsiteY26" fmla="*/ 361807 h 918356"/>
              <a:gd name="connsiteX27" fmla="*/ 3844133 w 9517857"/>
              <a:gd name="connsiteY27" fmla="*/ 360648 h 918356"/>
              <a:gd name="connsiteX28" fmla="*/ 3933803 w 9517857"/>
              <a:gd name="connsiteY28" fmla="*/ 357315 h 918356"/>
              <a:gd name="connsiteX29" fmla="*/ 4266740 w 9517857"/>
              <a:gd name="connsiteY29" fmla="*/ 361454 h 918356"/>
              <a:gd name="connsiteX30" fmla="*/ 4512664 w 9517857"/>
              <a:gd name="connsiteY30" fmla="*/ 319948 h 918356"/>
              <a:gd name="connsiteX31" fmla="*/ 4616423 w 9517857"/>
              <a:gd name="connsiteY31" fmla="*/ 290914 h 918356"/>
              <a:gd name="connsiteX32" fmla="*/ 4783273 w 9517857"/>
              <a:gd name="connsiteY32" fmla="*/ 248463 h 918356"/>
              <a:gd name="connsiteX33" fmla="*/ 4908371 w 9517857"/>
              <a:gd name="connsiteY33" fmla="*/ 243659 h 918356"/>
              <a:gd name="connsiteX34" fmla="*/ 5252996 w 9517857"/>
              <a:gd name="connsiteY34" fmla="*/ 270655 h 918356"/>
              <a:gd name="connsiteX35" fmla="*/ 5358056 w 9517857"/>
              <a:gd name="connsiteY35" fmla="*/ 247248 h 918356"/>
              <a:gd name="connsiteX36" fmla="*/ 5426496 w 9517857"/>
              <a:gd name="connsiteY36" fmla="*/ 235142 h 918356"/>
              <a:gd name="connsiteX37" fmla="*/ 5497161 w 9517857"/>
              <a:gd name="connsiteY37" fmla="*/ 228808 h 918356"/>
              <a:gd name="connsiteX38" fmla="*/ 5826043 w 9517857"/>
              <a:gd name="connsiteY38" fmla="*/ 148073 h 918356"/>
              <a:gd name="connsiteX39" fmla="*/ 6007627 w 9517857"/>
              <a:gd name="connsiteY39" fmla="*/ 147126 h 918356"/>
              <a:gd name="connsiteX40" fmla="*/ 6194152 w 9517857"/>
              <a:gd name="connsiteY40" fmla="*/ 151772 h 918356"/>
              <a:gd name="connsiteX41" fmla="*/ 6281379 w 9517857"/>
              <a:gd name="connsiteY41" fmla="*/ 181626 h 918356"/>
              <a:gd name="connsiteX42" fmla="*/ 6489033 w 9517857"/>
              <a:gd name="connsiteY42" fmla="*/ 167648 h 918356"/>
              <a:gd name="connsiteX43" fmla="*/ 6544700 w 9517857"/>
              <a:gd name="connsiteY43" fmla="*/ 167161 h 918356"/>
              <a:gd name="connsiteX44" fmla="*/ 6736227 w 9517857"/>
              <a:gd name="connsiteY44" fmla="*/ 173216 h 918356"/>
              <a:gd name="connsiteX45" fmla="*/ 6977218 w 9517857"/>
              <a:gd name="connsiteY45" fmla="*/ 184289 h 918356"/>
              <a:gd name="connsiteX46" fmla="*/ 7065221 w 9517857"/>
              <a:gd name="connsiteY46" fmla="*/ 227531 h 918356"/>
              <a:gd name="connsiteX47" fmla="*/ 7358195 w 9517857"/>
              <a:gd name="connsiteY47" fmla="*/ 251740 h 918356"/>
              <a:gd name="connsiteX48" fmla="*/ 7599285 w 9517857"/>
              <a:gd name="connsiteY48" fmla="*/ 266021 h 918356"/>
              <a:gd name="connsiteX49" fmla="*/ 7644411 w 9517857"/>
              <a:gd name="connsiteY49" fmla="*/ 258986 h 918356"/>
              <a:gd name="connsiteX50" fmla="*/ 7965805 w 9517857"/>
              <a:gd name="connsiteY50" fmla="*/ 200355 h 918356"/>
              <a:gd name="connsiteX51" fmla="*/ 8147401 w 9517857"/>
              <a:gd name="connsiteY51" fmla="*/ 205617 h 918356"/>
              <a:gd name="connsiteX52" fmla="*/ 8256033 w 9517857"/>
              <a:gd name="connsiteY52" fmla="*/ 193713 h 918356"/>
              <a:gd name="connsiteX53" fmla="*/ 8614948 w 9517857"/>
              <a:gd name="connsiteY53" fmla="*/ 168247 h 918356"/>
              <a:gd name="connsiteX54" fmla="*/ 8715976 w 9517857"/>
              <a:gd name="connsiteY54" fmla="*/ 178374 h 918356"/>
              <a:gd name="connsiteX55" fmla="*/ 8778827 w 9517857"/>
              <a:gd name="connsiteY55" fmla="*/ 172936 h 918356"/>
              <a:gd name="connsiteX56" fmla="*/ 8855248 w 9517857"/>
              <a:gd name="connsiteY56" fmla="*/ 143149 h 918356"/>
              <a:gd name="connsiteX57" fmla="*/ 9010380 w 9517857"/>
              <a:gd name="connsiteY57" fmla="*/ 91891 h 918356"/>
              <a:gd name="connsiteX58" fmla="*/ 9110856 w 9517857"/>
              <a:gd name="connsiteY58" fmla="*/ 70997 h 918356"/>
              <a:gd name="connsiteX59" fmla="*/ 9268817 w 9517857"/>
              <a:gd name="connsiteY59" fmla="*/ 53082 h 918356"/>
              <a:gd name="connsiteX60" fmla="*/ 9316667 w 9517857"/>
              <a:gd name="connsiteY60" fmla="*/ 45047 h 918356"/>
              <a:gd name="connsiteX61" fmla="*/ 9428209 w 9517857"/>
              <a:gd name="connsiteY61" fmla="*/ 29923 h 918356"/>
              <a:gd name="connsiteX62" fmla="*/ 9488916 w 9517857"/>
              <a:gd name="connsiteY62" fmla="*/ 0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17857" h="918356">
                <a:moveTo>
                  <a:pt x="9488916" y="0"/>
                </a:moveTo>
                <a:cubicBezTo>
                  <a:pt x="9488916" y="4"/>
                  <a:pt x="9517857" y="8"/>
                  <a:pt x="9517857" y="12"/>
                </a:cubicBezTo>
                <a:lnTo>
                  <a:pt x="9517857" y="918356"/>
                </a:lnTo>
                <a:lnTo>
                  <a:pt x="14604" y="918356"/>
                </a:lnTo>
                <a:lnTo>
                  <a:pt x="12841" y="917763"/>
                </a:lnTo>
                <a:cubicBezTo>
                  <a:pt x="4532" y="914864"/>
                  <a:pt x="-773" y="912807"/>
                  <a:pt x="93" y="912471"/>
                </a:cubicBezTo>
                <a:cubicBezTo>
                  <a:pt x="43787" y="896774"/>
                  <a:pt x="165164" y="876200"/>
                  <a:pt x="275005" y="823579"/>
                </a:cubicBezTo>
                <a:cubicBezTo>
                  <a:pt x="303983" y="822437"/>
                  <a:pt x="463362" y="797521"/>
                  <a:pt x="587824" y="798195"/>
                </a:cubicBezTo>
                <a:cubicBezTo>
                  <a:pt x="671820" y="782014"/>
                  <a:pt x="709249" y="756211"/>
                  <a:pt x="752936" y="742843"/>
                </a:cubicBezTo>
                <a:cubicBezTo>
                  <a:pt x="753143" y="742108"/>
                  <a:pt x="855524" y="731802"/>
                  <a:pt x="855732" y="731068"/>
                </a:cubicBezTo>
                <a:lnTo>
                  <a:pt x="901402" y="729045"/>
                </a:lnTo>
                <a:lnTo>
                  <a:pt x="930946" y="734046"/>
                </a:lnTo>
                <a:lnTo>
                  <a:pt x="986250" y="713530"/>
                </a:lnTo>
                <a:lnTo>
                  <a:pt x="1013752" y="713361"/>
                </a:lnTo>
                <a:lnTo>
                  <a:pt x="1142754" y="725374"/>
                </a:lnTo>
                <a:cubicBezTo>
                  <a:pt x="1161934" y="741488"/>
                  <a:pt x="1192998" y="730741"/>
                  <a:pt x="1218120" y="713280"/>
                </a:cubicBezTo>
                <a:cubicBezTo>
                  <a:pt x="1288137" y="728145"/>
                  <a:pt x="1441266" y="703136"/>
                  <a:pt x="1580688" y="693697"/>
                </a:cubicBezTo>
                <a:cubicBezTo>
                  <a:pt x="1690220" y="687940"/>
                  <a:pt x="1953329" y="686327"/>
                  <a:pt x="2054652" y="656648"/>
                </a:cubicBezTo>
                <a:cubicBezTo>
                  <a:pt x="2197919" y="640009"/>
                  <a:pt x="2242213" y="602231"/>
                  <a:pt x="2440292" y="593862"/>
                </a:cubicBezTo>
                <a:cubicBezTo>
                  <a:pt x="2498054" y="570795"/>
                  <a:pt x="2487814" y="582373"/>
                  <a:pt x="2547829" y="566150"/>
                </a:cubicBezTo>
                <a:cubicBezTo>
                  <a:pt x="2590063" y="560511"/>
                  <a:pt x="2663785" y="562604"/>
                  <a:pt x="2693698" y="560029"/>
                </a:cubicBezTo>
                <a:lnTo>
                  <a:pt x="2727306" y="550698"/>
                </a:lnTo>
                <a:cubicBezTo>
                  <a:pt x="2848692" y="554400"/>
                  <a:pt x="2958192" y="511095"/>
                  <a:pt x="3073635" y="491294"/>
                </a:cubicBezTo>
                <a:cubicBezTo>
                  <a:pt x="3106872" y="496624"/>
                  <a:pt x="3205785" y="487718"/>
                  <a:pt x="3222071" y="470559"/>
                </a:cubicBezTo>
                <a:cubicBezTo>
                  <a:pt x="3268071" y="460774"/>
                  <a:pt x="3306712" y="445937"/>
                  <a:pt x="3349632" y="432583"/>
                </a:cubicBezTo>
                <a:cubicBezTo>
                  <a:pt x="3395846" y="408723"/>
                  <a:pt x="3413121" y="424108"/>
                  <a:pt x="3479593" y="390437"/>
                </a:cubicBezTo>
                <a:cubicBezTo>
                  <a:pt x="3529028" y="395323"/>
                  <a:pt x="3558345" y="374635"/>
                  <a:pt x="3651428" y="361807"/>
                </a:cubicBezTo>
                <a:cubicBezTo>
                  <a:pt x="3712185" y="356842"/>
                  <a:pt x="3797071" y="361397"/>
                  <a:pt x="3844133" y="360648"/>
                </a:cubicBezTo>
                <a:cubicBezTo>
                  <a:pt x="3874763" y="358421"/>
                  <a:pt x="3894424" y="355381"/>
                  <a:pt x="3933803" y="357315"/>
                </a:cubicBezTo>
                <a:cubicBezTo>
                  <a:pt x="4070513" y="389944"/>
                  <a:pt x="4159924" y="363190"/>
                  <a:pt x="4266740" y="361454"/>
                </a:cubicBezTo>
                <a:cubicBezTo>
                  <a:pt x="4363217" y="355226"/>
                  <a:pt x="4418727" y="331705"/>
                  <a:pt x="4512664" y="319948"/>
                </a:cubicBezTo>
                <a:cubicBezTo>
                  <a:pt x="4570011" y="315138"/>
                  <a:pt x="4557768" y="315381"/>
                  <a:pt x="4616423" y="290914"/>
                </a:cubicBezTo>
                <a:cubicBezTo>
                  <a:pt x="4661524" y="279000"/>
                  <a:pt x="4734615" y="256339"/>
                  <a:pt x="4783273" y="248463"/>
                </a:cubicBezTo>
                <a:cubicBezTo>
                  <a:pt x="4821293" y="243604"/>
                  <a:pt x="4827846" y="257317"/>
                  <a:pt x="4908371" y="243659"/>
                </a:cubicBezTo>
                <a:cubicBezTo>
                  <a:pt x="4986658" y="247358"/>
                  <a:pt x="5178049" y="283488"/>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08968" y="179307"/>
                  <a:pt x="5723211" y="165860"/>
                  <a:pt x="5826043" y="148073"/>
                </a:cubicBezTo>
                <a:cubicBezTo>
                  <a:pt x="5943127" y="133166"/>
                  <a:pt x="5887129" y="193078"/>
                  <a:pt x="6007627" y="147126"/>
                </a:cubicBezTo>
                <a:cubicBezTo>
                  <a:pt x="6068978" y="147742"/>
                  <a:pt x="6148527" y="146022"/>
                  <a:pt x="6194152" y="151772"/>
                </a:cubicBezTo>
                <a:cubicBezTo>
                  <a:pt x="6222009" y="167972"/>
                  <a:pt x="6263706" y="156680"/>
                  <a:pt x="6281379" y="181626"/>
                </a:cubicBezTo>
                <a:cubicBezTo>
                  <a:pt x="6323773" y="183727"/>
                  <a:pt x="6445146" y="170059"/>
                  <a:pt x="6489033" y="167648"/>
                </a:cubicBezTo>
                <a:cubicBezTo>
                  <a:pt x="6545473" y="165758"/>
                  <a:pt x="6493438" y="156983"/>
                  <a:pt x="6544700" y="167161"/>
                </a:cubicBezTo>
                <a:cubicBezTo>
                  <a:pt x="6608542" y="169179"/>
                  <a:pt x="6633758" y="161125"/>
                  <a:pt x="6736227" y="173216"/>
                </a:cubicBezTo>
                <a:cubicBezTo>
                  <a:pt x="6813963" y="164284"/>
                  <a:pt x="6888143" y="181296"/>
                  <a:pt x="6977218" y="184289"/>
                </a:cubicBezTo>
                <a:cubicBezTo>
                  <a:pt x="7040424" y="188318"/>
                  <a:pt x="7001725" y="216289"/>
                  <a:pt x="7065221" y="227531"/>
                </a:cubicBezTo>
                <a:cubicBezTo>
                  <a:pt x="7128717" y="238773"/>
                  <a:pt x="7283197" y="241480"/>
                  <a:pt x="7358195" y="251740"/>
                </a:cubicBezTo>
                <a:cubicBezTo>
                  <a:pt x="7482863" y="251440"/>
                  <a:pt x="7483241" y="278242"/>
                  <a:pt x="7599285" y="266021"/>
                </a:cubicBezTo>
                <a:cubicBezTo>
                  <a:pt x="7611616" y="262940"/>
                  <a:pt x="7602325" y="281791"/>
                  <a:pt x="7644411" y="258986"/>
                </a:cubicBezTo>
                <a:cubicBezTo>
                  <a:pt x="7708470" y="261472"/>
                  <a:pt x="7881974" y="209250"/>
                  <a:pt x="7965805" y="200355"/>
                </a:cubicBezTo>
                <a:cubicBezTo>
                  <a:pt x="8039440" y="223688"/>
                  <a:pt x="8063651" y="191475"/>
                  <a:pt x="8147401" y="205617"/>
                </a:cubicBezTo>
                <a:cubicBezTo>
                  <a:pt x="8166453" y="196610"/>
                  <a:pt x="8225048" y="207099"/>
                  <a:pt x="8256033" y="193713"/>
                </a:cubicBezTo>
                <a:cubicBezTo>
                  <a:pt x="8333957" y="187485"/>
                  <a:pt x="8410522" y="174161"/>
                  <a:pt x="8614948" y="168247"/>
                </a:cubicBezTo>
                <a:cubicBezTo>
                  <a:pt x="8643157" y="173528"/>
                  <a:pt x="8664949" y="183631"/>
                  <a:pt x="8715976" y="178374"/>
                </a:cubicBezTo>
                <a:cubicBezTo>
                  <a:pt x="8737194" y="188216"/>
                  <a:pt x="8738009" y="189511"/>
                  <a:pt x="8778827" y="172936"/>
                </a:cubicBezTo>
                <a:cubicBezTo>
                  <a:pt x="8806309" y="165993"/>
                  <a:pt x="8813197" y="165802"/>
                  <a:pt x="8855248" y="143149"/>
                </a:cubicBezTo>
                <a:cubicBezTo>
                  <a:pt x="8915094" y="111285"/>
                  <a:pt x="8990027" y="124198"/>
                  <a:pt x="9010380" y="91891"/>
                </a:cubicBezTo>
                <a:cubicBezTo>
                  <a:pt x="9027103" y="89553"/>
                  <a:pt x="9092266" y="72386"/>
                  <a:pt x="9110856" y="70997"/>
                </a:cubicBezTo>
                <a:cubicBezTo>
                  <a:pt x="9153978" y="71359"/>
                  <a:pt x="9209809" y="53285"/>
                  <a:pt x="9268817" y="53082"/>
                </a:cubicBezTo>
                <a:cubicBezTo>
                  <a:pt x="9279136" y="58888"/>
                  <a:pt x="9292736" y="36520"/>
                  <a:pt x="9316667" y="45047"/>
                </a:cubicBezTo>
                <a:cubicBezTo>
                  <a:pt x="9352186" y="45862"/>
                  <a:pt x="9390008" y="39799"/>
                  <a:pt x="9428209" y="29923"/>
                </a:cubicBezTo>
                <a:lnTo>
                  <a:pt x="9488916" y="0"/>
                </a:lnTo>
                <a:close/>
              </a:path>
            </a:pathLst>
          </a:custGeom>
          <a:blipFill>
            <a:blip r:embed="rId3"/>
            <a:tile tx="0" ty="0" sx="70000" sy="7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49F5A1-D3B4-6EBA-B009-A36D2FD93670}"/>
              </a:ext>
            </a:extLst>
          </p:cNvPr>
          <p:cNvSpPr>
            <a:spLocks noGrp="1"/>
          </p:cNvSpPr>
          <p:nvPr>
            <p:ph type="ctrTitle"/>
          </p:nvPr>
        </p:nvSpPr>
        <p:spPr>
          <a:xfrm>
            <a:off x="518277" y="236118"/>
            <a:ext cx="4560795" cy="767569"/>
          </a:xfrm>
        </p:spPr>
        <p:txBody>
          <a:bodyPr anchor="ctr">
            <a:normAutofit/>
          </a:bodyPr>
          <a:lstStyle/>
          <a:p>
            <a:r>
              <a:rPr lang="en-US" sz="4000" dirty="0"/>
              <a:t>RESULT</a:t>
            </a:r>
          </a:p>
        </p:txBody>
      </p:sp>
      <p:pic>
        <p:nvPicPr>
          <p:cNvPr id="3" name="Picture 2" descr="A blue square with yellow and blue circles&#10;&#10;Description automatically generated">
            <a:extLst>
              <a:ext uri="{FF2B5EF4-FFF2-40B4-BE49-F238E27FC236}">
                <a16:creationId xmlns:a16="http://schemas.microsoft.com/office/drawing/2014/main" id="{B1161604-A540-80DF-E85F-266E05E57A8F}"/>
              </a:ext>
            </a:extLst>
          </p:cNvPr>
          <p:cNvPicPr>
            <a:picLocks noChangeAspect="1"/>
          </p:cNvPicPr>
          <p:nvPr/>
        </p:nvPicPr>
        <p:blipFill>
          <a:blip r:embed="rId4"/>
          <a:srcRect l="689" t="-426" r="295" b="1702"/>
          <a:stretch/>
        </p:blipFill>
        <p:spPr>
          <a:xfrm>
            <a:off x="723900" y="1185862"/>
            <a:ext cx="10648946" cy="4920074"/>
          </a:xfrm>
          <a:prstGeom prst="rect">
            <a:avLst/>
          </a:prstGeom>
        </p:spPr>
      </p:pic>
    </p:spTree>
    <p:extLst>
      <p:ext uri="{BB962C8B-B14F-4D97-AF65-F5344CB8AC3E}">
        <p14:creationId xmlns:p14="http://schemas.microsoft.com/office/powerpoint/2010/main" val="1603279796"/>
      </p:ext>
    </p:extLst>
  </p:cSld>
  <p:clrMapOvr>
    <a:masterClrMapping/>
  </p:clrMapOvr>
</p:sld>
</file>

<file path=ppt/theme/theme1.xml><?xml version="1.0" encoding="utf-8"?>
<a:theme xmlns:a="http://schemas.openxmlformats.org/drawingml/2006/main" name="AfterhoursVTI">
  <a:themeElements>
    <a:clrScheme name="Afterhours">
      <a:dk1>
        <a:sysClr val="windowText" lastClr="000000"/>
      </a:dk1>
      <a:lt1>
        <a:srgbClr val="FFFFFF"/>
      </a:lt1>
      <a:dk2>
        <a:srgbClr val="2D3122"/>
      </a:dk2>
      <a:lt2>
        <a:srgbClr val="F3F2EE"/>
      </a:lt2>
      <a:accent1>
        <a:srgbClr val="31AEC4"/>
      </a:accent1>
      <a:accent2>
        <a:srgbClr val="3163BD"/>
      </a:accent2>
      <a:accent3>
        <a:srgbClr val="5E854F"/>
      </a:accent3>
      <a:accent4>
        <a:srgbClr val="34B66C"/>
      </a:accent4>
      <a:accent5>
        <a:srgbClr val="CD2929"/>
      </a:accent5>
      <a:accent6>
        <a:srgbClr val="6946C8"/>
      </a:accent6>
      <a:hlink>
        <a:srgbClr val="0678EA"/>
      </a:hlink>
      <a:folHlink>
        <a:srgbClr val="B65887"/>
      </a:folHlink>
    </a:clrScheme>
    <a:fontScheme name="Street">
      <a:majorFont>
        <a:latin typeface="Franklin Gothic Heavy"/>
        <a:ea typeface=""/>
        <a:cs typeface=""/>
      </a:majorFont>
      <a:minorFont>
        <a:latin typeface="Consola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terhoursVTI" id="{90A150B1-9C08-42C7-B4E0-C1D732064FA1}" vid="{A6104589-8A83-4A64-B7F1-AAF946A40515}"/>
    </a:ext>
  </a:extLst>
</a:theme>
</file>

<file path=docProps/app.xml><?xml version="1.0" encoding="utf-8"?>
<Properties xmlns="http://schemas.openxmlformats.org/officeDocument/2006/extended-properties" xmlns:vt="http://schemas.openxmlformats.org/officeDocument/2006/docPropsVTypes">
  <Template>office theme</Template>
  <TotalTime>21</TotalTime>
  <Words>252</Words>
  <Application>Microsoft Office PowerPoint</Application>
  <PresentationFormat>Widescreen</PresentationFormat>
  <Paragraphs>38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Consolas</vt:lpstr>
      <vt:lpstr>Franklin Gothic Heavy</vt:lpstr>
      <vt:lpstr>Times New Roman</vt:lpstr>
      <vt:lpstr>AfterhoursVTI</vt:lpstr>
      <vt:lpstr>STRESS INTERACTION BETWEEN MANDIBULAR BONE AND IMPLANT WITH MAXIMUM DIAMETER USING FEA</vt:lpstr>
      <vt:lpstr>INTRODUCTION</vt:lpstr>
      <vt:lpstr>ANALYSIS PLANNING</vt:lpstr>
      <vt:lpstr>SELECTED IMPLANT</vt:lpstr>
      <vt:lpstr>CREATE MODEL</vt:lpstr>
      <vt:lpstr>RESULT</vt:lpstr>
      <vt:lpstr>RESULT</vt:lpstr>
      <vt:lpstr>RESULT</vt:lpstr>
      <vt:lpstr>RESULT</vt:lpstr>
      <vt:lpstr>RESULT DISCUSSION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SCS</cp:lastModifiedBy>
  <cp:revision>309</cp:revision>
  <dcterms:created xsi:type="dcterms:W3CDTF">2024-09-01T18:26:58Z</dcterms:created>
  <dcterms:modified xsi:type="dcterms:W3CDTF">2024-09-01T21:36:23Z</dcterms:modified>
</cp:coreProperties>
</file>