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32"/>
  </p:notesMasterIdLst>
  <p:sldIdLst>
    <p:sldId id="259" r:id="rId6"/>
    <p:sldId id="463" r:id="rId7"/>
    <p:sldId id="487" r:id="rId8"/>
    <p:sldId id="467" r:id="rId9"/>
    <p:sldId id="483" r:id="rId10"/>
    <p:sldId id="488" r:id="rId11"/>
    <p:sldId id="489" r:id="rId12"/>
    <p:sldId id="490" r:id="rId13"/>
    <p:sldId id="491" r:id="rId14"/>
    <p:sldId id="501" r:id="rId15"/>
    <p:sldId id="493" r:id="rId16"/>
    <p:sldId id="508" r:id="rId17"/>
    <p:sldId id="495" r:id="rId18"/>
    <p:sldId id="509" r:id="rId19"/>
    <p:sldId id="511" r:id="rId20"/>
    <p:sldId id="513" r:id="rId21"/>
    <p:sldId id="514" r:id="rId22"/>
    <p:sldId id="515" r:id="rId23"/>
    <p:sldId id="516" r:id="rId24"/>
    <p:sldId id="507" r:id="rId25"/>
    <p:sldId id="497" r:id="rId26"/>
    <p:sldId id="479" r:id="rId27"/>
    <p:sldId id="471" r:id="rId28"/>
    <p:sldId id="498" r:id="rId29"/>
    <p:sldId id="499" r:id="rId30"/>
    <p:sldId id="500" r:id="rId31"/>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a:srgbClr val="3A3AA5"/>
    <a:srgbClr val="009696"/>
    <a:srgbClr val="02261C"/>
    <a:srgbClr val="00D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6D37DA-98B0-4926-9C20-A74E5606FF8D}" v="43" dt="2024-08-02T00:39:05.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7464" autoAdjust="0"/>
  </p:normalViewPr>
  <p:slideViewPr>
    <p:cSldViewPr snapToGrid="0">
      <p:cViewPr varScale="1">
        <p:scale>
          <a:sx n="52" d="100"/>
          <a:sy n="52" d="100"/>
        </p:scale>
        <p:origin x="10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 Raba'i B Yahaya (GPU/PGB)" userId="44dd1d28-30b3-454f-b2ab-cce568e5265b" providerId="ADAL" clId="{256D37DA-98B0-4926-9C20-A74E5606FF8D}"/>
    <pc:docChg chg="undo custSel addSld delSld modSld">
      <pc:chgData name="M Raba'i B Yahaya (GPU/PGB)" userId="44dd1d28-30b3-454f-b2ab-cce568e5265b" providerId="ADAL" clId="{256D37DA-98B0-4926-9C20-A74E5606FF8D}" dt="2024-07-02T01:14:25.933" v="344" actId="47"/>
      <pc:docMkLst>
        <pc:docMk/>
      </pc:docMkLst>
      <pc:sldChg chg="modSp mod">
        <pc:chgData name="M Raba'i B Yahaya (GPU/PGB)" userId="44dd1d28-30b3-454f-b2ab-cce568e5265b" providerId="ADAL" clId="{256D37DA-98B0-4926-9C20-A74E5606FF8D}" dt="2024-05-24T03:08:10.133" v="4" actId="14100"/>
        <pc:sldMkLst>
          <pc:docMk/>
          <pc:sldMk cId="2126829681" sldId="259"/>
        </pc:sldMkLst>
        <pc:spChg chg="mod">
          <ac:chgData name="M Raba'i B Yahaya (GPU/PGB)" userId="44dd1d28-30b3-454f-b2ab-cce568e5265b" providerId="ADAL" clId="{256D37DA-98B0-4926-9C20-A74E5606FF8D}" dt="2024-05-24T03:08:10.133" v="4" actId="14100"/>
          <ac:spMkLst>
            <pc:docMk/>
            <pc:sldMk cId="2126829681" sldId="259"/>
            <ac:spMk id="2" creationId="{B9DE0A3C-13A4-C72C-D9F6-62C5DD7D754D}"/>
          </ac:spMkLst>
        </pc:spChg>
      </pc:sldChg>
      <pc:sldChg chg="modSp mod">
        <pc:chgData name="M Raba'i B Yahaya (GPU/PGB)" userId="44dd1d28-30b3-454f-b2ab-cce568e5265b" providerId="ADAL" clId="{256D37DA-98B0-4926-9C20-A74E5606FF8D}" dt="2024-07-02T00:10:27.258" v="329" actId="1076"/>
        <pc:sldMkLst>
          <pc:docMk/>
          <pc:sldMk cId="1489462245" sldId="467"/>
        </pc:sldMkLst>
        <pc:grpChg chg="mod">
          <ac:chgData name="M Raba'i B Yahaya (GPU/PGB)" userId="44dd1d28-30b3-454f-b2ab-cce568e5265b" providerId="ADAL" clId="{256D37DA-98B0-4926-9C20-A74E5606FF8D}" dt="2024-07-02T00:10:27.258" v="329" actId="1076"/>
          <ac:grpSpMkLst>
            <pc:docMk/>
            <pc:sldMk cId="1489462245" sldId="467"/>
            <ac:grpSpMk id="3" creationId="{0AA6A2C1-48EC-4A53-8F79-A0FBEF5B2B6C}"/>
          </ac:grpSpMkLst>
        </pc:grpChg>
      </pc:sldChg>
      <pc:sldChg chg="modSp mod">
        <pc:chgData name="M Raba'i B Yahaya (GPU/PGB)" userId="44dd1d28-30b3-454f-b2ab-cce568e5265b" providerId="ADAL" clId="{256D37DA-98B0-4926-9C20-A74E5606FF8D}" dt="2024-05-24T03:38:45.368" v="304" actId="1076"/>
        <pc:sldMkLst>
          <pc:docMk/>
          <pc:sldMk cId="1870727982" sldId="487"/>
        </pc:sldMkLst>
        <pc:spChg chg="mod">
          <ac:chgData name="M Raba'i B Yahaya (GPU/PGB)" userId="44dd1d28-30b3-454f-b2ab-cce568e5265b" providerId="ADAL" clId="{256D37DA-98B0-4926-9C20-A74E5606FF8D}" dt="2024-05-24T03:38:45.368" v="304" actId="1076"/>
          <ac:spMkLst>
            <pc:docMk/>
            <pc:sldMk cId="1870727982" sldId="487"/>
            <ac:spMk id="3" creationId="{96603B64-7595-68F9-8B97-CA5A59E07C74}"/>
          </ac:spMkLst>
        </pc:spChg>
        <pc:spChg chg="mod">
          <ac:chgData name="M Raba'i B Yahaya (GPU/PGB)" userId="44dd1d28-30b3-454f-b2ab-cce568e5265b" providerId="ADAL" clId="{256D37DA-98B0-4926-9C20-A74E5606FF8D}" dt="2024-05-24T03:38:41.769" v="303" actId="1076"/>
          <ac:spMkLst>
            <pc:docMk/>
            <pc:sldMk cId="1870727982" sldId="487"/>
            <ac:spMk id="5" creationId="{338539EA-27C1-9DC5-1D58-7A454583965E}"/>
          </ac:spMkLst>
        </pc:spChg>
      </pc:sldChg>
      <pc:sldChg chg="modSp mod">
        <pc:chgData name="M Raba'i B Yahaya (GPU/PGB)" userId="44dd1d28-30b3-454f-b2ab-cce568e5265b" providerId="ADAL" clId="{256D37DA-98B0-4926-9C20-A74E5606FF8D}" dt="2024-07-02T01:11:39.604" v="333" actId="1076"/>
        <pc:sldMkLst>
          <pc:docMk/>
          <pc:sldMk cId="1545013393" sldId="488"/>
        </pc:sldMkLst>
        <pc:spChg chg="mod">
          <ac:chgData name="M Raba'i B Yahaya (GPU/PGB)" userId="44dd1d28-30b3-454f-b2ab-cce568e5265b" providerId="ADAL" clId="{256D37DA-98B0-4926-9C20-A74E5606FF8D}" dt="2024-07-02T01:11:39.604" v="333" actId="1076"/>
          <ac:spMkLst>
            <pc:docMk/>
            <pc:sldMk cId="1545013393" sldId="488"/>
            <ac:spMk id="15" creationId="{23BF7945-F242-475E-8FC1-34C8BA8F02C9}"/>
          </ac:spMkLst>
        </pc:spChg>
        <pc:grpChg chg="mod">
          <ac:chgData name="M Raba'i B Yahaya (GPU/PGB)" userId="44dd1d28-30b3-454f-b2ab-cce568e5265b" providerId="ADAL" clId="{256D37DA-98B0-4926-9C20-A74E5606FF8D}" dt="2024-07-02T01:11:05.298" v="332" actId="1076"/>
          <ac:grpSpMkLst>
            <pc:docMk/>
            <pc:sldMk cId="1545013393" sldId="488"/>
            <ac:grpSpMk id="191" creationId="{FBB5F79E-E7D5-7C8A-3755-EFD4E24E0EE6}"/>
          </ac:grpSpMkLst>
        </pc:grpChg>
      </pc:sldChg>
      <pc:sldChg chg="delSp modSp mod">
        <pc:chgData name="M Raba'i B Yahaya (GPU/PGB)" userId="44dd1d28-30b3-454f-b2ab-cce568e5265b" providerId="ADAL" clId="{256D37DA-98B0-4926-9C20-A74E5606FF8D}" dt="2024-05-24T03:40:29.206" v="308" actId="1076"/>
        <pc:sldMkLst>
          <pc:docMk/>
          <pc:sldMk cId="3853441536" sldId="490"/>
        </pc:sldMkLst>
        <pc:spChg chg="del">
          <ac:chgData name="M Raba'i B Yahaya (GPU/PGB)" userId="44dd1d28-30b3-454f-b2ab-cce568e5265b" providerId="ADAL" clId="{256D37DA-98B0-4926-9C20-A74E5606FF8D}" dt="2024-05-24T03:40:17.694" v="305" actId="478"/>
          <ac:spMkLst>
            <pc:docMk/>
            <pc:sldMk cId="3853441536" sldId="490"/>
            <ac:spMk id="6" creationId="{D07B466D-1A18-D09D-12D2-404089CADEA3}"/>
          </ac:spMkLst>
        </pc:spChg>
        <pc:spChg chg="mod">
          <ac:chgData name="M Raba'i B Yahaya (GPU/PGB)" userId="44dd1d28-30b3-454f-b2ab-cce568e5265b" providerId="ADAL" clId="{256D37DA-98B0-4926-9C20-A74E5606FF8D}" dt="2024-05-24T03:40:25.123" v="307" actId="1076"/>
          <ac:spMkLst>
            <pc:docMk/>
            <pc:sldMk cId="3853441536" sldId="490"/>
            <ac:spMk id="45" creationId="{3E246BD5-2997-BB74-4C67-593E84D76F48}"/>
          </ac:spMkLst>
        </pc:spChg>
        <pc:grpChg chg="del">
          <ac:chgData name="M Raba'i B Yahaya (GPU/PGB)" userId="44dd1d28-30b3-454f-b2ab-cce568e5265b" providerId="ADAL" clId="{256D37DA-98B0-4926-9C20-A74E5606FF8D}" dt="2024-05-24T03:40:19.058" v="306" actId="478"/>
          <ac:grpSpMkLst>
            <pc:docMk/>
            <pc:sldMk cId="3853441536" sldId="490"/>
            <ac:grpSpMk id="46" creationId="{AB1EDB3E-6096-5E30-9604-EB26B0DDCB1D}"/>
          </ac:grpSpMkLst>
        </pc:grpChg>
        <pc:picChg chg="mod">
          <ac:chgData name="M Raba'i B Yahaya (GPU/PGB)" userId="44dd1d28-30b3-454f-b2ab-cce568e5265b" providerId="ADAL" clId="{256D37DA-98B0-4926-9C20-A74E5606FF8D}" dt="2024-05-24T03:40:29.206" v="308" actId="1076"/>
          <ac:picMkLst>
            <pc:docMk/>
            <pc:sldMk cId="3853441536" sldId="490"/>
            <ac:picMk id="161" creationId="{3D105B93-A475-0A40-B930-9E466C409964}"/>
          </ac:picMkLst>
        </pc:picChg>
      </pc:sldChg>
      <pc:sldChg chg="modSp mod">
        <pc:chgData name="M Raba'i B Yahaya (GPU/PGB)" userId="44dd1d28-30b3-454f-b2ab-cce568e5265b" providerId="ADAL" clId="{256D37DA-98B0-4926-9C20-A74E5606FF8D}" dt="2024-05-24T03:26:14.126" v="107" actId="313"/>
        <pc:sldMkLst>
          <pc:docMk/>
          <pc:sldMk cId="3171740854" sldId="491"/>
        </pc:sldMkLst>
        <pc:spChg chg="mod">
          <ac:chgData name="M Raba'i B Yahaya (GPU/PGB)" userId="44dd1d28-30b3-454f-b2ab-cce568e5265b" providerId="ADAL" clId="{256D37DA-98B0-4926-9C20-A74E5606FF8D}" dt="2024-05-24T03:22:32.940" v="85" actId="20577"/>
          <ac:spMkLst>
            <pc:docMk/>
            <pc:sldMk cId="3171740854" sldId="491"/>
            <ac:spMk id="2" creationId="{012F5776-1C61-10E4-7DE7-8AADD7993E1F}"/>
          </ac:spMkLst>
        </pc:spChg>
        <pc:spChg chg="mod">
          <ac:chgData name="M Raba'i B Yahaya (GPU/PGB)" userId="44dd1d28-30b3-454f-b2ab-cce568e5265b" providerId="ADAL" clId="{256D37DA-98B0-4926-9C20-A74E5606FF8D}" dt="2024-05-24T03:26:14.126" v="107" actId="313"/>
          <ac:spMkLst>
            <pc:docMk/>
            <pc:sldMk cId="3171740854" sldId="491"/>
            <ac:spMk id="4" creationId="{5B55D710-864C-634F-8349-7AB0DA8CC3CB}"/>
          </ac:spMkLst>
        </pc:spChg>
      </pc:sldChg>
      <pc:sldChg chg="modSp mod">
        <pc:chgData name="M Raba'i B Yahaya (GPU/PGB)" userId="44dd1d28-30b3-454f-b2ab-cce568e5265b" providerId="ADAL" clId="{256D37DA-98B0-4926-9C20-A74E5606FF8D}" dt="2024-05-24T03:29:52.143" v="200" actId="1076"/>
        <pc:sldMkLst>
          <pc:docMk/>
          <pc:sldMk cId="2425158475" sldId="493"/>
        </pc:sldMkLst>
        <pc:spChg chg="mod">
          <ac:chgData name="M Raba'i B Yahaya (GPU/PGB)" userId="44dd1d28-30b3-454f-b2ab-cce568e5265b" providerId="ADAL" clId="{256D37DA-98B0-4926-9C20-A74E5606FF8D}" dt="2024-05-24T03:29:52.143" v="200" actId="1076"/>
          <ac:spMkLst>
            <pc:docMk/>
            <pc:sldMk cId="2425158475" sldId="493"/>
            <ac:spMk id="4" creationId="{E41617C3-76B6-BC0A-DB01-2216F7BE4B4F}"/>
          </ac:spMkLst>
        </pc:spChg>
      </pc:sldChg>
      <pc:sldChg chg="modSp mod">
        <pc:chgData name="M Raba'i B Yahaya (GPU/PGB)" userId="44dd1d28-30b3-454f-b2ab-cce568e5265b" providerId="ADAL" clId="{256D37DA-98B0-4926-9C20-A74E5606FF8D}" dt="2024-05-24T03:37:45.744" v="285" actId="1076"/>
        <pc:sldMkLst>
          <pc:docMk/>
          <pc:sldMk cId="1587748435" sldId="495"/>
        </pc:sldMkLst>
        <pc:spChg chg="mod">
          <ac:chgData name="M Raba'i B Yahaya (GPU/PGB)" userId="44dd1d28-30b3-454f-b2ab-cce568e5265b" providerId="ADAL" clId="{256D37DA-98B0-4926-9C20-A74E5606FF8D}" dt="2024-05-24T03:36:17.796" v="268" actId="120"/>
          <ac:spMkLst>
            <pc:docMk/>
            <pc:sldMk cId="1587748435" sldId="495"/>
            <ac:spMk id="2" creationId="{79CF6A6C-C5CC-AB9D-28FA-540326A20DCD}"/>
          </ac:spMkLst>
        </pc:spChg>
        <pc:spChg chg="mod">
          <ac:chgData name="M Raba'i B Yahaya (GPU/PGB)" userId="44dd1d28-30b3-454f-b2ab-cce568e5265b" providerId="ADAL" clId="{256D37DA-98B0-4926-9C20-A74E5606FF8D}" dt="2024-05-24T03:37:03.964" v="277" actId="20577"/>
          <ac:spMkLst>
            <pc:docMk/>
            <pc:sldMk cId="1587748435" sldId="495"/>
            <ac:spMk id="3" creationId="{131BE6F5-0C25-ACCF-9979-75D5BB533867}"/>
          </ac:spMkLst>
        </pc:spChg>
        <pc:graphicFrameChg chg="mod">
          <ac:chgData name="M Raba'i B Yahaya (GPU/PGB)" userId="44dd1d28-30b3-454f-b2ab-cce568e5265b" providerId="ADAL" clId="{256D37DA-98B0-4926-9C20-A74E5606FF8D}" dt="2024-05-24T03:37:41.613" v="284" actId="1076"/>
          <ac:graphicFrameMkLst>
            <pc:docMk/>
            <pc:sldMk cId="1587748435" sldId="495"/>
            <ac:graphicFrameMk id="6" creationId="{392E5692-9745-6E6A-91C8-FB7FBCE0067E}"/>
          </ac:graphicFrameMkLst>
        </pc:graphicFrameChg>
        <pc:graphicFrameChg chg="mod">
          <ac:chgData name="M Raba'i B Yahaya (GPU/PGB)" userId="44dd1d28-30b3-454f-b2ab-cce568e5265b" providerId="ADAL" clId="{256D37DA-98B0-4926-9C20-A74E5606FF8D}" dt="2024-05-24T03:37:45.744" v="285" actId="1076"/>
          <ac:graphicFrameMkLst>
            <pc:docMk/>
            <pc:sldMk cId="1587748435" sldId="495"/>
            <ac:graphicFrameMk id="8" creationId="{341CD4A9-549C-AA1F-B0D1-F1F1389D060C}"/>
          </ac:graphicFrameMkLst>
        </pc:graphicFrameChg>
        <pc:graphicFrameChg chg="mod">
          <ac:chgData name="M Raba'i B Yahaya (GPU/PGB)" userId="44dd1d28-30b3-454f-b2ab-cce568e5265b" providerId="ADAL" clId="{256D37DA-98B0-4926-9C20-A74E5606FF8D}" dt="2024-05-24T03:37:27.133" v="281" actId="1076"/>
          <ac:graphicFrameMkLst>
            <pc:docMk/>
            <pc:sldMk cId="1587748435" sldId="495"/>
            <ac:graphicFrameMk id="10" creationId="{171CCBA1-0A0F-4DA0-EE45-6E6B97CE775A}"/>
          </ac:graphicFrameMkLst>
        </pc:graphicFrameChg>
        <pc:graphicFrameChg chg="mod">
          <ac:chgData name="M Raba'i B Yahaya (GPU/PGB)" userId="44dd1d28-30b3-454f-b2ab-cce568e5265b" providerId="ADAL" clId="{256D37DA-98B0-4926-9C20-A74E5606FF8D}" dt="2024-05-24T03:37:12.575" v="278" actId="1076"/>
          <ac:graphicFrameMkLst>
            <pc:docMk/>
            <pc:sldMk cId="1587748435" sldId="495"/>
            <ac:graphicFrameMk id="12" creationId="{84C89119-6720-EC92-FF0A-8477EEB6D7A5}"/>
          </ac:graphicFrameMkLst>
        </pc:graphicFrameChg>
      </pc:sldChg>
      <pc:sldChg chg="modSp mod">
        <pc:chgData name="M Raba'i B Yahaya (GPU/PGB)" userId="44dd1d28-30b3-454f-b2ab-cce568e5265b" providerId="ADAL" clId="{256D37DA-98B0-4926-9C20-A74E5606FF8D}" dt="2024-05-24T03:43:48.092" v="313"/>
        <pc:sldMkLst>
          <pc:docMk/>
          <pc:sldMk cId="3632281687" sldId="509"/>
        </pc:sldMkLst>
        <pc:spChg chg="mod">
          <ac:chgData name="M Raba'i B Yahaya (GPU/PGB)" userId="44dd1d28-30b3-454f-b2ab-cce568e5265b" providerId="ADAL" clId="{256D37DA-98B0-4926-9C20-A74E5606FF8D}" dt="2024-05-24T03:43:48.092" v="313"/>
          <ac:spMkLst>
            <pc:docMk/>
            <pc:sldMk cId="3632281687" sldId="509"/>
            <ac:spMk id="3" creationId="{E1B58DD2-4285-F71C-08A6-309BC70B9677}"/>
          </ac:spMkLst>
        </pc:spChg>
      </pc:sldChg>
      <pc:sldChg chg="modSp mod">
        <pc:chgData name="M Raba'i B Yahaya (GPU/PGB)" userId="44dd1d28-30b3-454f-b2ab-cce568e5265b" providerId="ADAL" clId="{256D37DA-98B0-4926-9C20-A74E5606FF8D}" dt="2024-05-24T03:44:02.698" v="314"/>
        <pc:sldMkLst>
          <pc:docMk/>
          <pc:sldMk cId="1432149188" sldId="511"/>
        </pc:sldMkLst>
        <pc:spChg chg="mod">
          <ac:chgData name="M Raba'i B Yahaya (GPU/PGB)" userId="44dd1d28-30b3-454f-b2ab-cce568e5265b" providerId="ADAL" clId="{256D37DA-98B0-4926-9C20-A74E5606FF8D}" dt="2024-05-24T03:44:02.698" v="314"/>
          <ac:spMkLst>
            <pc:docMk/>
            <pc:sldMk cId="1432149188" sldId="511"/>
            <ac:spMk id="3" creationId="{E1B58DD2-4285-F71C-08A6-309BC70B9677}"/>
          </ac:spMkLst>
        </pc:spChg>
      </pc:sldChg>
      <pc:sldChg chg="modSp mod">
        <pc:chgData name="M Raba'i B Yahaya (GPU/PGB)" userId="44dd1d28-30b3-454f-b2ab-cce568e5265b" providerId="ADAL" clId="{256D37DA-98B0-4926-9C20-A74E5606FF8D}" dt="2024-05-24T03:44:17.021" v="327" actId="14100"/>
        <pc:sldMkLst>
          <pc:docMk/>
          <pc:sldMk cId="32132577" sldId="513"/>
        </pc:sldMkLst>
        <pc:spChg chg="mod">
          <ac:chgData name="M Raba'i B Yahaya (GPU/PGB)" userId="44dd1d28-30b3-454f-b2ab-cce568e5265b" providerId="ADAL" clId="{256D37DA-98B0-4926-9C20-A74E5606FF8D}" dt="2024-05-24T03:44:17.021" v="327" actId="14100"/>
          <ac:spMkLst>
            <pc:docMk/>
            <pc:sldMk cId="32132577" sldId="513"/>
            <ac:spMk id="3" creationId="{E1B58DD2-4285-F71C-08A6-309BC70B9677}"/>
          </ac:spMkLst>
        </pc:spChg>
      </pc:sldChg>
      <pc:sldChg chg="addSp delSp modSp add del mod">
        <pc:chgData name="M Raba'i B Yahaya (GPU/PGB)" userId="44dd1d28-30b3-454f-b2ab-cce568e5265b" providerId="ADAL" clId="{256D37DA-98B0-4926-9C20-A74E5606FF8D}" dt="2024-07-02T01:14:25.933" v="344" actId="47"/>
        <pc:sldMkLst>
          <pc:docMk/>
          <pc:sldMk cId="2302296862" sldId="517"/>
        </pc:sldMkLst>
        <pc:spChg chg="del">
          <ac:chgData name="M Raba'i B Yahaya (GPU/PGB)" userId="44dd1d28-30b3-454f-b2ab-cce568e5265b" providerId="ADAL" clId="{256D37DA-98B0-4926-9C20-A74E5606FF8D}" dt="2024-07-02T01:12:33.831" v="342" actId="478"/>
          <ac:spMkLst>
            <pc:docMk/>
            <pc:sldMk cId="2302296862" sldId="517"/>
            <ac:spMk id="14" creationId="{904A7952-B635-E4BA-8EDE-39F7616CA3FA}"/>
          </ac:spMkLst>
        </pc:spChg>
        <pc:spChg chg="del">
          <ac:chgData name="M Raba'i B Yahaya (GPU/PGB)" userId="44dd1d28-30b3-454f-b2ab-cce568e5265b" providerId="ADAL" clId="{256D37DA-98B0-4926-9C20-A74E5606FF8D}" dt="2024-07-02T01:11:48.783" v="335" actId="478"/>
          <ac:spMkLst>
            <pc:docMk/>
            <pc:sldMk cId="2302296862" sldId="517"/>
            <ac:spMk id="15" creationId="{23BF7945-F242-475E-8FC1-34C8BA8F02C9}"/>
          </ac:spMkLst>
        </pc:spChg>
        <pc:spChg chg="del">
          <ac:chgData name="M Raba'i B Yahaya (GPU/PGB)" userId="44dd1d28-30b3-454f-b2ab-cce568e5265b" providerId="ADAL" clId="{256D37DA-98B0-4926-9C20-A74E5606FF8D}" dt="2024-07-02T01:11:50.259" v="336" actId="478"/>
          <ac:spMkLst>
            <pc:docMk/>
            <pc:sldMk cId="2302296862" sldId="517"/>
            <ac:spMk id="181" creationId="{0CAEF136-3EE8-20D2-7528-67841C882834}"/>
          </ac:spMkLst>
        </pc:spChg>
        <pc:spChg chg="del">
          <ac:chgData name="M Raba'i B Yahaya (GPU/PGB)" userId="44dd1d28-30b3-454f-b2ab-cce568e5265b" providerId="ADAL" clId="{256D37DA-98B0-4926-9C20-A74E5606FF8D}" dt="2024-07-02T01:11:52.537" v="337" actId="478"/>
          <ac:spMkLst>
            <pc:docMk/>
            <pc:sldMk cId="2302296862" sldId="517"/>
            <ac:spMk id="185" creationId="{67AD1942-5BDD-C77A-1430-E7A44EF25BA1}"/>
          </ac:spMkLst>
        </pc:spChg>
        <pc:grpChg chg="add del mod">
          <ac:chgData name="M Raba'i B Yahaya (GPU/PGB)" userId="44dd1d28-30b3-454f-b2ab-cce568e5265b" providerId="ADAL" clId="{256D37DA-98B0-4926-9C20-A74E5606FF8D}" dt="2024-07-02T01:14:22.991" v="343" actId="478"/>
          <ac:grpSpMkLst>
            <pc:docMk/>
            <pc:sldMk cId="2302296862" sldId="517"/>
            <ac:grpSpMk id="191" creationId="{FBB5F79E-E7D5-7C8A-3755-EFD4E24E0EE6}"/>
          </ac:grpSpMkLst>
        </pc:grpChg>
        <pc:cxnChg chg="mod">
          <ac:chgData name="M Raba'i B Yahaya (GPU/PGB)" userId="44dd1d28-30b3-454f-b2ab-cce568e5265b" providerId="ADAL" clId="{256D37DA-98B0-4926-9C20-A74E5606FF8D}" dt="2024-07-02T01:14:22.991" v="343" actId="478"/>
          <ac:cxnSpMkLst>
            <pc:docMk/>
            <pc:sldMk cId="2302296862" sldId="517"/>
            <ac:cxnSpMk id="10" creationId="{A648D6B4-C478-BF90-9DB7-BC35CFB51A39}"/>
          </ac:cxnSpMkLst>
        </pc:cxnChg>
        <pc:cxnChg chg="mod">
          <ac:chgData name="M Raba'i B Yahaya (GPU/PGB)" userId="44dd1d28-30b3-454f-b2ab-cce568e5265b" providerId="ADAL" clId="{256D37DA-98B0-4926-9C20-A74E5606FF8D}" dt="2024-07-02T01:14:22.991" v="343" actId="478"/>
          <ac:cxnSpMkLst>
            <pc:docMk/>
            <pc:sldMk cId="2302296862" sldId="517"/>
            <ac:cxnSpMk id="12" creationId="{64B43420-AE8F-82C8-BF80-32C5C276A057}"/>
          </ac:cxnSpMkLst>
        </pc:cxnChg>
      </pc:sldChg>
    </pc:docChg>
  </pc:docChgLst>
  <pc:docChgLst>
    <pc:chgData name="M Raba'i B Yahaya (GPU/PGB)" userId="44dd1d28-30b3-454f-b2ab-cce568e5265b" providerId="ADAL" clId="{C449BCA1-A880-45C4-99F4-E843883517B8}"/>
    <pc:docChg chg="undo custSel delSld modSld">
      <pc:chgData name="M Raba'i B Yahaya (GPU/PGB)" userId="44dd1d28-30b3-454f-b2ab-cce568e5265b" providerId="ADAL" clId="{C449BCA1-A880-45C4-99F4-E843883517B8}" dt="2024-04-23T07:38:08.249" v="850" actId="478"/>
      <pc:docMkLst>
        <pc:docMk/>
      </pc:docMkLst>
      <pc:sldChg chg="modSp mod">
        <pc:chgData name="M Raba'i B Yahaya (GPU/PGB)" userId="44dd1d28-30b3-454f-b2ab-cce568e5265b" providerId="ADAL" clId="{C449BCA1-A880-45C4-99F4-E843883517B8}" dt="2024-04-23T00:19:44.012" v="382" actId="403"/>
        <pc:sldMkLst>
          <pc:docMk/>
          <pc:sldMk cId="2126829681" sldId="259"/>
        </pc:sldMkLst>
        <pc:spChg chg="mod">
          <ac:chgData name="M Raba'i B Yahaya (GPU/PGB)" userId="44dd1d28-30b3-454f-b2ab-cce568e5265b" providerId="ADAL" clId="{C449BCA1-A880-45C4-99F4-E843883517B8}" dt="2024-04-23T00:19:44.012" v="382" actId="403"/>
          <ac:spMkLst>
            <pc:docMk/>
            <pc:sldMk cId="2126829681" sldId="259"/>
            <ac:spMk id="3" creationId="{2FCCA166-6E87-1593-EB8A-D90C37A8B53E}"/>
          </ac:spMkLst>
        </pc:spChg>
      </pc:sldChg>
      <pc:sldChg chg="addSp delSp modSp mod">
        <pc:chgData name="M Raba'i B Yahaya (GPU/PGB)" userId="44dd1d28-30b3-454f-b2ab-cce568e5265b" providerId="ADAL" clId="{C449BCA1-A880-45C4-99F4-E843883517B8}" dt="2024-04-23T01:22:17.348" v="643" actId="1076"/>
        <pc:sldMkLst>
          <pc:docMk/>
          <pc:sldMk cId="3970755342" sldId="392"/>
        </pc:sldMkLst>
        <pc:spChg chg="mod">
          <ac:chgData name="M Raba'i B Yahaya (GPU/PGB)" userId="44dd1d28-30b3-454f-b2ab-cce568e5265b" providerId="ADAL" clId="{C449BCA1-A880-45C4-99F4-E843883517B8}" dt="2024-04-23T01:20:17.729" v="614" actId="14100"/>
          <ac:spMkLst>
            <pc:docMk/>
            <pc:sldMk cId="3970755342" sldId="392"/>
            <ac:spMk id="4" creationId="{00000000-0000-0000-0000-000000000000}"/>
          </ac:spMkLst>
        </pc:spChg>
        <pc:spChg chg="mod">
          <ac:chgData name="M Raba'i B Yahaya (GPU/PGB)" userId="44dd1d28-30b3-454f-b2ab-cce568e5265b" providerId="ADAL" clId="{C449BCA1-A880-45C4-99F4-E843883517B8}" dt="2024-04-23T01:22:12.067" v="642" actId="14100"/>
          <ac:spMkLst>
            <pc:docMk/>
            <pc:sldMk cId="3970755342" sldId="392"/>
            <ac:spMk id="6" creationId="{00000000-0000-0000-0000-000000000000}"/>
          </ac:spMkLst>
        </pc:spChg>
        <pc:picChg chg="del mod">
          <ac:chgData name="M Raba'i B Yahaya (GPU/PGB)" userId="44dd1d28-30b3-454f-b2ab-cce568e5265b" providerId="ADAL" clId="{C449BCA1-A880-45C4-99F4-E843883517B8}" dt="2024-04-23T01:20:52.682" v="618" actId="478"/>
          <ac:picMkLst>
            <pc:docMk/>
            <pc:sldMk cId="3970755342" sldId="392"/>
            <ac:picMk id="7" creationId="{00000000-0000-0000-0000-000000000000}"/>
          </ac:picMkLst>
        </pc:picChg>
        <pc:picChg chg="add mod">
          <ac:chgData name="M Raba'i B Yahaya (GPU/PGB)" userId="44dd1d28-30b3-454f-b2ab-cce568e5265b" providerId="ADAL" clId="{C449BCA1-A880-45C4-99F4-E843883517B8}" dt="2024-04-23T01:22:17.348" v="643" actId="1076"/>
          <ac:picMkLst>
            <pc:docMk/>
            <pc:sldMk cId="3970755342" sldId="392"/>
            <ac:picMk id="12" creationId="{979AEA6E-A89B-A94C-D098-EBD49E81F469}"/>
          </ac:picMkLst>
        </pc:picChg>
        <pc:cxnChg chg="del mod">
          <ac:chgData name="M Raba'i B Yahaya (GPU/PGB)" userId="44dd1d28-30b3-454f-b2ab-cce568e5265b" providerId="ADAL" clId="{C449BCA1-A880-45C4-99F4-E843883517B8}" dt="2024-04-23T01:21:01.753" v="624" actId="478"/>
          <ac:cxnSpMkLst>
            <pc:docMk/>
            <pc:sldMk cId="3970755342" sldId="392"/>
            <ac:cxnSpMk id="8" creationId="{00000000-0000-0000-0000-000000000000}"/>
          </ac:cxnSpMkLst>
        </pc:cxnChg>
        <pc:cxnChg chg="del mod">
          <ac:chgData name="M Raba'i B Yahaya (GPU/PGB)" userId="44dd1d28-30b3-454f-b2ab-cce568e5265b" providerId="ADAL" clId="{C449BCA1-A880-45C4-99F4-E843883517B8}" dt="2024-04-23T01:21:00.952" v="623" actId="478"/>
          <ac:cxnSpMkLst>
            <pc:docMk/>
            <pc:sldMk cId="3970755342" sldId="392"/>
            <ac:cxnSpMk id="9" creationId="{00000000-0000-0000-0000-000000000000}"/>
          </ac:cxnSpMkLst>
        </pc:cxnChg>
        <pc:cxnChg chg="del mod">
          <ac:chgData name="M Raba'i B Yahaya (GPU/PGB)" userId="44dd1d28-30b3-454f-b2ab-cce568e5265b" providerId="ADAL" clId="{C449BCA1-A880-45C4-99F4-E843883517B8}" dt="2024-04-23T01:21:00.081" v="622" actId="478"/>
          <ac:cxnSpMkLst>
            <pc:docMk/>
            <pc:sldMk cId="3970755342" sldId="392"/>
            <ac:cxnSpMk id="10" creationId="{00000000-0000-0000-0000-000000000000}"/>
          </ac:cxnSpMkLst>
        </pc:cxnChg>
      </pc:sldChg>
      <pc:sldChg chg="modSp mod">
        <pc:chgData name="M Raba'i B Yahaya (GPU/PGB)" userId="44dd1d28-30b3-454f-b2ab-cce568e5265b" providerId="ADAL" clId="{C449BCA1-A880-45C4-99F4-E843883517B8}" dt="2024-04-22T23:45:58.570" v="194" actId="20577"/>
        <pc:sldMkLst>
          <pc:docMk/>
          <pc:sldMk cId="3559482176" sldId="463"/>
        </pc:sldMkLst>
        <pc:spChg chg="mod">
          <ac:chgData name="M Raba'i B Yahaya (GPU/PGB)" userId="44dd1d28-30b3-454f-b2ab-cce568e5265b" providerId="ADAL" clId="{C449BCA1-A880-45C4-99F4-E843883517B8}" dt="2024-04-22T23:45:58.570" v="194" actId="20577"/>
          <ac:spMkLst>
            <pc:docMk/>
            <pc:sldMk cId="3559482176" sldId="463"/>
            <ac:spMk id="15" creationId="{BD8F94C2-9CA1-BD5F-E6FF-E0E38BCE971B}"/>
          </ac:spMkLst>
        </pc:spChg>
      </pc:sldChg>
      <pc:sldChg chg="delSp modSp mod">
        <pc:chgData name="M Raba'i B Yahaya (GPU/PGB)" userId="44dd1d28-30b3-454f-b2ab-cce568e5265b" providerId="ADAL" clId="{C449BCA1-A880-45C4-99F4-E843883517B8}" dt="2024-04-23T07:38:08.249" v="850" actId="478"/>
        <pc:sldMkLst>
          <pc:docMk/>
          <pc:sldMk cId="1489462245" sldId="467"/>
        </pc:sldMkLst>
        <pc:spChg chg="mod">
          <ac:chgData name="M Raba'i B Yahaya (GPU/PGB)" userId="44dd1d28-30b3-454f-b2ab-cce568e5265b" providerId="ADAL" clId="{C449BCA1-A880-45C4-99F4-E843883517B8}" dt="2024-04-23T01:47:36.040" v="652" actId="14100"/>
          <ac:spMkLst>
            <pc:docMk/>
            <pc:sldMk cId="1489462245" sldId="467"/>
            <ac:spMk id="2" creationId="{842E9F8D-46B3-3852-A3E5-492F86586429}"/>
          </ac:spMkLst>
        </pc:spChg>
        <pc:spChg chg="mod">
          <ac:chgData name="M Raba'i B Yahaya (GPU/PGB)" userId="44dd1d28-30b3-454f-b2ab-cce568e5265b" providerId="ADAL" clId="{C449BCA1-A880-45C4-99F4-E843883517B8}" dt="2024-04-23T07:38:08.249" v="850" actId="478"/>
          <ac:spMkLst>
            <pc:docMk/>
            <pc:sldMk cId="1489462245" sldId="467"/>
            <ac:spMk id="4" creationId="{3CF7BBC7-43D4-24CA-5B6B-2A314677BE91}"/>
          </ac:spMkLst>
        </pc:spChg>
        <pc:spChg chg="mod">
          <ac:chgData name="M Raba'i B Yahaya (GPU/PGB)" userId="44dd1d28-30b3-454f-b2ab-cce568e5265b" providerId="ADAL" clId="{C449BCA1-A880-45C4-99F4-E843883517B8}" dt="2024-04-23T07:38:08.249" v="850" actId="478"/>
          <ac:spMkLst>
            <pc:docMk/>
            <pc:sldMk cId="1489462245" sldId="467"/>
            <ac:spMk id="6" creationId="{41A1FCB1-C11F-6C23-0EC5-061540C30807}"/>
          </ac:spMkLst>
        </pc:spChg>
        <pc:spChg chg="mod">
          <ac:chgData name="M Raba'i B Yahaya (GPU/PGB)" userId="44dd1d28-30b3-454f-b2ab-cce568e5265b" providerId="ADAL" clId="{C449BCA1-A880-45C4-99F4-E843883517B8}" dt="2024-04-23T07:38:08.249" v="850" actId="478"/>
          <ac:spMkLst>
            <pc:docMk/>
            <pc:sldMk cId="1489462245" sldId="467"/>
            <ac:spMk id="7" creationId="{F1A7B6F8-BEA7-FAC4-5B5E-684CD746EAC6}"/>
          </ac:spMkLst>
        </pc:spChg>
        <pc:spChg chg="mod">
          <ac:chgData name="M Raba'i B Yahaya (GPU/PGB)" userId="44dd1d28-30b3-454f-b2ab-cce568e5265b" providerId="ADAL" clId="{C449BCA1-A880-45C4-99F4-E843883517B8}" dt="2024-04-23T07:38:08.249" v="850" actId="478"/>
          <ac:spMkLst>
            <pc:docMk/>
            <pc:sldMk cId="1489462245" sldId="467"/>
            <ac:spMk id="8" creationId="{B4083CCC-46EC-C202-F5C3-1DA19808E122}"/>
          </ac:spMkLst>
        </pc:spChg>
        <pc:spChg chg="mod">
          <ac:chgData name="M Raba'i B Yahaya (GPU/PGB)" userId="44dd1d28-30b3-454f-b2ab-cce568e5265b" providerId="ADAL" clId="{C449BCA1-A880-45C4-99F4-E843883517B8}" dt="2024-04-23T07:38:08.249" v="850" actId="478"/>
          <ac:spMkLst>
            <pc:docMk/>
            <pc:sldMk cId="1489462245" sldId="467"/>
            <ac:spMk id="10" creationId="{6D583B96-B695-DBA1-DED0-DF80D03AF970}"/>
          </ac:spMkLst>
        </pc:spChg>
        <pc:spChg chg="mod">
          <ac:chgData name="M Raba'i B Yahaya (GPU/PGB)" userId="44dd1d28-30b3-454f-b2ab-cce568e5265b" providerId="ADAL" clId="{C449BCA1-A880-45C4-99F4-E843883517B8}" dt="2024-04-23T07:38:08.249" v="850" actId="478"/>
          <ac:spMkLst>
            <pc:docMk/>
            <pc:sldMk cId="1489462245" sldId="467"/>
            <ac:spMk id="11" creationId="{290B5241-7375-5DC6-4547-7508774DC15D}"/>
          </ac:spMkLst>
        </pc:spChg>
        <pc:spChg chg="mod">
          <ac:chgData name="M Raba'i B Yahaya (GPU/PGB)" userId="44dd1d28-30b3-454f-b2ab-cce568e5265b" providerId="ADAL" clId="{C449BCA1-A880-45C4-99F4-E843883517B8}" dt="2024-04-23T07:38:08.249" v="850" actId="478"/>
          <ac:spMkLst>
            <pc:docMk/>
            <pc:sldMk cId="1489462245" sldId="467"/>
            <ac:spMk id="12" creationId="{8FCD8D94-22F7-3D0D-09DC-60CA06750869}"/>
          </ac:spMkLst>
        </pc:spChg>
        <pc:spChg chg="mod">
          <ac:chgData name="M Raba'i B Yahaya (GPU/PGB)" userId="44dd1d28-30b3-454f-b2ab-cce568e5265b" providerId="ADAL" clId="{C449BCA1-A880-45C4-99F4-E843883517B8}" dt="2024-04-23T07:38:08.249" v="850" actId="478"/>
          <ac:spMkLst>
            <pc:docMk/>
            <pc:sldMk cId="1489462245" sldId="467"/>
            <ac:spMk id="13" creationId="{D915A98D-2CD1-5374-7CB6-C85F14BB3658}"/>
          </ac:spMkLst>
        </pc:spChg>
        <pc:spChg chg="mod">
          <ac:chgData name="M Raba'i B Yahaya (GPU/PGB)" userId="44dd1d28-30b3-454f-b2ab-cce568e5265b" providerId="ADAL" clId="{C449BCA1-A880-45C4-99F4-E843883517B8}" dt="2024-04-23T07:38:08.249" v="850" actId="478"/>
          <ac:spMkLst>
            <pc:docMk/>
            <pc:sldMk cId="1489462245" sldId="467"/>
            <ac:spMk id="14" creationId="{55A8092A-FBBC-9D7D-5950-A93013DFB508}"/>
          </ac:spMkLst>
        </pc:spChg>
        <pc:spChg chg="mod">
          <ac:chgData name="M Raba'i B Yahaya (GPU/PGB)" userId="44dd1d28-30b3-454f-b2ab-cce568e5265b" providerId="ADAL" clId="{C449BCA1-A880-45C4-99F4-E843883517B8}" dt="2024-04-23T07:38:08.249" v="850" actId="478"/>
          <ac:spMkLst>
            <pc:docMk/>
            <pc:sldMk cId="1489462245" sldId="467"/>
            <ac:spMk id="15" creationId="{C05CA11F-E2C2-C0A7-D6FD-799482702F74}"/>
          </ac:spMkLst>
        </pc:spChg>
        <pc:spChg chg="mod">
          <ac:chgData name="M Raba'i B Yahaya (GPU/PGB)" userId="44dd1d28-30b3-454f-b2ab-cce568e5265b" providerId="ADAL" clId="{C449BCA1-A880-45C4-99F4-E843883517B8}" dt="2024-04-23T07:38:08.249" v="850" actId="478"/>
          <ac:spMkLst>
            <pc:docMk/>
            <pc:sldMk cId="1489462245" sldId="467"/>
            <ac:spMk id="16" creationId="{C27E04D4-8E4A-A667-2208-26E76B674522}"/>
          </ac:spMkLst>
        </pc:spChg>
        <pc:spChg chg="mod">
          <ac:chgData name="M Raba'i B Yahaya (GPU/PGB)" userId="44dd1d28-30b3-454f-b2ab-cce568e5265b" providerId="ADAL" clId="{C449BCA1-A880-45C4-99F4-E843883517B8}" dt="2024-04-23T07:38:08.249" v="850" actId="478"/>
          <ac:spMkLst>
            <pc:docMk/>
            <pc:sldMk cId="1489462245" sldId="467"/>
            <ac:spMk id="17" creationId="{47F32411-70DA-D478-A34F-C599DE196959}"/>
          </ac:spMkLst>
        </pc:spChg>
        <pc:spChg chg="mod">
          <ac:chgData name="M Raba'i B Yahaya (GPU/PGB)" userId="44dd1d28-30b3-454f-b2ab-cce568e5265b" providerId="ADAL" clId="{C449BCA1-A880-45C4-99F4-E843883517B8}" dt="2024-04-23T07:38:08.249" v="850" actId="478"/>
          <ac:spMkLst>
            <pc:docMk/>
            <pc:sldMk cId="1489462245" sldId="467"/>
            <ac:spMk id="18" creationId="{51A7FCAA-FCC8-C5FB-1599-50DD8C01C648}"/>
          </ac:spMkLst>
        </pc:spChg>
        <pc:spChg chg="mod">
          <ac:chgData name="M Raba'i B Yahaya (GPU/PGB)" userId="44dd1d28-30b3-454f-b2ab-cce568e5265b" providerId="ADAL" clId="{C449BCA1-A880-45C4-99F4-E843883517B8}" dt="2024-04-23T07:38:08.249" v="850" actId="478"/>
          <ac:spMkLst>
            <pc:docMk/>
            <pc:sldMk cId="1489462245" sldId="467"/>
            <ac:spMk id="19" creationId="{6EE7B623-488E-D9CA-03BA-9A37CCF5BD69}"/>
          </ac:spMkLst>
        </pc:spChg>
        <pc:spChg chg="mod">
          <ac:chgData name="M Raba'i B Yahaya (GPU/PGB)" userId="44dd1d28-30b3-454f-b2ab-cce568e5265b" providerId="ADAL" clId="{C449BCA1-A880-45C4-99F4-E843883517B8}" dt="2024-04-23T07:38:08.249" v="850" actId="478"/>
          <ac:spMkLst>
            <pc:docMk/>
            <pc:sldMk cId="1489462245" sldId="467"/>
            <ac:spMk id="20" creationId="{ED18A36C-A5DC-CFB1-808E-6916916B3F2C}"/>
          </ac:spMkLst>
        </pc:spChg>
        <pc:spChg chg="mod">
          <ac:chgData name="M Raba'i B Yahaya (GPU/PGB)" userId="44dd1d28-30b3-454f-b2ab-cce568e5265b" providerId="ADAL" clId="{C449BCA1-A880-45C4-99F4-E843883517B8}" dt="2024-04-23T07:38:08.249" v="850" actId="478"/>
          <ac:spMkLst>
            <pc:docMk/>
            <pc:sldMk cId="1489462245" sldId="467"/>
            <ac:spMk id="21" creationId="{1F613ED6-E868-7815-16D5-89DB47C09B37}"/>
          </ac:spMkLst>
        </pc:spChg>
        <pc:spChg chg="mod">
          <ac:chgData name="M Raba'i B Yahaya (GPU/PGB)" userId="44dd1d28-30b3-454f-b2ab-cce568e5265b" providerId="ADAL" clId="{C449BCA1-A880-45C4-99F4-E843883517B8}" dt="2024-04-23T07:38:08.249" v="850" actId="478"/>
          <ac:spMkLst>
            <pc:docMk/>
            <pc:sldMk cId="1489462245" sldId="467"/>
            <ac:spMk id="22" creationId="{537F05BE-7140-F2AB-53A7-B57B242A8F8A}"/>
          </ac:spMkLst>
        </pc:spChg>
        <pc:spChg chg="mod">
          <ac:chgData name="M Raba'i B Yahaya (GPU/PGB)" userId="44dd1d28-30b3-454f-b2ab-cce568e5265b" providerId="ADAL" clId="{C449BCA1-A880-45C4-99F4-E843883517B8}" dt="2024-04-23T07:38:08.249" v="850" actId="478"/>
          <ac:spMkLst>
            <pc:docMk/>
            <pc:sldMk cId="1489462245" sldId="467"/>
            <ac:spMk id="23" creationId="{EF05DE28-2FB7-8567-16C8-22B4EEBF1B14}"/>
          </ac:spMkLst>
        </pc:spChg>
        <pc:spChg chg="mod">
          <ac:chgData name="M Raba'i B Yahaya (GPU/PGB)" userId="44dd1d28-30b3-454f-b2ab-cce568e5265b" providerId="ADAL" clId="{C449BCA1-A880-45C4-99F4-E843883517B8}" dt="2024-04-23T07:38:08.249" v="850" actId="478"/>
          <ac:spMkLst>
            <pc:docMk/>
            <pc:sldMk cId="1489462245" sldId="467"/>
            <ac:spMk id="24" creationId="{9582C0E6-6CCE-D330-1ECF-C2BC3F43F847}"/>
          </ac:spMkLst>
        </pc:spChg>
        <pc:spChg chg="mod">
          <ac:chgData name="M Raba'i B Yahaya (GPU/PGB)" userId="44dd1d28-30b3-454f-b2ab-cce568e5265b" providerId="ADAL" clId="{C449BCA1-A880-45C4-99F4-E843883517B8}" dt="2024-04-23T07:38:08.249" v="850" actId="478"/>
          <ac:spMkLst>
            <pc:docMk/>
            <pc:sldMk cId="1489462245" sldId="467"/>
            <ac:spMk id="25" creationId="{1E0E02F3-E0E6-91FD-5F6D-8A54B9335E51}"/>
          </ac:spMkLst>
        </pc:spChg>
        <pc:spChg chg="mod">
          <ac:chgData name="M Raba'i B Yahaya (GPU/PGB)" userId="44dd1d28-30b3-454f-b2ab-cce568e5265b" providerId="ADAL" clId="{C449BCA1-A880-45C4-99F4-E843883517B8}" dt="2024-04-23T07:38:08.249" v="850" actId="478"/>
          <ac:spMkLst>
            <pc:docMk/>
            <pc:sldMk cId="1489462245" sldId="467"/>
            <ac:spMk id="26" creationId="{2713B734-915F-A672-97B7-9BBBD1982B77}"/>
          </ac:spMkLst>
        </pc:spChg>
        <pc:spChg chg="mod">
          <ac:chgData name="M Raba'i B Yahaya (GPU/PGB)" userId="44dd1d28-30b3-454f-b2ab-cce568e5265b" providerId="ADAL" clId="{C449BCA1-A880-45C4-99F4-E843883517B8}" dt="2024-04-23T07:38:08.249" v="850" actId="478"/>
          <ac:spMkLst>
            <pc:docMk/>
            <pc:sldMk cId="1489462245" sldId="467"/>
            <ac:spMk id="27" creationId="{66F305FA-9C8B-E008-0821-42C085C06DCE}"/>
          </ac:spMkLst>
        </pc:spChg>
        <pc:spChg chg="mod">
          <ac:chgData name="M Raba'i B Yahaya (GPU/PGB)" userId="44dd1d28-30b3-454f-b2ab-cce568e5265b" providerId="ADAL" clId="{C449BCA1-A880-45C4-99F4-E843883517B8}" dt="2024-04-23T07:38:08.249" v="850" actId="478"/>
          <ac:spMkLst>
            <pc:docMk/>
            <pc:sldMk cId="1489462245" sldId="467"/>
            <ac:spMk id="28" creationId="{AA0413FD-1BA2-7D43-B31D-ED6A9421F14C}"/>
          </ac:spMkLst>
        </pc:spChg>
        <pc:spChg chg="mod">
          <ac:chgData name="M Raba'i B Yahaya (GPU/PGB)" userId="44dd1d28-30b3-454f-b2ab-cce568e5265b" providerId="ADAL" clId="{C449BCA1-A880-45C4-99F4-E843883517B8}" dt="2024-04-23T07:38:08.249" v="850" actId="478"/>
          <ac:spMkLst>
            <pc:docMk/>
            <pc:sldMk cId="1489462245" sldId="467"/>
            <ac:spMk id="29" creationId="{67930662-8917-5D75-739F-10A8FA8C1E1B}"/>
          </ac:spMkLst>
        </pc:spChg>
        <pc:spChg chg="mod">
          <ac:chgData name="M Raba'i B Yahaya (GPU/PGB)" userId="44dd1d28-30b3-454f-b2ab-cce568e5265b" providerId="ADAL" clId="{C449BCA1-A880-45C4-99F4-E843883517B8}" dt="2024-04-23T07:38:08.249" v="850" actId="478"/>
          <ac:spMkLst>
            <pc:docMk/>
            <pc:sldMk cId="1489462245" sldId="467"/>
            <ac:spMk id="30" creationId="{776D8BDA-403A-FC96-F33B-2A34C7DFE24D}"/>
          </ac:spMkLst>
        </pc:spChg>
        <pc:spChg chg="mod">
          <ac:chgData name="M Raba'i B Yahaya (GPU/PGB)" userId="44dd1d28-30b3-454f-b2ab-cce568e5265b" providerId="ADAL" clId="{C449BCA1-A880-45C4-99F4-E843883517B8}" dt="2024-04-23T07:38:08.249" v="850" actId="478"/>
          <ac:spMkLst>
            <pc:docMk/>
            <pc:sldMk cId="1489462245" sldId="467"/>
            <ac:spMk id="31" creationId="{DD17AB44-4623-2B9F-483A-89D7BD1895B7}"/>
          </ac:spMkLst>
        </pc:spChg>
        <pc:spChg chg="mod">
          <ac:chgData name="M Raba'i B Yahaya (GPU/PGB)" userId="44dd1d28-30b3-454f-b2ab-cce568e5265b" providerId="ADAL" clId="{C449BCA1-A880-45C4-99F4-E843883517B8}" dt="2024-04-23T07:38:08.249" v="850" actId="478"/>
          <ac:spMkLst>
            <pc:docMk/>
            <pc:sldMk cId="1489462245" sldId="467"/>
            <ac:spMk id="32" creationId="{8EA52603-BBC8-F2BE-C4C8-0DB990DD8E98}"/>
          </ac:spMkLst>
        </pc:spChg>
        <pc:spChg chg="mod">
          <ac:chgData name="M Raba'i B Yahaya (GPU/PGB)" userId="44dd1d28-30b3-454f-b2ab-cce568e5265b" providerId="ADAL" clId="{C449BCA1-A880-45C4-99F4-E843883517B8}" dt="2024-04-23T07:38:08.249" v="850" actId="478"/>
          <ac:spMkLst>
            <pc:docMk/>
            <pc:sldMk cId="1489462245" sldId="467"/>
            <ac:spMk id="33" creationId="{25FF22F7-8A1C-1F4C-F5DB-7B8BAA322699}"/>
          </ac:spMkLst>
        </pc:spChg>
        <pc:spChg chg="mod">
          <ac:chgData name="M Raba'i B Yahaya (GPU/PGB)" userId="44dd1d28-30b3-454f-b2ab-cce568e5265b" providerId="ADAL" clId="{C449BCA1-A880-45C4-99F4-E843883517B8}" dt="2024-04-23T07:38:08.249" v="850" actId="478"/>
          <ac:spMkLst>
            <pc:docMk/>
            <pc:sldMk cId="1489462245" sldId="467"/>
            <ac:spMk id="34" creationId="{A709E056-09FE-EAE3-B500-F1EBDFFECFA2}"/>
          </ac:spMkLst>
        </pc:spChg>
        <pc:spChg chg="mod">
          <ac:chgData name="M Raba'i B Yahaya (GPU/PGB)" userId="44dd1d28-30b3-454f-b2ab-cce568e5265b" providerId="ADAL" clId="{C449BCA1-A880-45C4-99F4-E843883517B8}" dt="2024-04-23T07:38:08.249" v="850" actId="478"/>
          <ac:spMkLst>
            <pc:docMk/>
            <pc:sldMk cId="1489462245" sldId="467"/>
            <ac:spMk id="35" creationId="{10068CDD-6589-9BB3-24F8-E066CCB74703}"/>
          </ac:spMkLst>
        </pc:spChg>
        <pc:spChg chg="mod">
          <ac:chgData name="M Raba'i B Yahaya (GPU/PGB)" userId="44dd1d28-30b3-454f-b2ab-cce568e5265b" providerId="ADAL" clId="{C449BCA1-A880-45C4-99F4-E843883517B8}" dt="2024-04-23T07:38:08.249" v="850" actId="478"/>
          <ac:spMkLst>
            <pc:docMk/>
            <pc:sldMk cId="1489462245" sldId="467"/>
            <ac:spMk id="36" creationId="{E05FB554-C951-6752-4E14-2C6CE821B923}"/>
          </ac:spMkLst>
        </pc:spChg>
        <pc:spChg chg="mod">
          <ac:chgData name="M Raba'i B Yahaya (GPU/PGB)" userId="44dd1d28-30b3-454f-b2ab-cce568e5265b" providerId="ADAL" clId="{C449BCA1-A880-45C4-99F4-E843883517B8}" dt="2024-04-23T07:38:08.249" v="850" actId="478"/>
          <ac:spMkLst>
            <pc:docMk/>
            <pc:sldMk cId="1489462245" sldId="467"/>
            <ac:spMk id="37" creationId="{E445CCDA-B581-91F0-DB15-EAD4248B1451}"/>
          </ac:spMkLst>
        </pc:spChg>
        <pc:spChg chg="mod">
          <ac:chgData name="M Raba'i B Yahaya (GPU/PGB)" userId="44dd1d28-30b3-454f-b2ab-cce568e5265b" providerId="ADAL" clId="{C449BCA1-A880-45C4-99F4-E843883517B8}" dt="2024-04-23T07:38:08.249" v="850" actId="478"/>
          <ac:spMkLst>
            <pc:docMk/>
            <pc:sldMk cId="1489462245" sldId="467"/>
            <ac:spMk id="38" creationId="{84B841D6-CAEB-B7F7-9339-A3DA230EA291}"/>
          </ac:spMkLst>
        </pc:spChg>
        <pc:spChg chg="mod">
          <ac:chgData name="M Raba'i B Yahaya (GPU/PGB)" userId="44dd1d28-30b3-454f-b2ab-cce568e5265b" providerId="ADAL" clId="{C449BCA1-A880-45C4-99F4-E843883517B8}" dt="2024-04-23T07:38:08.249" v="850" actId="478"/>
          <ac:spMkLst>
            <pc:docMk/>
            <pc:sldMk cId="1489462245" sldId="467"/>
            <ac:spMk id="39" creationId="{86515192-FC62-09F3-8EFE-B6A408A64B4B}"/>
          </ac:spMkLst>
        </pc:spChg>
        <pc:spChg chg="mod">
          <ac:chgData name="M Raba'i B Yahaya (GPU/PGB)" userId="44dd1d28-30b3-454f-b2ab-cce568e5265b" providerId="ADAL" clId="{C449BCA1-A880-45C4-99F4-E843883517B8}" dt="2024-04-23T07:38:08.249" v="850" actId="478"/>
          <ac:spMkLst>
            <pc:docMk/>
            <pc:sldMk cId="1489462245" sldId="467"/>
            <ac:spMk id="40" creationId="{BDFF16DA-A034-48BF-CBAA-8C1DB3DA57EA}"/>
          </ac:spMkLst>
        </pc:spChg>
        <pc:spChg chg="mod">
          <ac:chgData name="M Raba'i B Yahaya (GPU/PGB)" userId="44dd1d28-30b3-454f-b2ab-cce568e5265b" providerId="ADAL" clId="{C449BCA1-A880-45C4-99F4-E843883517B8}" dt="2024-04-23T07:38:08.249" v="850" actId="478"/>
          <ac:spMkLst>
            <pc:docMk/>
            <pc:sldMk cId="1489462245" sldId="467"/>
            <ac:spMk id="41" creationId="{36C37D47-68B2-DD74-D7BD-DBCEEC1940BD}"/>
          </ac:spMkLst>
        </pc:spChg>
        <pc:spChg chg="mod">
          <ac:chgData name="M Raba'i B Yahaya (GPU/PGB)" userId="44dd1d28-30b3-454f-b2ab-cce568e5265b" providerId="ADAL" clId="{C449BCA1-A880-45C4-99F4-E843883517B8}" dt="2024-04-23T07:38:08.249" v="850" actId="478"/>
          <ac:spMkLst>
            <pc:docMk/>
            <pc:sldMk cId="1489462245" sldId="467"/>
            <ac:spMk id="42" creationId="{0C20551C-D734-6864-7660-5C97B5E4A4BD}"/>
          </ac:spMkLst>
        </pc:spChg>
        <pc:spChg chg="mod">
          <ac:chgData name="M Raba'i B Yahaya (GPU/PGB)" userId="44dd1d28-30b3-454f-b2ab-cce568e5265b" providerId="ADAL" clId="{C449BCA1-A880-45C4-99F4-E843883517B8}" dt="2024-04-23T07:38:08.249" v="850" actId="478"/>
          <ac:spMkLst>
            <pc:docMk/>
            <pc:sldMk cId="1489462245" sldId="467"/>
            <ac:spMk id="43" creationId="{405381C3-D900-4EBF-B408-228C1087C1D8}"/>
          </ac:spMkLst>
        </pc:spChg>
        <pc:spChg chg="mod">
          <ac:chgData name="M Raba'i B Yahaya (GPU/PGB)" userId="44dd1d28-30b3-454f-b2ab-cce568e5265b" providerId="ADAL" clId="{C449BCA1-A880-45C4-99F4-E843883517B8}" dt="2024-04-23T07:38:08.249" v="850" actId="478"/>
          <ac:spMkLst>
            <pc:docMk/>
            <pc:sldMk cId="1489462245" sldId="467"/>
            <ac:spMk id="44" creationId="{5F31EE58-5116-197F-CDF8-7DE8DA63413E}"/>
          </ac:spMkLst>
        </pc:spChg>
        <pc:spChg chg="mod">
          <ac:chgData name="M Raba'i B Yahaya (GPU/PGB)" userId="44dd1d28-30b3-454f-b2ab-cce568e5265b" providerId="ADAL" clId="{C449BCA1-A880-45C4-99F4-E843883517B8}" dt="2024-04-23T07:38:08.249" v="850" actId="478"/>
          <ac:spMkLst>
            <pc:docMk/>
            <pc:sldMk cId="1489462245" sldId="467"/>
            <ac:spMk id="45" creationId="{9F0C7D4D-FB64-2EB4-8D11-373A9FB7EBA2}"/>
          </ac:spMkLst>
        </pc:spChg>
        <pc:spChg chg="mod">
          <ac:chgData name="M Raba'i B Yahaya (GPU/PGB)" userId="44dd1d28-30b3-454f-b2ab-cce568e5265b" providerId="ADAL" clId="{C449BCA1-A880-45C4-99F4-E843883517B8}" dt="2024-04-23T07:38:08.249" v="850" actId="478"/>
          <ac:spMkLst>
            <pc:docMk/>
            <pc:sldMk cId="1489462245" sldId="467"/>
            <ac:spMk id="46" creationId="{6909F6C3-496F-708A-9011-0886DFA7030F}"/>
          </ac:spMkLst>
        </pc:spChg>
        <pc:spChg chg="mod">
          <ac:chgData name="M Raba'i B Yahaya (GPU/PGB)" userId="44dd1d28-30b3-454f-b2ab-cce568e5265b" providerId="ADAL" clId="{C449BCA1-A880-45C4-99F4-E843883517B8}" dt="2024-04-23T07:38:08.249" v="850" actId="478"/>
          <ac:spMkLst>
            <pc:docMk/>
            <pc:sldMk cId="1489462245" sldId="467"/>
            <ac:spMk id="47" creationId="{68ABF9AF-D594-C051-1CF9-BDEB969D5E26}"/>
          </ac:spMkLst>
        </pc:spChg>
        <pc:spChg chg="mod">
          <ac:chgData name="M Raba'i B Yahaya (GPU/PGB)" userId="44dd1d28-30b3-454f-b2ab-cce568e5265b" providerId="ADAL" clId="{C449BCA1-A880-45C4-99F4-E843883517B8}" dt="2024-04-23T07:38:08.249" v="850" actId="478"/>
          <ac:spMkLst>
            <pc:docMk/>
            <pc:sldMk cId="1489462245" sldId="467"/>
            <ac:spMk id="48" creationId="{9741AFD6-F462-1338-C4C0-B9B1D866774B}"/>
          </ac:spMkLst>
        </pc:spChg>
        <pc:spChg chg="mod">
          <ac:chgData name="M Raba'i B Yahaya (GPU/PGB)" userId="44dd1d28-30b3-454f-b2ab-cce568e5265b" providerId="ADAL" clId="{C449BCA1-A880-45C4-99F4-E843883517B8}" dt="2024-04-23T07:38:08.249" v="850" actId="478"/>
          <ac:spMkLst>
            <pc:docMk/>
            <pc:sldMk cId="1489462245" sldId="467"/>
            <ac:spMk id="49" creationId="{6411D9EF-1FCD-C5B3-46AA-8DCD17439155}"/>
          </ac:spMkLst>
        </pc:spChg>
        <pc:spChg chg="mod">
          <ac:chgData name="M Raba'i B Yahaya (GPU/PGB)" userId="44dd1d28-30b3-454f-b2ab-cce568e5265b" providerId="ADAL" clId="{C449BCA1-A880-45C4-99F4-E843883517B8}" dt="2024-04-23T07:38:08.249" v="850" actId="478"/>
          <ac:spMkLst>
            <pc:docMk/>
            <pc:sldMk cId="1489462245" sldId="467"/>
            <ac:spMk id="50" creationId="{94058376-9F25-8093-B010-4B35BEDF92F0}"/>
          </ac:spMkLst>
        </pc:spChg>
        <pc:spChg chg="mod">
          <ac:chgData name="M Raba'i B Yahaya (GPU/PGB)" userId="44dd1d28-30b3-454f-b2ab-cce568e5265b" providerId="ADAL" clId="{C449BCA1-A880-45C4-99F4-E843883517B8}" dt="2024-04-23T07:38:08.249" v="850" actId="478"/>
          <ac:spMkLst>
            <pc:docMk/>
            <pc:sldMk cId="1489462245" sldId="467"/>
            <ac:spMk id="51" creationId="{2EC49ED5-C50C-C78D-9660-90D18D145652}"/>
          </ac:spMkLst>
        </pc:spChg>
        <pc:spChg chg="mod">
          <ac:chgData name="M Raba'i B Yahaya (GPU/PGB)" userId="44dd1d28-30b3-454f-b2ab-cce568e5265b" providerId="ADAL" clId="{C449BCA1-A880-45C4-99F4-E843883517B8}" dt="2024-04-23T07:38:08.249" v="850" actId="478"/>
          <ac:spMkLst>
            <pc:docMk/>
            <pc:sldMk cId="1489462245" sldId="467"/>
            <ac:spMk id="52" creationId="{80676227-A1E3-9650-2F49-2A2942C74CD9}"/>
          </ac:spMkLst>
        </pc:spChg>
        <pc:spChg chg="mod">
          <ac:chgData name="M Raba'i B Yahaya (GPU/PGB)" userId="44dd1d28-30b3-454f-b2ab-cce568e5265b" providerId="ADAL" clId="{C449BCA1-A880-45C4-99F4-E843883517B8}" dt="2024-04-23T07:38:08.249" v="850" actId="478"/>
          <ac:spMkLst>
            <pc:docMk/>
            <pc:sldMk cId="1489462245" sldId="467"/>
            <ac:spMk id="53" creationId="{60BD7BE9-56AD-789D-2790-AFA15A2F2B25}"/>
          </ac:spMkLst>
        </pc:spChg>
        <pc:spChg chg="mod">
          <ac:chgData name="M Raba'i B Yahaya (GPU/PGB)" userId="44dd1d28-30b3-454f-b2ab-cce568e5265b" providerId="ADAL" clId="{C449BCA1-A880-45C4-99F4-E843883517B8}" dt="2024-04-23T07:38:08.249" v="850" actId="478"/>
          <ac:spMkLst>
            <pc:docMk/>
            <pc:sldMk cId="1489462245" sldId="467"/>
            <ac:spMk id="54" creationId="{5F023F35-83F5-A1E3-1454-8FAA2E377016}"/>
          </ac:spMkLst>
        </pc:spChg>
        <pc:spChg chg="mod">
          <ac:chgData name="M Raba'i B Yahaya (GPU/PGB)" userId="44dd1d28-30b3-454f-b2ab-cce568e5265b" providerId="ADAL" clId="{C449BCA1-A880-45C4-99F4-E843883517B8}" dt="2024-04-23T07:38:08.249" v="850" actId="478"/>
          <ac:spMkLst>
            <pc:docMk/>
            <pc:sldMk cId="1489462245" sldId="467"/>
            <ac:spMk id="55" creationId="{423EEDF4-FE4C-E24F-214D-4222CFA371C9}"/>
          </ac:spMkLst>
        </pc:spChg>
        <pc:spChg chg="mod">
          <ac:chgData name="M Raba'i B Yahaya (GPU/PGB)" userId="44dd1d28-30b3-454f-b2ab-cce568e5265b" providerId="ADAL" clId="{C449BCA1-A880-45C4-99F4-E843883517B8}" dt="2024-04-23T07:38:08.249" v="850" actId="478"/>
          <ac:spMkLst>
            <pc:docMk/>
            <pc:sldMk cId="1489462245" sldId="467"/>
            <ac:spMk id="56" creationId="{6A079AE9-9D9F-6E84-C67B-DCEBED6D5652}"/>
          </ac:spMkLst>
        </pc:spChg>
        <pc:spChg chg="mod">
          <ac:chgData name="M Raba'i B Yahaya (GPU/PGB)" userId="44dd1d28-30b3-454f-b2ab-cce568e5265b" providerId="ADAL" clId="{C449BCA1-A880-45C4-99F4-E843883517B8}" dt="2024-04-23T07:38:08.249" v="850" actId="478"/>
          <ac:spMkLst>
            <pc:docMk/>
            <pc:sldMk cId="1489462245" sldId="467"/>
            <ac:spMk id="57" creationId="{E652FA65-DB91-C7D8-2541-E42D1F827A1B}"/>
          </ac:spMkLst>
        </pc:spChg>
        <pc:spChg chg="mod">
          <ac:chgData name="M Raba'i B Yahaya (GPU/PGB)" userId="44dd1d28-30b3-454f-b2ab-cce568e5265b" providerId="ADAL" clId="{C449BCA1-A880-45C4-99F4-E843883517B8}" dt="2024-04-23T07:38:08.249" v="850" actId="478"/>
          <ac:spMkLst>
            <pc:docMk/>
            <pc:sldMk cId="1489462245" sldId="467"/>
            <ac:spMk id="58" creationId="{D0580C69-CC24-5301-A7E7-564C9A8E5A77}"/>
          </ac:spMkLst>
        </pc:spChg>
        <pc:spChg chg="mod">
          <ac:chgData name="M Raba'i B Yahaya (GPU/PGB)" userId="44dd1d28-30b3-454f-b2ab-cce568e5265b" providerId="ADAL" clId="{C449BCA1-A880-45C4-99F4-E843883517B8}" dt="2024-04-23T07:38:08.249" v="850" actId="478"/>
          <ac:spMkLst>
            <pc:docMk/>
            <pc:sldMk cId="1489462245" sldId="467"/>
            <ac:spMk id="59" creationId="{D66B9DD7-665C-FA10-91B4-64D9E47EC5CC}"/>
          </ac:spMkLst>
        </pc:spChg>
        <pc:spChg chg="mod">
          <ac:chgData name="M Raba'i B Yahaya (GPU/PGB)" userId="44dd1d28-30b3-454f-b2ab-cce568e5265b" providerId="ADAL" clId="{C449BCA1-A880-45C4-99F4-E843883517B8}" dt="2024-04-23T07:38:08.249" v="850" actId="478"/>
          <ac:spMkLst>
            <pc:docMk/>
            <pc:sldMk cId="1489462245" sldId="467"/>
            <ac:spMk id="60" creationId="{26569333-F974-EB3F-A9BD-AFA211001AB2}"/>
          </ac:spMkLst>
        </pc:spChg>
        <pc:spChg chg="mod">
          <ac:chgData name="M Raba'i B Yahaya (GPU/PGB)" userId="44dd1d28-30b3-454f-b2ab-cce568e5265b" providerId="ADAL" clId="{C449BCA1-A880-45C4-99F4-E843883517B8}" dt="2024-04-23T07:38:08.249" v="850" actId="478"/>
          <ac:spMkLst>
            <pc:docMk/>
            <pc:sldMk cId="1489462245" sldId="467"/>
            <ac:spMk id="61" creationId="{E5E8862E-15D0-3316-187D-F302754C8003}"/>
          </ac:spMkLst>
        </pc:spChg>
        <pc:spChg chg="mod">
          <ac:chgData name="M Raba'i B Yahaya (GPU/PGB)" userId="44dd1d28-30b3-454f-b2ab-cce568e5265b" providerId="ADAL" clId="{C449BCA1-A880-45C4-99F4-E843883517B8}" dt="2024-04-23T07:38:08.249" v="850" actId="478"/>
          <ac:spMkLst>
            <pc:docMk/>
            <pc:sldMk cId="1489462245" sldId="467"/>
            <ac:spMk id="62" creationId="{E67C57DC-021F-1744-7E87-5A3CDA9F041C}"/>
          </ac:spMkLst>
        </pc:spChg>
        <pc:spChg chg="mod">
          <ac:chgData name="M Raba'i B Yahaya (GPU/PGB)" userId="44dd1d28-30b3-454f-b2ab-cce568e5265b" providerId="ADAL" clId="{C449BCA1-A880-45C4-99F4-E843883517B8}" dt="2024-04-23T07:38:08.249" v="850" actId="478"/>
          <ac:spMkLst>
            <pc:docMk/>
            <pc:sldMk cId="1489462245" sldId="467"/>
            <ac:spMk id="63" creationId="{98CAA7F6-E457-8BBE-B94E-03FC58F49F70}"/>
          </ac:spMkLst>
        </pc:spChg>
        <pc:spChg chg="mod">
          <ac:chgData name="M Raba'i B Yahaya (GPU/PGB)" userId="44dd1d28-30b3-454f-b2ab-cce568e5265b" providerId="ADAL" clId="{C449BCA1-A880-45C4-99F4-E843883517B8}" dt="2024-04-23T07:38:08.249" v="850" actId="478"/>
          <ac:spMkLst>
            <pc:docMk/>
            <pc:sldMk cId="1489462245" sldId="467"/>
            <ac:spMk id="64" creationId="{154930D7-F9AF-C8BB-A369-74334A418171}"/>
          </ac:spMkLst>
        </pc:spChg>
        <pc:spChg chg="mod">
          <ac:chgData name="M Raba'i B Yahaya (GPU/PGB)" userId="44dd1d28-30b3-454f-b2ab-cce568e5265b" providerId="ADAL" clId="{C449BCA1-A880-45C4-99F4-E843883517B8}" dt="2024-04-23T07:38:08.249" v="850" actId="478"/>
          <ac:spMkLst>
            <pc:docMk/>
            <pc:sldMk cId="1489462245" sldId="467"/>
            <ac:spMk id="65" creationId="{C4795F3E-6C00-A0F5-4A82-066A85B59491}"/>
          </ac:spMkLst>
        </pc:spChg>
        <pc:spChg chg="mod">
          <ac:chgData name="M Raba'i B Yahaya (GPU/PGB)" userId="44dd1d28-30b3-454f-b2ab-cce568e5265b" providerId="ADAL" clId="{C449BCA1-A880-45C4-99F4-E843883517B8}" dt="2024-04-23T07:38:08.249" v="850" actId="478"/>
          <ac:spMkLst>
            <pc:docMk/>
            <pc:sldMk cId="1489462245" sldId="467"/>
            <ac:spMk id="66" creationId="{8D83BD88-4C25-8AD6-51E1-198E529286B5}"/>
          </ac:spMkLst>
        </pc:spChg>
        <pc:spChg chg="mod">
          <ac:chgData name="M Raba'i B Yahaya (GPU/PGB)" userId="44dd1d28-30b3-454f-b2ab-cce568e5265b" providerId="ADAL" clId="{C449BCA1-A880-45C4-99F4-E843883517B8}" dt="2024-04-23T07:38:08.249" v="850" actId="478"/>
          <ac:spMkLst>
            <pc:docMk/>
            <pc:sldMk cId="1489462245" sldId="467"/>
            <ac:spMk id="67" creationId="{90C86DF7-F834-B369-A555-9BEE5F098002}"/>
          </ac:spMkLst>
        </pc:spChg>
        <pc:spChg chg="mod">
          <ac:chgData name="M Raba'i B Yahaya (GPU/PGB)" userId="44dd1d28-30b3-454f-b2ab-cce568e5265b" providerId="ADAL" clId="{C449BCA1-A880-45C4-99F4-E843883517B8}" dt="2024-04-23T07:38:08.249" v="850" actId="478"/>
          <ac:spMkLst>
            <pc:docMk/>
            <pc:sldMk cId="1489462245" sldId="467"/>
            <ac:spMk id="68" creationId="{197328F6-40FB-FBD1-B0EE-355E836E38CC}"/>
          </ac:spMkLst>
        </pc:spChg>
        <pc:spChg chg="mod">
          <ac:chgData name="M Raba'i B Yahaya (GPU/PGB)" userId="44dd1d28-30b3-454f-b2ab-cce568e5265b" providerId="ADAL" clId="{C449BCA1-A880-45C4-99F4-E843883517B8}" dt="2024-04-23T07:38:08.249" v="850" actId="478"/>
          <ac:spMkLst>
            <pc:docMk/>
            <pc:sldMk cId="1489462245" sldId="467"/>
            <ac:spMk id="69" creationId="{ACD30BCC-570A-35EC-BCB6-853C4E1CC76D}"/>
          </ac:spMkLst>
        </pc:spChg>
        <pc:spChg chg="mod">
          <ac:chgData name="M Raba'i B Yahaya (GPU/PGB)" userId="44dd1d28-30b3-454f-b2ab-cce568e5265b" providerId="ADAL" clId="{C449BCA1-A880-45C4-99F4-E843883517B8}" dt="2024-04-23T07:38:08.249" v="850" actId="478"/>
          <ac:spMkLst>
            <pc:docMk/>
            <pc:sldMk cId="1489462245" sldId="467"/>
            <ac:spMk id="70" creationId="{95A29993-B07D-C2EB-0463-B59B77D70DC4}"/>
          </ac:spMkLst>
        </pc:spChg>
        <pc:spChg chg="mod">
          <ac:chgData name="M Raba'i B Yahaya (GPU/PGB)" userId="44dd1d28-30b3-454f-b2ab-cce568e5265b" providerId="ADAL" clId="{C449BCA1-A880-45C4-99F4-E843883517B8}" dt="2024-04-23T07:38:08.249" v="850" actId="478"/>
          <ac:spMkLst>
            <pc:docMk/>
            <pc:sldMk cId="1489462245" sldId="467"/>
            <ac:spMk id="71" creationId="{4C723F4E-422B-07FE-124E-B2221916E175}"/>
          </ac:spMkLst>
        </pc:spChg>
        <pc:spChg chg="mod">
          <ac:chgData name="M Raba'i B Yahaya (GPU/PGB)" userId="44dd1d28-30b3-454f-b2ab-cce568e5265b" providerId="ADAL" clId="{C449BCA1-A880-45C4-99F4-E843883517B8}" dt="2024-04-23T07:38:08.249" v="850" actId="478"/>
          <ac:spMkLst>
            <pc:docMk/>
            <pc:sldMk cId="1489462245" sldId="467"/>
            <ac:spMk id="72" creationId="{1EE43823-2422-0D2C-9D0F-3D340D5A3F66}"/>
          </ac:spMkLst>
        </pc:spChg>
        <pc:spChg chg="mod">
          <ac:chgData name="M Raba'i B Yahaya (GPU/PGB)" userId="44dd1d28-30b3-454f-b2ab-cce568e5265b" providerId="ADAL" clId="{C449BCA1-A880-45C4-99F4-E843883517B8}" dt="2024-04-23T07:38:08.249" v="850" actId="478"/>
          <ac:spMkLst>
            <pc:docMk/>
            <pc:sldMk cId="1489462245" sldId="467"/>
            <ac:spMk id="73" creationId="{9C9B05C5-64A3-9CA4-32F8-6F6511D36A0E}"/>
          </ac:spMkLst>
        </pc:spChg>
        <pc:spChg chg="mod">
          <ac:chgData name="M Raba'i B Yahaya (GPU/PGB)" userId="44dd1d28-30b3-454f-b2ab-cce568e5265b" providerId="ADAL" clId="{C449BCA1-A880-45C4-99F4-E843883517B8}" dt="2024-04-23T07:38:08.249" v="850" actId="478"/>
          <ac:spMkLst>
            <pc:docMk/>
            <pc:sldMk cId="1489462245" sldId="467"/>
            <ac:spMk id="74" creationId="{4A65301D-6330-4C39-408A-9AE6E729427B}"/>
          </ac:spMkLst>
        </pc:spChg>
        <pc:spChg chg="mod">
          <ac:chgData name="M Raba'i B Yahaya (GPU/PGB)" userId="44dd1d28-30b3-454f-b2ab-cce568e5265b" providerId="ADAL" clId="{C449BCA1-A880-45C4-99F4-E843883517B8}" dt="2024-04-23T07:38:08.249" v="850" actId="478"/>
          <ac:spMkLst>
            <pc:docMk/>
            <pc:sldMk cId="1489462245" sldId="467"/>
            <ac:spMk id="75" creationId="{BA07FB64-611F-6004-0E4B-5C44050E2F29}"/>
          </ac:spMkLst>
        </pc:spChg>
        <pc:spChg chg="mod">
          <ac:chgData name="M Raba'i B Yahaya (GPU/PGB)" userId="44dd1d28-30b3-454f-b2ab-cce568e5265b" providerId="ADAL" clId="{C449BCA1-A880-45C4-99F4-E843883517B8}" dt="2024-04-23T07:38:08.249" v="850" actId="478"/>
          <ac:spMkLst>
            <pc:docMk/>
            <pc:sldMk cId="1489462245" sldId="467"/>
            <ac:spMk id="76" creationId="{DC3D3A3D-DC0B-13A5-6897-7A553610FE75}"/>
          </ac:spMkLst>
        </pc:spChg>
        <pc:spChg chg="mod">
          <ac:chgData name="M Raba'i B Yahaya (GPU/PGB)" userId="44dd1d28-30b3-454f-b2ab-cce568e5265b" providerId="ADAL" clId="{C449BCA1-A880-45C4-99F4-E843883517B8}" dt="2024-04-23T07:38:08.249" v="850" actId="478"/>
          <ac:spMkLst>
            <pc:docMk/>
            <pc:sldMk cId="1489462245" sldId="467"/>
            <ac:spMk id="77" creationId="{0F72FA7E-6293-501D-3555-AEB43E04E031}"/>
          </ac:spMkLst>
        </pc:spChg>
        <pc:spChg chg="mod">
          <ac:chgData name="M Raba'i B Yahaya (GPU/PGB)" userId="44dd1d28-30b3-454f-b2ab-cce568e5265b" providerId="ADAL" clId="{C449BCA1-A880-45C4-99F4-E843883517B8}" dt="2024-04-23T07:38:08.249" v="850" actId="478"/>
          <ac:spMkLst>
            <pc:docMk/>
            <pc:sldMk cId="1489462245" sldId="467"/>
            <ac:spMk id="78" creationId="{553D47B5-E003-C76C-B3E3-5427800F4321}"/>
          </ac:spMkLst>
        </pc:spChg>
        <pc:spChg chg="mod">
          <ac:chgData name="M Raba'i B Yahaya (GPU/PGB)" userId="44dd1d28-30b3-454f-b2ab-cce568e5265b" providerId="ADAL" clId="{C449BCA1-A880-45C4-99F4-E843883517B8}" dt="2024-04-23T07:38:08.249" v="850" actId="478"/>
          <ac:spMkLst>
            <pc:docMk/>
            <pc:sldMk cId="1489462245" sldId="467"/>
            <ac:spMk id="79" creationId="{3ACC0647-F08C-E32F-3C1C-EDC91F235661}"/>
          </ac:spMkLst>
        </pc:spChg>
        <pc:spChg chg="mod">
          <ac:chgData name="M Raba'i B Yahaya (GPU/PGB)" userId="44dd1d28-30b3-454f-b2ab-cce568e5265b" providerId="ADAL" clId="{C449BCA1-A880-45C4-99F4-E843883517B8}" dt="2024-04-23T07:38:08.249" v="850" actId="478"/>
          <ac:spMkLst>
            <pc:docMk/>
            <pc:sldMk cId="1489462245" sldId="467"/>
            <ac:spMk id="80" creationId="{6853622A-BC2A-0F32-0E06-AFA1BCB06A68}"/>
          </ac:spMkLst>
        </pc:spChg>
        <pc:spChg chg="mod">
          <ac:chgData name="M Raba'i B Yahaya (GPU/PGB)" userId="44dd1d28-30b3-454f-b2ab-cce568e5265b" providerId="ADAL" clId="{C449BCA1-A880-45C4-99F4-E843883517B8}" dt="2024-04-23T07:38:08.249" v="850" actId="478"/>
          <ac:spMkLst>
            <pc:docMk/>
            <pc:sldMk cId="1489462245" sldId="467"/>
            <ac:spMk id="81" creationId="{BD05A20E-D80D-A6EF-667F-42FCB2D14527}"/>
          </ac:spMkLst>
        </pc:spChg>
        <pc:spChg chg="mod">
          <ac:chgData name="M Raba'i B Yahaya (GPU/PGB)" userId="44dd1d28-30b3-454f-b2ab-cce568e5265b" providerId="ADAL" clId="{C449BCA1-A880-45C4-99F4-E843883517B8}" dt="2024-04-23T07:38:08.249" v="850" actId="478"/>
          <ac:spMkLst>
            <pc:docMk/>
            <pc:sldMk cId="1489462245" sldId="467"/>
            <ac:spMk id="82" creationId="{6B44A621-A52E-555B-3BC4-0DF981C32C5A}"/>
          </ac:spMkLst>
        </pc:spChg>
        <pc:spChg chg="mod">
          <ac:chgData name="M Raba'i B Yahaya (GPU/PGB)" userId="44dd1d28-30b3-454f-b2ab-cce568e5265b" providerId="ADAL" clId="{C449BCA1-A880-45C4-99F4-E843883517B8}" dt="2024-04-23T07:38:08.249" v="850" actId="478"/>
          <ac:spMkLst>
            <pc:docMk/>
            <pc:sldMk cId="1489462245" sldId="467"/>
            <ac:spMk id="83" creationId="{BCBD755F-F759-5333-1EA8-F12990AD25F3}"/>
          </ac:spMkLst>
        </pc:spChg>
        <pc:spChg chg="mod">
          <ac:chgData name="M Raba'i B Yahaya (GPU/PGB)" userId="44dd1d28-30b3-454f-b2ab-cce568e5265b" providerId="ADAL" clId="{C449BCA1-A880-45C4-99F4-E843883517B8}" dt="2024-04-23T07:38:08.249" v="850" actId="478"/>
          <ac:spMkLst>
            <pc:docMk/>
            <pc:sldMk cId="1489462245" sldId="467"/>
            <ac:spMk id="84" creationId="{5FD490BF-B754-CF3C-1996-D61C798D7262}"/>
          </ac:spMkLst>
        </pc:spChg>
        <pc:spChg chg="mod">
          <ac:chgData name="M Raba'i B Yahaya (GPU/PGB)" userId="44dd1d28-30b3-454f-b2ab-cce568e5265b" providerId="ADAL" clId="{C449BCA1-A880-45C4-99F4-E843883517B8}" dt="2024-04-23T07:38:08.249" v="850" actId="478"/>
          <ac:spMkLst>
            <pc:docMk/>
            <pc:sldMk cId="1489462245" sldId="467"/>
            <ac:spMk id="85" creationId="{7F22AE1F-997D-968E-A129-7457DC873AF3}"/>
          </ac:spMkLst>
        </pc:spChg>
        <pc:spChg chg="mod">
          <ac:chgData name="M Raba'i B Yahaya (GPU/PGB)" userId="44dd1d28-30b3-454f-b2ab-cce568e5265b" providerId="ADAL" clId="{C449BCA1-A880-45C4-99F4-E843883517B8}" dt="2024-04-23T07:38:08.249" v="850" actId="478"/>
          <ac:spMkLst>
            <pc:docMk/>
            <pc:sldMk cId="1489462245" sldId="467"/>
            <ac:spMk id="86" creationId="{BE2FBFFE-302C-3643-6FA2-28A0F73556F8}"/>
          </ac:spMkLst>
        </pc:spChg>
        <pc:spChg chg="mod">
          <ac:chgData name="M Raba'i B Yahaya (GPU/PGB)" userId="44dd1d28-30b3-454f-b2ab-cce568e5265b" providerId="ADAL" clId="{C449BCA1-A880-45C4-99F4-E843883517B8}" dt="2024-04-23T07:38:08.249" v="850" actId="478"/>
          <ac:spMkLst>
            <pc:docMk/>
            <pc:sldMk cId="1489462245" sldId="467"/>
            <ac:spMk id="87" creationId="{7FF356B9-AFAA-1171-CB73-A4B739F01154}"/>
          </ac:spMkLst>
        </pc:spChg>
        <pc:spChg chg="mod">
          <ac:chgData name="M Raba'i B Yahaya (GPU/PGB)" userId="44dd1d28-30b3-454f-b2ab-cce568e5265b" providerId="ADAL" clId="{C449BCA1-A880-45C4-99F4-E843883517B8}" dt="2024-04-23T07:38:08.249" v="850" actId="478"/>
          <ac:spMkLst>
            <pc:docMk/>
            <pc:sldMk cId="1489462245" sldId="467"/>
            <ac:spMk id="88" creationId="{AD74DDEB-17BF-3B09-6552-463CAD962991}"/>
          </ac:spMkLst>
        </pc:spChg>
        <pc:spChg chg="mod">
          <ac:chgData name="M Raba'i B Yahaya (GPU/PGB)" userId="44dd1d28-30b3-454f-b2ab-cce568e5265b" providerId="ADAL" clId="{C449BCA1-A880-45C4-99F4-E843883517B8}" dt="2024-04-23T07:38:08.249" v="850" actId="478"/>
          <ac:spMkLst>
            <pc:docMk/>
            <pc:sldMk cId="1489462245" sldId="467"/>
            <ac:spMk id="89" creationId="{B4A0E42E-053E-F06E-BDEE-44932309E844}"/>
          </ac:spMkLst>
        </pc:spChg>
        <pc:spChg chg="mod">
          <ac:chgData name="M Raba'i B Yahaya (GPU/PGB)" userId="44dd1d28-30b3-454f-b2ab-cce568e5265b" providerId="ADAL" clId="{C449BCA1-A880-45C4-99F4-E843883517B8}" dt="2024-04-23T07:38:08.249" v="850" actId="478"/>
          <ac:spMkLst>
            <pc:docMk/>
            <pc:sldMk cId="1489462245" sldId="467"/>
            <ac:spMk id="90" creationId="{B9B12DDF-B7EC-5E63-7120-34C2BB654E71}"/>
          </ac:spMkLst>
        </pc:spChg>
        <pc:spChg chg="mod">
          <ac:chgData name="M Raba'i B Yahaya (GPU/PGB)" userId="44dd1d28-30b3-454f-b2ab-cce568e5265b" providerId="ADAL" clId="{C449BCA1-A880-45C4-99F4-E843883517B8}" dt="2024-04-23T07:38:08.249" v="850" actId="478"/>
          <ac:spMkLst>
            <pc:docMk/>
            <pc:sldMk cId="1489462245" sldId="467"/>
            <ac:spMk id="91" creationId="{BE04BA57-376B-93E9-2FB0-676A2B92E5F6}"/>
          </ac:spMkLst>
        </pc:spChg>
        <pc:spChg chg="mod">
          <ac:chgData name="M Raba'i B Yahaya (GPU/PGB)" userId="44dd1d28-30b3-454f-b2ab-cce568e5265b" providerId="ADAL" clId="{C449BCA1-A880-45C4-99F4-E843883517B8}" dt="2024-04-23T07:38:08.249" v="850" actId="478"/>
          <ac:spMkLst>
            <pc:docMk/>
            <pc:sldMk cId="1489462245" sldId="467"/>
            <ac:spMk id="92" creationId="{DF74A2DB-AF50-1C69-262E-51B5C90D8DB9}"/>
          </ac:spMkLst>
        </pc:spChg>
        <pc:spChg chg="mod">
          <ac:chgData name="M Raba'i B Yahaya (GPU/PGB)" userId="44dd1d28-30b3-454f-b2ab-cce568e5265b" providerId="ADAL" clId="{C449BCA1-A880-45C4-99F4-E843883517B8}" dt="2024-04-23T07:38:08.249" v="850" actId="478"/>
          <ac:spMkLst>
            <pc:docMk/>
            <pc:sldMk cId="1489462245" sldId="467"/>
            <ac:spMk id="93" creationId="{D6700404-97FC-1714-A1A8-690CF695D121}"/>
          </ac:spMkLst>
        </pc:spChg>
        <pc:spChg chg="mod">
          <ac:chgData name="M Raba'i B Yahaya (GPU/PGB)" userId="44dd1d28-30b3-454f-b2ab-cce568e5265b" providerId="ADAL" clId="{C449BCA1-A880-45C4-99F4-E843883517B8}" dt="2024-04-23T07:38:08.249" v="850" actId="478"/>
          <ac:spMkLst>
            <pc:docMk/>
            <pc:sldMk cId="1489462245" sldId="467"/>
            <ac:spMk id="94" creationId="{B2245A41-EE92-0777-D8E7-EE81DE4E73F7}"/>
          </ac:spMkLst>
        </pc:spChg>
        <pc:spChg chg="mod">
          <ac:chgData name="M Raba'i B Yahaya (GPU/PGB)" userId="44dd1d28-30b3-454f-b2ab-cce568e5265b" providerId="ADAL" clId="{C449BCA1-A880-45C4-99F4-E843883517B8}" dt="2024-04-23T07:38:08.249" v="850" actId="478"/>
          <ac:spMkLst>
            <pc:docMk/>
            <pc:sldMk cId="1489462245" sldId="467"/>
            <ac:spMk id="95" creationId="{112B66E0-83B9-C38A-924E-1DD1F5666F80}"/>
          </ac:spMkLst>
        </pc:spChg>
        <pc:spChg chg="mod">
          <ac:chgData name="M Raba'i B Yahaya (GPU/PGB)" userId="44dd1d28-30b3-454f-b2ab-cce568e5265b" providerId="ADAL" clId="{C449BCA1-A880-45C4-99F4-E843883517B8}" dt="2024-04-23T07:38:08.249" v="850" actId="478"/>
          <ac:spMkLst>
            <pc:docMk/>
            <pc:sldMk cId="1489462245" sldId="467"/>
            <ac:spMk id="96" creationId="{8ED1535B-9F5F-B755-175D-BDF84361DEF4}"/>
          </ac:spMkLst>
        </pc:spChg>
        <pc:spChg chg="mod">
          <ac:chgData name="M Raba'i B Yahaya (GPU/PGB)" userId="44dd1d28-30b3-454f-b2ab-cce568e5265b" providerId="ADAL" clId="{C449BCA1-A880-45C4-99F4-E843883517B8}" dt="2024-04-23T07:38:08.249" v="850" actId="478"/>
          <ac:spMkLst>
            <pc:docMk/>
            <pc:sldMk cId="1489462245" sldId="467"/>
            <ac:spMk id="97" creationId="{BB417165-1965-8C89-CDAA-46DAE6DF25A7}"/>
          </ac:spMkLst>
        </pc:spChg>
        <pc:spChg chg="mod">
          <ac:chgData name="M Raba'i B Yahaya (GPU/PGB)" userId="44dd1d28-30b3-454f-b2ab-cce568e5265b" providerId="ADAL" clId="{C449BCA1-A880-45C4-99F4-E843883517B8}" dt="2024-04-23T07:38:08.249" v="850" actId="478"/>
          <ac:spMkLst>
            <pc:docMk/>
            <pc:sldMk cId="1489462245" sldId="467"/>
            <ac:spMk id="98" creationId="{4FA46111-2A28-67E6-B821-D24F70BE755A}"/>
          </ac:spMkLst>
        </pc:spChg>
        <pc:spChg chg="mod">
          <ac:chgData name="M Raba'i B Yahaya (GPU/PGB)" userId="44dd1d28-30b3-454f-b2ab-cce568e5265b" providerId="ADAL" clId="{C449BCA1-A880-45C4-99F4-E843883517B8}" dt="2024-04-23T07:38:08.249" v="850" actId="478"/>
          <ac:spMkLst>
            <pc:docMk/>
            <pc:sldMk cId="1489462245" sldId="467"/>
            <ac:spMk id="99" creationId="{2528D8E2-2E96-B44D-85B5-C55396EE2193}"/>
          </ac:spMkLst>
        </pc:spChg>
        <pc:spChg chg="mod">
          <ac:chgData name="M Raba'i B Yahaya (GPU/PGB)" userId="44dd1d28-30b3-454f-b2ab-cce568e5265b" providerId="ADAL" clId="{C449BCA1-A880-45C4-99F4-E843883517B8}" dt="2024-04-23T07:38:08.249" v="850" actId="478"/>
          <ac:spMkLst>
            <pc:docMk/>
            <pc:sldMk cId="1489462245" sldId="467"/>
            <ac:spMk id="110" creationId="{42A0DA19-FCD7-21A7-F8E9-A5124E2D15F5}"/>
          </ac:spMkLst>
        </pc:spChg>
        <pc:spChg chg="mod">
          <ac:chgData name="M Raba'i B Yahaya (GPU/PGB)" userId="44dd1d28-30b3-454f-b2ab-cce568e5265b" providerId="ADAL" clId="{C449BCA1-A880-45C4-99F4-E843883517B8}" dt="2024-04-23T07:38:08.249" v="850" actId="478"/>
          <ac:spMkLst>
            <pc:docMk/>
            <pc:sldMk cId="1489462245" sldId="467"/>
            <ac:spMk id="113" creationId="{20C045E4-7990-66E6-64FB-4E1918822777}"/>
          </ac:spMkLst>
        </pc:spChg>
        <pc:spChg chg="mod">
          <ac:chgData name="M Raba'i B Yahaya (GPU/PGB)" userId="44dd1d28-30b3-454f-b2ab-cce568e5265b" providerId="ADAL" clId="{C449BCA1-A880-45C4-99F4-E843883517B8}" dt="2024-04-23T07:38:08.249" v="850" actId="478"/>
          <ac:spMkLst>
            <pc:docMk/>
            <pc:sldMk cId="1489462245" sldId="467"/>
            <ac:spMk id="114" creationId="{5E0364C7-53F3-4A39-9E69-2B4FA1F774AD}"/>
          </ac:spMkLst>
        </pc:spChg>
        <pc:spChg chg="mod">
          <ac:chgData name="M Raba'i B Yahaya (GPU/PGB)" userId="44dd1d28-30b3-454f-b2ab-cce568e5265b" providerId="ADAL" clId="{C449BCA1-A880-45C4-99F4-E843883517B8}" dt="2024-04-23T07:38:08.249" v="850" actId="478"/>
          <ac:spMkLst>
            <pc:docMk/>
            <pc:sldMk cId="1489462245" sldId="467"/>
            <ac:spMk id="115" creationId="{E835261D-7E4B-7165-DA8C-412FDC1969C7}"/>
          </ac:spMkLst>
        </pc:spChg>
        <pc:spChg chg="mod">
          <ac:chgData name="M Raba'i B Yahaya (GPU/PGB)" userId="44dd1d28-30b3-454f-b2ab-cce568e5265b" providerId="ADAL" clId="{C449BCA1-A880-45C4-99F4-E843883517B8}" dt="2024-04-23T07:38:08.249" v="850" actId="478"/>
          <ac:spMkLst>
            <pc:docMk/>
            <pc:sldMk cId="1489462245" sldId="467"/>
            <ac:spMk id="116" creationId="{E5055A44-4A4F-904B-9129-4B04F710F40E}"/>
          </ac:spMkLst>
        </pc:spChg>
        <pc:spChg chg="mod">
          <ac:chgData name="M Raba'i B Yahaya (GPU/PGB)" userId="44dd1d28-30b3-454f-b2ab-cce568e5265b" providerId="ADAL" clId="{C449BCA1-A880-45C4-99F4-E843883517B8}" dt="2024-04-23T07:38:08.249" v="850" actId="478"/>
          <ac:spMkLst>
            <pc:docMk/>
            <pc:sldMk cId="1489462245" sldId="467"/>
            <ac:spMk id="128" creationId="{DB35DD23-E002-70E3-DE74-6BD79FB0807F}"/>
          </ac:spMkLst>
        </pc:spChg>
        <pc:spChg chg="mod">
          <ac:chgData name="M Raba'i B Yahaya (GPU/PGB)" userId="44dd1d28-30b3-454f-b2ab-cce568e5265b" providerId="ADAL" clId="{C449BCA1-A880-45C4-99F4-E843883517B8}" dt="2024-04-23T07:38:08.249" v="850" actId="478"/>
          <ac:spMkLst>
            <pc:docMk/>
            <pc:sldMk cId="1489462245" sldId="467"/>
            <ac:spMk id="129" creationId="{568C9827-DB0A-E991-5B24-871692C41DB1}"/>
          </ac:spMkLst>
        </pc:spChg>
        <pc:spChg chg="mod">
          <ac:chgData name="M Raba'i B Yahaya (GPU/PGB)" userId="44dd1d28-30b3-454f-b2ab-cce568e5265b" providerId="ADAL" clId="{C449BCA1-A880-45C4-99F4-E843883517B8}" dt="2024-04-23T07:38:08.249" v="850" actId="478"/>
          <ac:spMkLst>
            <pc:docMk/>
            <pc:sldMk cId="1489462245" sldId="467"/>
            <ac:spMk id="131" creationId="{D7A66DDE-A4AE-13AE-A478-DE3241251F8C}"/>
          </ac:spMkLst>
        </pc:spChg>
        <pc:spChg chg="mod">
          <ac:chgData name="M Raba'i B Yahaya (GPU/PGB)" userId="44dd1d28-30b3-454f-b2ab-cce568e5265b" providerId="ADAL" clId="{C449BCA1-A880-45C4-99F4-E843883517B8}" dt="2024-04-23T07:38:08.249" v="850" actId="478"/>
          <ac:spMkLst>
            <pc:docMk/>
            <pc:sldMk cId="1489462245" sldId="467"/>
            <ac:spMk id="132" creationId="{31F5B71F-B0AB-6622-F1A5-3CBCDD0853B3}"/>
          </ac:spMkLst>
        </pc:spChg>
        <pc:spChg chg="mod">
          <ac:chgData name="M Raba'i B Yahaya (GPU/PGB)" userId="44dd1d28-30b3-454f-b2ab-cce568e5265b" providerId="ADAL" clId="{C449BCA1-A880-45C4-99F4-E843883517B8}" dt="2024-04-23T07:38:08.249" v="850" actId="478"/>
          <ac:spMkLst>
            <pc:docMk/>
            <pc:sldMk cId="1489462245" sldId="467"/>
            <ac:spMk id="133" creationId="{0AA4F40F-28F9-4F8D-D73A-128705F277E7}"/>
          </ac:spMkLst>
        </pc:spChg>
        <pc:spChg chg="mod">
          <ac:chgData name="M Raba'i B Yahaya (GPU/PGB)" userId="44dd1d28-30b3-454f-b2ab-cce568e5265b" providerId="ADAL" clId="{C449BCA1-A880-45C4-99F4-E843883517B8}" dt="2024-04-23T07:38:08.249" v="850" actId="478"/>
          <ac:spMkLst>
            <pc:docMk/>
            <pc:sldMk cId="1489462245" sldId="467"/>
            <ac:spMk id="138" creationId="{B9984212-F715-274F-08C1-1A8C9F0F3B94}"/>
          </ac:spMkLst>
        </pc:spChg>
        <pc:spChg chg="mod">
          <ac:chgData name="M Raba'i B Yahaya (GPU/PGB)" userId="44dd1d28-30b3-454f-b2ab-cce568e5265b" providerId="ADAL" clId="{C449BCA1-A880-45C4-99F4-E843883517B8}" dt="2024-04-23T07:38:08.249" v="850" actId="478"/>
          <ac:spMkLst>
            <pc:docMk/>
            <pc:sldMk cId="1489462245" sldId="467"/>
            <ac:spMk id="140" creationId="{7D060B00-97FD-5FD5-1139-8977AA79B90D}"/>
          </ac:spMkLst>
        </pc:spChg>
        <pc:spChg chg="mod">
          <ac:chgData name="M Raba'i B Yahaya (GPU/PGB)" userId="44dd1d28-30b3-454f-b2ab-cce568e5265b" providerId="ADAL" clId="{C449BCA1-A880-45C4-99F4-E843883517B8}" dt="2024-04-23T07:38:08.249" v="850" actId="478"/>
          <ac:spMkLst>
            <pc:docMk/>
            <pc:sldMk cId="1489462245" sldId="467"/>
            <ac:spMk id="148" creationId="{A042ADAB-0CA9-37FE-A5A1-7AA25112DAD1}"/>
          </ac:spMkLst>
        </pc:spChg>
        <pc:spChg chg="mod">
          <ac:chgData name="M Raba'i B Yahaya (GPU/PGB)" userId="44dd1d28-30b3-454f-b2ab-cce568e5265b" providerId="ADAL" clId="{C449BCA1-A880-45C4-99F4-E843883517B8}" dt="2024-04-23T07:38:08.249" v="850" actId="478"/>
          <ac:spMkLst>
            <pc:docMk/>
            <pc:sldMk cId="1489462245" sldId="467"/>
            <ac:spMk id="149" creationId="{5D210D37-7C2C-A971-2B4E-B6DB8C605D24}"/>
          </ac:spMkLst>
        </pc:spChg>
        <pc:spChg chg="mod">
          <ac:chgData name="M Raba'i B Yahaya (GPU/PGB)" userId="44dd1d28-30b3-454f-b2ab-cce568e5265b" providerId="ADAL" clId="{C449BCA1-A880-45C4-99F4-E843883517B8}" dt="2024-04-23T07:38:08.249" v="850" actId="478"/>
          <ac:spMkLst>
            <pc:docMk/>
            <pc:sldMk cId="1489462245" sldId="467"/>
            <ac:spMk id="151" creationId="{75B4F1DB-5BFF-F078-6F85-5CEC919AF422}"/>
          </ac:spMkLst>
        </pc:spChg>
        <pc:spChg chg="mod">
          <ac:chgData name="M Raba'i B Yahaya (GPU/PGB)" userId="44dd1d28-30b3-454f-b2ab-cce568e5265b" providerId="ADAL" clId="{C449BCA1-A880-45C4-99F4-E843883517B8}" dt="2024-04-23T07:38:08.249" v="850" actId="478"/>
          <ac:spMkLst>
            <pc:docMk/>
            <pc:sldMk cId="1489462245" sldId="467"/>
            <ac:spMk id="152" creationId="{C8D97A36-0E9D-0D71-F0F7-873ED2340CF5}"/>
          </ac:spMkLst>
        </pc:spChg>
        <pc:spChg chg="mod">
          <ac:chgData name="M Raba'i B Yahaya (GPU/PGB)" userId="44dd1d28-30b3-454f-b2ab-cce568e5265b" providerId="ADAL" clId="{C449BCA1-A880-45C4-99F4-E843883517B8}" dt="2024-04-23T07:38:08.249" v="850" actId="478"/>
          <ac:spMkLst>
            <pc:docMk/>
            <pc:sldMk cId="1489462245" sldId="467"/>
            <ac:spMk id="153" creationId="{7564EF63-B95D-C3C0-0F42-8BE449748D3C}"/>
          </ac:spMkLst>
        </pc:spChg>
        <pc:spChg chg="mod">
          <ac:chgData name="M Raba'i B Yahaya (GPU/PGB)" userId="44dd1d28-30b3-454f-b2ab-cce568e5265b" providerId="ADAL" clId="{C449BCA1-A880-45C4-99F4-E843883517B8}" dt="2024-04-23T07:38:08.249" v="850" actId="478"/>
          <ac:spMkLst>
            <pc:docMk/>
            <pc:sldMk cId="1489462245" sldId="467"/>
            <ac:spMk id="154" creationId="{3612F16A-12CB-F986-DBC8-50A5AF090A50}"/>
          </ac:spMkLst>
        </pc:spChg>
        <pc:spChg chg="mod">
          <ac:chgData name="M Raba'i B Yahaya (GPU/PGB)" userId="44dd1d28-30b3-454f-b2ab-cce568e5265b" providerId="ADAL" clId="{C449BCA1-A880-45C4-99F4-E843883517B8}" dt="2024-04-23T07:38:08.249" v="850" actId="478"/>
          <ac:spMkLst>
            <pc:docMk/>
            <pc:sldMk cId="1489462245" sldId="467"/>
            <ac:spMk id="155" creationId="{AEE665CE-D4F1-2E02-8CA4-5CFADC4A92C4}"/>
          </ac:spMkLst>
        </pc:spChg>
        <pc:spChg chg="mod">
          <ac:chgData name="M Raba'i B Yahaya (GPU/PGB)" userId="44dd1d28-30b3-454f-b2ab-cce568e5265b" providerId="ADAL" clId="{C449BCA1-A880-45C4-99F4-E843883517B8}" dt="2024-04-23T07:38:08.249" v="850" actId="478"/>
          <ac:spMkLst>
            <pc:docMk/>
            <pc:sldMk cId="1489462245" sldId="467"/>
            <ac:spMk id="156" creationId="{80730747-1FC0-F792-1457-35C2B87C26DB}"/>
          </ac:spMkLst>
        </pc:spChg>
        <pc:spChg chg="mod">
          <ac:chgData name="M Raba'i B Yahaya (GPU/PGB)" userId="44dd1d28-30b3-454f-b2ab-cce568e5265b" providerId="ADAL" clId="{C449BCA1-A880-45C4-99F4-E843883517B8}" dt="2024-04-23T07:38:08.249" v="850" actId="478"/>
          <ac:spMkLst>
            <pc:docMk/>
            <pc:sldMk cId="1489462245" sldId="467"/>
            <ac:spMk id="157" creationId="{9C27CAC4-1DD6-05F4-18F8-341B6E046E58}"/>
          </ac:spMkLst>
        </pc:spChg>
        <pc:spChg chg="mod">
          <ac:chgData name="M Raba'i B Yahaya (GPU/PGB)" userId="44dd1d28-30b3-454f-b2ab-cce568e5265b" providerId="ADAL" clId="{C449BCA1-A880-45C4-99F4-E843883517B8}" dt="2024-04-23T07:38:08.249" v="850" actId="478"/>
          <ac:spMkLst>
            <pc:docMk/>
            <pc:sldMk cId="1489462245" sldId="467"/>
            <ac:spMk id="158" creationId="{58094171-7253-FA47-BEE8-1823E956927E}"/>
          </ac:spMkLst>
        </pc:spChg>
        <pc:spChg chg="mod">
          <ac:chgData name="M Raba'i B Yahaya (GPU/PGB)" userId="44dd1d28-30b3-454f-b2ab-cce568e5265b" providerId="ADAL" clId="{C449BCA1-A880-45C4-99F4-E843883517B8}" dt="2024-04-23T07:38:08.249" v="850" actId="478"/>
          <ac:spMkLst>
            <pc:docMk/>
            <pc:sldMk cId="1489462245" sldId="467"/>
            <ac:spMk id="159" creationId="{187C9AF7-7E97-12EE-A6A6-A4B4B4B9EFBC}"/>
          </ac:spMkLst>
        </pc:spChg>
        <pc:spChg chg="mod">
          <ac:chgData name="M Raba'i B Yahaya (GPU/PGB)" userId="44dd1d28-30b3-454f-b2ab-cce568e5265b" providerId="ADAL" clId="{C449BCA1-A880-45C4-99F4-E843883517B8}" dt="2024-04-23T07:38:08.249" v="850" actId="478"/>
          <ac:spMkLst>
            <pc:docMk/>
            <pc:sldMk cId="1489462245" sldId="467"/>
            <ac:spMk id="160" creationId="{0E75F218-E0D8-10D2-255A-C249544DC236}"/>
          </ac:spMkLst>
        </pc:spChg>
        <pc:spChg chg="mod">
          <ac:chgData name="M Raba'i B Yahaya (GPU/PGB)" userId="44dd1d28-30b3-454f-b2ab-cce568e5265b" providerId="ADAL" clId="{C449BCA1-A880-45C4-99F4-E843883517B8}" dt="2024-04-23T07:38:08.249" v="850" actId="478"/>
          <ac:spMkLst>
            <pc:docMk/>
            <pc:sldMk cId="1489462245" sldId="467"/>
            <ac:spMk id="161" creationId="{0AD6480E-AF87-C84E-AF08-EE56C7972409}"/>
          </ac:spMkLst>
        </pc:spChg>
        <pc:spChg chg="mod">
          <ac:chgData name="M Raba'i B Yahaya (GPU/PGB)" userId="44dd1d28-30b3-454f-b2ab-cce568e5265b" providerId="ADAL" clId="{C449BCA1-A880-45C4-99F4-E843883517B8}" dt="2024-04-23T07:38:08.249" v="850" actId="478"/>
          <ac:spMkLst>
            <pc:docMk/>
            <pc:sldMk cId="1489462245" sldId="467"/>
            <ac:spMk id="162" creationId="{846F7CC5-FD27-7A27-248B-270F3329CA11}"/>
          </ac:spMkLst>
        </pc:spChg>
        <pc:spChg chg="mod">
          <ac:chgData name="M Raba'i B Yahaya (GPU/PGB)" userId="44dd1d28-30b3-454f-b2ab-cce568e5265b" providerId="ADAL" clId="{C449BCA1-A880-45C4-99F4-E843883517B8}" dt="2024-04-23T07:38:08.249" v="850" actId="478"/>
          <ac:spMkLst>
            <pc:docMk/>
            <pc:sldMk cId="1489462245" sldId="467"/>
            <ac:spMk id="163" creationId="{D9F3D166-2C27-64E0-4228-53A716AF8B07}"/>
          </ac:spMkLst>
        </pc:spChg>
        <pc:spChg chg="mod">
          <ac:chgData name="M Raba'i B Yahaya (GPU/PGB)" userId="44dd1d28-30b3-454f-b2ab-cce568e5265b" providerId="ADAL" clId="{C449BCA1-A880-45C4-99F4-E843883517B8}" dt="2024-04-23T07:38:08.249" v="850" actId="478"/>
          <ac:spMkLst>
            <pc:docMk/>
            <pc:sldMk cId="1489462245" sldId="467"/>
            <ac:spMk id="165" creationId="{204FBE77-2457-9296-CEC7-A94BB6B8A2F5}"/>
          </ac:spMkLst>
        </pc:spChg>
        <pc:spChg chg="mod">
          <ac:chgData name="M Raba'i B Yahaya (GPU/PGB)" userId="44dd1d28-30b3-454f-b2ab-cce568e5265b" providerId="ADAL" clId="{C449BCA1-A880-45C4-99F4-E843883517B8}" dt="2024-04-23T07:38:08.249" v="850" actId="478"/>
          <ac:spMkLst>
            <pc:docMk/>
            <pc:sldMk cId="1489462245" sldId="467"/>
            <ac:spMk id="166" creationId="{E2E52013-9C6D-AC66-6D23-2E4CAAE4E783}"/>
          </ac:spMkLst>
        </pc:spChg>
        <pc:spChg chg="mod">
          <ac:chgData name="M Raba'i B Yahaya (GPU/PGB)" userId="44dd1d28-30b3-454f-b2ab-cce568e5265b" providerId="ADAL" clId="{C449BCA1-A880-45C4-99F4-E843883517B8}" dt="2024-04-23T07:38:08.249" v="850" actId="478"/>
          <ac:spMkLst>
            <pc:docMk/>
            <pc:sldMk cId="1489462245" sldId="467"/>
            <ac:spMk id="167" creationId="{0575BDAF-8EAC-C78A-4EF4-81FC4A4A0408}"/>
          </ac:spMkLst>
        </pc:spChg>
        <pc:spChg chg="mod">
          <ac:chgData name="M Raba'i B Yahaya (GPU/PGB)" userId="44dd1d28-30b3-454f-b2ab-cce568e5265b" providerId="ADAL" clId="{C449BCA1-A880-45C4-99F4-E843883517B8}" dt="2024-04-23T07:38:08.249" v="850" actId="478"/>
          <ac:spMkLst>
            <pc:docMk/>
            <pc:sldMk cId="1489462245" sldId="467"/>
            <ac:spMk id="168" creationId="{E38D0734-F0BB-47AB-F34C-9A2A8D9540D5}"/>
          </ac:spMkLst>
        </pc:spChg>
        <pc:spChg chg="mod">
          <ac:chgData name="M Raba'i B Yahaya (GPU/PGB)" userId="44dd1d28-30b3-454f-b2ab-cce568e5265b" providerId="ADAL" clId="{C449BCA1-A880-45C4-99F4-E843883517B8}" dt="2024-04-23T07:38:08.249" v="850" actId="478"/>
          <ac:spMkLst>
            <pc:docMk/>
            <pc:sldMk cId="1489462245" sldId="467"/>
            <ac:spMk id="169" creationId="{6BE9E7DD-27FC-ED48-FCB1-4819EF271461}"/>
          </ac:spMkLst>
        </pc:spChg>
        <pc:spChg chg="mod">
          <ac:chgData name="M Raba'i B Yahaya (GPU/PGB)" userId="44dd1d28-30b3-454f-b2ab-cce568e5265b" providerId="ADAL" clId="{C449BCA1-A880-45C4-99F4-E843883517B8}" dt="2024-04-23T07:38:08.249" v="850" actId="478"/>
          <ac:spMkLst>
            <pc:docMk/>
            <pc:sldMk cId="1489462245" sldId="467"/>
            <ac:spMk id="170" creationId="{BFA83D1F-242B-DA06-6AC4-A3DE3BC567C1}"/>
          </ac:spMkLst>
        </pc:spChg>
        <pc:spChg chg="mod">
          <ac:chgData name="M Raba'i B Yahaya (GPU/PGB)" userId="44dd1d28-30b3-454f-b2ab-cce568e5265b" providerId="ADAL" clId="{C449BCA1-A880-45C4-99F4-E843883517B8}" dt="2024-04-23T07:38:08.249" v="850" actId="478"/>
          <ac:spMkLst>
            <pc:docMk/>
            <pc:sldMk cId="1489462245" sldId="467"/>
            <ac:spMk id="171" creationId="{8E041F54-A391-DBBF-4D39-1A7BB153D3CC}"/>
          </ac:spMkLst>
        </pc:spChg>
        <pc:spChg chg="mod">
          <ac:chgData name="M Raba'i B Yahaya (GPU/PGB)" userId="44dd1d28-30b3-454f-b2ab-cce568e5265b" providerId="ADAL" clId="{C449BCA1-A880-45C4-99F4-E843883517B8}" dt="2024-04-23T07:38:08.249" v="850" actId="478"/>
          <ac:spMkLst>
            <pc:docMk/>
            <pc:sldMk cId="1489462245" sldId="467"/>
            <ac:spMk id="172" creationId="{772A9BEA-67D8-32ED-F4F9-A6B1F6ED44A6}"/>
          </ac:spMkLst>
        </pc:spChg>
        <pc:spChg chg="mod">
          <ac:chgData name="M Raba'i B Yahaya (GPU/PGB)" userId="44dd1d28-30b3-454f-b2ab-cce568e5265b" providerId="ADAL" clId="{C449BCA1-A880-45C4-99F4-E843883517B8}" dt="2024-04-23T07:38:08.249" v="850" actId="478"/>
          <ac:spMkLst>
            <pc:docMk/>
            <pc:sldMk cId="1489462245" sldId="467"/>
            <ac:spMk id="173" creationId="{33725B5B-FC4F-1D0D-3347-B4B7C57B530C}"/>
          </ac:spMkLst>
        </pc:spChg>
        <pc:spChg chg="mod">
          <ac:chgData name="M Raba'i B Yahaya (GPU/PGB)" userId="44dd1d28-30b3-454f-b2ab-cce568e5265b" providerId="ADAL" clId="{C449BCA1-A880-45C4-99F4-E843883517B8}" dt="2024-04-23T07:38:08.249" v="850" actId="478"/>
          <ac:spMkLst>
            <pc:docMk/>
            <pc:sldMk cId="1489462245" sldId="467"/>
            <ac:spMk id="174" creationId="{1E9AD561-287B-DB81-F3D8-66FB09ADD7B2}"/>
          </ac:spMkLst>
        </pc:spChg>
        <pc:spChg chg="mod">
          <ac:chgData name="M Raba'i B Yahaya (GPU/PGB)" userId="44dd1d28-30b3-454f-b2ab-cce568e5265b" providerId="ADAL" clId="{C449BCA1-A880-45C4-99F4-E843883517B8}" dt="2024-04-23T07:38:08.249" v="850" actId="478"/>
          <ac:spMkLst>
            <pc:docMk/>
            <pc:sldMk cId="1489462245" sldId="467"/>
            <ac:spMk id="175" creationId="{788FDB36-59ED-1AE0-3738-6E6F60DDFE5E}"/>
          </ac:spMkLst>
        </pc:spChg>
        <pc:spChg chg="mod">
          <ac:chgData name="M Raba'i B Yahaya (GPU/PGB)" userId="44dd1d28-30b3-454f-b2ab-cce568e5265b" providerId="ADAL" clId="{C449BCA1-A880-45C4-99F4-E843883517B8}" dt="2024-04-23T07:38:08.249" v="850" actId="478"/>
          <ac:spMkLst>
            <pc:docMk/>
            <pc:sldMk cId="1489462245" sldId="467"/>
            <ac:spMk id="176" creationId="{C15A77E0-891C-F795-4F5A-2FF6097D8A36}"/>
          </ac:spMkLst>
        </pc:spChg>
        <pc:spChg chg="mod">
          <ac:chgData name="M Raba'i B Yahaya (GPU/PGB)" userId="44dd1d28-30b3-454f-b2ab-cce568e5265b" providerId="ADAL" clId="{C449BCA1-A880-45C4-99F4-E843883517B8}" dt="2024-04-23T07:38:08.249" v="850" actId="478"/>
          <ac:spMkLst>
            <pc:docMk/>
            <pc:sldMk cId="1489462245" sldId="467"/>
            <ac:spMk id="177" creationId="{5DA3A744-9D48-B3AE-4B68-D75071059B08}"/>
          </ac:spMkLst>
        </pc:spChg>
        <pc:spChg chg="mod">
          <ac:chgData name="M Raba'i B Yahaya (GPU/PGB)" userId="44dd1d28-30b3-454f-b2ab-cce568e5265b" providerId="ADAL" clId="{C449BCA1-A880-45C4-99F4-E843883517B8}" dt="2024-04-23T07:38:08.249" v="850" actId="478"/>
          <ac:spMkLst>
            <pc:docMk/>
            <pc:sldMk cId="1489462245" sldId="467"/>
            <ac:spMk id="178" creationId="{5AE2C915-19E5-DB93-4308-10E0ED6EEAFF}"/>
          </ac:spMkLst>
        </pc:spChg>
        <pc:spChg chg="mod">
          <ac:chgData name="M Raba'i B Yahaya (GPU/PGB)" userId="44dd1d28-30b3-454f-b2ab-cce568e5265b" providerId="ADAL" clId="{C449BCA1-A880-45C4-99F4-E843883517B8}" dt="2024-04-23T07:38:08.249" v="850" actId="478"/>
          <ac:spMkLst>
            <pc:docMk/>
            <pc:sldMk cId="1489462245" sldId="467"/>
            <ac:spMk id="179" creationId="{C07C45FC-75BF-C1A2-66D4-31360D10581F}"/>
          </ac:spMkLst>
        </pc:spChg>
        <pc:spChg chg="mod">
          <ac:chgData name="M Raba'i B Yahaya (GPU/PGB)" userId="44dd1d28-30b3-454f-b2ab-cce568e5265b" providerId="ADAL" clId="{C449BCA1-A880-45C4-99F4-E843883517B8}" dt="2024-04-23T07:38:08.249" v="850" actId="478"/>
          <ac:spMkLst>
            <pc:docMk/>
            <pc:sldMk cId="1489462245" sldId="467"/>
            <ac:spMk id="180" creationId="{EF4150C9-021C-FEE5-F566-57687FF35192}"/>
          </ac:spMkLst>
        </pc:spChg>
        <pc:spChg chg="mod">
          <ac:chgData name="M Raba'i B Yahaya (GPU/PGB)" userId="44dd1d28-30b3-454f-b2ab-cce568e5265b" providerId="ADAL" clId="{C449BCA1-A880-45C4-99F4-E843883517B8}" dt="2024-04-23T07:38:08.249" v="850" actId="478"/>
          <ac:spMkLst>
            <pc:docMk/>
            <pc:sldMk cId="1489462245" sldId="467"/>
            <ac:spMk id="181" creationId="{3A4AE7AD-BEA9-29B4-8A4E-C053E3992E5D}"/>
          </ac:spMkLst>
        </pc:spChg>
        <pc:spChg chg="mod">
          <ac:chgData name="M Raba'i B Yahaya (GPU/PGB)" userId="44dd1d28-30b3-454f-b2ab-cce568e5265b" providerId="ADAL" clId="{C449BCA1-A880-45C4-99F4-E843883517B8}" dt="2024-04-23T07:38:08.249" v="850" actId="478"/>
          <ac:spMkLst>
            <pc:docMk/>
            <pc:sldMk cId="1489462245" sldId="467"/>
            <ac:spMk id="182" creationId="{7B2609CE-C0E3-F5D1-C5D7-6D550D74967D}"/>
          </ac:spMkLst>
        </pc:spChg>
        <pc:spChg chg="mod">
          <ac:chgData name="M Raba'i B Yahaya (GPU/PGB)" userId="44dd1d28-30b3-454f-b2ab-cce568e5265b" providerId="ADAL" clId="{C449BCA1-A880-45C4-99F4-E843883517B8}" dt="2024-04-23T07:38:08.249" v="850" actId="478"/>
          <ac:spMkLst>
            <pc:docMk/>
            <pc:sldMk cId="1489462245" sldId="467"/>
            <ac:spMk id="183" creationId="{ABCC2C27-3E72-4FE2-04B7-C3F62FD2A1B3}"/>
          </ac:spMkLst>
        </pc:spChg>
        <pc:spChg chg="mod">
          <ac:chgData name="M Raba'i B Yahaya (GPU/PGB)" userId="44dd1d28-30b3-454f-b2ab-cce568e5265b" providerId="ADAL" clId="{C449BCA1-A880-45C4-99F4-E843883517B8}" dt="2024-04-23T07:38:08.249" v="850" actId="478"/>
          <ac:spMkLst>
            <pc:docMk/>
            <pc:sldMk cId="1489462245" sldId="467"/>
            <ac:spMk id="184" creationId="{3D293D4C-4576-EA9A-E409-5BFBBE72330C}"/>
          </ac:spMkLst>
        </pc:spChg>
        <pc:spChg chg="mod">
          <ac:chgData name="M Raba'i B Yahaya (GPU/PGB)" userId="44dd1d28-30b3-454f-b2ab-cce568e5265b" providerId="ADAL" clId="{C449BCA1-A880-45C4-99F4-E843883517B8}" dt="2024-04-23T07:38:08.249" v="850" actId="478"/>
          <ac:spMkLst>
            <pc:docMk/>
            <pc:sldMk cId="1489462245" sldId="467"/>
            <ac:spMk id="185" creationId="{1ECE7786-D51B-60DC-4649-F88CE1683BD8}"/>
          </ac:spMkLst>
        </pc:spChg>
        <pc:spChg chg="mod">
          <ac:chgData name="M Raba'i B Yahaya (GPU/PGB)" userId="44dd1d28-30b3-454f-b2ab-cce568e5265b" providerId="ADAL" clId="{C449BCA1-A880-45C4-99F4-E843883517B8}" dt="2024-04-23T07:38:08.249" v="850" actId="478"/>
          <ac:spMkLst>
            <pc:docMk/>
            <pc:sldMk cId="1489462245" sldId="467"/>
            <ac:spMk id="186" creationId="{6D9F58CF-61B8-656F-DBBE-5DFE47422857}"/>
          </ac:spMkLst>
        </pc:spChg>
        <pc:spChg chg="mod">
          <ac:chgData name="M Raba'i B Yahaya (GPU/PGB)" userId="44dd1d28-30b3-454f-b2ab-cce568e5265b" providerId="ADAL" clId="{C449BCA1-A880-45C4-99F4-E843883517B8}" dt="2024-04-23T07:38:08.249" v="850" actId="478"/>
          <ac:spMkLst>
            <pc:docMk/>
            <pc:sldMk cId="1489462245" sldId="467"/>
            <ac:spMk id="187" creationId="{78A24BB8-5E6A-BF54-6E6D-0E9ADFB3C299}"/>
          </ac:spMkLst>
        </pc:spChg>
        <pc:spChg chg="mod">
          <ac:chgData name="M Raba'i B Yahaya (GPU/PGB)" userId="44dd1d28-30b3-454f-b2ab-cce568e5265b" providerId="ADAL" clId="{C449BCA1-A880-45C4-99F4-E843883517B8}" dt="2024-04-23T07:38:08.249" v="850" actId="478"/>
          <ac:spMkLst>
            <pc:docMk/>
            <pc:sldMk cId="1489462245" sldId="467"/>
            <ac:spMk id="188" creationId="{9C0E59A0-BD32-8586-3F42-AD315547E181}"/>
          </ac:spMkLst>
        </pc:spChg>
        <pc:spChg chg="mod">
          <ac:chgData name="M Raba'i B Yahaya (GPU/PGB)" userId="44dd1d28-30b3-454f-b2ab-cce568e5265b" providerId="ADAL" clId="{C449BCA1-A880-45C4-99F4-E843883517B8}" dt="2024-04-23T07:38:08.249" v="850" actId="478"/>
          <ac:spMkLst>
            <pc:docMk/>
            <pc:sldMk cId="1489462245" sldId="467"/>
            <ac:spMk id="189" creationId="{00975560-3C93-3C65-193D-CB1FAA71CD77}"/>
          </ac:spMkLst>
        </pc:spChg>
        <pc:spChg chg="mod">
          <ac:chgData name="M Raba'i B Yahaya (GPU/PGB)" userId="44dd1d28-30b3-454f-b2ab-cce568e5265b" providerId="ADAL" clId="{C449BCA1-A880-45C4-99F4-E843883517B8}" dt="2024-04-23T07:38:08.249" v="850" actId="478"/>
          <ac:spMkLst>
            <pc:docMk/>
            <pc:sldMk cId="1489462245" sldId="467"/>
            <ac:spMk id="190" creationId="{EBC35981-7714-243E-C390-13DDB0EB9C93}"/>
          </ac:spMkLst>
        </pc:spChg>
        <pc:spChg chg="mod">
          <ac:chgData name="M Raba'i B Yahaya (GPU/PGB)" userId="44dd1d28-30b3-454f-b2ab-cce568e5265b" providerId="ADAL" clId="{C449BCA1-A880-45C4-99F4-E843883517B8}" dt="2024-04-23T07:38:08.249" v="850" actId="478"/>
          <ac:spMkLst>
            <pc:docMk/>
            <pc:sldMk cId="1489462245" sldId="467"/>
            <ac:spMk id="191" creationId="{3DB7206A-80A8-966D-79FC-06A216811E00}"/>
          </ac:spMkLst>
        </pc:spChg>
        <pc:spChg chg="mod">
          <ac:chgData name="M Raba'i B Yahaya (GPU/PGB)" userId="44dd1d28-30b3-454f-b2ab-cce568e5265b" providerId="ADAL" clId="{C449BCA1-A880-45C4-99F4-E843883517B8}" dt="2024-04-23T07:38:08.249" v="850" actId="478"/>
          <ac:spMkLst>
            <pc:docMk/>
            <pc:sldMk cId="1489462245" sldId="467"/>
            <ac:spMk id="192" creationId="{22D7C1FC-3B64-92C9-187A-D72AC3ED9C02}"/>
          </ac:spMkLst>
        </pc:spChg>
        <pc:spChg chg="mod">
          <ac:chgData name="M Raba'i B Yahaya (GPU/PGB)" userId="44dd1d28-30b3-454f-b2ab-cce568e5265b" providerId="ADAL" clId="{C449BCA1-A880-45C4-99F4-E843883517B8}" dt="2024-04-23T07:38:08.249" v="850" actId="478"/>
          <ac:spMkLst>
            <pc:docMk/>
            <pc:sldMk cId="1489462245" sldId="467"/>
            <ac:spMk id="193" creationId="{8684D5A0-32C1-D76F-EE6D-931FD8DC072D}"/>
          </ac:spMkLst>
        </pc:spChg>
        <pc:spChg chg="mod">
          <ac:chgData name="M Raba'i B Yahaya (GPU/PGB)" userId="44dd1d28-30b3-454f-b2ab-cce568e5265b" providerId="ADAL" clId="{C449BCA1-A880-45C4-99F4-E843883517B8}" dt="2024-04-23T07:38:08.249" v="850" actId="478"/>
          <ac:spMkLst>
            <pc:docMk/>
            <pc:sldMk cId="1489462245" sldId="467"/>
            <ac:spMk id="194" creationId="{677223AC-2015-F7CC-917D-7D20E2DA5017}"/>
          </ac:spMkLst>
        </pc:spChg>
        <pc:spChg chg="mod">
          <ac:chgData name="M Raba'i B Yahaya (GPU/PGB)" userId="44dd1d28-30b3-454f-b2ab-cce568e5265b" providerId="ADAL" clId="{C449BCA1-A880-45C4-99F4-E843883517B8}" dt="2024-04-23T07:38:08.249" v="850" actId="478"/>
          <ac:spMkLst>
            <pc:docMk/>
            <pc:sldMk cId="1489462245" sldId="467"/>
            <ac:spMk id="195" creationId="{065DDC14-26E2-25D8-DE02-2EC41973A16C}"/>
          </ac:spMkLst>
        </pc:spChg>
        <pc:spChg chg="mod">
          <ac:chgData name="M Raba'i B Yahaya (GPU/PGB)" userId="44dd1d28-30b3-454f-b2ab-cce568e5265b" providerId="ADAL" clId="{C449BCA1-A880-45C4-99F4-E843883517B8}" dt="2024-04-23T07:38:08.249" v="850" actId="478"/>
          <ac:spMkLst>
            <pc:docMk/>
            <pc:sldMk cId="1489462245" sldId="467"/>
            <ac:spMk id="196" creationId="{092DE6C8-B5A4-98AA-4602-03E77D7EE275}"/>
          </ac:spMkLst>
        </pc:spChg>
        <pc:spChg chg="mod">
          <ac:chgData name="M Raba'i B Yahaya (GPU/PGB)" userId="44dd1d28-30b3-454f-b2ab-cce568e5265b" providerId="ADAL" clId="{C449BCA1-A880-45C4-99F4-E843883517B8}" dt="2024-04-23T07:38:08.249" v="850" actId="478"/>
          <ac:spMkLst>
            <pc:docMk/>
            <pc:sldMk cId="1489462245" sldId="467"/>
            <ac:spMk id="197" creationId="{EE8051F7-0378-F179-BF5D-0AF28353D923}"/>
          </ac:spMkLst>
        </pc:spChg>
        <pc:spChg chg="mod">
          <ac:chgData name="M Raba'i B Yahaya (GPU/PGB)" userId="44dd1d28-30b3-454f-b2ab-cce568e5265b" providerId="ADAL" clId="{C449BCA1-A880-45C4-99F4-E843883517B8}" dt="2024-04-23T07:38:08.249" v="850" actId="478"/>
          <ac:spMkLst>
            <pc:docMk/>
            <pc:sldMk cId="1489462245" sldId="467"/>
            <ac:spMk id="198" creationId="{EA427A3C-7A81-4427-4415-DA166759DFFE}"/>
          </ac:spMkLst>
        </pc:spChg>
        <pc:spChg chg="mod">
          <ac:chgData name="M Raba'i B Yahaya (GPU/PGB)" userId="44dd1d28-30b3-454f-b2ab-cce568e5265b" providerId="ADAL" clId="{C449BCA1-A880-45C4-99F4-E843883517B8}" dt="2024-04-23T07:38:08.249" v="850" actId="478"/>
          <ac:spMkLst>
            <pc:docMk/>
            <pc:sldMk cId="1489462245" sldId="467"/>
            <ac:spMk id="199" creationId="{8907349B-5BEA-367C-D065-73596A52325A}"/>
          </ac:spMkLst>
        </pc:spChg>
        <pc:spChg chg="mod">
          <ac:chgData name="M Raba'i B Yahaya (GPU/PGB)" userId="44dd1d28-30b3-454f-b2ab-cce568e5265b" providerId="ADAL" clId="{C449BCA1-A880-45C4-99F4-E843883517B8}" dt="2024-04-23T07:38:08.249" v="850" actId="478"/>
          <ac:spMkLst>
            <pc:docMk/>
            <pc:sldMk cId="1489462245" sldId="467"/>
            <ac:spMk id="200" creationId="{8C0BC916-C4FB-A3F5-C259-32269D318A5D}"/>
          </ac:spMkLst>
        </pc:spChg>
        <pc:spChg chg="mod">
          <ac:chgData name="M Raba'i B Yahaya (GPU/PGB)" userId="44dd1d28-30b3-454f-b2ab-cce568e5265b" providerId="ADAL" clId="{C449BCA1-A880-45C4-99F4-E843883517B8}" dt="2024-04-23T07:38:08.249" v="850" actId="478"/>
          <ac:spMkLst>
            <pc:docMk/>
            <pc:sldMk cId="1489462245" sldId="467"/>
            <ac:spMk id="201" creationId="{32175926-847E-1A46-6C5A-8F53A2AF34ED}"/>
          </ac:spMkLst>
        </pc:spChg>
        <pc:spChg chg="mod">
          <ac:chgData name="M Raba'i B Yahaya (GPU/PGB)" userId="44dd1d28-30b3-454f-b2ab-cce568e5265b" providerId="ADAL" clId="{C449BCA1-A880-45C4-99F4-E843883517B8}" dt="2024-04-23T07:38:08.249" v="850" actId="478"/>
          <ac:spMkLst>
            <pc:docMk/>
            <pc:sldMk cId="1489462245" sldId="467"/>
            <ac:spMk id="202" creationId="{05E31908-976F-5306-8D2F-83736AAE8F08}"/>
          </ac:spMkLst>
        </pc:spChg>
        <pc:spChg chg="mod">
          <ac:chgData name="M Raba'i B Yahaya (GPU/PGB)" userId="44dd1d28-30b3-454f-b2ab-cce568e5265b" providerId="ADAL" clId="{C449BCA1-A880-45C4-99F4-E843883517B8}" dt="2024-04-23T07:38:08.249" v="850" actId="478"/>
          <ac:spMkLst>
            <pc:docMk/>
            <pc:sldMk cId="1489462245" sldId="467"/>
            <ac:spMk id="203" creationId="{8FB28ED8-53F2-C6A5-B24B-091ECF3DF563}"/>
          </ac:spMkLst>
        </pc:spChg>
        <pc:spChg chg="mod">
          <ac:chgData name="M Raba'i B Yahaya (GPU/PGB)" userId="44dd1d28-30b3-454f-b2ab-cce568e5265b" providerId="ADAL" clId="{C449BCA1-A880-45C4-99F4-E843883517B8}" dt="2024-04-23T07:38:08.249" v="850" actId="478"/>
          <ac:spMkLst>
            <pc:docMk/>
            <pc:sldMk cId="1489462245" sldId="467"/>
            <ac:spMk id="204" creationId="{7291D583-C391-B1F4-A63D-A44CA0BEB425}"/>
          </ac:spMkLst>
        </pc:spChg>
        <pc:spChg chg="mod">
          <ac:chgData name="M Raba'i B Yahaya (GPU/PGB)" userId="44dd1d28-30b3-454f-b2ab-cce568e5265b" providerId="ADAL" clId="{C449BCA1-A880-45C4-99F4-E843883517B8}" dt="2024-04-23T07:38:08.249" v="850" actId="478"/>
          <ac:spMkLst>
            <pc:docMk/>
            <pc:sldMk cId="1489462245" sldId="467"/>
            <ac:spMk id="205" creationId="{D59C1416-F528-7663-27C2-FFEF85FF807B}"/>
          </ac:spMkLst>
        </pc:spChg>
        <pc:spChg chg="mod">
          <ac:chgData name="M Raba'i B Yahaya (GPU/PGB)" userId="44dd1d28-30b3-454f-b2ab-cce568e5265b" providerId="ADAL" clId="{C449BCA1-A880-45C4-99F4-E843883517B8}" dt="2024-04-23T07:38:08.249" v="850" actId="478"/>
          <ac:spMkLst>
            <pc:docMk/>
            <pc:sldMk cId="1489462245" sldId="467"/>
            <ac:spMk id="206" creationId="{05598BB4-193D-B380-0D17-70CE0D3F670E}"/>
          </ac:spMkLst>
        </pc:spChg>
        <pc:spChg chg="mod">
          <ac:chgData name="M Raba'i B Yahaya (GPU/PGB)" userId="44dd1d28-30b3-454f-b2ab-cce568e5265b" providerId="ADAL" clId="{C449BCA1-A880-45C4-99F4-E843883517B8}" dt="2024-04-23T07:38:08.249" v="850" actId="478"/>
          <ac:spMkLst>
            <pc:docMk/>
            <pc:sldMk cId="1489462245" sldId="467"/>
            <ac:spMk id="207" creationId="{235678AC-5E55-7473-0AEF-3B42D613BB0C}"/>
          </ac:spMkLst>
        </pc:spChg>
        <pc:spChg chg="mod">
          <ac:chgData name="M Raba'i B Yahaya (GPU/PGB)" userId="44dd1d28-30b3-454f-b2ab-cce568e5265b" providerId="ADAL" clId="{C449BCA1-A880-45C4-99F4-E843883517B8}" dt="2024-04-23T07:38:08.249" v="850" actId="478"/>
          <ac:spMkLst>
            <pc:docMk/>
            <pc:sldMk cId="1489462245" sldId="467"/>
            <ac:spMk id="208" creationId="{46669A67-D646-2904-CF64-E010A2C40131}"/>
          </ac:spMkLst>
        </pc:spChg>
        <pc:spChg chg="mod">
          <ac:chgData name="M Raba'i B Yahaya (GPU/PGB)" userId="44dd1d28-30b3-454f-b2ab-cce568e5265b" providerId="ADAL" clId="{C449BCA1-A880-45C4-99F4-E843883517B8}" dt="2024-04-23T07:38:08.249" v="850" actId="478"/>
          <ac:spMkLst>
            <pc:docMk/>
            <pc:sldMk cId="1489462245" sldId="467"/>
            <ac:spMk id="209" creationId="{CCBF23F6-2590-C8E6-758C-D5DC623C1B97}"/>
          </ac:spMkLst>
        </pc:spChg>
        <pc:spChg chg="mod">
          <ac:chgData name="M Raba'i B Yahaya (GPU/PGB)" userId="44dd1d28-30b3-454f-b2ab-cce568e5265b" providerId="ADAL" clId="{C449BCA1-A880-45C4-99F4-E843883517B8}" dt="2024-04-23T07:38:08.249" v="850" actId="478"/>
          <ac:spMkLst>
            <pc:docMk/>
            <pc:sldMk cId="1489462245" sldId="467"/>
            <ac:spMk id="210" creationId="{6932BD39-EE73-1579-F5C7-ACB59A0640F8}"/>
          </ac:spMkLst>
        </pc:spChg>
        <pc:spChg chg="mod">
          <ac:chgData name="M Raba'i B Yahaya (GPU/PGB)" userId="44dd1d28-30b3-454f-b2ab-cce568e5265b" providerId="ADAL" clId="{C449BCA1-A880-45C4-99F4-E843883517B8}" dt="2024-04-23T07:38:08.249" v="850" actId="478"/>
          <ac:spMkLst>
            <pc:docMk/>
            <pc:sldMk cId="1489462245" sldId="467"/>
            <ac:spMk id="211" creationId="{4D82B84A-4D72-8362-96DF-6AE3C140F09C}"/>
          </ac:spMkLst>
        </pc:spChg>
        <pc:spChg chg="mod">
          <ac:chgData name="M Raba'i B Yahaya (GPU/PGB)" userId="44dd1d28-30b3-454f-b2ab-cce568e5265b" providerId="ADAL" clId="{C449BCA1-A880-45C4-99F4-E843883517B8}" dt="2024-04-23T07:38:08.249" v="850" actId="478"/>
          <ac:spMkLst>
            <pc:docMk/>
            <pc:sldMk cId="1489462245" sldId="467"/>
            <ac:spMk id="212" creationId="{944F01D0-B9E6-48DE-0A39-3DF3121E2518}"/>
          </ac:spMkLst>
        </pc:spChg>
        <pc:spChg chg="mod">
          <ac:chgData name="M Raba'i B Yahaya (GPU/PGB)" userId="44dd1d28-30b3-454f-b2ab-cce568e5265b" providerId="ADAL" clId="{C449BCA1-A880-45C4-99F4-E843883517B8}" dt="2024-04-23T07:38:08.249" v="850" actId="478"/>
          <ac:spMkLst>
            <pc:docMk/>
            <pc:sldMk cId="1489462245" sldId="467"/>
            <ac:spMk id="213" creationId="{0AC075AE-9961-431A-0E3D-C704A4F3DB0B}"/>
          </ac:spMkLst>
        </pc:spChg>
        <pc:spChg chg="mod">
          <ac:chgData name="M Raba'i B Yahaya (GPU/PGB)" userId="44dd1d28-30b3-454f-b2ab-cce568e5265b" providerId="ADAL" clId="{C449BCA1-A880-45C4-99F4-E843883517B8}" dt="2024-04-23T07:38:08.249" v="850" actId="478"/>
          <ac:spMkLst>
            <pc:docMk/>
            <pc:sldMk cId="1489462245" sldId="467"/>
            <ac:spMk id="214" creationId="{C2A7474B-692D-43D8-6189-FF6C37D1EAA6}"/>
          </ac:spMkLst>
        </pc:spChg>
        <pc:spChg chg="mod">
          <ac:chgData name="M Raba'i B Yahaya (GPU/PGB)" userId="44dd1d28-30b3-454f-b2ab-cce568e5265b" providerId="ADAL" clId="{C449BCA1-A880-45C4-99F4-E843883517B8}" dt="2024-04-23T07:38:08.249" v="850" actId="478"/>
          <ac:spMkLst>
            <pc:docMk/>
            <pc:sldMk cId="1489462245" sldId="467"/>
            <ac:spMk id="215" creationId="{19602E4E-C9E0-C4FE-988D-DC2A97DDEC69}"/>
          </ac:spMkLst>
        </pc:spChg>
        <pc:spChg chg="mod">
          <ac:chgData name="M Raba'i B Yahaya (GPU/PGB)" userId="44dd1d28-30b3-454f-b2ab-cce568e5265b" providerId="ADAL" clId="{C449BCA1-A880-45C4-99F4-E843883517B8}" dt="2024-04-23T07:38:08.249" v="850" actId="478"/>
          <ac:spMkLst>
            <pc:docMk/>
            <pc:sldMk cId="1489462245" sldId="467"/>
            <ac:spMk id="216" creationId="{7983A5C6-6C0A-C908-15C2-157FB39C8450}"/>
          </ac:spMkLst>
        </pc:spChg>
        <pc:spChg chg="mod">
          <ac:chgData name="M Raba'i B Yahaya (GPU/PGB)" userId="44dd1d28-30b3-454f-b2ab-cce568e5265b" providerId="ADAL" clId="{C449BCA1-A880-45C4-99F4-E843883517B8}" dt="2024-04-23T07:38:08.249" v="850" actId="478"/>
          <ac:spMkLst>
            <pc:docMk/>
            <pc:sldMk cId="1489462245" sldId="467"/>
            <ac:spMk id="217" creationId="{BFA1134F-E423-0B2C-5513-B92458B407D9}"/>
          </ac:spMkLst>
        </pc:spChg>
        <pc:spChg chg="mod">
          <ac:chgData name="M Raba'i B Yahaya (GPU/PGB)" userId="44dd1d28-30b3-454f-b2ab-cce568e5265b" providerId="ADAL" clId="{C449BCA1-A880-45C4-99F4-E843883517B8}" dt="2024-04-23T07:38:08.249" v="850" actId="478"/>
          <ac:spMkLst>
            <pc:docMk/>
            <pc:sldMk cId="1489462245" sldId="467"/>
            <ac:spMk id="218" creationId="{DADF78CD-A25F-5867-D9E4-A935673BE625}"/>
          </ac:spMkLst>
        </pc:spChg>
        <pc:spChg chg="mod">
          <ac:chgData name="M Raba'i B Yahaya (GPU/PGB)" userId="44dd1d28-30b3-454f-b2ab-cce568e5265b" providerId="ADAL" clId="{C449BCA1-A880-45C4-99F4-E843883517B8}" dt="2024-04-23T07:38:08.249" v="850" actId="478"/>
          <ac:spMkLst>
            <pc:docMk/>
            <pc:sldMk cId="1489462245" sldId="467"/>
            <ac:spMk id="219" creationId="{5BF85288-6DD0-C56F-DF82-258FFA01B91C}"/>
          </ac:spMkLst>
        </pc:spChg>
        <pc:spChg chg="mod">
          <ac:chgData name="M Raba'i B Yahaya (GPU/PGB)" userId="44dd1d28-30b3-454f-b2ab-cce568e5265b" providerId="ADAL" clId="{C449BCA1-A880-45C4-99F4-E843883517B8}" dt="2024-04-23T07:38:08.249" v="850" actId="478"/>
          <ac:spMkLst>
            <pc:docMk/>
            <pc:sldMk cId="1489462245" sldId="467"/>
            <ac:spMk id="220" creationId="{634D2003-3187-78F2-3A60-181AD456D8B9}"/>
          </ac:spMkLst>
        </pc:spChg>
        <pc:spChg chg="mod">
          <ac:chgData name="M Raba'i B Yahaya (GPU/PGB)" userId="44dd1d28-30b3-454f-b2ab-cce568e5265b" providerId="ADAL" clId="{C449BCA1-A880-45C4-99F4-E843883517B8}" dt="2024-04-23T07:38:08.249" v="850" actId="478"/>
          <ac:spMkLst>
            <pc:docMk/>
            <pc:sldMk cId="1489462245" sldId="467"/>
            <ac:spMk id="221" creationId="{261C1318-DDB6-D6C5-DB4C-57A60C8F8A10}"/>
          </ac:spMkLst>
        </pc:spChg>
        <pc:spChg chg="mod">
          <ac:chgData name="M Raba'i B Yahaya (GPU/PGB)" userId="44dd1d28-30b3-454f-b2ab-cce568e5265b" providerId="ADAL" clId="{C449BCA1-A880-45C4-99F4-E843883517B8}" dt="2024-04-23T07:38:08.249" v="850" actId="478"/>
          <ac:spMkLst>
            <pc:docMk/>
            <pc:sldMk cId="1489462245" sldId="467"/>
            <ac:spMk id="222" creationId="{C364D42C-EB67-53F2-6781-E062220F3B98}"/>
          </ac:spMkLst>
        </pc:spChg>
        <pc:spChg chg="mod">
          <ac:chgData name="M Raba'i B Yahaya (GPU/PGB)" userId="44dd1d28-30b3-454f-b2ab-cce568e5265b" providerId="ADAL" clId="{C449BCA1-A880-45C4-99F4-E843883517B8}" dt="2024-04-23T07:38:08.249" v="850" actId="478"/>
          <ac:spMkLst>
            <pc:docMk/>
            <pc:sldMk cId="1489462245" sldId="467"/>
            <ac:spMk id="223" creationId="{EC9B0AAB-8685-68F3-771F-AF49175A7864}"/>
          </ac:spMkLst>
        </pc:spChg>
        <pc:spChg chg="mod">
          <ac:chgData name="M Raba'i B Yahaya (GPU/PGB)" userId="44dd1d28-30b3-454f-b2ab-cce568e5265b" providerId="ADAL" clId="{C449BCA1-A880-45C4-99F4-E843883517B8}" dt="2024-04-23T07:38:08.249" v="850" actId="478"/>
          <ac:spMkLst>
            <pc:docMk/>
            <pc:sldMk cId="1489462245" sldId="467"/>
            <ac:spMk id="224" creationId="{668C0212-43C2-829B-256E-DC315C2B0DC6}"/>
          </ac:spMkLst>
        </pc:spChg>
        <pc:spChg chg="mod">
          <ac:chgData name="M Raba'i B Yahaya (GPU/PGB)" userId="44dd1d28-30b3-454f-b2ab-cce568e5265b" providerId="ADAL" clId="{C449BCA1-A880-45C4-99F4-E843883517B8}" dt="2024-04-23T07:38:08.249" v="850" actId="478"/>
          <ac:spMkLst>
            <pc:docMk/>
            <pc:sldMk cId="1489462245" sldId="467"/>
            <ac:spMk id="225" creationId="{5C3AB5C2-F1D5-DF27-CDEC-AB504E331547}"/>
          </ac:spMkLst>
        </pc:spChg>
        <pc:spChg chg="mod">
          <ac:chgData name="M Raba'i B Yahaya (GPU/PGB)" userId="44dd1d28-30b3-454f-b2ab-cce568e5265b" providerId="ADAL" clId="{C449BCA1-A880-45C4-99F4-E843883517B8}" dt="2024-04-23T07:38:08.249" v="850" actId="478"/>
          <ac:spMkLst>
            <pc:docMk/>
            <pc:sldMk cId="1489462245" sldId="467"/>
            <ac:spMk id="226" creationId="{7FC7264C-CBA5-5BEA-5B34-2B2CC98F6F19}"/>
          </ac:spMkLst>
        </pc:spChg>
        <pc:spChg chg="mod">
          <ac:chgData name="M Raba'i B Yahaya (GPU/PGB)" userId="44dd1d28-30b3-454f-b2ab-cce568e5265b" providerId="ADAL" clId="{C449BCA1-A880-45C4-99F4-E843883517B8}" dt="2024-04-23T07:38:08.249" v="850" actId="478"/>
          <ac:spMkLst>
            <pc:docMk/>
            <pc:sldMk cId="1489462245" sldId="467"/>
            <ac:spMk id="227" creationId="{10D948A2-869B-3E9E-0F0A-E4B6446E8F38}"/>
          </ac:spMkLst>
        </pc:spChg>
        <pc:spChg chg="mod">
          <ac:chgData name="M Raba'i B Yahaya (GPU/PGB)" userId="44dd1d28-30b3-454f-b2ab-cce568e5265b" providerId="ADAL" clId="{C449BCA1-A880-45C4-99F4-E843883517B8}" dt="2024-04-23T07:38:08.249" v="850" actId="478"/>
          <ac:spMkLst>
            <pc:docMk/>
            <pc:sldMk cId="1489462245" sldId="467"/>
            <ac:spMk id="228" creationId="{DBF64391-D982-FE7E-612D-D46701A0E52A}"/>
          </ac:spMkLst>
        </pc:spChg>
        <pc:spChg chg="mod">
          <ac:chgData name="M Raba'i B Yahaya (GPU/PGB)" userId="44dd1d28-30b3-454f-b2ab-cce568e5265b" providerId="ADAL" clId="{C449BCA1-A880-45C4-99F4-E843883517B8}" dt="2024-04-23T07:38:08.249" v="850" actId="478"/>
          <ac:spMkLst>
            <pc:docMk/>
            <pc:sldMk cId="1489462245" sldId="467"/>
            <ac:spMk id="229" creationId="{61C923FA-7B90-55BE-0F46-47DF7E6CA498}"/>
          </ac:spMkLst>
        </pc:spChg>
        <pc:spChg chg="mod">
          <ac:chgData name="M Raba'i B Yahaya (GPU/PGB)" userId="44dd1d28-30b3-454f-b2ab-cce568e5265b" providerId="ADAL" clId="{C449BCA1-A880-45C4-99F4-E843883517B8}" dt="2024-04-23T07:38:08.249" v="850" actId="478"/>
          <ac:spMkLst>
            <pc:docMk/>
            <pc:sldMk cId="1489462245" sldId="467"/>
            <ac:spMk id="230" creationId="{DFB26183-B8CC-7D15-CD97-8AEBDE62D9EA}"/>
          </ac:spMkLst>
        </pc:spChg>
        <pc:spChg chg="mod">
          <ac:chgData name="M Raba'i B Yahaya (GPU/PGB)" userId="44dd1d28-30b3-454f-b2ab-cce568e5265b" providerId="ADAL" clId="{C449BCA1-A880-45C4-99F4-E843883517B8}" dt="2024-04-23T07:38:08.249" v="850" actId="478"/>
          <ac:spMkLst>
            <pc:docMk/>
            <pc:sldMk cId="1489462245" sldId="467"/>
            <ac:spMk id="231" creationId="{C5390223-0E7D-3322-CC92-F9CB5C651D92}"/>
          </ac:spMkLst>
        </pc:spChg>
        <pc:spChg chg="mod">
          <ac:chgData name="M Raba'i B Yahaya (GPU/PGB)" userId="44dd1d28-30b3-454f-b2ab-cce568e5265b" providerId="ADAL" clId="{C449BCA1-A880-45C4-99F4-E843883517B8}" dt="2024-04-23T07:38:08.249" v="850" actId="478"/>
          <ac:spMkLst>
            <pc:docMk/>
            <pc:sldMk cId="1489462245" sldId="467"/>
            <ac:spMk id="232" creationId="{8AF0B5B2-3B69-5E44-84C4-E1100A69F619}"/>
          </ac:spMkLst>
        </pc:spChg>
        <pc:spChg chg="mod">
          <ac:chgData name="M Raba'i B Yahaya (GPU/PGB)" userId="44dd1d28-30b3-454f-b2ab-cce568e5265b" providerId="ADAL" clId="{C449BCA1-A880-45C4-99F4-E843883517B8}" dt="2024-04-23T07:38:08.249" v="850" actId="478"/>
          <ac:spMkLst>
            <pc:docMk/>
            <pc:sldMk cId="1489462245" sldId="467"/>
            <ac:spMk id="233" creationId="{DBFC875A-87A4-2433-8A26-FB72E0F50726}"/>
          </ac:spMkLst>
        </pc:spChg>
        <pc:spChg chg="mod">
          <ac:chgData name="M Raba'i B Yahaya (GPU/PGB)" userId="44dd1d28-30b3-454f-b2ab-cce568e5265b" providerId="ADAL" clId="{C449BCA1-A880-45C4-99F4-E843883517B8}" dt="2024-04-23T07:38:08.249" v="850" actId="478"/>
          <ac:spMkLst>
            <pc:docMk/>
            <pc:sldMk cId="1489462245" sldId="467"/>
            <ac:spMk id="234" creationId="{B071CA10-F0ED-82DC-C0B8-3DB30E58000F}"/>
          </ac:spMkLst>
        </pc:spChg>
        <pc:spChg chg="mod">
          <ac:chgData name="M Raba'i B Yahaya (GPU/PGB)" userId="44dd1d28-30b3-454f-b2ab-cce568e5265b" providerId="ADAL" clId="{C449BCA1-A880-45C4-99F4-E843883517B8}" dt="2024-04-23T07:38:08.249" v="850" actId="478"/>
          <ac:spMkLst>
            <pc:docMk/>
            <pc:sldMk cId="1489462245" sldId="467"/>
            <ac:spMk id="235" creationId="{A212EEF6-7E78-E616-D16E-4A8B62DB3685}"/>
          </ac:spMkLst>
        </pc:spChg>
        <pc:spChg chg="mod">
          <ac:chgData name="M Raba'i B Yahaya (GPU/PGB)" userId="44dd1d28-30b3-454f-b2ab-cce568e5265b" providerId="ADAL" clId="{C449BCA1-A880-45C4-99F4-E843883517B8}" dt="2024-04-23T07:38:08.249" v="850" actId="478"/>
          <ac:spMkLst>
            <pc:docMk/>
            <pc:sldMk cId="1489462245" sldId="467"/>
            <ac:spMk id="236" creationId="{8D7B2764-66EE-888B-B6E8-BBAAF3F1086F}"/>
          </ac:spMkLst>
        </pc:spChg>
        <pc:spChg chg="mod">
          <ac:chgData name="M Raba'i B Yahaya (GPU/PGB)" userId="44dd1d28-30b3-454f-b2ab-cce568e5265b" providerId="ADAL" clId="{C449BCA1-A880-45C4-99F4-E843883517B8}" dt="2024-04-23T07:38:08.249" v="850" actId="478"/>
          <ac:spMkLst>
            <pc:docMk/>
            <pc:sldMk cId="1489462245" sldId="467"/>
            <ac:spMk id="237" creationId="{54D1D337-6CD6-37D6-9225-B925A741ED98}"/>
          </ac:spMkLst>
        </pc:spChg>
        <pc:spChg chg="mod">
          <ac:chgData name="M Raba'i B Yahaya (GPU/PGB)" userId="44dd1d28-30b3-454f-b2ab-cce568e5265b" providerId="ADAL" clId="{C449BCA1-A880-45C4-99F4-E843883517B8}" dt="2024-04-23T07:38:08.249" v="850" actId="478"/>
          <ac:spMkLst>
            <pc:docMk/>
            <pc:sldMk cId="1489462245" sldId="467"/>
            <ac:spMk id="238" creationId="{3D91FBCF-6FCD-A8B0-4BB1-63BA5262B586}"/>
          </ac:spMkLst>
        </pc:spChg>
        <pc:spChg chg="mod">
          <ac:chgData name="M Raba'i B Yahaya (GPU/PGB)" userId="44dd1d28-30b3-454f-b2ab-cce568e5265b" providerId="ADAL" clId="{C449BCA1-A880-45C4-99F4-E843883517B8}" dt="2024-04-23T07:38:08.249" v="850" actId="478"/>
          <ac:spMkLst>
            <pc:docMk/>
            <pc:sldMk cId="1489462245" sldId="467"/>
            <ac:spMk id="239" creationId="{585D2055-2779-5D5D-745C-5D9B778B6207}"/>
          </ac:spMkLst>
        </pc:spChg>
        <pc:spChg chg="mod">
          <ac:chgData name="M Raba'i B Yahaya (GPU/PGB)" userId="44dd1d28-30b3-454f-b2ab-cce568e5265b" providerId="ADAL" clId="{C449BCA1-A880-45C4-99F4-E843883517B8}" dt="2024-04-23T07:38:08.249" v="850" actId="478"/>
          <ac:spMkLst>
            <pc:docMk/>
            <pc:sldMk cId="1489462245" sldId="467"/>
            <ac:spMk id="240" creationId="{B74AB599-F99C-9332-9985-C8B438D1EC9C}"/>
          </ac:spMkLst>
        </pc:spChg>
        <pc:spChg chg="mod">
          <ac:chgData name="M Raba'i B Yahaya (GPU/PGB)" userId="44dd1d28-30b3-454f-b2ab-cce568e5265b" providerId="ADAL" clId="{C449BCA1-A880-45C4-99F4-E843883517B8}" dt="2024-04-23T07:38:08.249" v="850" actId="478"/>
          <ac:spMkLst>
            <pc:docMk/>
            <pc:sldMk cId="1489462245" sldId="467"/>
            <ac:spMk id="241" creationId="{75FCD250-287F-8E49-D9EC-9DEC6C901C27}"/>
          </ac:spMkLst>
        </pc:spChg>
        <pc:spChg chg="mod">
          <ac:chgData name="M Raba'i B Yahaya (GPU/PGB)" userId="44dd1d28-30b3-454f-b2ab-cce568e5265b" providerId="ADAL" clId="{C449BCA1-A880-45C4-99F4-E843883517B8}" dt="2024-04-23T07:38:08.249" v="850" actId="478"/>
          <ac:spMkLst>
            <pc:docMk/>
            <pc:sldMk cId="1489462245" sldId="467"/>
            <ac:spMk id="242" creationId="{A8A5519F-0CB6-878C-057B-103FD4FF3605}"/>
          </ac:spMkLst>
        </pc:spChg>
        <pc:spChg chg="mod">
          <ac:chgData name="M Raba'i B Yahaya (GPU/PGB)" userId="44dd1d28-30b3-454f-b2ab-cce568e5265b" providerId="ADAL" clId="{C449BCA1-A880-45C4-99F4-E843883517B8}" dt="2024-04-23T07:38:08.249" v="850" actId="478"/>
          <ac:spMkLst>
            <pc:docMk/>
            <pc:sldMk cId="1489462245" sldId="467"/>
            <ac:spMk id="243" creationId="{37BF7E4F-4089-30B9-5CD5-ACC18636DEB8}"/>
          </ac:spMkLst>
        </pc:spChg>
        <pc:spChg chg="mod">
          <ac:chgData name="M Raba'i B Yahaya (GPU/PGB)" userId="44dd1d28-30b3-454f-b2ab-cce568e5265b" providerId="ADAL" clId="{C449BCA1-A880-45C4-99F4-E843883517B8}" dt="2024-04-23T07:38:08.249" v="850" actId="478"/>
          <ac:spMkLst>
            <pc:docMk/>
            <pc:sldMk cId="1489462245" sldId="467"/>
            <ac:spMk id="244" creationId="{3BD90FE1-2CB6-CB02-9C3E-B3C0C66C60D7}"/>
          </ac:spMkLst>
        </pc:spChg>
        <pc:spChg chg="mod">
          <ac:chgData name="M Raba'i B Yahaya (GPU/PGB)" userId="44dd1d28-30b3-454f-b2ab-cce568e5265b" providerId="ADAL" clId="{C449BCA1-A880-45C4-99F4-E843883517B8}" dt="2024-04-23T07:38:08.249" v="850" actId="478"/>
          <ac:spMkLst>
            <pc:docMk/>
            <pc:sldMk cId="1489462245" sldId="467"/>
            <ac:spMk id="245" creationId="{A16FE7F6-BA58-593A-87CB-A87A232AC8B5}"/>
          </ac:spMkLst>
        </pc:spChg>
        <pc:spChg chg="mod">
          <ac:chgData name="M Raba'i B Yahaya (GPU/PGB)" userId="44dd1d28-30b3-454f-b2ab-cce568e5265b" providerId="ADAL" clId="{C449BCA1-A880-45C4-99F4-E843883517B8}" dt="2024-04-23T07:38:08.249" v="850" actId="478"/>
          <ac:spMkLst>
            <pc:docMk/>
            <pc:sldMk cId="1489462245" sldId="467"/>
            <ac:spMk id="246" creationId="{3796DE2B-D6A4-403D-2E55-1E0CD6F52AB4}"/>
          </ac:spMkLst>
        </pc:spChg>
        <pc:spChg chg="mod">
          <ac:chgData name="M Raba'i B Yahaya (GPU/PGB)" userId="44dd1d28-30b3-454f-b2ab-cce568e5265b" providerId="ADAL" clId="{C449BCA1-A880-45C4-99F4-E843883517B8}" dt="2024-04-23T07:38:08.249" v="850" actId="478"/>
          <ac:spMkLst>
            <pc:docMk/>
            <pc:sldMk cId="1489462245" sldId="467"/>
            <ac:spMk id="247" creationId="{4FAB3452-946A-3A59-2691-87614D19D6BF}"/>
          </ac:spMkLst>
        </pc:spChg>
        <pc:spChg chg="mod">
          <ac:chgData name="M Raba'i B Yahaya (GPU/PGB)" userId="44dd1d28-30b3-454f-b2ab-cce568e5265b" providerId="ADAL" clId="{C449BCA1-A880-45C4-99F4-E843883517B8}" dt="2024-04-23T07:38:08.249" v="850" actId="478"/>
          <ac:spMkLst>
            <pc:docMk/>
            <pc:sldMk cId="1489462245" sldId="467"/>
            <ac:spMk id="248" creationId="{C42D11E1-4F87-7B10-33C6-FE0F32834337}"/>
          </ac:spMkLst>
        </pc:spChg>
        <pc:spChg chg="mod">
          <ac:chgData name="M Raba'i B Yahaya (GPU/PGB)" userId="44dd1d28-30b3-454f-b2ab-cce568e5265b" providerId="ADAL" clId="{C449BCA1-A880-45C4-99F4-E843883517B8}" dt="2024-04-23T07:38:08.249" v="850" actId="478"/>
          <ac:spMkLst>
            <pc:docMk/>
            <pc:sldMk cId="1489462245" sldId="467"/>
            <ac:spMk id="249" creationId="{E8C179C6-026A-2029-266C-408A257BFA7E}"/>
          </ac:spMkLst>
        </pc:spChg>
        <pc:spChg chg="mod">
          <ac:chgData name="M Raba'i B Yahaya (GPU/PGB)" userId="44dd1d28-30b3-454f-b2ab-cce568e5265b" providerId="ADAL" clId="{C449BCA1-A880-45C4-99F4-E843883517B8}" dt="2024-04-23T07:38:08.249" v="850" actId="478"/>
          <ac:spMkLst>
            <pc:docMk/>
            <pc:sldMk cId="1489462245" sldId="467"/>
            <ac:spMk id="250" creationId="{A709AD45-18B0-DC76-61FD-4DE7FFD1BB90}"/>
          </ac:spMkLst>
        </pc:spChg>
        <pc:spChg chg="mod">
          <ac:chgData name="M Raba'i B Yahaya (GPU/PGB)" userId="44dd1d28-30b3-454f-b2ab-cce568e5265b" providerId="ADAL" clId="{C449BCA1-A880-45C4-99F4-E843883517B8}" dt="2024-04-23T07:38:08.249" v="850" actId="478"/>
          <ac:spMkLst>
            <pc:docMk/>
            <pc:sldMk cId="1489462245" sldId="467"/>
            <ac:spMk id="251" creationId="{92F192F1-A403-E17B-3338-CBC46603D867}"/>
          </ac:spMkLst>
        </pc:spChg>
        <pc:spChg chg="mod">
          <ac:chgData name="M Raba'i B Yahaya (GPU/PGB)" userId="44dd1d28-30b3-454f-b2ab-cce568e5265b" providerId="ADAL" clId="{C449BCA1-A880-45C4-99F4-E843883517B8}" dt="2024-04-23T07:38:08.249" v="850" actId="478"/>
          <ac:spMkLst>
            <pc:docMk/>
            <pc:sldMk cId="1489462245" sldId="467"/>
            <ac:spMk id="252" creationId="{BCFE6D16-B65D-353D-2EA5-7D8C56D388A2}"/>
          </ac:spMkLst>
        </pc:spChg>
        <pc:spChg chg="mod">
          <ac:chgData name="M Raba'i B Yahaya (GPU/PGB)" userId="44dd1d28-30b3-454f-b2ab-cce568e5265b" providerId="ADAL" clId="{C449BCA1-A880-45C4-99F4-E843883517B8}" dt="2024-04-23T07:38:08.249" v="850" actId="478"/>
          <ac:spMkLst>
            <pc:docMk/>
            <pc:sldMk cId="1489462245" sldId="467"/>
            <ac:spMk id="253" creationId="{E2E877B6-B4B6-45AC-3124-DB5A93CEB20F}"/>
          </ac:spMkLst>
        </pc:spChg>
        <pc:spChg chg="mod">
          <ac:chgData name="M Raba'i B Yahaya (GPU/PGB)" userId="44dd1d28-30b3-454f-b2ab-cce568e5265b" providerId="ADAL" clId="{C449BCA1-A880-45C4-99F4-E843883517B8}" dt="2024-04-23T07:38:08.249" v="850" actId="478"/>
          <ac:spMkLst>
            <pc:docMk/>
            <pc:sldMk cId="1489462245" sldId="467"/>
            <ac:spMk id="254" creationId="{9B91DF9F-AADB-E179-E130-C843A06A3CEF}"/>
          </ac:spMkLst>
        </pc:spChg>
        <pc:spChg chg="mod">
          <ac:chgData name="M Raba'i B Yahaya (GPU/PGB)" userId="44dd1d28-30b3-454f-b2ab-cce568e5265b" providerId="ADAL" clId="{C449BCA1-A880-45C4-99F4-E843883517B8}" dt="2024-04-23T07:38:08.249" v="850" actId="478"/>
          <ac:spMkLst>
            <pc:docMk/>
            <pc:sldMk cId="1489462245" sldId="467"/>
            <ac:spMk id="255" creationId="{E1B766BF-932D-CC33-5715-E1B70EDEA1CB}"/>
          </ac:spMkLst>
        </pc:spChg>
        <pc:spChg chg="mod">
          <ac:chgData name="M Raba'i B Yahaya (GPU/PGB)" userId="44dd1d28-30b3-454f-b2ab-cce568e5265b" providerId="ADAL" clId="{C449BCA1-A880-45C4-99F4-E843883517B8}" dt="2024-04-23T07:38:08.249" v="850" actId="478"/>
          <ac:spMkLst>
            <pc:docMk/>
            <pc:sldMk cId="1489462245" sldId="467"/>
            <ac:spMk id="256" creationId="{667C7363-4826-029E-FEAB-858891A57224}"/>
          </ac:spMkLst>
        </pc:spChg>
        <pc:spChg chg="mod">
          <ac:chgData name="M Raba'i B Yahaya (GPU/PGB)" userId="44dd1d28-30b3-454f-b2ab-cce568e5265b" providerId="ADAL" clId="{C449BCA1-A880-45C4-99F4-E843883517B8}" dt="2024-04-23T07:38:08.249" v="850" actId="478"/>
          <ac:spMkLst>
            <pc:docMk/>
            <pc:sldMk cId="1489462245" sldId="467"/>
            <ac:spMk id="257" creationId="{43FE6994-751F-AA36-B6A3-7C8B40F15D12}"/>
          </ac:spMkLst>
        </pc:spChg>
        <pc:spChg chg="mod">
          <ac:chgData name="M Raba'i B Yahaya (GPU/PGB)" userId="44dd1d28-30b3-454f-b2ab-cce568e5265b" providerId="ADAL" clId="{C449BCA1-A880-45C4-99F4-E843883517B8}" dt="2024-04-23T07:38:08.249" v="850" actId="478"/>
          <ac:spMkLst>
            <pc:docMk/>
            <pc:sldMk cId="1489462245" sldId="467"/>
            <ac:spMk id="258" creationId="{F112841C-ED0F-397D-5FB0-ABBFBACAC9F8}"/>
          </ac:spMkLst>
        </pc:spChg>
        <pc:spChg chg="mod">
          <ac:chgData name="M Raba'i B Yahaya (GPU/PGB)" userId="44dd1d28-30b3-454f-b2ab-cce568e5265b" providerId="ADAL" clId="{C449BCA1-A880-45C4-99F4-E843883517B8}" dt="2024-04-23T07:38:08.249" v="850" actId="478"/>
          <ac:spMkLst>
            <pc:docMk/>
            <pc:sldMk cId="1489462245" sldId="467"/>
            <ac:spMk id="259" creationId="{EC226312-4826-00FA-65AF-27BA224A154F}"/>
          </ac:spMkLst>
        </pc:spChg>
        <pc:spChg chg="mod">
          <ac:chgData name="M Raba'i B Yahaya (GPU/PGB)" userId="44dd1d28-30b3-454f-b2ab-cce568e5265b" providerId="ADAL" clId="{C449BCA1-A880-45C4-99F4-E843883517B8}" dt="2024-04-23T07:38:08.249" v="850" actId="478"/>
          <ac:spMkLst>
            <pc:docMk/>
            <pc:sldMk cId="1489462245" sldId="467"/>
            <ac:spMk id="260" creationId="{D55CB24D-27C0-77FA-4EE6-272F46AED569}"/>
          </ac:spMkLst>
        </pc:spChg>
        <pc:spChg chg="mod">
          <ac:chgData name="M Raba'i B Yahaya (GPU/PGB)" userId="44dd1d28-30b3-454f-b2ab-cce568e5265b" providerId="ADAL" clId="{C449BCA1-A880-45C4-99F4-E843883517B8}" dt="2024-04-23T07:38:08.249" v="850" actId="478"/>
          <ac:spMkLst>
            <pc:docMk/>
            <pc:sldMk cId="1489462245" sldId="467"/>
            <ac:spMk id="261" creationId="{3E529450-3EEA-903F-8BF7-14FCB6B4CFFE}"/>
          </ac:spMkLst>
        </pc:spChg>
        <pc:spChg chg="mod">
          <ac:chgData name="M Raba'i B Yahaya (GPU/PGB)" userId="44dd1d28-30b3-454f-b2ab-cce568e5265b" providerId="ADAL" clId="{C449BCA1-A880-45C4-99F4-E843883517B8}" dt="2024-04-23T07:38:08.249" v="850" actId="478"/>
          <ac:spMkLst>
            <pc:docMk/>
            <pc:sldMk cId="1489462245" sldId="467"/>
            <ac:spMk id="262" creationId="{159CA00F-6246-4CBD-8FDC-7D60BF566710}"/>
          </ac:spMkLst>
        </pc:spChg>
        <pc:spChg chg="mod">
          <ac:chgData name="M Raba'i B Yahaya (GPU/PGB)" userId="44dd1d28-30b3-454f-b2ab-cce568e5265b" providerId="ADAL" clId="{C449BCA1-A880-45C4-99F4-E843883517B8}" dt="2024-04-23T07:38:08.249" v="850" actId="478"/>
          <ac:spMkLst>
            <pc:docMk/>
            <pc:sldMk cId="1489462245" sldId="467"/>
            <ac:spMk id="263" creationId="{9409A294-D4FF-DB23-AA13-EB505675932B}"/>
          </ac:spMkLst>
        </pc:spChg>
        <pc:spChg chg="mod">
          <ac:chgData name="M Raba'i B Yahaya (GPU/PGB)" userId="44dd1d28-30b3-454f-b2ab-cce568e5265b" providerId="ADAL" clId="{C449BCA1-A880-45C4-99F4-E843883517B8}" dt="2024-04-23T07:38:08.249" v="850" actId="478"/>
          <ac:spMkLst>
            <pc:docMk/>
            <pc:sldMk cId="1489462245" sldId="467"/>
            <ac:spMk id="264" creationId="{EC4E7475-5655-FC5B-EDF2-62B74A59D455}"/>
          </ac:spMkLst>
        </pc:spChg>
        <pc:spChg chg="mod">
          <ac:chgData name="M Raba'i B Yahaya (GPU/PGB)" userId="44dd1d28-30b3-454f-b2ab-cce568e5265b" providerId="ADAL" clId="{C449BCA1-A880-45C4-99F4-E843883517B8}" dt="2024-04-23T07:38:08.249" v="850" actId="478"/>
          <ac:spMkLst>
            <pc:docMk/>
            <pc:sldMk cId="1489462245" sldId="467"/>
            <ac:spMk id="265" creationId="{D7160268-508B-25C1-D41E-8DBD0E573C0C}"/>
          </ac:spMkLst>
        </pc:spChg>
        <pc:spChg chg="mod">
          <ac:chgData name="M Raba'i B Yahaya (GPU/PGB)" userId="44dd1d28-30b3-454f-b2ab-cce568e5265b" providerId="ADAL" clId="{C449BCA1-A880-45C4-99F4-E843883517B8}" dt="2024-04-23T07:38:08.249" v="850" actId="478"/>
          <ac:spMkLst>
            <pc:docMk/>
            <pc:sldMk cId="1489462245" sldId="467"/>
            <ac:spMk id="266" creationId="{7384BA2B-E69D-E620-7D0F-696482827567}"/>
          </ac:spMkLst>
        </pc:spChg>
        <pc:spChg chg="mod">
          <ac:chgData name="M Raba'i B Yahaya (GPU/PGB)" userId="44dd1d28-30b3-454f-b2ab-cce568e5265b" providerId="ADAL" clId="{C449BCA1-A880-45C4-99F4-E843883517B8}" dt="2024-04-23T07:38:08.249" v="850" actId="478"/>
          <ac:spMkLst>
            <pc:docMk/>
            <pc:sldMk cId="1489462245" sldId="467"/>
            <ac:spMk id="267" creationId="{4C92436C-3D0F-6487-A262-74FD4A0232F0}"/>
          </ac:spMkLst>
        </pc:spChg>
        <pc:spChg chg="mod">
          <ac:chgData name="M Raba'i B Yahaya (GPU/PGB)" userId="44dd1d28-30b3-454f-b2ab-cce568e5265b" providerId="ADAL" clId="{C449BCA1-A880-45C4-99F4-E843883517B8}" dt="2024-04-23T07:38:08.249" v="850" actId="478"/>
          <ac:spMkLst>
            <pc:docMk/>
            <pc:sldMk cId="1489462245" sldId="467"/>
            <ac:spMk id="268" creationId="{9ECDE26F-83DC-A0DE-3D62-D231A806B8DE}"/>
          </ac:spMkLst>
        </pc:spChg>
        <pc:spChg chg="mod">
          <ac:chgData name="M Raba'i B Yahaya (GPU/PGB)" userId="44dd1d28-30b3-454f-b2ab-cce568e5265b" providerId="ADAL" clId="{C449BCA1-A880-45C4-99F4-E843883517B8}" dt="2024-04-23T07:38:08.249" v="850" actId="478"/>
          <ac:spMkLst>
            <pc:docMk/>
            <pc:sldMk cId="1489462245" sldId="467"/>
            <ac:spMk id="269" creationId="{730B40A0-38C2-0FBE-9B80-15D06516C67B}"/>
          </ac:spMkLst>
        </pc:spChg>
        <pc:spChg chg="mod">
          <ac:chgData name="M Raba'i B Yahaya (GPU/PGB)" userId="44dd1d28-30b3-454f-b2ab-cce568e5265b" providerId="ADAL" clId="{C449BCA1-A880-45C4-99F4-E843883517B8}" dt="2024-04-23T07:38:08.249" v="850" actId="478"/>
          <ac:spMkLst>
            <pc:docMk/>
            <pc:sldMk cId="1489462245" sldId="467"/>
            <ac:spMk id="270" creationId="{EDB76115-6A4B-D762-8698-70598D0B14FE}"/>
          </ac:spMkLst>
        </pc:spChg>
        <pc:spChg chg="mod">
          <ac:chgData name="M Raba'i B Yahaya (GPU/PGB)" userId="44dd1d28-30b3-454f-b2ab-cce568e5265b" providerId="ADAL" clId="{C449BCA1-A880-45C4-99F4-E843883517B8}" dt="2024-04-23T07:38:08.249" v="850" actId="478"/>
          <ac:spMkLst>
            <pc:docMk/>
            <pc:sldMk cId="1489462245" sldId="467"/>
            <ac:spMk id="271" creationId="{72081DBC-9909-714F-ED4A-C99C10D8959E}"/>
          </ac:spMkLst>
        </pc:spChg>
        <pc:spChg chg="mod">
          <ac:chgData name="M Raba'i B Yahaya (GPU/PGB)" userId="44dd1d28-30b3-454f-b2ab-cce568e5265b" providerId="ADAL" clId="{C449BCA1-A880-45C4-99F4-E843883517B8}" dt="2024-04-23T07:38:08.249" v="850" actId="478"/>
          <ac:spMkLst>
            <pc:docMk/>
            <pc:sldMk cId="1489462245" sldId="467"/>
            <ac:spMk id="272" creationId="{5FEC9796-2549-1561-E184-3EC8686AC701}"/>
          </ac:spMkLst>
        </pc:spChg>
        <pc:spChg chg="mod">
          <ac:chgData name="M Raba'i B Yahaya (GPU/PGB)" userId="44dd1d28-30b3-454f-b2ab-cce568e5265b" providerId="ADAL" clId="{C449BCA1-A880-45C4-99F4-E843883517B8}" dt="2024-04-23T07:38:08.249" v="850" actId="478"/>
          <ac:spMkLst>
            <pc:docMk/>
            <pc:sldMk cId="1489462245" sldId="467"/>
            <ac:spMk id="276" creationId="{B8C0D014-DBB3-A3A2-047F-37B023FA337A}"/>
          </ac:spMkLst>
        </pc:spChg>
        <pc:spChg chg="mod">
          <ac:chgData name="M Raba'i B Yahaya (GPU/PGB)" userId="44dd1d28-30b3-454f-b2ab-cce568e5265b" providerId="ADAL" clId="{C449BCA1-A880-45C4-99F4-E843883517B8}" dt="2024-04-23T07:38:08.249" v="850" actId="478"/>
          <ac:spMkLst>
            <pc:docMk/>
            <pc:sldMk cId="1489462245" sldId="467"/>
            <ac:spMk id="277" creationId="{994D84B9-1B24-51FD-4421-B4B79B09A1CE}"/>
          </ac:spMkLst>
        </pc:spChg>
        <pc:grpChg chg="mod">
          <ac:chgData name="M Raba'i B Yahaya (GPU/PGB)" userId="44dd1d28-30b3-454f-b2ab-cce568e5265b" providerId="ADAL" clId="{C449BCA1-A880-45C4-99F4-E843883517B8}" dt="2024-04-23T07:38:08.249" v="850" actId="478"/>
          <ac:grpSpMkLst>
            <pc:docMk/>
            <pc:sldMk cId="1489462245" sldId="467"/>
            <ac:grpSpMk id="3" creationId="{0AA6A2C1-48EC-4A53-8F79-A0FBEF5B2B6C}"/>
          </ac:grpSpMkLst>
        </pc:grpChg>
        <pc:grpChg chg="mod">
          <ac:chgData name="M Raba'i B Yahaya (GPU/PGB)" userId="44dd1d28-30b3-454f-b2ab-cce568e5265b" providerId="ADAL" clId="{C449BCA1-A880-45C4-99F4-E843883517B8}" dt="2024-04-23T07:38:08.249" v="850" actId="478"/>
          <ac:grpSpMkLst>
            <pc:docMk/>
            <pc:sldMk cId="1489462245" sldId="467"/>
            <ac:grpSpMk id="9" creationId="{9CF307D8-54BC-67F0-4EF9-F10A21BB40CD}"/>
          </ac:grpSpMkLst>
        </pc:grpChg>
        <pc:grpChg chg="mod">
          <ac:chgData name="M Raba'i B Yahaya (GPU/PGB)" userId="44dd1d28-30b3-454f-b2ab-cce568e5265b" providerId="ADAL" clId="{C449BCA1-A880-45C4-99F4-E843883517B8}" dt="2024-04-23T07:38:08.249" v="850" actId="478"/>
          <ac:grpSpMkLst>
            <pc:docMk/>
            <pc:sldMk cId="1489462245" sldId="467"/>
            <ac:grpSpMk id="100" creationId="{7CE5CF57-9560-B518-2C35-B47EE59A46DB}"/>
          </ac:grpSpMkLst>
        </pc:grpChg>
        <pc:grpChg chg="mod">
          <ac:chgData name="M Raba'i B Yahaya (GPU/PGB)" userId="44dd1d28-30b3-454f-b2ab-cce568e5265b" providerId="ADAL" clId="{C449BCA1-A880-45C4-99F4-E843883517B8}" dt="2024-04-23T07:38:08.249" v="850" actId="478"/>
          <ac:grpSpMkLst>
            <pc:docMk/>
            <pc:sldMk cId="1489462245" sldId="467"/>
            <ac:grpSpMk id="104" creationId="{15761C90-F26E-B5FB-CFF5-284A4495C291}"/>
          </ac:grpSpMkLst>
        </pc:grpChg>
        <pc:grpChg chg="mod">
          <ac:chgData name="M Raba'i B Yahaya (GPU/PGB)" userId="44dd1d28-30b3-454f-b2ab-cce568e5265b" providerId="ADAL" clId="{C449BCA1-A880-45C4-99F4-E843883517B8}" dt="2024-04-23T07:38:08.249" v="850" actId="478"/>
          <ac:grpSpMkLst>
            <pc:docMk/>
            <pc:sldMk cId="1489462245" sldId="467"/>
            <ac:grpSpMk id="105" creationId="{5DC41033-0C93-D46B-C72A-4FF76B2EA5C7}"/>
          </ac:grpSpMkLst>
        </pc:grpChg>
        <pc:grpChg chg="mod">
          <ac:chgData name="M Raba'i B Yahaya (GPU/PGB)" userId="44dd1d28-30b3-454f-b2ab-cce568e5265b" providerId="ADAL" clId="{C449BCA1-A880-45C4-99F4-E843883517B8}" dt="2024-04-23T07:38:08.249" v="850" actId="478"/>
          <ac:grpSpMkLst>
            <pc:docMk/>
            <pc:sldMk cId="1489462245" sldId="467"/>
            <ac:grpSpMk id="107" creationId="{6C49D963-8AA3-C3F9-E574-EFC4E44E95C3}"/>
          </ac:grpSpMkLst>
        </pc:grpChg>
        <pc:grpChg chg="mod">
          <ac:chgData name="M Raba'i B Yahaya (GPU/PGB)" userId="44dd1d28-30b3-454f-b2ab-cce568e5265b" providerId="ADAL" clId="{C449BCA1-A880-45C4-99F4-E843883517B8}" dt="2024-04-23T07:38:08.249" v="850" actId="478"/>
          <ac:grpSpMkLst>
            <pc:docMk/>
            <pc:sldMk cId="1489462245" sldId="467"/>
            <ac:grpSpMk id="111" creationId="{495FC697-4842-B254-4FA5-9D12128110C9}"/>
          </ac:grpSpMkLst>
        </pc:grpChg>
        <pc:grpChg chg="mod">
          <ac:chgData name="M Raba'i B Yahaya (GPU/PGB)" userId="44dd1d28-30b3-454f-b2ab-cce568e5265b" providerId="ADAL" clId="{C449BCA1-A880-45C4-99F4-E843883517B8}" dt="2024-04-23T07:38:08.249" v="850" actId="478"/>
          <ac:grpSpMkLst>
            <pc:docMk/>
            <pc:sldMk cId="1489462245" sldId="467"/>
            <ac:grpSpMk id="141" creationId="{4111BBE6-0C3B-1ABE-256B-5A4C83AF9C1F}"/>
          </ac:grpSpMkLst>
        </pc:grpChg>
        <pc:grpChg chg="mod">
          <ac:chgData name="M Raba'i B Yahaya (GPU/PGB)" userId="44dd1d28-30b3-454f-b2ab-cce568e5265b" providerId="ADAL" clId="{C449BCA1-A880-45C4-99F4-E843883517B8}" dt="2024-04-23T07:38:08.249" v="850" actId="478"/>
          <ac:grpSpMkLst>
            <pc:docMk/>
            <pc:sldMk cId="1489462245" sldId="467"/>
            <ac:grpSpMk id="142" creationId="{DC920D72-B9CF-4AE5-2066-CC1288A5D19C}"/>
          </ac:grpSpMkLst>
        </pc:grpChg>
        <pc:grpChg chg="mod">
          <ac:chgData name="M Raba'i B Yahaya (GPU/PGB)" userId="44dd1d28-30b3-454f-b2ab-cce568e5265b" providerId="ADAL" clId="{C449BCA1-A880-45C4-99F4-E843883517B8}" dt="2024-04-23T07:38:08.249" v="850" actId="478"/>
          <ac:grpSpMkLst>
            <pc:docMk/>
            <pc:sldMk cId="1489462245" sldId="467"/>
            <ac:grpSpMk id="150" creationId="{4829422D-7D2B-B39E-8F6A-3A046EF688E6}"/>
          </ac:grpSpMkLst>
        </pc:grpChg>
        <pc:grpChg chg="mod">
          <ac:chgData name="M Raba'i B Yahaya (GPU/PGB)" userId="44dd1d28-30b3-454f-b2ab-cce568e5265b" providerId="ADAL" clId="{C449BCA1-A880-45C4-99F4-E843883517B8}" dt="2024-04-23T07:38:08.249" v="850" actId="478"/>
          <ac:grpSpMkLst>
            <pc:docMk/>
            <pc:sldMk cId="1489462245" sldId="467"/>
            <ac:grpSpMk id="164" creationId="{1DCFFF23-545D-5C1C-8E9E-5C1085FE6418}"/>
          </ac:grpSpMkLst>
        </pc:grpChg>
        <pc:picChg chg="mod">
          <ac:chgData name="M Raba'i B Yahaya (GPU/PGB)" userId="44dd1d28-30b3-454f-b2ab-cce568e5265b" providerId="ADAL" clId="{C449BCA1-A880-45C4-99F4-E843883517B8}" dt="2024-04-23T07:38:08.249" v="850" actId="478"/>
          <ac:picMkLst>
            <pc:docMk/>
            <pc:sldMk cId="1489462245" sldId="467"/>
            <ac:picMk id="101" creationId="{D50EB7F8-7D1F-081F-5F9A-5EEBE0A1605B}"/>
          </ac:picMkLst>
        </pc:picChg>
        <pc:picChg chg="mod">
          <ac:chgData name="M Raba'i B Yahaya (GPU/PGB)" userId="44dd1d28-30b3-454f-b2ab-cce568e5265b" providerId="ADAL" clId="{C449BCA1-A880-45C4-99F4-E843883517B8}" dt="2024-04-23T07:38:08.249" v="850" actId="478"/>
          <ac:picMkLst>
            <pc:docMk/>
            <pc:sldMk cId="1489462245" sldId="467"/>
            <ac:picMk id="102" creationId="{7E83795B-75B4-68D1-E77A-DE76A2B54408}"/>
          </ac:picMkLst>
        </pc:picChg>
        <pc:picChg chg="mod">
          <ac:chgData name="M Raba'i B Yahaya (GPU/PGB)" userId="44dd1d28-30b3-454f-b2ab-cce568e5265b" providerId="ADAL" clId="{C449BCA1-A880-45C4-99F4-E843883517B8}" dt="2024-04-23T07:38:08.249" v="850" actId="478"/>
          <ac:picMkLst>
            <pc:docMk/>
            <pc:sldMk cId="1489462245" sldId="467"/>
            <ac:picMk id="103" creationId="{E369A06E-3B87-E008-A923-ABD7E4CDCBC3}"/>
          </ac:picMkLst>
        </pc:picChg>
        <pc:picChg chg="mod">
          <ac:chgData name="M Raba'i B Yahaya (GPU/PGB)" userId="44dd1d28-30b3-454f-b2ab-cce568e5265b" providerId="ADAL" clId="{C449BCA1-A880-45C4-99F4-E843883517B8}" dt="2024-04-23T07:38:08.249" v="850" actId="478"/>
          <ac:picMkLst>
            <pc:docMk/>
            <pc:sldMk cId="1489462245" sldId="467"/>
            <ac:picMk id="106" creationId="{6858E958-81D8-6B9E-0550-6C042456636B}"/>
          </ac:picMkLst>
        </pc:picChg>
        <pc:picChg chg="mod">
          <ac:chgData name="M Raba'i B Yahaya (GPU/PGB)" userId="44dd1d28-30b3-454f-b2ab-cce568e5265b" providerId="ADAL" clId="{C449BCA1-A880-45C4-99F4-E843883517B8}" dt="2024-04-23T07:38:08.249" v="850" actId="478"/>
          <ac:picMkLst>
            <pc:docMk/>
            <pc:sldMk cId="1489462245" sldId="467"/>
            <ac:picMk id="108" creationId="{20B5CD3F-62EB-D9C2-C753-74A706589475}"/>
          </ac:picMkLst>
        </pc:picChg>
        <pc:picChg chg="mod">
          <ac:chgData name="M Raba'i B Yahaya (GPU/PGB)" userId="44dd1d28-30b3-454f-b2ab-cce568e5265b" providerId="ADAL" clId="{C449BCA1-A880-45C4-99F4-E843883517B8}" dt="2024-04-23T07:38:08.249" v="850" actId="478"/>
          <ac:picMkLst>
            <pc:docMk/>
            <pc:sldMk cId="1489462245" sldId="467"/>
            <ac:picMk id="109" creationId="{A315C2BE-7392-ECC3-7BBB-4C3ABD746794}"/>
          </ac:picMkLst>
        </pc:picChg>
        <pc:picChg chg="mod">
          <ac:chgData name="M Raba'i B Yahaya (GPU/PGB)" userId="44dd1d28-30b3-454f-b2ab-cce568e5265b" providerId="ADAL" clId="{C449BCA1-A880-45C4-99F4-E843883517B8}" dt="2024-04-23T07:38:08.249" v="850" actId="478"/>
          <ac:picMkLst>
            <pc:docMk/>
            <pc:sldMk cId="1489462245" sldId="467"/>
            <ac:picMk id="112" creationId="{F5251F99-8F70-40FF-D1DF-845E7F80A48A}"/>
          </ac:picMkLst>
        </pc:picChg>
        <pc:picChg chg="mod">
          <ac:chgData name="M Raba'i B Yahaya (GPU/PGB)" userId="44dd1d28-30b3-454f-b2ab-cce568e5265b" providerId="ADAL" clId="{C449BCA1-A880-45C4-99F4-E843883517B8}" dt="2024-04-23T07:38:08.249" v="850" actId="478"/>
          <ac:picMkLst>
            <pc:docMk/>
            <pc:sldMk cId="1489462245" sldId="467"/>
            <ac:picMk id="120" creationId="{EEC055F1-DCED-5AF8-934A-DF1471694933}"/>
          </ac:picMkLst>
        </pc:picChg>
        <pc:picChg chg="mod">
          <ac:chgData name="M Raba'i B Yahaya (GPU/PGB)" userId="44dd1d28-30b3-454f-b2ab-cce568e5265b" providerId="ADAL" clId="{C449BCA1-A880-45C4-99F4-E843883517B8}" dt="2024-04-23T07:38:08.249" v="850" actId="478"/>
          <ac:picMkLst>
            <pc:docMk/>
            <pc:sldMk cId="1489462245" sldId="467"/>
            <ac:picMk id="121" creationId="{724C501A-42B0-5E4F-D836-9A09A85F5FB5}"/>
          </ac:picMkLst>
        </pc:picChg>
        <pc:picChg chg="mod">
          <ac:chgData name="M Raba'i B Yahaya (GPU/PGB)" userId="44dd1d28-30b3-454f-b2ab-cce568e5265b" providerId="ADAL" clId="{C449BCA1-A880-45C4-99F4-E843883517B8}" dt="2024-04-23T07:38:08.249" v="850" actId="478"/>
          <ac:picMkLst>
            <pc:docMk/>
            <pc:sldMk cId="1489462245" sldId="467"/>
            <ac:picMk id="122" creationId="{8F87A3E0-E5E7-60C3-9640-6996CA276C55}"/>
          </ac:picMkLst>
        </pc:picChg>
        <pc:picChg chg="mod">
          <ac:chgData name="M Raba'i B Yahaya (GPU/PGB)" userId="44dd1d28-30b3-454f-b2ab-cce568e5265b" providerId="ADAL" clId="{C449BCA1-A880-45C4-99F4-E843883517B8}" dt="2024-04-23T07:38:08.249" v="850" actId="478"/>
          <ac:picMkLst>
            <pc:docMk/>
            <pc:sldMk cId="1489462245" sldId="467"/>
            <ac:picMk id="123" creationId="{1D0F73C1-BC7A-E986-7DF7-245C7CC3187A}"/>
          </ac:picMkLst>
        </pc:picChg>
        <pc:picChg chg="mod">
          <ac:chgData name="M Raba'i B Yahaya (GPU/PGB)" userId="44dd1d28-30b3-454f-b2ab-cce568e5265b" providerId="ADAL" clId="{C449BCA1-A880-45C4-99F4-E843883517B8}" dt="2024-04-23T07:38:08.249" v="850" actId="478"/>
          <ac:picMkLst>
            <pc:docMk/>
            <pc:sldMk cId="1489462245" sldId="467"/>
            <ac:picMk id="124" creationId="{773C3F25-B8E7-775B-DF41-7D644609A111}"/>
          </ac:picMkLst>
        </pc:picChg>
        <pc:picChg chg="mod">
          <ac:chgData name="M Raba'i B Yahaya (GPU/PGB)" userId="44dd1d28-30b3-454f-b2ab-cce568e5265b" providerId="ADAL" clId="{C449BCA1-A880-45C4-99F4-E843883517B8}" dt="2024-04-23T07:38:08.249" v="850" actId="478"/>
          <ac:picMkLst>
            <pc:docMk/>
            <pc:sldMk cId="1489462245" sldId="467"/>
            <ac:picMk id="130" creationId="{105D1309-9309-2F44-1621-44232EDF23D9}"/>
          </ac:picMkLst>
        </pc:picChg>
        <pc:picChg chg="del">
          <ac:chgData name="M Raba'i B Yahaya (GPU/PGB)" userId="44dd1d28-30b3-454f-b2ab-cce568e5265b" providerId="ADAL" clId="{C449BCA1-A880-45C4-99F4-E843883517B8}" dt="2024-04-23T07:38:08.249" v="850" actId="478"/>
          <ac:picMkLst>
            <pc:docMk/>
            <pc:sldMk cId="1489462245" sldId="467"/>
            <ac:picMk id="134" creationId="{4FC08ACC-3BB6-E930-3192-947D0C682A2C}"/>
          </ac:picMkLst>
        </pc:picChg>
        <pc:picChg chg="mod">
          <ac:chgData name="M Raba'i B Yahaya (GPU/PGB)" userId="44dd1d28-30b3-454f-b2ab-cce568e5265b" providerId="ADAL" clId="{C449BCA1-A880-45C4-99F4-E843883517B8}" dt="2024-04-23T07:38:08.249" v="850" actId="478"/>
          <ac:picMkLst>
            <pc:docMk/>
            <pc:sldMk cId="1489462245" sldId="467"/>
            <ac:picMk id="137" creationId="{19DFBC27-4166-CDF2-5645-9E740C066759}"/>
          </ac:picMkLst>
        </pc:picChg>
        <pc:picChg chg="mod">
          <ac:chgData name="M Raba'i B Yahaya (GPU/PGB)" userId="44dd1d28-30b3-454f-b2ab-cce568e5265b" providerId="ADAL" clId="{C449BCA1-A880-45C4-99F4-E843883517B8}" dt="2024-04-23T07:38:08.249" v="850" actId="478"/>
          <ac:picMkLst>
            <pc:docMk/>
            <pc:sldMk cId="1489462245" sldId="467"/>
            <ac:picMk id="139" creationId="{4C304180-02FF-BBFC-8A63-131F766AE74C}"/>
          </ac:picMkLst>
        </pc:picChg>
        <pc:picChg chg="mod">
          <ac:chgData name="M Raba'i B Yahaya (GPU/PGB)" userId="44dd1d28-30b3-454f-b2ab-cce568e5265b" providerId="ADAL" clId="{C449BCA1-A880-45C4-99F4-E843883517B8}" dt="2024-04-23T07:38:08.249" v="850" actId="478"/>
          <ac:picMkLst>
            <pc:docMk/>
            <pc:sldMk cId="1489462245" sldId="467"/>
            <ac:picMk id="273" creationId="{D0D76A4D-DBB0-AB67-8580-53BE05153250}"/>
          </ac:picMkLst>
        </pc:picChg>
        <pc:picChg chg="mod">
          <ac:chgData name="M Raba'i B Yahaya (GPU/PGB)" userId="44dd1d28-30b3-454f-b2ab-cce568e5265b" providerId="ADAL" clId="{C449BCA1-A880-45C4-99F4-E843883517B8}" dt="2024-04-23T07:38:08.249" v="850" actId="478"/>
          <ac:picMkLst>
            <pc:docMk/>
            <pc:sldMk cId="1489462245" sldId="467"/>
            <ac:picMk id="274" creationId="{2A3384E3-E4E6-2A28-4E7A-218A064C3819}"/>
          </ac:picMkLst>
        </pc:picChg>
        <pc:cxnChg chg="mod">
          <ac:chgData name="M Raba'i B Yahaya (GPU/PGB)" userId="44dd1d28-30b3-454f-b2ab-cce568e5265b" providerId="ADAL" clId="{C449BCA1-A880-45C4-99F4-E843883517B8}" dt="2024-04-23T07:38:08.249" v="850" actId="478"/>
          <ac:cxnSpMkLst>
            <pc:docMk/>
            <pc:sldMk cId="1489462245" sldId="467"/>
            <ac:cxnSpMk id="117" creationId="{4F6CEF6A-C662-DA4B-F99A-7B806E142563}"/>
          </ac:cxnSpMkLst>
        </pc:cxnChg>
        <pc:cxnChg chg="mod">
          <ac:chgData name="M Raba'i B Yahaya (GPU/PGB)" userId="44dd1d28-30b3-454f-b2ab-cce568e5265b" providerId="ADAL" clId="{C449BCA1-A880-45C4-99F4-E843883517B8}" dt="2024-04-23T07:38:08.249" v="850" actId="478"/>
          <ac:cxnSpMkLst>
            <pc:docMk/>
            <pc:sldMk cId="1489462245" sldId="467"/>
            <ac:cxnSpMk id="118" creationId="{54D1EF0E-8BB2-8DC2-F5FF-559321A0D8B1}"/>
          </ac:cxnSpMkLst>
        </pc:cxnChg>
        <pc:cxnChg chg="mod">
          <ac:chgData name="M Raba'i B Yahaya (GPU/PGB)" userId="44dd1d28-30b3-454f-b2ab-cce568e5265b" providerId="ADAL" clId="{C449BCA1-A880-45C4-99F4-E843883517B8}" dt="2024-04-23T07:38:08.249" v="850" actId="478"/>
          <ac:cxnSpMkLst>
            <pc:docMk/>
            <pc:sldMk cId="1489462245" sldId="467"/>
            <ac:cxnSpMk id="119" creationId="{E7236787-4D69-80A1-B9BF-342A1C2514DB}"/>
          </ac:cxnSpMkLst>
        </pc:cxnChg>
        <pc:cxnChg chg="mod">
          <ac:chgData name="M Raba'i B Yahaya (GPU/PGB)" userId="44dd1d28-30b3-454f-b2ab-cce568e5265b" providerId="ADAL" clId="{C449BCA1-A880-45C4-99F4-E843883517B8}" dt="2024-04-23T07:38:08.249" v="850" actId="478"/>
          <ac:cxnSpMkLst>
            <pc:docMk/>
            <pc:sldMk cId="1489462245" sldId="467"/>
            <ac:cxnSpMk id="125" creationId="{C90FE189-2DB5-A58A-6BF0-CD8840877B52}"/>
          </ac:cxnSpMkLst>
        </pc:cxnChg>
        <pc:cxnChg chg="mod">
          <ac:chgData name="M Raba'i B Yahaya (GPU/PGB)" userId="44dd1d28-30b3-454f-b2ab-cce568e5265b" providerId="ADAL" clId="{C449BCA1-A880-45C4-99F4-E843883517B8}" dt="2024-04-23T07:38:08.249" v="850" actId="478"/>
          <ac:cxnSpMkLst>
            <pc:docMk/>
            <pc:sldMk cId="1489462245" sldId="467"/>
            <ac:cxnSpMk id="126" creationId="{72685391-8839-BDCD-092B-923F154A6988}"/>
          </ac:cxnSpMkLst>
        </pc:cxnChg>
        <pc:cxnChg chg="mod">
          <ac:chgData name="M Raba'i B Yahaya (GPU/PGB)" userId="44dd1d28-30b3-454f-b2ab-cce568e5265b" providerId="ADAL" clId="{C449BCA1-A880-45C4-99F4-E843883517B8}" dt="2024-04-23T07:38:08.249" v="850" actId="478"/>
          <ac:cxnSpMkLst>
            <pc:docMk/>
            <pc:sldMk cId="1489462245" sldId="467"/>
            <ac:cxnSpMk id="127" creationId="{F6C9FEDD-15D2-382B-FCE2-6455FF9F27B6}"/>
          </ac:cxnSpMkLst>
        </pc:cxnChg>
        <pc:cxnChg chg="mod">
          <ac:chgData name="M Raba'i B Yahaya (GPU/PGB)" userId="44dd1d28-30b3-454f-b2ab-cce568e5265b" providerId="ADAL" clId="{C449BCA1-A880-45C4-99F4-E843883517B8}" dt="2024-04-23T07:38:08.249" v="850" actId="478"/>
          <ac:cxnSpMkLst>
            <pc:docMk/>
            <pc:sldMk cId="1489462245" sldId="467"/>
            <ac:cxnSpMk id="135" creationId="{D613731C-DFFE-2C3A-3DED-258C4EAEBDA7}"/>
          </ac:cxnSpMkLst>
        </pc:cxnChg>
        <pc:cxnChg chg="mod">
          <ac:chgData name="M Raba'i B Yahaya (GPU/PGB)" userId="44dd1d28-30b3-454f-b2ab-cce568e5265b" providerId="ADAL" clId="{C449BCA1-A880-45C4-99F4-E843883517B8}" dt="2024-04-23T07:38:08.249" v="850" actId="478"/>
          <ac:cxnSpMkLst>
            <pc:docMk/>
            <pc:sldMk cId="1489462245" sldId="467"/>
            <ac:cxnSpMk id="136" creationId="{ADF4FEAA-E560-039A-D14F-396F7A42E7CC}"/>
          </ac:cxnSpMkLst>
        </pc:cxnChg>
        <pc:cxnChg chg="mod">
          <ac:chgData name="M Raba'i B Yahaya (GPU/PGB)" userId="44dd1d28-30b3-454f-b2ab-cce568e5265b" providerId="ADAL" clId="{C449BCA1-A880-45C4-99F4-E843883517B8}" dt="2024-04-23T07:38:08.249" v="850" actId="478"/>
          <ac:cxnSpMkLst>
            <pc:docMk/>
            <pc:sldMk cId="1489462245" sldId="467"/>
            <ac:cxnSpMk id="143" creationId="{E1152965-F053-D776-4C4D-DEAE724FFC78}"/>
          </ac:cxnSpMkLst>
        </pc:cxnChg>
        <pc:cxnChg chg="mod">
          <ac:chgData name="M Raba'i B Yahaya (GPU/PGB)" userId="44dd1d28-30b3-454f-b2ab-cce568e5265b" providerId="ADAL" clId="{C449BCA1-A880-45C4-99F4-E843883517B8}" dt="2024-04-23T07:38:08.249" v="850" actId="478"/>
          <ac:cxnSpMkLst>
            <pc:docMk/>
            <pc:sldMk cId="1489462245" sldId="467"/>
            <ac:cxnSpMk id="144" creationId="{656A491D-E85D-AC77-7A6B-ABCC0492EA18}"/>
          </ac:cxnSpMkLst>
        </pc:cxnChg>
        <pc:cxnChg chg="mod">
          <ac:chgData name="M Raba'i B Yahaya (GPU/PGB)" userId="44dd1d28-30b3-454f-b2ab-cce568e5265b" providerId="ADAL" clId="{C449BCA1-A880-45C4-99F4-E843883517B8}" dt="2024-04-23T07:38:08.249" v="850" actId="478"/>
          <ac:cxnSpMkLst>
            <pc:docMk/>
            <pc:sldMk cId="1489462245" sldId="467"/>
            <ac:cxnSpMk id="145" creationId="{051D1562-0338-A86E-748F-56B3475406C9}"/>
          </ac:cxnSpMkLst>
        </pc:cxnChg>
        <pc:cxnChg chg="mod">
          <ac:chgData name="M Raba'i B Yahaya (GPU/PGB)" userId="44dd1d28-30b3-454f-b2ab-cce568e5265b" providerId="ADAL" clId="{C449BCA1-A880-45C4-99F4-E843883517B8}" dt="2024-04-23T07:38:08.249" v="850" actId="478"/>
          <ac:cxnSpMkLst>
            <pc:docMk/>
            <pc:sldMk cId="1489462245" sldId="467"/>
            <ac:cxnSpMk id="146" creationId="{99069621-E85F-1E77-8F47-55889B9DAD9D}"/>
          </ac:cxnSpMkLst>
        </pc:cxnChg>
        <pc:cxnChg chg="mod">
          <ac:chgData name="M Raba'i B Yahaya (GPU/PGB)" userId="44dd1d28-30b3-454f-b2ab-cce568e5265b" providerId="ADAL" clId="{C449BCA1-A880-45C4-99F4-E843883517B8}" dt="2024-04-23T07:38:08.249" v="850" actId="478"/>
          <ac:cxnSpMkLst>
            <pc:docMk/>
            <pc:sldMk cId="1489462245" sldId="467"/>
            <ac:cxnSpMk id="147" creationId="{C9A1B2E7-97AB-E980-F875-FA0FBF0DA1AF}"/>
          </ac:cxnSpMkLst>
        </pc:cxnChg>
        <pc:cxnChg chg="mod">
          <ac:chgData name="M Raba'i B Yahaya (GPU/PGB)" userId="44dd1d28-30b3-454f-b2ab-cce568e5265b" providerId="ADAL" clId="{C449BCA1-A880-45C4-99F4-E843883517B8}" dt="2024-04-23T07:38:08.249" v="850" actId="478"/>
          <ac:cxnSpMkLst>
            <pc:docMk/>
            <pc:sldMk cId="1489462245" sldId="467"/>
            <ac:cxnSpMk id="275" creationId="{829EC558-2E72-FE1B-1744-C5A3D460E022}"/>
          </ac:cxnSpMkLst>
        </pc:cxnChg>
      </pc:sldChg>
      <pc:sldChg chg="addSp delSp modSp mod">
        <pc:chgData name="M Raba'i B Yahaya (GPU/PGB)" userId="44dd1d28-30b3-454f-b2ab-cce568e5265b" providerId="ADAL" clId="{C449BCA1-A880-45C4-99F4-E843883517B8}" dt="2024-04-22T23:54:10.631" v="246" actId="1076"/>
        <pc:sldMkLst>
          <pc:docMk/>
          <pc:sldMk cId="3255777854" sldId="479"/>
        </pc:sldMkLst>
        <pc:spChg chg="del">
          <ac:chgData name="M Raba'i B Yahaya (GPU/PGB)" userId="44dd1d28-30b3-454f-b2ab-cce568e5265b" providerId="ADAL" clId="{C449BCA1-A880-45C4-99F4-E843883517B8}" dt="2024-04-22T23:54:04.118" v="244" actId="478"/>
          <ac:spMkLst>
            <pc:docMk/>
            <pc:sldMk cId="3255777854" sldId="479"/>
            <ac:spMk id="4" creationId="{64F297E5-67E0-3E2F-787D-B9F9EBB8187A}"/>
          </ac:spMkLst>
        </pc:spChg>
        <pc:spChg chg="del">
          <ac:chgData name="M Raba'i B Yahaya (GPU/PGB)" userId="44dd1d28-30b3-454f-b2ab-cce568e5265b" providerId="ADAL" clId="{C449BCA1-A880-45C4-99F4-E843883517B8}" dt="2024-04-22T23:54:04.118" v="244" actId="478"/>
          <ac:spMkLst>
            <pc:docMk/>
            <pc:sldMk cId="3255777854" sldId="479"/>
            <ac:spMk id="5" creationId="{BF9AECB7-3104-76BA-26EF-A99DDE5B7B95}"/>
          </ac:spMkLst>
        </pc:spChg>
        <pc:spChg chg="del">
          <ac:chgData name="M Raba'i B Yahaya (GPU/PGB)" userId="44dd1d28-30b3-454f-b2ab-cce568e5265b" providerId="ADAL" clId="{C449BCA1-A880-45C4-99F4-E843883517B8}" dt="2024-04-22T23:54:04.118" v="244" actId="478"/>
          <ac:spMkLst>
            <pc:docMk/>
            <pc:sldMk cId="3255777854" sldId="479"/>
            <ac:spMk id="8" creationId="{D5F66CAA-4259-F82A-ABCA-DBAB3B4724C9}"/>
          </ac:spMkLst>
        </pc:spChg>
        <pc:spChg chg="del">
          <ac:chgData name="M Raba'i B Yahaya (GPU/PGB)" userId="44dd1d28-30b3-454f-b2ab-cce568e5265b" providerId="ADAL" clId="{C449BCA1-A880-45C4-99F4-E843883517B8}" dt="2024-04-22T23:54:04.118" v="244" actId="478"/>
          <ac:spMkLst>
            <pc:docMk/>
            <pc:sldMk cId="3255777854" sldId="479"/>
            <ac:spMk id="9" creationId="{97ABEBFA-FF8F-B4FF-44BD-8CC77ED31531}"/>
          </ac:spMkLst>
        </pc:spChg>
        <pc:spChg chg="del">
          <ac:chgData name="M Raba'i B Yahaya (GPU/PGB)" userId="44dd1d28-30b3-454f-b2ab-cce568e5265b" providerId="ADAL" clId="{C449BCA1-A880-45C4-99F4-E843883517B8}" dt="2024-04-22T23:54:04.118" v="244" actId="478"/>
          <ac:spMkLst>
            <pc:docMk/>
            <pc:sldMk cId="3255777854" sldId="479"/>
            <ac:spMk id="11" creationId="{E7B1BEB8-EED9-69A1-0379-4FDCAD2D0AF4}"/>
          </ac:spMkLst>
        </pc:spChg>
        <pc:spChg chg="del">
          <ac:chgData name="M Raba'i B Yahaya (GPU/PGB)" userId="44dd1d28-30b3-454f-b2ab-cce568e5265b" providerId="ADAL" clId="{C449BCA1-A880-45C4-99F4-E843883517B8}" dt="2024-04-22T23:54:04.118" v="244" actId="478"/>
          <ac:spMkLst>
            <pc:docMk/>
            <pc:sldMk cId="3255777854" sldId="479"/>
            <ac:spMk id="12" creationId="{387F54C7-C7A1-BF84-1298-77578DE925DA}"/>
          </ac:spMkLst>
        </pc:spChg>
        <pc:spChg chg="add mod">
          <ac:chgData name="M Raba'i B Yahaya (GPU/PGB)" userId="44dd1d28-30b3-454f-b2ab-cce568e5265b" providerId="ADAL" clId="{C449BCA1-A880-45C4-99F4-E843883517B8}" dt="2024-04-22T23:54:10.631" v="246" actId="1076"/>
          <ac:spMkLst>
            <pc:docMk/>
            <pc:sldMk cId="3255777854" sldId="479"/>
            <ac:spMk id="14" creationId="{250735C5-ABDF-CABE-481B-CC44F4CD412B}"/>
          </ac:spMkLst>
        </pc:spChg>
        <pc:spChg chg="add mod">
          <ac:chgData name="M Raba'i B Yahaya (GPU/PGB)" userId="44dd1d28-30b3-454f-b2ab-cce568e5265b" providerId="ADAL" clId="{C449BCA1-A880-45C4-99F4-E843883517B8}" dt="2024-04-22T23:54:10.631" v="246" actId="1076"/>
          <ac:spMkLst>
            <pc:docMk/>
            <pc:sldMk cId="3255777854" sldId="479"/>
            <ac:spMk id="15" creationId="{400B8C3B-5E04-6A74-04CC-2B91201A4633}"/>
          </ac:spMkLst>
        </pc:spChg>
        <pc:spChg chg="add mod">
          <ac:chgData name="M Raba'i B Yahaya (GPU/PGB)" userId="44dd1d28-30b3-454f-b2ab-cce568e5265b" providerId="ADAL" clId="{C449BCA1-A880-45C4-99F4-E843883517B8}" dt="2024-04-22T23:54:10.631" v="246" actId="1076"/>
          <ac:spMkLst>
            <pc:docMk/>
            <pc:sldMk cId="3255777854" sldId="479"/>
            <ac:spMk id="17" creationId="{2AA475B5-CB10-7BF4-664E-EA50A85EE853}"/>
          </ac:spMkLst>
        </pc:spChg>
        <pc:spChg chg="add mod">
          <ac:chgData name="M Raba'i B Yahaya (GPU/PGB)" userId="44dd1d28-30b3-454f-b2ab-cce568e5265b" providerId="ADAL" clId="{C449BCA1-A880-45C4-99F4-E843883517B8}" dt="2024-04-22T23:54:10.631" v="246" actId="1076"/>
          <ac:spMkLst>
            <pc:docMk/>
            <pc:sldMk cId="3255777854" sldId="479"/>
            <ac:spMk id="18" creationId="{F8300C85-0116-A611-B0B5-1B696CE3EE1A}"/>
          </ac:spMkLst>
        </pc:spChg>
        <pc:spChg chg="add mod">
          <ac:chgData name="M Raba'i B Yahaya (GPU/PGB)" userId="44dd1d28-30b3-454f-b2ab-cce568e5265b" providerId="ADAL" clId="{C449BCA1-A880-45C4-99F4-E843883517B8}" dt="2024-04-22T23:54:10.631" v="246" actId="1076"/>
          <ac:spMkLst>
            <pc:docMk/>
            <pc:sldMk cId="3255777854" sldId="479"/>
            <ac:spMk id="19" creationId="{CE670B7D-019F-9B98-6085-B7CCB1F464B2}"/>
          </ac:spMkLst>
        </pc:spChg>
        <pc:spChg chg="add mod">
          <ac:chgData name="M Raba'i B Yahaya (GPU/PGB)" userId="44dd1d28-30b3-454f-b2ab-cce568e5265b" providerId="ADAL" clId="{C449BCA1-A880-45C4-99F4-E843883517B8}" dt="2024-04-22T23:54:10.631" v="246" actId="1076"/>
          <ac:spMkLst>
            <pc:docMk/>
            <pc:sldMk cId="3255777854" sldId="479"/>
            <ac:spMk id="20" creationId="{DBD281A2-26CE-FC25-4193-40BD5CCA1025}"/>
          </ac:spMkLst>
        </pc:spChg>
        <pc:spChg chg="add mod">
          <ac:chgData name="M Raba'i B Yahaya (GPU/PGB)" userId="44dd1d28-30b3-454f-b2ab-cce568e5265b" providerId="ADAL" clId="{C449BCA1-A880-45C4-99F4-E843883517B8}" dt="2024-04-22T23:54:10.631" v="246" actId="1076"/>
          <ac:spMkLst>
            <pc:docMk/>
            <pc:sldMk cId="3255777854" sldId="479"/>
            <ac:spMk id="23" creationId="{5E55361F-770D-DC1A-FF07-92144B39C455}"/>
          </ac:spMkLst>
        </pc:spChg>
        <pc:spChg chg="add mod">
          <ac:chgData name="M Raba'i B Yahaya (GPU/PGB)" userId="44dd1d28-30b3-454f-b2ab-cce568e5265b" providerId="ADAL" clId="{C449BCA1-A880-45C4-99F4-E843883517B8}" dt="2024-04-22T23:54:10.631" v="246" actId="1076"/>
          <ac:spMkLst>
            <pc:docMk/>
            <pc:sldMk cId="3255777854" sldId="479"/>
            <ac:spMk id="25" creationId="{27C8A03F-2949-5F34-99F0-E38C3E5799B6}"/>
          </ac:spMkLst>
        </pc:spChg>
        <pc:spChg chg="add mod">
          <ac:chgData name="M Raba'i B Yahaya (GPU/PGB)" userId="44dd1d28-30b3-454f-b2ab-cce568e5265b" providerId="ADAL" clId="{C449BCA1-A880-45C4-99F4-E843883517B8}" dt="2024-04-22T23:54:10.631" v="246" actId="1076"/>
          <ac:spMkLst>
            <pc:docMk/>
            <pc:sldMk cId="3255777854" sldId="479"/>
            <ac:spMk id="26" creationId="{CD936BB9-1394-6A77-26CF-0E665D0C6165}"/>
          </ac:spMkLst>
        </pc:spChg>
        <pc:spChg chg="add mod">
          <ac:chgData name="M Raba'i B Yahaya (GPU/PGB)" userId="44dd1d28-30b3-454f-b2ab-cce568e5265b" providerId="ADAL" clId="{C449BCA1-A880-45C4-99F4-E843883517B8}" dt="2024-04-22T23:54:10.631" v="246" actId="1076"/>
          <ac:spMkLst>
            <pc:docMk/>
            <pc:sldMk cId="3255777854" sldId="479"/>
            <ac:spMk id="27" creationId="{ED2338F7-4AF1-4195-A010-050EDF894E30}"/>
          </ac:spMkLst>
        </pc:spChg>
        <pc:spChg chg="add mod">
          <ac:chgData name="M Raba'i B Yahaya (GPU/PGB)" userId="44dd1d28-30b3-454f-b2ab-cce568e5265b" providerId="ADAL" clId="{C449BCA1-A880-45C4-99F4-E843883517B8}" dt="2024-04-22T23:54:10.631" v="246" actId="1076"/>
          <ac:spMkLst>
            <pc:docMk/>
            <pc:sldMk cId="3255777854" sldId="479"/>
            <ac:spMk id="28" creationId="{5789FCCE-D9BF-6D1A-CE0F-DAEC90A023F2}"/>
          </ac:spMkLst>
        </pc:spChg>
        <pc:spChg chg="add mod">
          <ac:chgData name="M Raba'i B Yahaya (GPU/PGB)" userId="44dd1d28-30b3-454f-b2ab-cce568e5265b" providerId="ADAL" clId="{C449BCA1-A880-45C4-99F4-E843883517B8}" dt="2024-04-22T23:54:10.631" v="246" actId="1076"/>
          <ac:spMkLst>
            <pc:docMk/>
            <pc:sldMk cId="3255777854" sldId="479"/>
            <ac:spMk id="29" creationId="{23577E7D-24C1-A42A-9BF6-ABD547ECDB1B}"/>
          </ac:spMkLst>
        </pc:spChg>
        <pc:spChg chg="add mod">
          <ac:chgData name="M Raba'i B Yahaya (GPU/PGB)" userId="44dd1d28-30b3-454f-b2ab-cce568e5265b" providerId="ADAL" clId="{C449BCA1-A880-45C4-99F4-E843883517B8}" dt="2024-04-22T23:54:10.631" v="246" actId="1076"/>
          <ac:spMkLst>
            <pc:docMk/>
            <pc:sldMk cId="3255777854" sldId="479"/>
            <ac:spMk id="30" creationId="{F755A186-A069-BBC1-4BDD-CAA24B40BDDE}"/>
          </ac:spMkLst>
        </pc:spChg>
        <pc:spChg chg="add mod">
          <ac:chgData name="M Raba'i B Yahaya (GPU/PGB)" userId="44dd1d28-30b3-454f-b2ab-cce568e5265b" providerId="ADAL" clId="{C449BCA1-A880-45C4-99F4-E843883517B8}" dt="2024-04-22T23:54:10.631" v="246" actId="1076"/>
          <ac:spMkLst>
            <pc:docMk/>
            <pc:sldMk cId="3255777854" sldId="479"/>
            <ac:spMk id="31" creationId="{B1CDDF20-9C27-2327-69F5-27E6A61992E8}"/>
          </ac:spMkLst>
        </pc:spChg>
        <pc:spChg chg="add mod">
          <ac:chgData name="M Raba'i B Yahaya (GPU/PGB)" userId="44dd1d28-30b3-454f-b2ab-cce568e5265b" providerId="ADAL" clId="{C449BCA1-A880-45C4-99F4-E843883517B8}" dt="2024-04-22T23:54:10.631" v="246" actId="1076"/>
          <ac:spMkLst>
            <pc:docMk/>
            <pc:sldMk cId="3255777854" sldId="479"/>
            <ac:spMk id="32" creationId="{A8DA5D04-D589-1818-3D22-69C02F76CF6C}"/>
          </ac:spMkLst>
        </pc:spChg>
        <pc:spChg chg="add mod">
          <ac:chgData name="M Raba'i B Yahaya (GPU/PGB)" userId="44dd1d28-30b3-454f-b2ab-cce568e5265b" providerId="ADAL" clId="{C449BCA1-A880-45C4-99F4-E843883517B8}" dt="2024-04-22T23:54:10.631" v="246" actId="1076"/>
          <ac:spMkLst>
            <pc:docMk/>
            <pc:sldMk cId="3255777854" sldId="479"/>
            <ac:spMk id="33" creationId="{C14DE370-6584-C3BC-B96A-4BA46C170CDE}"/>
          </ac:spMkLst>
        </pc:spChg>
        <pc:spChg chg="add mod">
          <ac:chgData name="M Raba'i B Yahaya (GPU/PGB)" userId="44dd1d28-30b3-454f-b2ab-cce568e5265b" providerId="ADAL" clId="{C449BCA1-A880-45C4-99F4-E843883517B8}" dt="2024-04-22T23:54:10.631" v="246" actId="1076"/>
          <ac:spMkLst>
            <pc:docMk/>
            <pc:sldMk cId="3255777854" sldId="479"/>
            <ac:spMk id="34" creationId="{E5C686C3-D4EC-56AD-28E5-BB99C3E67092}"/>
          </ac:spMkLst>
        </pc:spChg>
        <pc:spChg chg="add mod">
          <ac:chgData name="M Raba'i B Yahaya (GPU/PGB)" userId="44dd1d28-30b3-454f-b2ab-cce568e5265b" providerId="ADAL" clId="{C449BCA1-A880-45C4-99F4-E843883517B8}" dt="2024-04-22T23:54:10.631" v="246" actId="1076"/>
          <ac:spMkLst>
            <pc:docMk/>
            <pc:sldMk cId="3255777854" sldId="479"/>
            <ac:spMk id="36" creationId="{639FEA6A-97B8-9D50-AA10-63D949A378D8}"/>
          </ac:spMkLst>
        </pc:spChg>
        <pc:picChg chg="del">
          <ac:chgData name="M Raba'i B Yahaya (GPU/PGB)" userId="44dd1d28-30b3-454f-b2ab-cce568e5265b" providerId="ADAL" clId="{C449BCA1-A880-45C4-99F4-E843883517B8}" dt="2024-04-22T23:54:04.118" v="244" actId="478"/>
          <ac:picMkLst>
            <pc:docMk/>
            <pc:sldMk cId="3255777854" sldId="479"/>
            <ac:picMk id="6" creationId="{DE6F668D-CB1B-F2B3-5E6B-21EEEDA364DE}"/>
          </ac:picMkLst>
        </pc:picChg>
        <pc:picChg chg="del">
          <ac:chgData name="M Raba'i B Yahaya (GPU/PGB)" userId="44dd1d28-30b3-454f-b2ab-cce568e5265b" providerId="ADAL" clId="{C449BCA1-A880-45C4-99F4-E843883517B8}" dt="2024-04-22T23:54:04.118" v="244" actId="478"/>
          <ac:picMkLst>
            <pc:docMk/>
            <pc:sldMk cId="3255777854" sldId="479"/>
            <ac:picMk id="7" creationId="{B1BC431F-64C8-0A0D-79B3-763B2C09859D}"/>
          </ac:picMkLst>
        </pc:picChg>
        <pc:picChg chg="add mod">
          <ac:chgData name="M Raba'i B Yahaya (GPU/PGB)" userId="44dd1d28-30b3-454f-b2ab-cce568e5265b" providerId="ADAL" clId="{C449BCA1-A880-45C4-99F4-E843883517B8}" dt="2024-04-22T23:54:10.631" v="246" actId="1076"/>
          <ac:picMkLst>
            <pc:docMk/>
            <pc:sldMk cId="3255777854" sldId="479"/>
            <ac:picMk id="13" creationId="{BCEE0531-1F27-B0BF-C587-4BE3B15381BD}"/>
          </ac:picMkLst>
        </pc:picChg>
        <pc:cxnChg chg="add mod">
          <ac:chgData name="M Raba'i B Yahaya (GPU/PGB)" userId="44dd1d28-30b3-454f-b2ab-cce568e5265b" providerId="ADAL" clId="{C449BCA1-A880-45C4-99F4-E843883517B8}" dt="2024-04-22T23:54:10.631" v="246" actId="1076"/>
          <ac:cxnSpMkLst>
            <pc:docMk/>
            <pc:sldMk cId="3255777854" sldId="479"/>
            <ac:cxnSpMk id="16" creationId="{751D5CC1-9A9D-4365-FDBC-4638C80E88CF}"/>
          </ac:cxnSpMkLst>
        </pc:cxnChg>
        <pc:cxnChg chg="add mod">
          <ac:chgData name="M Raba'i B Yahaya (GPU/PGB)" userId="44dd1d28-30b3-454f-b2ab-cce568e5265b" providerId="ADAL" clId="{C449BCA1-A880-45C4-99F4-E843883517B8}" dt="2024-04-22T23:54:10.631" v="246" actId="1076"/>
          <ac:cxnSpMkLst>
            <pc:docMk/>
            <pc:sldMk cId="3255777854" sldId="479"/>
            <ac:cxnSpMk id="21" creationId="{9B435C85-9485-EA40-69BB-7D845115E3D8}"/>
          </ac:cxnSpMkLst>
        </pc:cxnChg>
        <pc:cxnChg chg="add mod">
          <ac:chgData name="M Raba'i B Yahaya (GPU/PGB)" userId="44dd1d28-30b3-454f-b2ab-cce568e5265b" providerId="ADAL" clId="{C449BCA1-A880-45C4-99F4-E843883517B8}" dt="2024-04-22T23:54:10.631" v="246" actId="1076"/>
          <ac:cxnSpMkLst>
            <pc:docMk/>
            <pc:sldMk cId="3255777854" sldId="479"/>
            <ac:cxnSpMk id="22" creationId="{D251BB07-AD85-16DD-75E9-1F362990A862}"/>
          </ac:cxnSpMkLst>
        </pc:cxnChg>
        <pc:cxnChg chg="add mod">
          <ac:chgData name="M Raba'i B Yahaya (GPU/PGB)" userId="44dd1d28-30b3-454f-b2ab-cce568e5265b" providerId="ADAL" clId="{C449BCA1-A880-45C4-99F4-E843883517B8}" dt="2024-04-22T23:54:10.631" v="246" actId="1076"/>
          <ac:cxnSpMkLst>
            <pc:docMk/>
            <pc:sldMk cId="3255777854" sldId="479"/>
            <ac:cxnSpMk id="24" creationId="{76CEFE2B-5ED7-E429-7FC9-5CD4AAF68E90}"/>
          </ac:cxnSpMkLst>
        </pc:cxnChg>
        <pc:cxnChg chg="add mod">
          <ac:chgData name="M Raba'i B Yahaya (GPU/PGB)" userId="44dd1d28-30b3-454f-b2ab-cce568e5265b" providerId="ADAL" clId="{C449BCA1-A880-45C4-99F4-E843883517B8}" dt="2024-04-22T23:54:10.631" v="246" actId="1076"/>
          <ac:cxnSpMkLst>
            <pc:docMk/>
            <pc:sldMk cId="3255777854" sldId="479"/>
            <ac:cxnSpMk id="35" creationId="{517D735C-71A0-01D8-4CAC-23FCF5A9A5A3}"/>
          </ac:cxnSpMkLst>
        </pc:cxnChg>
      </pc:sldChg>
      <pc:sldChg chg="delSp modSp mod">
        <pc:chgData name="M Raba'i B Yahaya (GPU/PGB)" userId="44dd1d28-30b3-454f-b2ab-cce568e5265b" providerId="ADAL" clId="{C449BCA1-A880-45C4-99F4-E843883517B8}" dt="2024-04-23T00:16:46.243" v="296" actId="478"/>
        <pc:sldMkLst>
          <pc:docMk/>
          <pc:sldMk cId="1521119899" sldId="483"/>
        </pc:sldMkLst>
        <pc:spChg chg="mod">
          <ac:chgData name="M Raba'i B Yahaya (GPU/PGB)" userId="44dd1d28-30b3-454f-b2ab-cce568e5265b" providerId="ADAL" clId="{C449BCA1-A880-45C4-99F4-E843883517B8}" dt="2024-04-23T00:16:31.180" v="295" actId="1076"/>
          <ac:spMkLst>
            <pc:docMk/>
            <pc:sldMk cId="1521119899" sldId="483"/>
            <ac:spMk id="5" creationId="{842BF0B1-A8B7-397F-7590-090478C2E657}"/>
          </ac:spMkLst>
        </pc:spChg>
        <pc:spChg chg="del">
          <ac:chgData name="M Raba'i B Yahaya (GPU/PGB)" userId="44dd1d28-30b3-454f-b2ab-cce568e5265b" providerId="ADAL" clId="{C449BCA1-A880-45C4-99F4-E843883517B8}" dt="2024-04-23T00:16:46.243" v="296" actId="478"/>
          <ac:spMkLst>
            <pc:docMk/>
            <pc:sldMk cId="1521119899" sldId="483"/>
            <ac:spMk id="167" creationId="{7EE2327B-539E-D02A-6F67-553B4910F025}"/>
          </ac:spMkLst>
        </pc:spChg>
      </pc:sldChg>
      <pc:sldChg chg="modSp mod">
        <pc:chgData name="M Raba'i B Yahaya (GPU/PGB)" userId="44dd1d28-30b3-454f-b2ab-cce568e5265b" providerId="ADAL" clId="{C449BCA1-A880-45C4-99F4-E843883517B8}" dt="2024-04-23T01:14:49.589" v="576" actId="1076"/>
        <pc:sldMkLst>
          <pc:docMk/>
          <pc:sldMk cId="1870727982" sldId="487"/>
        </pc:sldMkLst>
        <pc:spChg chg="mod">
          <ac:chgData name="M Raba'i B Yahaya (GPU/PGB)" userId="44dd1d28-30b3-454f-b2ab-cce568e5265b" providerId="ADAL" clId="{C449BCA1-A880-45C4-99F4-E843883517B8}" dt="2024-04-23T01:14:49.589" v="576" actId="1076"/>
          <ac:spMkLst>
            <pc:docMk/>
            <pc:sldMk cId="1870727982" sldId="487"/>
            <ac:spMk id="2" creationId="{8233C9FF-0E03-1902-C612-DA892B4ABFCB}"/>
          </ac:spMkLst>
        </pc:spChg>
        <pc:spChg chg="mod">
          <ac:chgData name="M Raba'i B Yahaya (GPU/PGB)" userId="44dd1d28-30b3-454f-b2ab-cce568e5265b" providerId="ADAL" clId="{C449BCA1-A880-45C4-99F4-E843883517B8}" dt="2024-04-23T00:11:28.044" v="294" actId="20577"/>
          <ac:spMkLst>
            <pc:docMk/>
            <pc:sldMk cId="1870727982" sldId="487"/>
            <ac:spMk id="3" creationId="{96603B64-7595-68F9-8B97-CA5A59E07C74}"/>
          </ac:spMkLst>
        </pc:spChg>
        <pc:spChg chg="mod">
          <ac:chgData name="M Raba'i B Yahaya (GPU/PGB)" userId="44dd1d28-30b3-454f-b2ab-cce568e5265b" providerId="ADAL" clId="{C449BCA1-A880-45C4-99F4-E843883517B8}" dt="2024-04-22T23:59:25.164" v="270" actId="20577"/>
          <ac:spMkLst>
            <pc:docMk/>
            <pc:sldMk cId="1870727982" sldId="487"/>
            <ac:spMk id="5" creationId="{338539EA-27C1-9DC5-1D58-7A454583965E}"/>
          </ac:spMkLst>
        </pc:spChg>
        <pc:spChg chg="mod">
          <ac:chgData name="M Raba'i B Yahaya (GPU/PGB)" userId="44dd1d28-30b3-454f-b2ab-cce568e5265b" providerId="ADAL" clId="{C449BCA1-A880-45C4-99F4-E843883517B8}" dt="2024-04-22T23:46:25.288" v="195" actId="1076"/>
          <ac:spMkLst>
            <pc:docMk/>
            <pc:sldMk cId="1870727982" sldId="487"/>
            <ac:spMk id="6" creationId="{0A3E0C05-3585-02BE-0790-C72A3012EDDF}"/>
          </ac:spMkLst>
        </pc:spChg>
        <pc:spChg chg="mod">
          <ac:chgData name="M Raba'i B Yahaya (GPU/PGB)" userId="44dd1d28-30b3-454f-b2ab-cce568e5265b" providerId="ADAL" clId="{C449BCA1-A880-45C4-99F4-E843883517B8}" dt="2024-04-22T23:46:25.288" v="195" actId="1076"/>
          <ac:spMkLst>
            <pc:docMk/>
            <pc:sldMk cId="1870727982" sldId="487"/>
            <ac:spMk id="7" creationId="{E2BDE044-DB9E-4AA5-00EE-420804766D82}"/>
          </ac:spMkLst>
        </pc:spChg>
      </pc:sldChg>
      <pc:sldChg chg="delSp mod">
        <pc:chgData name="M Raba'i B Yahaya (GPU/PGB)" userId="44dd1d28-30b3-454f-b2ab-cce568e5265b" providerId="ADAL" clId="{C449BCA1-A880-45C4-99F4-E843883517B8}" dt="2024-04-23T00:16:48.702" v="297" actId="478"/>
        <pc:sldMkLst>
          <pc:docMk/>
          <pc:sldMk cId="1545013393" sldId="488"/>
        </pc:sldMkLst>
        <pc:spChg chg="del">
          <ac:chgData name="M Raba'i B Yahaya (GPU/PGB)" userId="44dd1d28-30b3-454f-b2ab-cce568e5265b" providerId="ADAL" clId="{C449BCA1-A880-45C4-99F4-E843883517B8}" dt="2024-04-23T00:16:48.702" v="297" actId="478"/>
          <ac:spMkLst>
            <pc:docMk/>
            <pc:sldMk cId="1545013393" sldId="488"/>
            <ac:spMk id="192" creationId="{AD1859B8-19B1-0765-22A8-1FF734D1AF79}"/>
          </ac:spMkLst>
        </pc:spChg>
      </pc:sldChg>
      <pc:sldChg chg="delSp mod">
        <pc:chgData name="M Raba'i B Yahaya (GPU/PGB)" userId="44dd1d28-30b3-454f-b2ab-cce568e5265b" providerId="ADAL" clId="{C449BCA1-A880-45C4-99F4-E843883517B8}" dt="2024-04-23T00:16:51.377" v="298" actId="478"/>
        <pc:sldMkLst>
          <pc:docMk/>
          <pc:sldMk cId="592189337" sldId="489"/>
        </pc:sldMkLst>
        <pc:spChg chg="del">
          <ac:chgData name="M Raba'i B Yahaya (GPU/PGB)" userId="44dd1d28-30b3-454f-b2ab-cce568e5265b" providerId="ADAL" clId="{C449BCA1-A880-45C4-99F4-E843883517B8}" dt="2024-04-23T00:16:51.377" v="298" actId="478"/>
          <ac:spMkLst>
            <pc:docMk/>
            <pc:sldMk cId="592189337" sldId="489"/>
            <ac:spMk id="4" creationId="{7B813166-23F0-6A7E-2F49-D3CF6D0F064D}"/>
          </ac:spMkLst>
        </pc:spChg>
      </pc:sldChg>
      <pc:sldChg chg="delSp mod">
        <pc:chgData name="M Raba'i B Yahaya (GPU/PGB)" userId="44dd1d28-30b3-454f-b2ab-cce568e5265b" providerId="ADAL" clId="{C449BCA1-A880-45C4-99F4-E843883517B8}" dt="2024-04-23T00:16:53.860" v="299" actId="478"/>
        <pc:sldMkLst>
          <pc:docMk/>
          <pc:sldMk cId="3853441536" sldId="490"/>
        </pc:sldMkLst>
        <pc:spChg chg="del">
          <ac:chgData name="M Raba'i B Yahaya (GPU/PGB)" userId="44dd1d28-30b3-454f-b2ab-cce568e5265b" providerId="ADAL" clId="{C449BCA1-A880-45C4-99F4-E843883517B8}" dt="2024-04-23T00:16:53.860" v="299" actId="478"/>
          <ac:spMkLst>
            <pc:docMk/>
            <pc:sldMk cId="3853441536" sldId="490"/>
            <ac:spMk id="172" creationId="{65A7FFB1-C92E-BBAD-FD24-DC9C42BE6E85}"/>
          </ac:spMkLst>
        </pc:spChg>
      </pc:sldChg>
      <pc:sldChg chg="delSp modSp mod">
        <pc:chgData name="M Raba'i B Yahaya (GPU/PGB)" userId="44dd1d28-30b3-454f-b2ab-cce568e5265b" providerId="ADAL" clId="{C449BCA1-A880-45C4-99F4-E843883517B8}" dt="2024-04-23T00:18:48.815" v="351" actId="20577"/>
        <pc:sldMkLst>
          <pc:docMk/>
          <pc:sldMk cId="3171740854" sldId="491"/>
        </pc:sldMkLst>
        <pc:spChg chg="mod">
          <ac:chgData name="M Raba'i B Yahaya (GPU/PGB)" userId="44dd1d28-30b3-454f-b2ab-cce568e5265b" providerId="ADAL" clId="{C449BCA1-A880-45C4-99F4-E843883517B8}" dt="2024-04-23T00:18:48.815" v="351" actId="20577"/>
          <ac:spMkLst>
            <pc:docMk/>
            <pc:sldMk cId="3171740854" sldId="491"/>
            <ac:spMk id="4" creationId="{5B55D710-864C-634F-8349-7AB0DA8CC3CB}"/>
          </ac:spMkLst>
        </pc:spChg>
        <pc:spChg chg="del">
          <ac:chgData name="M Raba'i B Yahaya (GPU/PGB)" userId="44dd1d28-30b3-454f-b2ab-cce568e5265b" providerId="ADAL" clId="{C449BCA1-A880-45C4-99F4-E843883517B8}" dt="2024-04-23T00:16:56.135" v="300" actId="478"/>
          <ac:spMkLst>
            <pc:docMk/>
            <pc:sldMk cId="3171740854" sldId="491"/>
            <ac:spMk id="11" creationId="{FC4B2420-CF07-8938-14AC-C2687A6B470D}"/>
          </ac:spMkLst>
        </pc:spChg>
      </pc:sldChg>
      <pc:sldChg chg="del">
        <pc:chgData name="M Raba'i B Yahaya (GPU/PGB)" userId="44dd1d28-30b3-454f-b2ab-cce568e5265b" providerId="ADAL" clId="{C449BCA1-A880-45C4-99F4-E843883517B8}" dt="2024-04-22T08:01:39.574" v="0" actId="47"/>
        <pc:sldMkLst>
          <pc:docMk/>
          <pc:sldMk cId="339499390" sldId="492"/>
        </pc:sldMkLst>
      </pc:sldChg>
      <pc:sldChg chg="modSp mod">
        <pc:chgData name="M Raba'i B Yahaya (GPU/PGB)" userId="44dd1d28-30b3-454f-b2ab-cce568e5265b" providerId="ADAL" clId="{C449BCA1-A880-45C4-99F4-E843883517B8}" dt="2024-04-23T01:15:53.629" v="577" actId="20577"/>
        <pc:sldMkLst>
          <pc:docMk/>
          <pc:sldMk cId="2425158475" sldId="493"/>
        </pc:sldMkLst>
        <pc:spChg chg="mod">
          <ac:chgData name="M Raba'i B Yahaya (GPU/PGB)" userId="44dd1d28-30b3-454f-b2ab-cce568e5265b" providerId="ADAL" clId="{C449BCA1-A880-45C4-99F4-E843883517B8}" dt="2024-04-23T01:15:53.629" v="577" actId="20577"/>
          <ac:spMkLst>
            <pc:docMk/>
            <pc:sldMk cId="2425158475" sldId="493"/>
            <ac:spMk id="5" creationId="{CF2CCDE8-C1A9-001E-B57F-7870381CD880}"/>
          </ac:spMkLst>
        </pc:spChg>
      </pc:sldChg>
      <pc:sldChg chg="addSp modSp mod">
        <pc:chgData name="M Raba'i B Yahaya (GPU/PGB)" userId="44dd1d28-30b3-454f-b2ab-cce568e5265b" providerId="ADAL" clId="{C449BCA1-A880-45C4-99F4-E843883517B8}" dt="2024-04-22T23:50:48.672" v="226" actId="27116"/>
        <pc:sldMkLst>
          <pc:docMk/>
          <pc:sldMk cId="1587748435" sldId="495"/>
        </pc:sldMkLst>
        <pc:graphicFrameChg chg="add mod modGraphic">
          <ac:chgData name="M Raba'i B Yahaya (GPU/PGB)" userId="44dd1d28-30b3-454f-b2ab-cce568e5265b" providerId="ADAL" clId="{C449BCA1-A880-45C4-99F4-E843883517B8}" dt="2024-04-22T23:48:44.705" v="214" actId="1076"/>
          <ac:graphicFrameMkLst>
            <pc:docMk/>
            <pc:sldMk cId="1587748435" sldId="495"/>
            <ac:graphicFrameMk id="6" creationId="{392E5692-9745-6E6A-91C8-FB7FBCE0067E}"/>
          </ac:graphicFrameMkLst>
        </pc:graphicFrameChg>
        <pc:graphicFrameChg chg="add mod modGraphic">
          <ac:chgData name="M Raba'i B Yahaya (GPU/PGB)" userId="44dd1d28-30b3-454f-b2ab-cce568e5265b" providerId="ADAL" clId="{C449BCA1-A880-45C4-99F4-E843883517B8}" dt="2024-04-22T23:49:32.007" v="222" actId="27116"/>
          <ac:graphicFrameMkLst>
            <pc:docMk/>
            <pc:sldMk cId="1587748435" sldId="495"/>
            <ac:graphicFrameMk id="8" creationId="{341CD4A9-549C-AA1F-B0D1-F1F1389D060C}"/>
          </ac:graphicFrameMkLst>
        </pc:graphicFrameChg>
        <pc:graphicFrameChg chg="add mod modGraphic">
          <ac:chgData name="M Raba'i B Yahaya (GPU/PGB)" userId="44dd1d28-30b3-454f-b2ab-cce568e5265b" providerId="ADAL" clId="{C449BCA1-A880-45C4-99F4-E843883517B8}" dt="2024-04-22T23:49:25.942" v="221"/>
          <ac:graphicFrameMkLst>
            <pc:docMk/>
            <pc:sldMk cId="1587748435" sldId="495"/>
            <ac:graphicFrameMk id="10" creationId="{171CCBA1-0A0F-4DA0-EE45-6E6B97CE775A}"/>
          </ac:graphicFrameMkLst>
        </pc:graphicFrameChg>
        <pc:graphicFrameChg chg="add mod modGraphic">
          <ac:chgData name="M Raba'i B Yahaya (GPU/PGB)" userId="44dd1d28-30b3-454f-b2ab-cce568e5265b" providerId="ADAL" clId="{C449BCA1-A880-45C4-99F4-E843883517B8}" dt="2024-04-22T23:50:48.672" v="226" actId="27116"/>
          <ac:graphicFrameMkLst>
            <pc:docMk/>
            <pc:sldMk cId="1587748435" sldId="495"/>
            <ac:graphicFrameMk id="12" creationId="{84C89119-6720-EC92-FF0A-8477EEB6D7A5}"/>
          </ac:graphicFrameMkLst>
        </pc:graphicFrameChg>
      </pc:sldChg>
      <pc:sldChg chg="addSp modSp mod">
        <pc:chgData name="M Raba'i B Yahaya (GPU/PGB)" userId="44dd1d28-30b3-454f-b2ab-cce568e5265b" providerId="ADAL" clId="{C449BCA1-A880-45C4-99F4-E843883517B8}" dt="2024-04-23T01:46:00.378" v="651" actId="14100"/>
        <pc:sldMkLst>
          <pc:docMk/>
          <pc:sldMk cId="1179861662" sldId="497"/>
        </pc:sldMkLst>
        <pc:spChg chg="mod">
          <ac:chgData name="M Raba'i B Yahaya (GPU/PGB)" userId="44dd1d28-30b3-454f-b2ab-cce568e5265b" providerId="ADAL" clId="{C449BCA1-A880-45C4-99F4-E843883517B8}" dt="2024-04-23T01:46:00.378" v="651" actId="14100"/>
          <ac:spMkLst>
            <pc:docMk/>
            <pc:sldMk cId="1179861662" sldId="497"/>
            <ac:spMk id="2" creationId="{D0C1E310-5809-B773-33B3-2F282B12596D}"/>
          </ac:spMkLst>
        </pc:spChg>
        <pc:spChg chg="mod">
          <ac:chgData name="M Raba'i B Yahaya (GPU/PGB)" userId="44dd1d28-30b3-454f-b2ab-cce568e5265b" providerId="ADAL" clId="{C449BCA1-A880-45C4-99F4-E843883517B8}" dt="2024-04-23T00:26:53.280" v="561" actId="14100"/>
          <ac:spMkLst>
            <pc:docMk/>
            <pc:sldMk cId="1179861662" sldId="497"/>
            <ac:spMk id="3" creationId="{49E0CAF5-4EE8-56ED-D31F-DBDC36BEB0AD}"/>
          </ac:spMkLst>
        </pc:spChg>
        <pc:spChg chg="mod">
          <ac:chgData name="M Raba'i B Yahaya (GPU/PGB)" userId="44dd1d28-30b3-454f-b2ab-cce568e5265b" providerId="ADAL" clId="{C449BCA1-A880-45C4-99F4-E843883517B8}" dt="2024-04-23T00:28:59.209" v="575" actId="6549"/>
          <ac:spMkLst>
            <pc:docMk/>
            <pc:sldMk cId="1179861662" sldId="497"/>
            <ac:spMk id="4" creationId="{D0DAC8AC-0ADA-0979-6AD4-4EA1FBA0B3EC}"/>
          </ac:spMkLst>
        </pc:spChg>
        <pc:spChg chg="mod">
          <ac:chgData name="M Raba'i B Yahaya (GPU/PGB)" userId="44dd1d28-30b3-454f-b2ab-cce568e5265b" providerId="ADAL" clId="{C449BCA1-A880-45C4-99F4-E843883517B8}" dt="2024-04-23T00:28:27.749" v="572" actId="6549"/>
          <ac:spMkLst>
            <pc:docMk/>
            <pc:sldMk cId="1179861662" sldId="497"/>
            <ac:spMk id="5" creationId="{726FAE70-97BD-0EF6-8959-C9249AB9D4F6}"/>
          </ac:spMkLst>
        </pc:spChg>
        <pc:spChg chg="mod">
          <ac:chgData name="M Raba'i B Yahaya (GPU/PGB)" userId="44dd1d28-30b3-454f-b2ab-cce568e5265b" providerId="ADAL" clId="{C449BCA1-A880-45C4-99F4-E843883517B8}" dt="2024-04-23T00:28:09.800" v="570" actId="1076"/>
          <ac:spMkLst>
            <pc:docMk/>
            <pc:sldMk cId="1179861662" sldId="497"/>
            <ac:spMk id="6" creationId="{C7646938-2355-122F-C695-C19987AF693D}"/>
          </ac:spMkLst>
        </pc:spChg>
        <pc:spChg chg="mod">
          <ac:chgData name="M Raba'i B Yahaya (GPU/PGB)" userId="44dd1d28-30b3-454f-b2ab-cce568e5265b" providerId="ADAL" clId="{C449BCA1-A880-45C4-99F4-E843883517B8}" dt="2024-04-23T00:28:56.031" v="574" actId="6549"/>
          <ac:spMkLst>
            <pc:docMk/>
            <pc:sldMk cId="1179861662" sldId="497"/>
            <ac:spMk id="7" creationId="{9A79C455-FE9B-A70B-26D4-EB339B7D7777}"/>
          </ac:spMkLst>
        </pc:spChg>
        <pc:spChg chg="mod">
          <ac:chgData name="M Raba'i B Yahaya (GPU/PGB)" userId="44dd1d28-30b3-454f-b2ab-cce568e5265b" providerId="ADAL" clId="{C449BCA1-A880-45C4-99F4-E843883517B8}" dt="2024-04-23T00:27:16.097" v="565" actId="1076"/>
          <ac:spMkLst>
            <pc:docMk/>
            <pc:sldMk cId="1179861662" sldId="497"/>
            <ac:spMk id="9" creationId="{0D4F3F90-5074-6186-3406-9C40B0BB376E}"/>
          </ac:spMkLst>
        </pc:spChg>
        <pc:spChg chg="mod">
          <ac:chgData name="M Raba'i B Yahaya (GPU/PGB)" userId="44dd1d28-30b3-454f-b2ab-cce568e5265b" providerId="ADAL" clId="{C449BCA1-A880-45C4-99F4-E843883517B8}" dt="2024-04-23T00:27:58.473" v="569" actId="1076"/>
          <ac:spMkLst>
            <pc:docMk/>
            <pc:sldMk cId="1179861662" sldId="497"/>
            <ac:spMk id="10" creationId="{8283A323-2BA5-B8F8-B885-94C2B8F571AE}"/>
          </ac:spMkLst>
        </pc:spChg>
        <pc:spChg chg="mod">
          <ac:chgData name="M Raba'i B Yahaya (GPU/PGB)" userId="44dd1d28-30b3-454f-b2ab-cce568e5265b" providerId="ADAL" clId="{C449BCA1-A880-45C4-99F4-E843883517B8}" dt="2024-04-23T00:27:24.740" v="567" actId="1076"/>
          <ac:spMkLst>
            <pc:docMk/>
            <pc:sldMk cId="1179861662" sldId="497"/>
            <ac:spMk id="12" creationId="{193725F6-42EC-8C1C-F75B-67FB2FC46249}"/>
          </ac:spMkLst>
        </pc:spChg>
        <pc:graphicFrameChg chg="add mod modGraphic">
          <ac:chgData name="M Raba'i B Yahaya (GPU/PGB)" userId="44dd1d28-30b3-454f-b2ab-cce568e5265b" providerId="ADAL" clId="{C449BCA1-A880-45C4-99F4-E843883517B8}" dt="2024-04-22T23:52:04.632" v="237" actId="1076"/>
          <ac:graphicFrameMkLst>
            <pc:docMk/>
            <pc:sldMk cId="1179861662" sldId="497"/>
            <ac:graphicFrameMk id="14" creationId="{6846C299-0A06-D137-820A-93BA901B62EB}"/>
          </ac:graphicFrameMkLst>
        </pc:graphicFrameChg>
        <pc:graphicFrameChg chg="add mod modGraphic">
          <ac:chgData name="M Raba'i B Yahaya (GPU/PGB)" userId="44dd1d28-30b3-454f-b2ab-cce568e5265b" providerId="ADAL" clId="{C449BCA1-A880-45C4-99F4-E843883517B8}" dt="2024-04-22T23:52:10.882" v="239" actId="27116"/>
          <ac:graphicFrameMkLst>
            <pc:docMk/>
            <pc:sldMk cId="1179861662" sldId="497"/>
            <ac:graphicFrameMk id="16" creationId="{CB9980F7-8411-6872-7747-AB0059FB154A}"/>
          </ac:graphicFrameMkLst>
        </pc:graphicFrameChg>
        <pc:graphicFrameChg chg="add mod modGraphic">
          <ac:chgData name="M Raba'i B Yahaya (GPU/PGB)" userId="44dd1d28-30b3-454f-b2ab-cce568e5265b" providerId="ADAL" clId="{C449BCA1-A880-45C4-99F4-E843883517B8}" dt="2024-04-22T23:52:37.362" v="243" actId="27116"/>
          <ac:graphicFrameMkLst>
            <pc:docMk/>
            <pc:sldMk cId="1179861662" sldId="497"/>
            <ac:graphicFrameMk id="18" creationId="{DBF39A22-5B99-ACC8-3EFA-1D3E7524E802}"/>
          </ac:graphicFrameMkLst>
        </pc:graphicFrameChg>
      </pc:sldChg>
      <pc:sldChg chg="addSp delSp modSp mod">
        <pc:chgData name="M Raba'i B Yahaya (GPU/PGB)" userId="44dd1d28-30b3-454f-b2ab-cce568e5265b" providerId="ADAL" clId="{C449BCA1-A880-45C4-99F4-E843883517B8}" dt="2024-04-22T23:55:34.447" v="248"/>
        <pc:sldMkLst>
          <pc:docMk/>
          <pc:sldMk cId="1354890283" sldId="498"/>
        </pc:sldMkLst>
        <pc:spChg chg="del">
          <ac:chgData name="M Raba'i B Yahaya (GPU/PGB)" userId="44dd1d28-30b3-454f-b2ab-cce568e5265b" providerId="ADAL" clId="{C449BCA1-A880-45C4-99F4-E843883517B8}" dt="2024-04-22T23:55:33.209" v="247" actId="478"/>
          <ac:spMkLst>
            <pc:docMk/>
            <pc:sldMk cId="1354890283" sldId="498"/>
            <ac:spMk id="3" creationId="{9C4C1739-5A88-36B9-4C6F-68412E1A1F2E}"/>
          </ac:spMkLst>
        </pc:spChg>
        <pc:spChg chg="del">
          <ac:chgData name="M Raba'i B Yahaya (GPU/PGB)" userId="44dd1d28-30b3-454f-b2ab-cce568e5265b" providerId="ADAL" clId="{C449BCA1-A880-45C4-99F4-E843883517B8}" dt="2024-04-22T23:55:33.209" v="247" actId="478"/>
          <ac:spMkLst>
            <pc:docMk/>
            <pc:sldMk cId="1354890283" sldId="498"/>
            <ac:spMk id="6" creationId="{0D76AAA8-197E-9139-6FFA-52D6E0939D6B}"/>
          </ac:spMkLst>
        </pc:spChg>
        <pc:spChg chg="del">
          <ac:chgData name="M Raba'i B Yahaya (GPU/PGB)" userId="44dd1d28-30b3-454f-b2ab-cce568e5265b" providerId="ADAL" clId="{C449BCA1-A880-45C4-99F4-E843883517B8}" dt="2024-04-22T23:55:33.209" v="247" actId="478"/>
          <ac:spMkLst>
            <pc:docMk/>
            <pc:sldMk cId="1354890283" sldId="498"/>
            <ac:spMk id="7" creationId="{CB14E101-2343-769B-1696-FFBE63FE92DF}"/>
          </ac:spMkLst>
        </pc:spChg>
        <pc:spChg chg="del">
          <ac:chgData name="M Raba'i B Yahaya (GPU/PGB)" userId="44dd1d28-30b3-454f-b2ab-cce568e5265b" providerId="ADAL" clId="{C449BCA1-A880-45C4-99F4-E843883517B8}" dt="2024-04-22T23:55:33.209" v="247" actId="478"/>
          <ac:spMkLst>
            <pc:docMk/>
            <pc:sldMk cId="1354890283" sldId="498"/>
            <ac:spMk id="8" creationId="{5F385207-A852-4A48-8573-70FA5163FC2D}"/>
          </ac:spMkLst>
        </pc:spChg>
        <pc:spChg chg="del">
          <ac:chgData name="M Raba'i B Yahaya (GPU/PGB)" userId="44dd1d28-30b3-454f-b2ab-cce568e5265b" providerId="ADAL" clId="{C449BCA1-A880-45C4-99F4-E843883517B8}" dt="2024-04-22T23:55:33.209" v="247" actId="478"/>
          <ac:spMkLst>
            <pc:docMk/>
            <pc:sldMk cId="1354890283" sldId="498"/>
            <ac:spMk id="9" creationId="{9745B94D-CD77-DE4C-397E-778595C08D9C}"/>
          </ac:spMkLst>
        </pc:spChg>
        <pc:spChg chg="del">
          <ac:chgData name="M Raba'i B Yahaya (GPU/PGB)" userId="44dd1d28-30b3-454f-b2ab-cce568e5265b" providerId="ADAL" clId="{C449BCA1-A880-45C4-99F4-E843883517B8}" dt="2024-04-22T23:55:33.209" v="247" actId="478"/>
          <ac:spMkLst>
            <pc:docMk/>
            <pc:sldMk cId="1354890283" sldId="498"/>
            <ac:spMk id="11" creationId="{26C6C63D-B6EE-A69E-22EC-3563E10545A6}"/>
          </ac:spMkLst>
        </pc:spChg>
        <pc:spChg chg="del">
          <ac:chgData name="M Raba'i B Yahaya (GPU/PGB)" userId="44dd1d28-30b3-454f-b2ab-cce568e5265b" providerId="ADAL" clId="{C449BCA1-A880-45C4-99F4-E843883517B8}" dt="2024-04-22T23:55:33.209" v="247" actId="478"/>
          <ac:spMkLst>
            <pc:docMk/>
            <pc:sldMk cId="1354890283" sldId="498"/>
            <ac:spMk id="12" creationId="{F9A0F25A-2BF1-5CFF-B48A-5C25F82D0C86}"/>
          </ac:spMkLst>
        </pc:spChg>
        <pc:spChg chg="del">
          <ac:chgData name="M Raba'i B Yahaya (GPU/PGB)" userId="44dd1d28-30b3-454f-b2ab-cce568e5265b" providerId="ADAL" clId="{C449BCA1-A880-45C4-99F4-E843883517B8}" dt="2024-04-22T23:55:33.209" v="247" actId="478"/>
          <ac:spMkLst>
            <pc:docMk/>
            <pc:sldMk cId="1354890283" sldId="498"/>
            <ac:spMk id="14" creationId="{C0E7A9AA-6FBF-72E0-194D-85191E83E3CC}"/>
          </ac:spMkLst>
        </pc:spChg>
        <pc:spChg chg="del">
          <ac:chgData name="M Raba'i B Yahaya (GPU/PGB)" userId="44dd1d28-30b3-454f-b2ab-cce568e5265b" providerId="ADAL" clId="{C449BCA1-A880-45C4-99F4-E843883517B8}" dt="2024-04-22T23:55:33.209" v="247" actId="478"/>
          <ac:spMkLst>
            <pc:docMk/>
            <pc:sldMk cId="1354890283" sldId="498"/>
            <ac:spMk id="15" creationId="{C9E2A2D6-2E0B-2078-0510-CBB7AD32AE37}"/>
          </ac:spMkLst>
        </pc:spChg>
        <pc:spChg chg="add mod">
          <ac:chgData name="M Raba'i B Yahaya (GPU/PGB)" userId="44dd1d28-30b3-454f-b2ab-cce568e5265b" providerId="ADAL" clId="{C449BCA1-A880-45C4-99F4-E843883517B8}" dt="2024-04-22T23:55:34.447" v="248"/>
          <ac:spMkLst>
            <pc:docMk/>
            <pc:sldMk cId="1354890283" sldId="498"/>
            <ac:spMk id="16" creationId="{83EEE52D-D8C2-3BD2-5255-E2E65EDAC6C3}"/>
          </ac:spMkLst>
        </pc:spChg>
        <pc:spChg chg="add mod">
          <ac:chgData name="M Raba'i B Yahaya (GPU/PGB)" userId="44dd1d28-30b3-454f-b2ab-cce568e5265b" providerId="ADAL" clId="{C449BCA1-A880-45C4-99F4-E843883517B8}" dt="2024-04-22T23:55:34.447" v="248"/>
          <ac:spMkLst>
            <pc:docMk/>
            <pc:sldMk cId="1354890283" sldId="498"/>
            <ac:spMk id="17" creationId="{05CD58F3-B22C-B6F8-38F3-2B15D8D3BDB8}"/>
          </ac:spMkLst>
        </pc:spChg>
        <pc:spChg chg="add mod">
          <ac:chgData name="M Raba'i B Yahaya (GPU/PGB)" userId="44dd1d28-30b3-454f-b2ab-cce568e5265b" providerId="ADAL" clId="{C449BCA1-A880-45C4-99F4-E843883517B8}" dt="2024-04-22T23:55:34.447" v="248"/>
          <ac:spMkLst>
            <pc:docMk/>
            <pc:sldMk cId="1354890283" sldId="498"/>
            <ac:spMk id="18" creationId="{65F9CF4A-D256-4137-88F0-92696689D4DD}"/>
          </ac:spMkLst>
        </pc:spChg>
        <pc:spChg chg="add mod">
          <ac:chgData name="M Raba'i B Yahaya (GPU/PGB)" userId="44dd1d28-30b3-454f-b2ab-cce568e5265b" providerId="ADAL" clId="{C449BCA1-A880-45C4-99F4-E843883517B8}" dt="2024-04-22T23:55:34.447" v="248"/>
          <ac:spMkLst>
            <pc:docMk/>
            <pc:sldMk cId="1354890283" sldId="498"/>
            <ac:spMk id="19" creationId="{7AEEC748-C2A5-4CF1-E69D-BAA815EB3214}"/>
          </ac:spMkLst>
        </pc:spChg>
        <pc:spChg chg="add mod">
          <ac:chgData name="M Raba'i B Yahaya (GPU/PGB)" userId="44dd1d28-30b3-454f-b2ab-cce568e5265b" providerId="ADAL" clId="{C449BCA1-A880-45C4-99F4-E843883517B8}" dt="2024-04-22T23:55:34.447" v="248"/>
          <ac:spMkLst>
            <pc:docMk/>
            <pc:sldMk cId="1354890283" sldId="498"/>
            <ac:spMk id="20" creationId="{F2054FA8-F1EC-5FA3-C78B-970D408B829B}"/>
          </ac:spMkLst>
        </pc:spChg>
        <pc:spChg chg="add mod">
          <ac:chgData name="M Raba'i B Yahaya (GPU/PGB)" userId="44dd1d28-30b3-454f-b2ab-cce568e5265b" providerId="ADAL" clId="{C449BCA1-A880-45C4-99F4-E843883517B8}" dt="2024-04-22T23:55:34.447" v="248"/>
          <ac:spMkLst>
            <pc:docMk/>
            <pc:sldMk cId="1354890283" sldId="498"/>
            <ac:spMk id="21" creationId="{DEC6269E-D715-9728-19C4-248F89353274}"/>
          </ac:spMkLst>
        </pc:spChg>
        <pc:spChg chg="add mod">
          <ac:chgData name="M Raba'i B Yahaya (GPU/PGB)" userId="44dd1d28-30b3-454f-b2ab-cce568e5265b" providerId="ADAL" clId="{C449BCA1-A880-45C4-99F4-E843883517B8}" dt="2024-04-22T23:55:34.447" v="248"/>
          <ac:spMkLst>
            <pc:docMk/>
            <pc:sldMk cId="1354890283" sldId="498"/>
            <ac:spMk id="22" creationId="{321EC207-A02A-0889-E9BD-C54E38F26497}"/>
          </ac:spMkLst>
        </pc:spChg>
        <pc:spChg chg="add mod">
          <ac:chgData name="M Raba'i B Yahaya (GPU/PGB)" userId="44dd1d28-30b3-454f-b2ab-cce568e5265b" providerId="ADAL" clId="{C449BCA1-A880-45C4-99F4-E843883517B8}" dt="2024-04-22T23:55:34.447" v="248"/>
          <ac:spMkLst>
            <pc:docMk/>
            <pc:sldMk cId="1354890283" sldId="498"/>
            <ac:spMk id="23" creationId="{8443A8B4-B161-A19E-23D5-239AE01156EC}"/>
          </ac:spMkLst>
        </pc:spChg>
        <pc:spChg chg="add mod">
          <ac:chgData name="M Raba'i B Yahaya (GPU/PGB)" userId="44dd1d28-30b3-454f-b2ab-cce568e5265b" providerId="ADAL" clId="{C449BCA1-A880-45C4-99F4-E843883517B8}" dt="2024-04-22T23:55:34.447" v="248"/>
          <ac:spMkLst>
            <pc:docMk/>
            <pc:sldMk cId="1354890283" sldId="498"/>
            <ac:spMk id="24" creationId="{31A9F018-15B3-199C-142B-3C677423316E}"/>
          </ac:spMkLst>
        </pc:spChg>
        <pc:spChg chg="add mod">
          <ac:chgData name="M Raba'i B Yahaya (GPU/PGB)" userId="44dd1d28-30b3-454f-b2ab-cce568e5265b" providerId="ADAL" clId="{C449BCA1-A880-45C4-99F4-E843883517B8}" dt="2024-04-22T23:55:34.447" v="248"/>
          <ac:spMkLst>
            <pc:docMk/>
            <pc:sldMk cId="1354890283" sldId="498"/>
            <ac:spMk id="26" creationId="{8D4EFB67-6305-E99D-69CF-7A3D1AF0925D}"/>
          </ac:spMkLst>
        </pc:spChg>
        <pc:spChg chg="add mod">
          <ac:chgData name="M Raba'i B Yahaya (GPU/PGB)" userId="44dd1d28-30b3-454f-b2ab-cce568e5265b" providerId="ADAL" clId="{C449BCA1-A880-45C4-99F4-E843883517B8}" dt="2024-04-22T23:55:34.447" v="248"/>
          <ac:spMkLst>
            <pc:docMk/>
            <pc:sldMk cId="1354890283" sldId="498"/>
            <ac:spMk id="28" creationId="{D81E948E-1CF5-E6A6-1FCF-7E997F64AB84}"/>
          </ac:spMkLst>
        </pc:spChg>
        <pc:picChg chg="del">
          <ac:chgData name="M Raba'i B Yahaya (GPU/PGB)" userId="44dd1d28-30b3-454f-b2ab-cce568e5265b" providerId="ADAL" clId="{C449BCA1-A880-45C4-99F4-E843883517B8}" dt="2024-04-22T23:55:33.209" v="247" actId="478"/>
          <ac:picMkLst>
            <pc:docMk/>
            <pc:sldMk cId="1354890283" sldId="498"/>
            <ac:picMk id="5" creationId="{7B8AA227-ECD5-0712-6BE3-0F436FF14F27}"/>
          </ac:picMkLst>
        </pc:picChg>
        <pc:picChg chg="add mod">
          <ac:chgData name="M Raba'i B Yahaya (GPU/PGB)" userId="44dd1d28-30b3-454f-b2ab-cce568e5265b" providerId="ADAL" clId="{C449BCA1-A880-45C4-99F4-E843883517B8}" dt="2024-04-22T23:55:34.447" v="248"/>
          <ac:picMkLst>
            <pc:docMk/>
            <pc:sldMk cId="1354890283" sldId="498"/>
            <ac:picMk id="10" creationId="{3A1A1870-4A05-C5CB-E1CC-B3EF4F3FD47C}"/>
          </ac:picMkLst>
        </pc:picChg>
        <pc:cxnChg chg="add mod">
          <ac:chgData name="M Raba'i B Yahaya (GPU/PGB)" userId="44dd1d28-30b3-454f-b2ab-cce568e5265b" providerId="ADAL" clId="{C449BCA1-A880-45C4-99F4-E843883517B8}" dt="2024-04-22T23:55:34.447" v="248"/>
          <ac:cxnSpMkLst>
            <pc:docMk/>
            <pc:sldMk cId="1354890283" sldId="498"/>
            <ac:cxnSpMk id="25" creationId="{A0BB20C0-036F-0C94-118C-AB69C83637B2}"/>
          </ac:cxnSpMkLst>
        </pc:cxnChg>
        <pc:cxnChg chg="add mod">
          <ac:chgData name="M Raba'i B Yahaya (GPU/PGB)" userId="44dd1d28-30b3-454f-b2ab-cce568e5265b" providerId="ADAL" clId="{C449BCA1-A880-45C4-99F4-E843883517B8}" dt="2024-04-22T23:55:34.447" v="248"/>
          <ac:cxnSpMkLst>
            <pc:docMk/>
            <pc:sldMk cId="1354890283" sldId="498"/>
            <ac:cxnSpMk id="27" creationId="{7972170A-604B-E402-77FC-64849F42CC1E}"/>
          </ac:cxnSpMkLst>
        </pc:cxnChg>
        <pc:cxnChg chg="add mod">
          <ac:chgData name="M Raba'i B Yahaya (GPU/PGB)" userId="44dd1d28-30b3-454f-b2ab-cce568e5265b" providerId="ADAL" clId="{C449BCA1-A880-45C4-99F4-E843883517B8}" dt="2024-04-22T23:55:34.447" v="248"/>
          <ac:cxnSpMkLst>
            <pc:docMk/>
            <pc:sldMk cId="1354890283" sldId="498"/>
            <ac:cxnSpMk id="29" creationId="{EA3F3DC2-EAB3-0F3C-982A-1B5177ADBB53}"/>
          </ac:cxnSpMkLst>
        </pc:cxnChg>
        <pc:cxnChg chg="add mod">
          <ac:chgData name="M Raba'i B Yahaya (GPU/PGB)" userId="44dd1d28-30b3-454f-b2ab-cce568e5265b" providerId="ADAL" clId="{C449BCA1-A880-45C4-99F4-E843883517B8}" dt="2024-04-22T23:55:34.447" v="248"/>
          <ac:cxnSpMkLst>
            <pc:docMk/>
            <pc:sldMk cId="1354890283" sldId="498"/>
            <ac:cxnSpMk id="30" creationId="{E62D22D6-2B4F-CBFE-E167-C246E429B3B1}"/>
          </ac:cxnSpMkLst>
        </pc:cxnChg>
      </pc:sldChg>
      <pc:sldChg chg="addSp delSp modSp mod">
        <pc:chgData name="M Raba'i B Yahaya (GPU/PGB)" userId="44dd1d28-30b3-454f-b2ab-cce568e5265b" providerId="ADAL" clId="{C449BCA1-A880-45C4-99F4-E843883517B8}" dt="2024-04-23T01:45:01.568" v="646" actId="14100"/>
        <pc:sldMkLst>
          <pc:docMk/>
          <pc:sldMk cId="1970261415" sldId="499"/>
        </pc:sldMkLst>
        <pc:spChg chg="mod">
          <ac:chgData name="M Raba'i B Yahaya (GPU/PGB)" userId="44dd1d28-30b3-454f-b2ab-cce568e5265b" providerId="ADAL" clId="{C449BCA1-A880-45C4-99F4-E843883517B8}" dt="2024-04-22T23:29:55.280" v="161" actId="1076"/>
          <ac:spMkLst>
            <pc:docMk/>
            <pc:sldMk cId="1970261415" sldId="499"/>
            <ac:spMk id="4" creationId="{DB271935-753B-DC23-E6EB-F6CBC833536E}"/>
          </ac:spMkLst>
        </pc:spChg>
        <pc:spChg chg="mod">
          <ac:chgData name="M Raba'i B Yahaya (GPU/PGB)" userId="44dd1d28-30b3-454f-b2ab-cce568e5265b" providerId="ADAL" clId="{C449BCA1-A880-45C4-99F4-E843883517B8}" dt="2024-04-22T23:58:02.031" v="249" actId="114"/>
          <ac:spMkLst>
            <pc:docMk/>
            <pc:sldMk cId="1970261415" sldId="499"/>
            <ac:spMk id="5" creationId="{EB9DFD9B-4C8F-40BE-4DD9-7BD4F9F1588F}"/>
          </ac:spMkLst>
        </pc:spChg>
        <pc:spChg chg="mod">
          <ac:chgData name="M Raba'i B Yahaya (GPU/PGB)" userId="44dd1d28-30b3-454f-b2ab-cce568e5265b" providerId="ADAL" clId="{C449BCA1-A880-45C4-99F4-E843883517B8}" dt="2024-04-23T01:45:01.568" v="646" actId="14100"/>
          <ac:spMkLst>
            <pc:docMk/>
            <pc:sldMk cId="1970261415" sldId="499"/>
            <ac:spMk id="6" creationId="{F6D74A7A-7E54-7293-0381-54360AB13383}"/>
          </ac:spMkLst>
        </pc:spChg>
        <pc:spChg chg="mod">
          <ac:chgData name="M Raba'i B Yahaya (GPU/PGB)" userId="44dd1d28-30b3-454f-b2ab-cce568e5265b" providerId="ADAL" clId="{C449BCA1-A880-45C4-99F4-E843883517B8}" dt="2024-04-23T01:44:45.231" v="645" actId="1076"/>
          <ac:spMkLst>
            <pc:docMk/>
            <pc:sldMk cId="1970261415" sldId="499"/>
            <ac:spMk id="7" creationId="{73EB8412-54DC-4BF7-D87E-25372BFCA350}"/>
          </ac:spMkLst>
        </pc:spChg>
        <pc:spChg chg="del">
          <ac:chgData name="M Raba'i B Yahaya (GPU/PGB)" userId="44dd1d28-30b3-454f-b2ab-cce568e5265b" providerId="ADAL" clId="{C449BCA1-A880-45C4-99F4-E843883517B8}" dt="2024-04-22T08:07:40.667" v="1" actId="478"/>
          <ac:spMkLst>
            <pc:docMk/>
            <pc:sldMk cId="1970261415" sldId="499"/>
            <ac:spMk id="10" creationId="{1F0EA44E-8754-C7CC-AC7B-7FA65382C887}"/>
          </ac:spMkLst>
        </pc:spChg>
        <pc:spChg chg="del">
          <ac:chgData name="M Raba'i B Yahaya (GPU/PGB)" userId="44dd1d28-30b3-454f-b2ab-cce568e5265b" providerId="ADAL" clId="{C449BCA1-A880-45C4-99F4-E843883517B8}" dt="2024-04-22T08:10:10.304" v="19" actId="478"/>
          <ac:spMkLst>
            <pc:docMk/>
            <pc:sldMk cId="1970261415" sldId="499"/>
            <ac:spMk id="11" creationId="{26DDE02B-7949-070F-1D7F-D65EDC2B4745}"/>
          </ac:spMkLst>
        </pc:spChg>
        <pc:spChg chg="add del">
          <ac:chgData name="M Raba'i B Yahaya (GPU/PGB)" userId="44dd1d28-30b3-454f-b2ab-cce568e5265b" providerId="ADAL" clId="{C449BCA1-A880-45C4-99F4-E843883517B8}" dt="2024-04-22T08:08:58.689" v="13" actId="478"/>
          <ac:spMkLst>
            <pc:docMk/>
            <pc:sldMk cId="1970261415" sldId="499"/>
            <ac:spMk id="12" creationId="{1EF4B5F3-2922-8826-7141-AFEBF3ACC0EF}"/>
          </ac:spMkLst>
        </pc:spChg>
        <pc:spChg chg="add mod">
          <ac:chgData name="M Raba'i B Yahaya (GPU/PGB)" userId="44dd1d28-30b3-454f-b2ab-cce568e5265b" providerId="ADAL" clId="{C449BCA1-A880-45C4-99F4-E843883517B8}" dt="2024-04-22T23:30:01.778" v="162" actId="1076"/>
          <ac:spMkLst>
            <pc:docMk/>
            <pc:sldMk cId="1970261415" sldId="499"/>
            <ac:spMk id="13" creationId="{9BEC6573-3D9A-41D1-AD80-4D66300181A1}"/>
          </ac:spMkLst>
        </pc:spChg>
        <pc:spChg chg="add mod">
          <ac:chgData name="M Raba'i B Yahaya (GPU/PGB)" userId="44dd1d28-30b3-454f-b2ab-cce568e5265b" providerId="ADAL" clId="{C449BCA1-A880-45C4-99F4-E843883517B8}" dt="2024-04-22T23:30:01.778" v="162" actId="1076"/>
          <ac:spMkLst>
            <pc:docMk/>
            <pc:sldMk cId="1970261415" sldId="499"/>
            <ac:spMk id="14" creationId="{33675A49-D9D9-2861-CBF8-5D434AA68D73}"/>
          </ac:spMkLst>
        </pc:spChg>
        <pc:spChg chg="add mod">
          <ac:chgData name="M Raba'i B Yahaya (GPU/PGB)" userId="44dd1d28-30b3-454f-b2ab-cce568e5265b" providerId="ADAL" clId="{C449BCA1-A880-45C4-99F4-E843883517B8}" dt="2024-04-23T01:44:33.344" v="644" actId="1076"/>
          <ac:spMkLst>
            <pc:docMk/>
            <pc:sldMk cId="1970261415" sldId="499"/>
            <ac:spMk id="15" creationId="{A068D2B7-5631-72DF-7CBE-4A53DE55E40A}"/>
          </ac:spMkLst>
        </pc:spChg>
      </pc:sldChg>
      <pc:sldChg chg="delSp mod">
        <pc:chgData name="M Raba'i B Yahaya (GPU/PGB)" userId="44dd1d28-30b3-454f-b2ab-cce568e5265b" providerId="ADAL" clId="{C449BCA1-A880-45C4-99F4-E843883517B8}" dt="2024-04-23T00:16:58.739" v="301" actId="478"/>
        <pc:sldMkLst>
          <pc:docMk/>
          <pc:sldMk cId="3389763623" sldId="501"/>
        </pc:sldMkLst>
        <pc:spChg chg="del">
          <ac:chgData name="M Raba'i B Yahaya (GPU/PGB)" userId="44dd1d28-30b3-454f-b2ab-cce568e5265b" providerId="ADAL" clId="{C449BCA1-A880-45C4-99F4-E843883517B8}" dt="2024-04-23T00:16:58.739" v="301" actId="478"/>
          <ac:spMkLst>
            <pc:docMk/>
            <pc:sldMk cId="3389763623" sldId="501"/>
            <ac:spMk id="20" creationId="{CD07580E-9A7F-65E9-C175-C548D22EBA3B}"/>
          </ac:spMkLst>
        </pc:spChg>
      </pc:sldChg>
      <pc:sldChg chg="del">
        <pc:chgData name="M Raba'i B Yahaya (GPU/PGB)" userId="44dd1d28-30b3-454f-b2ab-cce568e5265b" providerId="ADAL" clId="{C449BCA1-A880-45C4-99F4-E843883517B8}" dt="2024-04-22T08:01:39.574" v="0" actId="47"/>
        <pc:sldMkLst>
          <pc:docMk/>
          <pc:sldMk cId="404736448" sldId="502"/>
        </pc:sldMkLst>
      </pc:sldChg>
      <pc:sldChg chg="del">
        <pc:chgData name="M Raba'i B Yahaya (GPU/PGB)" userId="44dd1d28-30b3-454f-b2ab-cce568e5265b" providerId="ADAL" clId="{C449BCA1-A880-45C4-99F4-E843883517B8}" dt="2024-04-22T08:01:39.574" v="0" actId="47"/>
        <pc:sldMkLst>
          <pc:docMk/>
          <pc:sldMk cId="916453088" sldId="503"/>
        </pc:sldMkLst>
      </pc:sldChg>
      <pc:sldChg chg="del">
        <pc:chgData name="M Raba'i B Yahaya (GPU/PGB)" userId="44dd1d28-30b3-454f-b2ab-cce568e5265b" providerId="ADAL" clId="{C449BCA1-A880-45C4-99F4-E843883517B8}" dt="2024-04-22T08:01:39.574" v="0" actId="47"/>
        <pc:sldMkLst>
          <pc:docMk/>
          <pc:sldMk cId="802017160" sldId="504"/>
        </pc:sldMkLst>
      </pc:sldChg>
      <pc:sldChg chg="del">
        <pc:chgData name="M Raba'i B Yahaya (GPU/PGB)" userId="44dd1d28-30b3-454f-b2ab-cce568e5265b" providerId="ADAL" clId="{C449BCA1-A880-45C4-99F4-E843883517B8}" dt="2024-04-22T08:01:39.574" v="0" actId="47"/>
        <pc:sldMkLst>
          <pc:docMk/>
          <pc:sldMk cId="3254644893" sldId="505"/>
        </pc:sldMkLst>
      </pc:sldChg>
      <pc:sldChg chg="modSp mod">
        <pc:chgData name="M Raba'i B Yahaya (GPU/PGB)" userId="44dd1d28-30b3-454f-b2ab-cce568e5265b" providerId="ADAL" clId="{C449BCA1-A880-45C4-99F4-E843883517B8}" dt="2024-04-23T01:18:46.785" v="613" actId="1076"/>
        <pc:sldMkLst>
          <pc:docMk/>
          <pc:sldMk cId="2581504923" sldId="507"/>
        </pc:sldMkLst>
        <pc:spChg chg="mod">
          <ac:chgData name="M Raba'i B Yahaya (GPU/PGB)" userId="44dd1d28-30b3-454f-b2ab-cce568e5265b" providerId="ADAL" clId="{C449BCA1-A880-45C4-99F4-E843883517B8}" dt="2024-04-23T01:18:46.785" v="613" actId="1076"/>
          <ac:spMkLst>
            <pc:docMk/>
            <pc:sldMk cId="2581504923" sldId="507"/>
            <ac:spMk id="3" creationId="{44E2FE5B-4AA6-CCFE-BCE0-CF8BE6A38A1B}"/>
          </ac:spMkLst>
        </pc:spChg>
        <pc:grpChg chg="mod">
          <ac:chgData name="M Raba'i B Yahaya (GPU/PGB)" userId="44dd1d28-30b3-454f-b2ab-cce568e5265b" providerId="ADAL" clId="{C449BCA1-A880-45C4-99F4-E843883517B8}" dt="2024-04-23T01:18:43.117" v="612" actId="1076"/>
          <ac:grpSpMkLst>
            <pc:docMk/>
            <pc:sldMk cId="2581504923" sldId="507"/>
            <ac:grpSpMk id="22" creationId="{5A546261-3217-CB9E-0D76-6890FEB5570D}"/>
          </ac:grpSpMkLst>
        </pc:grpChg>
      </pc:sldChg>
      <pc:sldChg chg="modSp mod">
        <pc:chgData name="M Raba'i B Yahaya (GPU/PGB)" userId="44dd1d28-30b3-454f-b2ab-cce568e5265b" providerId="ADAL" clId="{C449BCA1-A880-45C4-99F4-E843883517B8}" dt="2024-04-23T03:48:23.695" v="849" actId="20577"/>
        <pc:sldMkLst>
          <pc:docMk/>
          <pc:sldMk cId="2054175249" sldId="508"/>
        </pc:sldMkLst>
        <pc:spChg chg="mod">
          <ac:chgData name="M Raba'i B Yahaya (GPU/PGB)" userId="44dd1d28-30b3-454f-b2ab-cce568e5265b" providerId="ADAL" clId="{C449BCA1-A880-45C4-99F4-E843883517B8}" dt="2024-04-23T03:48:23.695" v="849" actId="20577"/>
          <ac:spMkLst>
            <pc:docMk/>
            <pc:sldMk cId="2054175249" sldId="508"/>
            <ac:spMk id="6" creationId="{F1C9A68A-76F1-6ADE-E1BA-E9BCF5D08B52}"/>
          </ac:spMkLst>
        </pc:spChg>
        <pc:spChg chg="mod">
          <ac:chgData name="M Raba'i B Yahaya (GPU/PGB)" userId="44dd1d28-30b3-454f-b2ab-cce568e5265b" providerId="ADAL" clId="{C449BCA1-A880-45C4-99F4-E843883517B8}" dt="2024-04-23T03:47:39.488" v="822" actId="114"/>
          <ac:spMkLst>
            <pc:docMk/>
            <pc:sldMk cId="2054175249" sldId="508"/>
            <ac:spMk id="7" creationId="{D49A9171-364F-0BDA-A522-6B930B20E36F}"/>
          </ac:spMkLst>
        </pc:spChg>
        <pc:spChg chg="mod">
          <ac:chgData name="M Raba'i B Yahaya (GPU/PGB)" userId="44dd1d28-30b3-454f-b2ab-cce568e5265b" providerId="ADAL" clId="{C449BCA1-A880-45C4-99F4-E843883517B8}" dt="2024-04-23T03:48:01.282" v="831" actId="20577"/>
          <ac:spMkLst>
            <pc:docMk/>
            <pc:sldMk cId="2054175249" sldId="508"/>
            <ac:spMk id="9" creationId="{226965F4-D115-5A15-8D75-F6C904AB0315}"/>
          </ac:spMkLst>
        </pc:spChg>
      </pc:sldChg>
      <pc:sldChg chg="modSp mod">
        <pc:chgData name="M Raba'i B Yahaya (GPU/PGB)" userId="44dd1d28-30b3-454f-b2ab-cce568e5265b" providerId="ADAL" clId="{C449BCA1-A880-45C4-99F4-E843883517B8}" dt="2024-04-23T01:16:34.070" v="580" actId="1076"/>
        <pc:sldMkLst>
          <pc:docMk/>
          <pc:sldMk cId="3632281687" sldId="509"/>
        </pc:sldMkLst>
        <pc:spChg chg="mod">
          <ac:chgData name="M Raba'i B Yahaya (GPU/PGB)" userId="44dd1d28-30b3-454f-b2ab-cce568e5265b" providerId="ADAL" clId="{C449BCA1-A880-45C4-99F4-E843883517B8}" dt="2024-04-23T01:16:34.070" v="580" actId="1076"/>
          <ac:spMkLst>
            <pc:docMk/>
            <pc:sldMk cId="3632281687" sldId="509"/>
            <ac:spMk id="3" creationId="{E1B58DD2-4285-F71C-08A6-309BC70B9677}"/>
          </ac:spMkLst>
        </pc:spChg>
      </pc:sldChg>
      <pc:sldChg chg="modSp mod">
        <pc:chgData name="M Raba'i B Yahaya (GPU/PGB)" userId="44dd1d28-30b3-454f-b2ab-cce568e5265b" providerId="ADAL" clId="{C449BCA1-A880-45C4-99F4-E843883517B8}" dt="2024-04-23T01:16:47.369" v="582" actId="1076"/>
        <pc:sldMkLst>
          <pc:docMk/>
          <pc:sldMk cId="1432149188" sldId="511"/>
        </pc:sldMkLst>
        <pc:spChg chg="mod">
          <ac:chgData name="M Raba'i B Yahaya (GPU/PGB)" userId="44dd1d28-30b3-454f-b2ab-cce568e5265b" providerId="ADAL" clId="{C449BCA1-A880-45C4-99F4-E843883517B8}" dt="2024-04-23T01:16:47.369" v="582" actId="1076"/>
          <ac:spMkLst>
            <pc:docMk/>
            <pc:sldMk cId="1432149188" sldId="511"/>
            <ac:spMk id="3" creationId="{E1B58DD2-4285-F71C-08A6-309BC70B9677}"/>
          </ac:spMkLst>
        </pc:spChg>
      </pc:sldChg>
      <pc:sldChg chg="modSp mod">
        <pc:chgData name="M Raba'i B Yahaya (GPU/PGB)" userId="44dd1d28-30b3-454f-b2ab-cce568e5265b" providerId="ADAL" clId="{C449BCA1-A880-45C4-99F4-E843883517B8}" dt="2024-04-23T01:16:56.360" v="583" actId="1076"/>
        <pc:sldMkLst>
          <pc:docMk/>
          <pc:sldMk cId="32132577" sldId="513"/>
        </pc:sldMkLst>
        <pc:spChg chg="mod">
          <ac:chgData name="M Raba'i B Yahaya (GPU/PGB)" userId="44dd1d28-30b3-454f-b2ab-cce568e5265b" providerId="ADAL" clId="{C449BCA1-A880-45C4-99F4-E843883517B8}" dt="2024-04-23T01:16:56.360" v="583" actId="1076"/>
          <ac:spMkLst>
            <pc:docMk/>
            <pc:sldMk cId="32132577" sldId="513"/>
            <ac:spMk id="3" creationId="{E1B58DD2-4285-F71C-08A6-309BC70B9677}"/>
          </ac:spMkLst>
        </pc:spChg>
      </pc:sldChg>
      <pc:sldChg chg="addSp modSp mod">
        <pc:chgData name="M Raba'i B Yahaya (GPU/PGB)" userId="44dd1d28-30b3-454f-b2ab-cce568e5265b" providerId="ADAL" clId="{C449BCA1-A880-45C4-99F4-E843883517B8}" dt="2024-04-23T01:17:56.187" v="610" actId="20577"/>
        <pc:sldMkLst>
          <pc:docMk/>
          <pc:sldMk cId="2992540880" sldId="516"/>
        </pc:sldMkLst>
        <pc:spChg chg="mod">
          <ac:chgData name="M Raba'i B Yahaya (GPU/PGB)" userId="44dd1d28-30b3-454f-b2ab-cce568e5265b" providerId="ADAL" clId="{C449BCA1-A880-45C4-99F4-E843883517B8}" dt="2024-04-23T01:17:56.187" v="610" actId="20577"/>
          <ac:spMkLst>
            <pc:docMk/>
            <pc:sldMk cId="2992540880" sldId="516"/>
            <ac:spMk id="4" creationId="{AB166F01-4B9A-BBFB-7F75-EDB382DA2F8B}"/>
          </ac:spMkLst>
        </pc:spChg>
        <pc:graphicFrameChg chg="add mod modGraphic">
          <ac:chgData name="M Raba'i B Yahaya (GPU/PGB)" userId="44dd1d28-30b3-454f-b2ab-cce568e5265b" providerId="ADAL" clId="{C449BCA1-A880-45C4-99F4-E843883517B8}" dt="2024-04-23T00:22:23.139" v="387" actId="27117"/>
          <ac:graphicFrameMkLst>
            <pc:docMk/>
            <pc:sldMk cId="2992540880" sldId="516"/>
            <ac:graphicFrameMk id="19" creationId="{E2AB4129-B5CB-753E-37A4-ACC8440C0285}"/>
          </ac:graphicFrameMkLst>
        </pc:graphicFrameChg>
      </pc:sldChg>
      <pc:sldChg chg="del">
        <pc:chgData name="M Raba'i B Yahaya (GPU/PGB)" userId="44dd1d28-30b3-454f-b2ab-cce568e5265b" providerId="ADAL" clId="{C449BCA1-A880-45C4-99F4-E843883517B8}" dt="2024-04-22T08:01:39.574" v="0" actId="47"/>
        <pc:sldMkLst>
          <pc:docMk/>
          <pc:sldMk cId="3156334595" sldId="518"/>
        </pc:sldMkLst>
      </pc:sldChg>
      <pc:sldChg chg="del">
        <pc:chgData name="M Raba'i B Yahaya (GPU/PGB)" userId="44dd1d28-30b3-454f-b2ab-cce568e5265b" providerId="ADAL" clId="{C449BCA1-A880-45C4-99F4-E843883517B8}" dt="2024-04-22T08:01:39.574" v="0" actId="47"/>
        <pc:sldMkLst>
          <pc:docMk/>
          <pc:sldMk cId="2429834040" sldId="519"/>
        </pc:sldMkLst>
      </pc:sldChg>
    </pc:docChg>
  </pc:docChgLst>
  <pc:docChgLst>
    <pc:chgData name="M Raba'i B Yahaya (GTS/PD&amp;T)" userId="44dd1d28-30b3-454f-b2ab-cce568e5265b" providerId="ADAL" clId="{256D37DA-98B0-4926-9C20-A74E5606FF8D}"/>
    <pc:docChg chg="undo custSel addSld delSld modSld delMainMaster modMainMaster">
      <pc:chgData name="M Raba'i B Yahaya (GTS/PD&amp;T)" userId="44dd1d28-30b3-454f-b2ab-cce568e5265b" providerId="ADAL" clId="{256D37DA-98B0-4926-9C20-A74E5606FF8D}" dt="2024-08-05T13:57:28.135" v="1472" actId="47"/>
      <pc:docMkLst>
        <pc:docMk/>
      </pc:docMkLst>
      <pc:sldChg chg="modSp mod modClrScheme chgLayout">
        <pc:chgData name="M Raba'i B Yahaya (GTS/PD&amp;T)" userId="44dd1d28-30b3-454f-b2ab-cce568e5265b" providerId="ADAL" clId="{256D37DA-98B0-4926-9C20-A74E5606FF8D}" dt="2024-07-29T07:47:35.053" v="190" actId="1076"/>
        <pc:sldMkLst>
          <pc:docMk/>
          <pc:sldMk cId="2126829681" sldId="259"/>
        </pc:sldMkLst>
        <pc:spChg chg="mod ord">
          <ac:chgData name="M Raba'i B Yahaya (GTS/PD&amp;T)" userId="44dd1d28-30b3-454f-b2ab-cce568e5265b" providerId="ADAL" clId="{256D37DA-98B0-4926-9C20-A74E5606FF8D}" dt="2024-07-29T07:47:28.369" v="187" actId="1076"/>
          <ac:spMkLst>
            <pc:docMk/>
            <pc:sldMk cId="2126829681" sldId="259"/>
            <ac:spMk id="2" creationId="{B9DE0A3C-13A4-C72C-D9F6-62C5DD7D754D}"/>
          </ac:spMkLst>
        </pc:spChg>
        <pc:spChg chg="mod ord">
          <ac:chgData name="M Raba'i B Yahaya (GTS/PD&amp;T)" userId="44dd1d28-30b3-454f-b2ab-cce568e5265b" providerId="ADAL" clId="{256D37DA-98B0-4926-9C20-A74E5606FF8D}" dt="2024-07-29T07:47:33.072" v="188" actId="1076"/>
          <ac:spMkLst>
            <pc:docMk/>
            <pc:sldMk cId="2126829681" sldId="259"/>
            <ac:spMk id="3" creationId="{2FCCA166-6E87-1593-EB8A-D90C37A8B53E}"/>
          </ac:spMkLst>
        </pc:spChg>
        <pc:picChg chg="mod">
          <ac:chgData name="M Raba'i B Yahaya (GTS/PD&amp;T)" userId="44dd1d28-30b3-454f-b2ab-cce568e5265b" providerId="ADAL" clId="{256D37DA-98B0-4926-9C20-A74E5606FF8D}" dt="2024-07-29T07:47:35.053" v="190" actId="1076"/>
          <ac:picMkLst>
            <pc:docMk/>
            <pc:sldMk cId="2126829681" sldId="259"/>
            <ac:picMk id="5" creationId="{6BD5D844-0108-E9A0-6384-C7920B20685F}"/>
          </ac:picMkLst>
        </pc:picChg>
      </pc:sldChg>
      <pc:sldChg chg="del">
        <pc:chgData name="M Raba'i B Yahaya (GTS/PD&amp;T)" userId="44dd1d28-30b3-454f-b2ab-cce568e5265b" providerId="ADAL" clId="{256D37DA-98B0-4926-9C20-A74E5606FF8D}" dt="2024-08-05T13:57:28.135" v="1472" actId="47"/>
        <pc:sldMkLst>
          <pc:docMk/>
          <pc:sldMk cId="3970755342" sldId="392"/>
        </pc:sldMkLst>
      </pc:sldChg>
      <pc:sldChg chg="modSp mod">
        <pc:chgData name="M Raba'i B Yahaya (GTS/PD&amp;T)" userId="44dd1d28-30b3-454f-b2ab-cce568e5265b" providerId="ADAL" clId="{256D37DA-98B0-4926-9C20-A74E5606FF8D}" dt="2024-07-30T04:00:38.486" v="452" actId="1076"/>
        <pc:sldMkLst>
          <pc:docMk/>
          <pc:sldMk cId="3559482176" sldId="463"/>
        </pc:sldMkLst>
        <pc:spChg chg="mod">
          <ac:chgData name="M Raba'i B Yahaya (GTS/PD&amp;T)" userId="44dd1d28-30b3-454f-b2ab-cce568e5265b" providerId="ADAL" clId="{256D37DA-98B0-4926-9C20-A74E5606FF8D}" dt="2024-07-30T03:59:20.360" v="433" actId="208"/>
          <ac:spMkLst>
            <pc:docMk/>
            <pc:sldMk cId="3559482176" sldId="463"/>
            <ac:spMk id="2" creationId="{81624FA9-3CC5-9B2E-0C3A-AA3695D2EBBD}"/>
          </ac:spMkLst>
        </pc:spChg>
        <pc:spChg chg="mod">
          <ac:chgData name="M Raba'i B Yahaya (GTS/PD&amp;T)" userId="44dd1d28-30b3-454f-b2ab-cce568e5265b" providerId="ADAL" clId="{256D37DA-98B0-4926-9C20-A74E5606FF8D}" dt="2024-07-30T03:59:26.465" v="435" actId="208"/>
          <ac:spMkLst>
            <pc:docMk/>
            <pc:sldMk cId="3559482176" sldId="463"/>
            <ac:spMk id="3" creationId="{FE06E114-47C8-4283-1C92-D4E553339DFB}"/>
          </ac:spMkLst>
        </pc:spChg>
        <pc:spChg chg="mod">
          <ac:chgData name="M Raba'i B Yahaya (GTS/PD&amp;T)" userId="44dd1d28-30b3-454f-b2ab-cce568e5265b" providerId="ADAL" clId="{256D37DA-98B0-4926-9C20-A74E5606FF8D}" dt="2024-07-29T08:07:12.433" v="217" actId="6549"/>
          <ac:spMkLst>
            <pc:docMk/>
            <pc:sldMk cId="3559482176" sldId="463"/>
            <ac:spMk id="6" creationId="{831A37D6-2D20-0106-10EF-364B3B55EC8B}"/>
          </ac:spMkLst>
        </pc:spChg>
        <pc:spChg chg="mod">
          <ac:chgData name="M Raba'i B Yahaya (GTS/PD&amp;T)" userId="44dd1d28-30b3-454f-b2ab-cce568e5265b" providerId="ADAL" clId="{256D37DA-98B0-4926-9C20-A74E5606FF8D}" dt="2024-07-30T04:00:38.486" v="452" actId="1076"/>
          <ac:spMkLst>
            <pc:docMk/>
            <pc:sldMk cId="3559482176" sldId="463"/>
            <ac:spMk id="24" creationId="{1F89007D-8434-ADE6-7F1A-4BCE30ADC41F}"/>
          </ac:spMkLst>
        </pc:spChg>
      </pc:sldChg>
      <pc:sldChg chg="modSp mod">
        <pc:chgData name="M Raba'i B Yahaya (GTS/PD&amp;T)" userId="44dd1d28-30b3-454f-b2ab-cce568e5265b" providerId="ADAL" clId="{256D37DA-98B0-4926-9C20-A74E5606FF8D}" dt="2024-07-29T07:21:56.404" v="0" actId="6549"/>
        <pc:sldMkLst>
          <pc:docMk/>
          <pc:sldMk cId="1489462245" sldId="467"/>
        </pc:sldMkLst>
        <pc:spChg chg="mod">
          <ac:chgData name="M Raba'i B Yahaya (GTS/PD&amp;T)" userId="44dd1d28-30b3-454f-b2ab-cce568e5265b" providerId="ADAL" clId="{256D37DA-98B0-4926-9C20-A74E5606FF8D}" dt="2024-07-29T07:21:56.404" v="0" actId="6549"/>
          <ac:spMkLst>
            <pc:docMk/>
            <pc:sldMk cId="1489462245" sldId="467"/>
            <ac:spMk id="2" creationId="{842E9F8D-46B3-3852-A3E5-492F86586429}"/>
          </ac:spMkLst>
        </pc:spChg>
      </pc:sldChg>
      <pc:sldChg chg="modSp mod">
        <pc:chgData name="M Raba'i B Yahaya (GTS/PD&amp;T)" userId="44dd1d28-30b3-454f-b2ab-cce568e5265b" providerId="ADAL" clId="{256D37DA-98B0-4926-9C20-A74E5606FF8D}" dt="2024-07-29T07:22:42.364" v="20" actId="33524"/>
        <pc:sldMkLst>
          <pc:docMk/>
          <pc:sldMk cId="1545013393" sldId="488"/>
        </pc:sldMkLst>
        <pc:spChg chg="mod">
          <ac:chgData name="M Raba'i B Yahaya (GTS/PD&amp;T)" userId="44dd1d28-30b3-454f-b2ab-cce568e5265b" providerId="ADAL" clId="{256D37DA-98B0-4926-9C20-A74E5606FF8D}" dt="2024-07-29T07:22:32.559" v="19" actId="20577"/>
          <ac:spMkLst>
            <pc:docMk/>
            <pc:sldMk cId="1545013393" sldId="488"/>
            <ac:spMk id="16" creationId="{BDE4B27E-A616-BB86-ED5F-5CE9681BD739}"/>
          </ac:spMkLst>
        </pc:spChg>
        <pc:spChg chg="mod">
          <ac:chgData name="M Raba'i B Yahaya (GTS/PD&amp;T)" userId="44dd1d28-30b3-454f-b2ab-cce568e5265b" providerId="ADAL" clId="{256D37DA-98B0-4926-9C20-A74E5606FF8D}" dt="2024-07-29T07:22:42.364" v="20" actId="33524"/>
          <ac:spMkLst>
            <pc:docMk/>
            <pc:sldMk cId="1545013393" sldId="488"/>
            <ac:spMk id="185" creationId="{67AD1942-5BDD-C77A-1430-E7A44EF25BA1}"/>
          </ac:spMkLst>
        </pc:spChg>
      </pc:sldChg>
      <pc:sldChg chg="modSp mod">
        <pc:chgData name="M Raba'i B Yahaya (GTS/PD&amp;T)" userId="44dd1d28-30b3-454f-b2ab-cce568e5265b" providerId="ADAL" clId="{256D37DA-98B0-4926-9C20-A74E5606FF8D}" dt="2024-07-29T08:09:20.169" v="238" actId="20577"/>
        <pc:sldMkLst>
          <pc:docMk/>
          <pc:sldMk cId="3853441536" sldId="490"/>
        </pc:sldMkLst>
        <pc:spChg chg="mod">
          <ac:chgData name="M Raba'i B Yahaya (GTS/PD&amp;T)" userId="44dd1d28-30b3-454f-b2ab-cce568e5265b" providerId="ADAL" clId="{256D37DA-98B0-4926-9C20-A74E5606FF8D}" dt="2024-07-29T08:09:04.272" v="228" actId="20577"/>
          <ac:spMkLst>
            <pc:docMk/>
            <pc:sldMk cId="3853441536" sldId="490"/>
            <ac:spMk id="45" creationId="{3E246BD5-2997-BB74-4C67-593E84D76F48}"/>
          </ac:spMkLst>
        </pc:spChg>
        <pc:spChg chg="mod">
          <ac:chgData name="M Raba'i B Yahaya (GTS/PD&amp;T)" userId="44dd1d28-30b3-454f-b2ab-cce568e5265b" providerId="ADAL" clId="{256D37DA-98B0-4926-9C20-A74E5606FF8D}" dt="2024-07-29T08:09:20.169" v="238" actId="20577"/>
          <ac:spMkLst>
            <pc:docMk/>
            <pc:sldMk cId="3853441536" sldId="490"/>
            <ac:spMk id="167" creationId="{AB4D8E36-0589-8AD2-AED8-52BA4E606A6A}"/>
          </ac:spMkLst>
        </pc:spChg>
      </pc:sldChg>
      <pc:sldChg chg="modSp mod">
        <pc:chgData name="M Raba'i B Yahaya (GTS/PD&amp;T)" userId="44dd1d28-30b3-454f-b2ab-cce568e5265b" providerId="ADAL" clId="{256D37DA-98B0-4926-9C20-A74E5606FF8D}" dt="2024-07-29T07:23:16.469" v="39" actId="20577"/>
        <pc:sldMkLst>
          <pc:docMk/>
          <pc:sldMk cId="3171740854" sldId="491"/>
        </pc:sldMkLst>
        <pc:spChg chg="mod">
          <ac:chgData name="M Raba'i B Yahaya (GTS/PD&amp;T)" userId="44dd1d28-30b3-454f-b2ab-cce568e5265b" providerId="ADAL" clId="{256D37DA-98B0-4926-9C20-A74E5606FF8D}" dt="2024-07-29T07:23:16.469" v="39" actId="20577"/>
          <ac:spMkLst>
            <pc:docMk/>
            <pc:sldMk cId="3171740854" sldId="491"/>
            <ac:spMk id="4" creationId="{5B55D710-864C-634F-8349-7AB0DA8CC3CB}"/>
          </ac:spMkLst>
        </pc:spChg>
      </pc:sldChg>
      <pc:sldChg chg="modSp mod">
        <pc:chgData name="M Raba'i B Yahaya (GTS/PD&amp;T)" userId="44dd1d28-30b3-454f-b2ab-cce568e5265b" providerId="ADAL" clId="{256D37DA-98B0-4926-9C20-A74E5606FF8D}" dt="2024-07-29T08:25:09.634" v="414" actId="1076"/>
        <pc:sldMkLst>
          <pc:docMk/>
          <pc:sldMk cId="2425158475" sldId="493"/>
        </pc:sldMkLst>
        <pc:spChg chg="mod">
          <ac:chgData name="M Raba'i B Yahaya (GTS/PD&amp;T)" userId="44dd1d28-30b3-454f-b2ab-cce568e5265b" providerId="ADAL" clId="{256D37DA-98B0-4926-9C20-A74E5606FF8D}" dt="2024-07-29T08:25:09.634" v="414" actId="1076"/>
          <ac:spMkLst>
            <pc:docMk/>
            <pc:sldMk cId="2425158475" sldId="493"/>
            <ac:spMk id="4" creationId="{E41617C3-76B6-BC0A-DB01-2216F7BE4B4F}"/>
          </ac:spMkLst>
        </pc:spChg>
        <pc:spChg chg="mod">
          <ac:chgData name="M Raba'i B Yahaya (GTS/PD&amp;T)" userId="44dd1d28-30b3-454f-b2ab-cce568e5265b" providerId="ADAL" clId="{256D37DA-98B0-4926-9C20-A74E5606FF8D}" dt="2024-07-29T08:25:03.607" v="413" actId="14100"/>
          <ac:spMkLst>
            <pc:docMk/>
            <pc:sldMk cId="2425158475" sldId="493"/>
            <ac:spMk id="5" creationId="{CF2CCDE8-C1A9-001E-B57F-7870381CD880}"/>
          </ac:spMkLst>
        </pc:spChg>
      </pc:sldChg>
      <pc:sldChg chg="modSp mod">
        <pc:chgData name="M Raba'i B Yahaya (GTS/PD&amp;T)" userId="44dd1d28-30b3-454f-b2ab-cce568e5265b" providerId="ADAL" clId="{256D37DA-98B0-4926-9C20-A74E5606FF8D}" dt="2024-07-29T07:50:15.807" v="192" actId="6549"/>
        <pc:sldMkLst>
          <pc:docMk/>
          <pc:sldMk cId="1587748435" sldId="495"/>
        </pc:sldMkLst>
        <pc:spChg chg="mod">
          <ac:chgData name="M Raba'i B Yahaya (GTS/PD&amp;T)" userId="44dd1d28-30b3-454f-b2ab-cce568e5265b" providerId="ADAL" clId="{256D37DA-98B0-4926-9C20-A74E5606FF8D}" dt="2024-07-29T07:50:15.807" v="192" actId="6549"/>
          <ac:spMkLst>
            <pc:docMk/>
            <pc:sldMk cId="1587748435" sldId="495"/>
            <ac:spMk id="3" creationId="{131BE6F5-0C25-ACCF-9979-75D5BB533867}"/>
          </ac:spMkLst>
        </pc:spChg>
      </pc:sldChg>
      <pc:sldChg chg="modSp mod">
        <pc:chgData name="M Raba'i B Yahaya (GTS/PD&amp;T)" userId="44dd1d28-30b3-454f-b2ab-cce568e5265b" providerId="ADAL" clId="{256D37DA-98B0-4926-9C20-A74E5606FF8D}" dt="2024-08-05T13:57:05.403" v="1471" actId="1076"/>
        <pc:sldMkLst>
          <pc:docMk/>
          <pc:sldMk cId="1179861662" sldId="497"/>
        </pc:sldMkLst>
        <pc:spChg chg="mod">
          <ac:chgData name="M Raba'i B Yahaya (GTS/PD&amp;T)" userId="44dd1d28-30b3-454f-b2ab-cce568e5265b" providerId="ADAL" clId="{256D37DA-98B0-4926-9C20-A74E5606FF8D}" dt="2024-08-05T13:57:01.260" v="1470" actId="14100"/>
          <ac:spMkLst>
            <pc:docMk/>
            <pc:sldMk cId="1179861662" sldId="497"/>
            <ac:spMk id="2" creationId="{D0C1E310-5809-B773-33B3-2F282B12596D}"/>
          </ac:spMkLst>
        </pc:spChg>
        <pc:spChg chg="mod">
          <ac:chgData name="M Raba'i B Yahaya (GTS/PD&amp;T)" userId="44dd1d28-30b3-454f-b2ab-cce568e5265b" providerId="ADAL" clId="{256D37DA-98B0-4926-9C20-A74E5606FF8D}" dt="2024-08-05T13:57:05.403" v="1471" actId="1076"/>
          <ac:spMkLst>
            <pc:docMk/>
            <pc:sldMk cId="1179861662" sldId="497"/>
            <ac:spMk id="3" creationId="{49E0CAF5-4EE8-56ED-D31F-DBDC36BEB0AD}"/>
          </ac:spMkLst>
        </pc:spChg>
        <pc:spChg chg="mod">
          <ac:chgData name="M Raba'i B Yahaya (GTS/PD&amp;T)" userId="44dd1d28-30b3-454f-b2ab-cce568e5265b" providerId="ADAL" clId="{256D37DA-98B0-4926-9C20-A74E5606FF8D}" dt="2024-07-29T07:46:43.473" v="181" actId="1035"/>
          <ac:spMkLst>
            <pc:docMk/>
            <pc:sldMk cId="1179861662" sldId="497"/>
            <ac:spMk id="4" creationId="{D0DAC8AC-0ADA-0979-6AD4-4EA1FBA0B3EC}"/>
          </ac:spMkLst>
        </pc:spChg>
        <pc:spChg chg="mod">
          <ac:chgData name="M Raba'i B Yahaya (GTS/PD&amp;T)" userId="44dd1d28-30b3-454f-b2ab-cce568e5265b" providerId="ADAL" clId="{256D37DA-98B0-4926-9C20-A74E5606FF8D}" dt="2024-07-29T07:46:43.473" v="181" actId="1035"/>
          <ac:spMkLst>
            <pc:docMk/>
            <pc:sldMk cId="1179861662" sldId="497"/>
            <ac:spMk id="5" creationId="{726FAE70-97BD-0EF6-8959-C9249AB9D4F6}"/>
          </ac:spMkLst>
        </pc:spChg>
        <pc:spChg chg="mod">
          <ac:chgData name="M Raba'i B Yahaya (GTS/PD&amp;T)" userId="44dd1d28-30b3-454f-b2ab-cce568e5265b" providerId="ADAL" clId="{256D37DA-98B0-4926-9C20-A74E5606FF8D}" dt="2024-07-29T07:46:43.473" v="181" actId="1035"/>
          <ac:spMkLst>
            <pc:docMk/>
            <pc:sldMk cId="1179861662" sldId="497"/>
            <ac:spMk id="6" creationId="{C7646938-2355-122F-C695-C19987AF693D}"/>
          </ac:spMkLst>
        </pc:spChg>
        <pc:spChg chg="mod">
          <ac:chgData name="M Raba'i B Yahaya (GTS/PD&amp;T)" userId="44dd1d28-30b3-454f-b2ab-cce568e5265b" providerId="ADAL" clId="{256D37DA-98B0-4926-9C20-A74E5606FF8D}" dt="2024-07-29T07:46:43.473" v="181" actId="1035"/>
          <ac:spMkLst>
            <pc:docMk/>
            <pc:sldMk cId="1179861662" sldId="497"/>
            <ac:spMk id="7" creationId="{9A79C455-FE9B-A70B-26D4-EB339B7D7777}"/>
          </ac:spMkLst>
        </pc:spChg>
        <pc:spChg chg="mod">
          <ac:chgData name="M Raba'i B Yahaya (GTS/PD&amp;T)" userId="44dd1d28-30b3-454f-b2ab-cce568e5265b" providerId="ADAL" clId="{256D37DA-98B0-4926-9C20-A74E5606FF8D}" dt="2024-07-29T07:46:43.473" v="181" actId="1035"/>
          <ac:spMkLst>
            <pc:docMk/>
            <pc:sldMk cId="1179861662" sldId="497"/>
            <ac:spMk id="8" creationId="{32E850ED-97A3-2E93-E55F-C24DAE86F990}"/>
          </ac:spMkLst>
        </pc:spChg>
        <pc:spChg chg="mod">
          <ac:chgData name="M Raba'i B Yahaya (GTS/PD&amp;T)" userId="44dd1d28-30b3-454f-b2ab-cce568e5265b" providerId="ADAL" clId="{256D37DA-98B0-4926-9C20-A74E5606FF8D}" dt="2024-07-29T07:46:43.473" v="181" actId="1035"/>
          <ac:spMkLst>
            <pc:docMk/>
            <pc:sldMk cId="1179861662" sldId="497"/>
            <ac:spMk id="9" creationId="{0D4F3F90-5074-6186-3406-9C40B0BB376E}"/>
          </ac:spMkLst>
        </pc:spChg>
        <pc:spChg chg="mod">
          <ac:chgData name="M Raba'i B Yahaya (GTS/PD&amp;T)" userId="44dd1d28-30b3-454f-b2ab-cce568e5265b" providerId="ADAL" clId="{256D37DA-98B0-4926-9C20-A74E5606FF8D}" dt="2024-07-29T07:46:43.473" v="181" actId="1035"/>
          <ac:spMkLst>
            <pc:docMk/>
            <pc:sldMk cId="1179861662" sldId="497"/>
            <ac:spMk id="10" creationId="{8283A323-2BA5-B8F8-B885-94C2B8F571AE}"/>
          </ac:spMkLst>
        </pc:spChg>
        <pc:spChg chg="mod">
          <ac:chgData name="M Raba'i B Yahaya (GTS/PD&amp;T)" userId="44dd1d28-30b3-454f-b2ab-cce568e5265b" providerId="ADAL" clId="{256D37DA-98B0-4926-9C20-A74E5606FF8D}" dt="2024-07-29T07:46:43.473" v="181" actId="1035"/>
          <ac:spMkLst>
            <pc:docMk/>
            <pc:sldMk cId="1179861662" sldId="497"/>
            <ac:spMk id="11" creationId="{09B69E82-37A2-9FBA-7805-020BC7A073A1}"/>
          </ac:spMkLst>
        </pc:spChg>
        <pc:spChg chg="mod">
          <ac:chgData name="M Raba'i B Yahaya (GTS/PD&amp;T)" userId="44dd1d28-30b3-454f-b2ab-cce568e5265b" providerId="ADAL" clId="{256D37DA-98B0-4926-9C20-A74E5606FF8D}" dt="2024-07-29T07:46:43.473" v="181" actId="1035"/>
          <ac:spMkLst>
            <pc:docMk/>
            <pc:sldMk cId="1179861662" sldId="497"/>
            <ac:spMk id="12" creationId="{193725F6-42EC-8C1C-F75B-67FB2FC46249}"/>
          </ac:spMkLst>
        </pc:spChg>
        <pc:graphicFrameChg chg="mod">
          <ac:chgData name="M Raba'i B Yahaya (GTS/PD&amp;T)" userId="44dd1d28-30b3-454f-b2ab-cce568e5265b" providerId="ADAL" clId="{256D37DA-98B0-4926-9C20-A74E5606FF8D}" dt="2024-07-29T07:46:43.473" v="181" actId="1035"/>
          <ac:graphicFrameMkLst>
            <pc:docMk/>
            <pc:sldMk cId="1179861662" sldId="497"/>
            <ac:graphicFrameMk id="14" creationId="{6846C299-0A06-D137-820A-93BA901B62EB}"/>
          </ac:graphicFrameMkLst>
        </pc:graphicFrameChg>
        <pc:graphicFrameChg chg="mod">
          <ac:chgData name="M Raba'i B Yahaya (GTS/PD&amp;T)" userId="44dd1d28-30b3-454f-b2ab-cce568e5265b" providerId="ADAL" clId="{256D37DA-98B0-4926-9C20-A74E5606FF8D}" dt="2024-07-29T07:46:43.473" v="181" actId="1035"/>
          <ac:graphicFrameMkLst>
            <pc:docMk/>
            <pc:sldMk cId="1179861662" sldId="497"/>
            <ac:graphicFrameMk id="16" creationId="{CB9980F7-8411-6872-7747-AB0059FB154A}"/>
          </ac:graphicFrameMkLst>
        </pc:graphicFrameChg>
        <pc:graphicFrameChg chg="mod">
          <ac:chgData name="M Raba'i B Yahaya (GTS/PD&amp;T)" userId="44dd1d28-30b3-454f-b2ab-cce568e5265b" providerId="ADAL" clId="{256D37DA-98B0-4926-9C20-A74E5606FF8D}" dt="2024-07-29T07:46:43.473" v="181" actId="1035"/>
          <ac:graphicFrameMkLst>
            <pc:docMk/>
            <pc:sldMk cId="1179861662" sldId="497"/>
            <ac:graphicFrameMk id="18" creationId="{DBF39A22-5B99-ACC8-3EFA-1D3E7524E802}"/>
          </ac:graphicFrameMkLst>
        </pc:graphicFrameChg>
      </pc:sldChg>
      <pc:sldChg chg="delSp mod">
        <pc:chgData name="M Raba'i B Yahaya (GTS/PD&amp;T)" userId="44dd1d28-30b3-454f-b2ab-cce568e5265b" providerId="ADAL" clId="{256D37DA-98B0-4926-9C20-A74E5606FF8D}" dt="2024-07-29T07:53:41.245" v="201" actId="478"/>
        <pc:sldMkLst>
          <pc:docMk/>
          <pc:sldMk cId="1354890283" sldId="498"/>
        </pc:sldMkLst>
        <pc:spChg chg="del">
          <ac:chgData name="M Raba'i B Yahaya (GTS/PD&amp;T)" userId="44dd1d28-30b3-454f-b2ab-cce568e5265b" providerId="ADAL" clId="{256D37DA-98B0-4926-9C20-A74E5606FF8D}" dt="2024-07-29T07:53:41.245" v="201" actId="478"/>
          <ac:spMkLst>
            <pc:docMk/>
            <pc:sldMk cId="1354890283" sldId="498"/>
            <ac:spMk id="13" creationId="{08607A4F-E642-5210-1B93-685AF08F6C11}"/>
          </ac:spMkLst>
        </pc:spChg>
      </pc:sldChg>
      <pc:sldChg chg="modSp mod">
        <pc:chgData name="M Raba'i B Yahaya (GTS/PD&amp;T)" userId="44dd1d28-30b3-454f-b2ab-cce568e5265b" providerId="ADAL" clId="{256D37DA-98B0-4926-9C20-A74E5606FF8D}" dt="2024-08-01T07:48:02.944" v="1319" actId="20577"/>
        <pc:sldMkLst>
          <pc:docMk/>
          <pc:sldMk cId="1970261415" sldId="499"/>
        </pc:sldMkLst>
        <pc:spChg chg="mod">
          <ac:chgData name="M Raba'i B Yahaya (GTS/PD&amp;T)" userId="44dd1d28-30b3-454f-b2ab-cce568e5265b" providerId="ADAL" clId="{256D37DA-98B0-4926-9C20-A74E5606FF8D}" dt="2024-08-01T07:48:02.944" v="1319" actId="20577"/>
          <ac:spMkLst>
            <pc:docMk/>
            <pc:sldMk cId="1970261415" sldId="499"/>
            <ac:spMk id="4" creationId="{DB271935-753B-DC23-E6EB-F6CBC833536E}"/>
          </ac:spMkLst>
        </pc:spChg>
      </pc:sldChg>
      <pc:sldChg chg="addSp delSp modSp mod">
        <pc:chgData name="M Raba'i B Yahaya (GTS/PD&amp;T)" userId="44dd1d28-30b3-454f-b2ab-cce568e5265b" providerId="ADAL" clId="{256D37DA-98B0-4926-9C20-A74E5606FF8D}" dt="2024-08-02T00:45:06.003" v="1447" actId="20577"/>
        <pc:sldMkLst>
          <pc:docMk/>
          <pc:sldMk cId="2581504923" sldId="507"/>
        </pc:sldMkLst>
        <pc:spChg chg="mod">
          <ac:chgData name="M Raba'i B Yahaya (GTS/PD&amp;T)" userId="44dd1d28-30b3-454f-b2ab-cce568e5265b" providerId="ADAL" clId="{256D37DA-98B0-4926-9C20-A74E5606FF8D}" dt="2024-08-02T00:45:06.003" v="1447" actId="20577"/>
          <ac:spMkLst>
            <pc:docMk/>
            <pc:sldMk cId="2581504923" sldId="507"/>
            <ac:spMk id="3" creationId="{44E2FE5B-4AA6-CCFE-BCE0-CF8BE6A38A1B}"/>
          </ac:spMkLst>
        </pc:spChg>
        <pc:spChg chg="del">
          <ac:chgData name="M Raba'i B Yahaya (GTS/PD&amp;T)" userId="44dd1d28-30b3-454f-b2ab-cce568e5265b" providerId="ADAL" clId="{256D37DA-98B0-4926-9C20-A74E5606FF8D}" dt="2024-08-02T00:38:55.995" v="1329" actId="478"/>
          <ac:spMkLst>
            <pc:docMk/>
            <pc:sldMk cId="2581504923" sldId="507"/>
            <ac:spMk id="7" creationId="{723671F4-015C-7B4A-831E-31C43510AA76}"/>
          </ac:spMkLst>
        </pc:spChg>
        <pc:spChg chg="del">
          <ac:chgData name="M Raba'i B Yahaya (GTS/PD&amp;T)" userId="44dd1d28-30b3-454f-b2ab-cce568e5265b" providerId="ADAL" clId="{256D37DA-98B0-4926-9C20-A74E5606FF8D}" dt="2024-08-02T00:38:53.580" v="1328" actId="478"/>
          <ac:spMkLst>
            <pc:docMk/>
            <pc:sldMk cId="2581504923" sldId="507"/>
            <ac:spMk id="8" creationId="{686EDFCF-46A1-EF8E-9090-2585F9978117}"/>
          </ac:spMkLst>
        </pc:spChg>
        <pc:spChg chg="del">
          <ac:chgData name="M Raba'i B Yahaya (GTS/PD&amp;T)" userId="44dd1d28-30b3-454f-b2ab-cce568e5265b" providerId="ADAL" clId="{256D37DA-98B0-4926-9C20-A74E5606FF8D}" dt="2024-08-02T00:38:57.646" v="1330" actId="478"/>
          <ac:spMkLst>
            <pc:docMk/>
            <pc:sldMk cId="2581504923" sldId="507"/>
            <ac:spMk id="9" creationId="{45DA0273-ADF4-895E-EB1F-7F3CF8532131}"/>
          </ac:spMkLst>
        </pc:spChg>
        <pc:picChg chg="add mod">
          <ac:chgData name="M Raba'i B Yahaya (GTS/PD&amp;T)" userId="44dd1d28-30b3-454f-b2ab-cce568e5265b" providerId="ADAL" clId="{256D37DA-98B0-4926-9C20-A74E5606FF8D}" dt="2024-08-02T00:39:13.607" v="1336" actId="1076"/>
          <ac:picMkLst>
            <pc:docMk/>
            <pc:sldMk cId="2581504923" sldId="507"/>
            <ac:picMk id="12" creationId="{EBDB66A8-4265-9F83-6D88-00725AD8DB8B}"/>
          </ac:picMkLst>
        </pc:picChg>
        <pc:picChg chg="add mod">
          <ac:chgData name="M Raba'i B Yahaya (GTS/PD&amp;T)" userId="44dd1d28-30b3-454f-b2ab-cce568e5265b" providerId="ADAL" clId="{256D37DA-98B0-4926-9C20-A74E5606FF8D}" dt="2024-08-02T00:39:04.760" v="1333" actId="1076"/>
          <ac:picMkLst>
            <pc:docMk/>
            <pc:sldMk cId="2581504923" sldId="507"/>
            <ac:picMk id="14" creationId="{FCF4FDAB-24E3-305F-CD80-5AE3117AF412}"/>
          </ac:picMkLst>
        </pc:picChg>
        <pc:picChg chg="add mod">
          <ac:chgData name="M Raba'i B Yahaya (GTS/PD&amp;T)" userId="44dd1d28-30b3-454f-b2ab-cce568e5265b" providerId="ADAL" clId="{256D37DA-98B0-4926-9C20-A74E5606FF8D}" dt="2024-08-02T00:39:10.276" v="1335" actId="1076"/>
          <ac:picMkLst>
            <pc:docMk/>
            <pc:sldMk cId="2581504923" sldId="507"/>
            <ac:picMk id="17" creationId="{6C12F884-8D5B-2337-32DA-27C1342898A1}"/>
          </ac:picMkLst>
        </pc:picChg>
      </pc:sldChg>
      <pc:sldChg chg="modSp mod">
        <pc:chgData name="M Raba'i B Yahaya (GTS/PD&amp;T)" userId="44dd1d28-30b3-454f-b2ab-cce568e5265b" providerId="ADAL" clId="{256D37DA-98B0-4926-9C20-A74E5606FF8D}" dt="2024-07-29T08:11:05.741" v="239" actId="113"/>
        <pc:sldMkLst>
          <pc:docMk/>
          <pc:sldMk cId="2054175249" sldId="508"/>
        </pc:sldMkLst>
        <pc:spChg chg="mod">
          <ac:chgData name="M Raba'i B Yahaya (GTS/PD&amp;T)" userId="44dd1d28-30b3-454f-b2ab-cce568e5265b" providerId="ADAL" clId="{256D37DA-98B0-4926-9C20-A74E5606FF8D}" dt="2024-07-29T08:11:05.741" v="239" actId="113"/>
          <ac:spMkLst>
            <pc:docMk/>
            <pc:sldMk cId="2054175249" sldId="508"/>
            <ac:spMk id="9" creationId="{226965F4-D115-5A15-8D75-F6C904AB0315}"/>
          </ac:spMkLst>
        </pc:spChg>
      </pc:sldChg>
      <pc:sldChg chg="modSp mod">
        <pc:chgData name="M Raba'i B Yahaya (GTS/PD&amp;T)" userId="44dd1d28-30b3-454f-b2ab-cce568e5265b" providerId="ADAL" clId="{256D37DA-98B0-4926-9C20-A74E5606FF8D}" dt="2024-07-29T07:54:25.079" v="211" actId="1076"/>
        <pc:sldMkLst>
          <pc:docMk/>
          <pc:sldMk cId="1432149188" sldId="511"/>
        </pc:sldMkLst>
        <pc:spChg chg="mod">
          <ac:chgData name="M Raba'i B Yahaya (GTS/PD&amp;T)" userId="44dd1d28-30b3-454f-b2ab-cce568e5265b" providerId="ADAL" clId="{256D37DA-98B0-4926-9C20-A74E5606FF8D}" dt="2024-07-29T07:54:25.079" v="211" actId="1076"/>
          <ac:spMkLst>
            <pc:docMk/>
            <pc:sldMk cId="1432149188" sldId="511"/>
            <ac:spMk id="3" creationId="{E1B58DD2-4285-F71C-08A6-309BC70B9677}"/>
          </ac:spMkLst>
        </pc:spChg>
        <pc:picChg chg="mod">
          <ac:chgData name="M Raba'i B Yahaya (GTS/PD&amp;T)" userId="44dd1d28-30b3-454f-b2ab-cce568e5265b" providerId="ADAL" clId="{256D37DA-98B0-4926-9C20-A74E5606FF8D}" dt="2024-07-29T07:54:11.307" v="208" actId="1035"/>
          <ac:picMkLst>
            <pc:docMk/>
            <pc:sldMk cId="1432149188" sldId="511"/>
            <ac:picMk id="5" creationId="{029F2540-89F7-9815-36CB-2C03E169E5EA}"/>
          </ac:picMkLst>
        </pc:picChg>
        <pc:picChg chg="mod">
          <ac:chgData name="M Raba'i B Yahaya (GTS/PD&amp;T)" userId="44dd1d28-30b3-454f-b2ab-cce568e5265b" providerId="ADAL" clId="{256D37DA-98B0-4926-9C20-A74E5606FF8D}" dt="2024-07-29T07:54:11.307" v="208" actId="1035"/>
          <ac:picMkLst>
            <pc:docMk/>
            <pc:sldMk cId="1432149188" sldId="511"/>
            <ac:picMk id="8" creationId="{4A319602-158D-E981-36C2-14B1463F024E}"/>
          </ac:picMkLst>
        </pc:picChg>
        <pc:picChg chg="mod">
          <ac:chgData name="M Raba'i B Yahaya (GTS/PD&amp;T)" userId="44dd1d28-30b3-454f-b2ab-cce568e5265b" providerId="ADAL" clId="{256D37DA-98B0-4926-9C20-A74E5606FF8D}" dt="2024-07-29T07:54:16.899" v="209" actId="14100"/>
          <ac:picMkLst>
            <pc:docMk/>
            <pc:sldMk cId="1432149188" sldId="511"/>
            <ac:picMk id="12" creationId="{5C8444FF-85D7-9419-C36F-E2AA709A8D9E}"/>
          </ac:picMkLst>
        </pc:picChg>
        <pc:picChg chg="mod">
          <ac:chgData name="M Raba'i B Yahaya (GTS/PD&amp;T)" userId="44dd1d28-30b3-454f-b2ab-cce568e5265b" providerId="ADAL" clId="{256D37DA-98B0-4926-9C20-A74E5606FF8D}" dt="2024-07-29T07:54:19.511" v="210" actId="14100"/>
          <ac:picMkLst>
            <pc:docMk/>
            <pc:sldMk cId="1432149188" sldId="511"/>
            <ac:picMk id="14" creationId="{E9FD8FDD-F29E-E6C0-F4AB-A1E23028C153}"/>
          </ac:picMkLst>
        </pc:picChg>
      </pc:sldChg>
      <pc:sldChg chg="modSp mod">
        <pc:chgData name="M Raba'i B Yahaya (GTS/PD&amp;T)" userId="44dd1d28-30b3-454f-b2ab-cce568e5265b" providerId="ADAL" clId="{256D37DA-98B0-4926-9C20-A74E5606FF8D}" dt="2024-07-29T08:26:12.821" v="430" actId="1036"/>
        <pc:sldMkLst>
          <pc:docMk/>
          <pc:sldMk cId="32132577" sldId="513"/>
        </pc:sldMkLst>
        <pc:spChg chg="mod">
          <ac:chgData name="M Raba'i B Yahaya (GTS/PD&amp;T)" userId="44dd1d28-30b3-454f-b2ab-cce568e5265b" providerId="ADAL" clId="{256D37DA-98B0-4926-9C20-A74E5606FF8D}" dt="2024-07-29T07:31:33.135" v="66" actId="14100"/>
          <ac:spMkLst>
            <pc:docMk/>
            <pc:sldMk cId="32132577" sldId="513"/>
            <ac:spMk id="3" creationId="{E1B58DD2-4285-F71C-08A6-309BC70B9677}"/>
          </ac:spMkLst>
        </pc:spChg>
        <pc:graphicFrameChg chg="mod">
          <ac:chgData name="M Raba'i B Yahaya (GTS/PD&amp;T)" userId="44dd1d28-30b3-454f-b2ab-cce568e5265b" providerId="ADAL" clId="{256D37DA-98B0-4926-9C20-A74E5606FF8D}" dt="2024-07-29T07:50:32.319" v="193" actId="1076"/>
          <ac:graphicFrameMkLst>
            <pc:docMk/>
            <pc:sldMk cId="32132577" sldId="513"/>
            <ac:graphicFrameMk id="23" creationId="{DAC8D2C9-1811-57DE-B73B-F4125B76DBD4}"/>
          </ac:graphicFrameMkLst>
        </pc:graphicFrameChg>
        <pc:picChg chg="mod modCrop">
          <ac:chgData name="M Raba'i B Yahaya (GTS/PD&amp;T)" userId="44dd1d28-30b3-454f-b2ab-cce568e5265b" providerId="ADAL" clId="{256D37DA-98B0-4926-9C20-A74E5606FF8D}" dt="2024-07-29T08:26:12.821" v="430" actId="1036"/>
          <ac:picMkLst>
            <pc:docMk/>
            <pc:sldMk cId="32132577" sldId="513"/>
            <ac:picMk id="15" creationId="{CFC884B9-EA45-70DB-924B-53AD83BDDD57}"/>
          </ac:picMkLst>
        </pc:picChg>
        <pc:picChg chg="mod modCrop">
          <ac:chgData name="M Raba'i B Yahaya (GTS/PD&amp;T)" userId="44dd1d28-30b3-454f-b2ab-cce568e5265b" providerId="ADAL" clId="{256D37DA-98B0-4926-9C20-A74E5606FF8D}" dt="2024-07-29T08:25:58.545" v="422" actId="1036"/>
          <ac:picMkLst>
            <pc:docMk/>
            <pc:sldMk cId="32132577" sldId="513"/>
            <ac:picMk id="17" creationId="{9634F084-AC56-8B56-DF0F-E8D7ABC8EC44}"/>
          </ac:picMkLst>
        </pc:picChg>
      </pc:sldChg>
      <pc:sldChg chg="addSp modSp mod">
        <pc:chgData name="M Raba'i B Yahaya (GTS/PD&amp;T)" userId="44dd1d28-30b3-454f-b2ab-cce568e5265b" providerId="ADAL" clId="{256D37DA-98B0-4926-9C20-A74E5606FF8D}" dt="2024-07-29T07:54:44.993" v="213" actId="1076"/>
        <pc:sldMkLst>
          <pc:docMk/>
          <pc:sldMk cId="2420135" sldId="514"/>
        </pc:sldMkLst>
        <pc:spChg chg="add mod">
          <ac:chgData name="M Raba'i B Yahaya (GTS/PD&amp;T)" userId="44dd1d28-30b3-454f-b2ab-cce568e5265b" providerId="ADAL" clId="{256D37DA-98B0-4926-9C20-A74E5606FF8D}" dt="2024-07-29T07:54:44.993" v="213" actId="1076"/>
          <ac:spMkLst>
            <pc:docMk/>
            <pc:sldMk cId="2420135" sldId="514"/>
            <ac:spMk id="3" creationId="{0F69C590-F7F4-D9B0-FA58-88FF5AE9BA49}"/>
          </ac:spMkLst>
        </pc:spChg>
        <pc:spChg chg="mod">
          <ac:chgData name="M Raba'i B Yahaya (GTS/PD&amp;T)" userId="44dd1d28-30b3-454f-b2ab-cce568e5265b" providerId="ADAL" clId="{256D37DA-98B0-4926-9C20-A74E5606FF8D}" dt="2024-07-29T07:30:04.651" v="55" actId="1076"/>
          <ac:spMkLst>
            <pc:docMk/>
            <pc:sldMk cId="2420135" sldId="514"/>
            <ac:spMk id="8" creationId="{F2FECD9B-1FB1-B9A0-09A7-F6A59A07192B}"/>
          </ac:spMkLst>
        </pc:spChg>
        <pc:spChg chg="mod">
          <ac:chgData name="M Raba'i B Yahaya (GTS/PD&amp;T)" userId="44dd1d28-30b3-454f-b2ab-cce568e5265b" providerId="ADAL" clId="{256D37DA-98B0-4926-9C20-A74E5606FF8D}" dt="2024-07-29T07:30:04.651" v="55" actId="1076"/>
          <ac:spMkLst>
            <pc:docMk/>
            <pc:sldMk cId="2420135" sldId="514"/>
            <ac:spMk id="9" creationId="{91EBD9F1-215B-114D-D3F1-7B7489F854F4}"/>
          </ac:spMkLst>
        </pc:spChg>
        <pc:spChg chg="mod">
          <ac:chgData name="M Raba'i B Yahaya (GTS/PD&amp;T)" userId="44dd1d28-30b3-454f-b2ab-cce568e5265b" providerId="ADAL" clId="{256D37DA-98B0-4926-9C20-A74E5606FF8D}" dt="2024-07-29T07:30:04.651" v="55" actId="1076"/>
          <ac:spMkLst>
            <pc:docMk/>
            <pc:sldMk cId="2420135" sldId="514"/>
            <ac:spMk id="14" creationId="{999B0611-17FF-4414-7A9E-863AF60AA792}"/>
          </ac:spMkLst>
        </pc:spChg>
        <pc:spChg chg="mod">
          <ac:chgData name="M Raba'i B Yahaya (GTS/PD&amp;T)" userId="44dd1d28-30b3-454f-b2ab-cce568e5265b" providerId="ADAL" clId="{256D37DA-98B0-4926-9C20-A74E5606FF8D}" dt="2024-07-29T07:30:04.651" v="55" actId="1076"/>
          <ac:spMkLst>
            <pc:docMk/>
            <pc:sldMk cId="2420135" sldId="514"/>
            <ac:spMk id="15" creationId="{DF8F2F04-3EF6-83DB-B5D6-42782BDFD26D}"/>
          </ac:spMkLst>
        </pc:spChg>
        <pc:picChg chg="mod">
          <ac:chgData name="M Raba'i B Yahaya (GTS/PD&amp;T)" userId="44dd1d28-30b3-454f-b2ab-cce568e5265b" providerId="ADAL" clId="{256D37DA-98B0-4926-9C20-A74E5606FF8D}" dt="2024-07-29T07:53:06.770" v="198" actId="1076"/>
          <ac:picMkLst>
            <pc:docMk/>
            <pc:sldMk cId="2420135" sldId="514"/>
            <ac:picMk id="7" creationId="{386B9537-76BB-A87E-804A-EF02CEBD35B9}"/>
          </ac:picMkLst>
        </pc:picChg>
        <pc:picChg chg="mod">
          <ac:chgData name="M Raba'i B Yahaya (GTS/PD&amp;T)" userId="44dd1d28-30b3-454f-b2ab-cce568e5265b" providerId="ADAL" clId="{256D37DA-98B0-4926-9C20-A74E5606FF8D}" dt="2024-07-29T07:52:50.382" v="197" actId="1076"/>
          <ac:picMkLst>
            <pc:docMk/>
            <pc:sldMk cId="2420135" sldId="514"/>
            <ac:picMk id="17" creationId="{107715C9-39ED-15F1-B7DE-25C58ABB450B}"/>
          </ac:picMkLst>
        </pc:picChg>
        <pc:picChg chg="mod">
          <ac:chgData name="M Raba'i B Yahaya (GTS/PD&amp;T)" userId="44dd1d28-30b3-454f-b2ab-cce568e5265b" providerId="ADAL" clId="{256D37DA-98B0-4926-9C20-A74E5606FF8D}" dt="2024-07-29T07:30:04.651" v="55" actId="1076"/>
          <ac:picMkLst>
            <pc:docMk/>
            <pc:sldMk cId="2420135" sldId="514"/>
            <ac:picMk id="19" creationId="{F05FD39E-3CFA-93B1-E25D-6A2F5F7CBA5F}"/>
          </ac:picMkLst>
        </pc:picChg>
        <pc:picChg chg="mod">
          <ac:chgData name="M Raba'i B Yahaya (GTS/PD&amp;T)" userId="44dd1d28-30b3-454f-b2ab-cce568e5265b" providerId="ADAL" clId="{256D37DA-98B0-4926-9C20-A74E5606FF8D}" dt="2024-07-29T07:30:04.651" v="55" actId="1076"/>
          <ac:picMkLst>
            <pc:docMk/>
            <pc:sldMk cId="2420135" sldId="514"/>
            <ac:picMk id="21" creationId="{A61D8F47-8B5C-51B6-0DF7-5B0D9011CDD4}"/>
          </ac:picMkLst>
        </pc:picChg>
      </pc:sldChg>
      <pc:sldChg chg="addSp modSp mod">
        <pc:chgData name="M Raba'i B Yahaya (GTS/PD&amp;T)" userId="44dd1d28-30b3-454f-b2ab-cce568e5265b" providerId="ADAL" clId="{256D37DA-98B0-4926-9C20-A74E5606FF8D}" dt="2024-07-29T07:54:56.820" v="215" actId="1076"/>
        <pc:sldMkLst>
          <pc:docMk/>
          <pc:sldMk cId="3990263618" sldId="515"/>
        </pc:sldMkLst>
        <pc:spChg chg="add mod">
          <ac:chgData name="M Raba'i B Yahaya (GTS/PD&amp;T)" userId="44dd1d28-30b3-454f-b2ab-cce568e5265b" providerId="ADAL" clId="{256D37DA-98B0-4926-9C20-A74E5606FF8D}" dt="2024-07-29T07:54:56.820" v="215" actId="1076"/>
          <ac:spMkLst>
            <pc:docMk/>
            <pc:sldMk cId="3990263618" sldId="515"/>
            <ac:spMk id="4" creationId="{DD22957B-305C-0DA8-2637-AA35AEC89239}"/>
          </ac:spMkLst>
        </pc:spChg>
        <pc:picChg chg="mod">
          <ac:chgData name="M Raba'i B Yahaya (GTS/PD&amp;T)" userId="44dd1d28-30b3-454f-b2ab-cce568e5265b" providerId="ADAL" clId="{256D37DA-98B0-4926-9C20-A74E5606FF8D}" dt="2024-07-29T07:29:01.622" v="50" actId="14100"/>
          <ac:picMkLst>
            <pc:docMk/>
            <pc:sldMk cId="3990263618" sldId="515"/>
            <ac:picMk id="3" creationId="{C51B93F0-CC29-3268-A115-5C54F2AE6774}"/>
          </ac:picMkLst>
        </pc:picChg>
        <pc:picChg chg="mod">
          <ac:chgData name="M Raba'i B Yahaya (GTS/PD&amp;T)" userId="44dd1d28-30b3-454f-b2ab-cce568e5265b" providerId="ADAL" clId="{256D37DA-98B0-4926-9C20-A74E5606FF8D}" dt="2024-07-29T07:29:04.833" v="51" actId="14100"/>
          <ac:picMkLst>
            <pc:docMk/>
            <pc:sldMk cId="3990263618" sldId="515"/>
            <ac:picMk id="5" creationId="{9B4FA9E6-F6F2-3001-ADD8-E073B48B43E4}"/>
          </ac:picMkLst>
        </pc:picChg>
      </pc:sldChg>
      <pc:sldChg chg="addSp delSp modSp new del mod modClrScheme chgLayout modNotesTx">
        <pc:chgData name="M Raba'i B Yahaya (GTS/PD&amp;T)" userId="44dd1d28-30b3-454f-b2ab-cce568e5265b" providerId="ADAL" clId="{256D37DA-98B0-4926-9C20-A74E5606FF8D}" dt="2024-08-02T00:40:35.227" v="1397" actId="47"/>
        <pc:sldMkLst>
          <pc:docMk/>
          <pc:sldMk cId="1255447205" sldId="517"/>
        </pc:sldMkLst>
        <pc:spChg chg="del mod ord">
          <ac:chgData name="M Raba'i B Yahaya (GTS/PD&amp;T)" userId="44dd1d28-30b3-454f-b2ab-cce568e5265b" providerId="ADAL" clId="{256D37DA-98B0-4926-9C20-A74E5606FF8D}" dt="2024-07-29T08:17:03.630" v="247" actId="700"/>
          <ac:spMkLst>
            <pc:docMk/>
            <pc:sldMk cId="1255447205" sldId="517"/>
            <ac:spMk id="2" creationId="{6B283398-3609-879E-FBB6-F90033C1942A}"/>
          </ac:spMkLst>
        </pc:spChg>
        <pc:spChg chg="del mod ord">
          <ac:chgData name="M Raba'i B Yahaya (GTS/PD&amp;T)" userId="44dd1d28-30b3-454f-b2ab-cce568e5265b" providerId="ADAL" clId="{256D37DA-98B0-4926-9C20-A74E5606FF8D}" dt="2024-07-29T08:17:03.630" v="247" actId="700"/>
          <ac:spMkLst>
            <pc:docMk/>
            <pc:sldMk cId="1255447205" sldId="517"/>
            <ac:spMk id="3" creationId="{1504E885-FD9F-CB00-162B-BA8EF26C796A}"/>
          </ac:spMkLst>
        </pc:spChg>
        <pc:spChg chg="add mod ord">
          <ac:chgData name="M Raba'i B Yahaya (GTS/PD&amp;T)" userId="44dd1d28-30b3-454f-b2ab-cce568e5265b" providerId="ADAL" clId="{256D37DA-98B0-4926-9C20-A74E5606FF8D}" dt="2024-08-01T07:08:46.136" v="1101"/>
          <ac:spMkLst>
            <pc:docMk/>
            <pc:sldMk cId="1255447205" sldId="517"/>
            <ac:spMk id="4" creationId="{2D587FDA-62B4-A3F2-46BA-9E6439B4C48E}"/>
          </ac:spMkLst>
        </pc:spChg>
        <pc:spChg chg="add mod ord">
          <ac:chgData name="M Raba'i B Yahaya (GTS/PD&amp;T)" userId="44dd1d28-30b3-454f-b2ab-cce568e5265b" providerId="ADAL" clId="{256D37DA-98B0-4926-9C20-A74E5606FF8D}" dt="2024-07-31T23:29:58.774" v="1027" actId="1076"/>
          <ac:spMkLst>
            <pc:docMk/>
            <pc:sldMk cId="1255447205" sldId="517"/>
            <ac:spMk id="5" creationId="{E93B4E02-BE9A-5E63-2FFE-95060E41873C}"/>
          </ac:spMkLst>
        </pc:spChg>
        <pc:spChg chg="add mod ord topLvl">
          <ac:chgData name="M Raba'i B Yahaya (GTS/PD&amp;T)" userId="44dd1d28-30b3-454f-b2ab-cce568e5265b" providerId="ADAL" clId="{256D37DA-98B0-4926-9C20-A74E5606FF8D}" dt="2024-07-30T06:42:51.301" v="894" actId="164"/>
          <ac:spMkLst>
            <pc:docMk/>
            <pc:sldMk cId="1255447205" sldId="517"/>
            <ac:spMk id="13" creationId="{A53FECEC-FCC8-D9DC-ADE4-6CE9ECABC8FE}"/>
          </ac:spMkLst>
        </pc:spChg>
        <pc:spChg chg="add mod">
          <ac:chgData name="M Raba'i B Yahaya (GTS/PD&amp;T)" userId="44dd1d28-30b3-454f-b2ab-cce568e5265b" providerId="ADAL" clId="{256D37DA-98B0-4926-9C20-A74E5606FF8D}" dt="2024-08-01T07:10:41.287" v="1123" actId="1076"/>
          <ac:spMkLst>
            <pc:docMk/>
            <pc:sldMk cId="1255447205" sldId="517"/>
            <ac:spMk id="15" creationId="{73ED54E5-4DF0-DDCB-1EAB-D56F9A11E0CC}"/>
          </ac:spMkLst>
        </pc:spChg>
        <pc:spChg chg="mod topLvl">
          <ac:chgData name="M Raba'i B Yahaya (GTS/PD&amp;T)" userId="44dd1d28-30b3-454f-b2ab-cce568e5265b" providerId="ADAL" clId="{256D37DA-98B0-4926-9C20-A74E5606FF8D}" dt="2024-08-01T07:08:58.783" v="1102" actId="164"/>
          <ac:spMkLst>
            <pc:docMk/>
            <pc:sldMk cId="1255447205" sldId="517"/>
            <ac:spMk id="17" creationId="{DA3C26E6-AEA1-0F86-A8E6-F1C27E9122C8}"/>
          </ac:spMkLst>
        </pc:spChg>
        <pc:spChg chg="add mod">
          <ac:chgData name="M Raba'i B Yahaya (GTS/PD&amp;T)" userId="44dd1d28-30b3-454f-b2ab-cce568e5265b" providerId="ADAL" clId="{256D37DA-98B0-4926-9C20-A74E5606FF8D}" dt="2024-08-01T07:20:38.728" v="1234" actId="20577"/>
          <ac:spMkLst>
            <pc:docMk/>
            <pc:sldMk cId="1255447205" sldId="517"/>
            <ac:spMk id="31" creationId="{9E6DC650-ED7B-AA41-A451-1EE1BB0502CC}"/>
          </ac:spMkLst>
        </pc:spChg>
        <pc:spChg chg="add del mod topLvl">
          <ac:chgData name="M Raba'i B Yahaya (GTS/PD&amp;T)" userId="44dd1d28-30b3-454f-b2ab-cce568e5265b" providerId="ADAL" clId="{256D37DA-98B0-4926-9C20-A74E5606FF8D}" dt="2024-08-01T07:19:48.950" v="1144" actId="164"/>
          <ac:spMkLst>
            <pc:docMk/>
            <pc:sldMk cId="1255447205" sldId="517"/>
            <ac:spMk id="34" creationId="{7F85B67A-76B5-63E2-8B1A-FB5B62D589B0}"/>
          </ac:spMkLst>
        </pc:spChg>
        <pc:spChg chg="add mod">
          <ac:chgData name="M Raba'i B Yahaya (GTS/PD&amp;T)" userId="44dd1d28-30b3-454f-b2ab-cce568e5265b" providerId="ADAL" clId="{256D37DA-98B0-4926-9C20-A74E5606FF8D}" dt="2024-08-01T07:24:18.511" v="1317" actId="20577"/>
          <ac:spMkLst>
            <pc:docMk/>
            <pc:sldMk cId="1255447205" sldId="517"/>
            <ac:spMk id="37" creationId="{E8E8F4AB-0406-CD6A-A080-05E0112D9160}"/>
          </ac:spMkLst>
        </pc:spChg>
        <pc:grpChg chg="add del mod topLvl">
          <ac:chgData name="M Raba'i B Yahaya (GTS/PD&amp;T)" userId="44dd1d28-30b3-454f-b2ab-cce568e5265b" providerId="ADAL" clId="{256D37DA-98B0-4926-9C20-A74E5606FF8D}" dt="2024-07-30T06:27:41.281" v="848" actId="165"/>
          <ac:grpSpMkLst>
            <pc:docMk/>
            <pc:sldMk cId="1255447205" sldId="517"/>
            <ac:grpSpMk id="12" creationId="{842C96C9-51D3-BCE1-3C5F-3133C71D7BE6}"/>
          </ac:grpSpMkLst>
        </pc:grpChg>
        <pc:grpChg chg="add del mod">
          <ac:chgData name="M Raba'i B Yahaya (GTS/PD&amp;T)" userId="44dd1d28-30b3-454f-b2ab-cce568e5265b" providerId="ADAL" clId="{256D37DA-98B0-4926-9C20-A74E5606FF8D}" dt="2024-07-30T05:09:11.035" v="817" actId="165"/>
          <ac:grpSpMkLst>
            <pc:docMk/>
            <pc:sldMk cId="1255447205" sldId="517"/>
            <ac:grpSpMk id="14" creationId="{E1160177-9A0F-CCAD-190B-5287CF874FA9}"/>
          </ac:grpSpMkLst>
        </pc:grpChg>
        <pc:grpChg chg="add del mod">
          <ac:chgData name="M Raba'i B Yahaya (GTS/PD&amp;T)" userId="44dd1d28-30b3-454f-b2ab-cce568e5265b" providerId="ADAL" clId="{256D37DA-98B0-4926-9C20-A74E5606FF8D}" dt="2024-07-30T05:08:38.398" v="809" actId="478"/>
          <ac:grpSpMkLst>
            <pc:docMk/>
            <pc:sldMk cId="1255447205" sldId="517"/>
            <ac:grpSpMk id="16" creationId="{DC405693-24B4-8EF3-9E23-43F02B982A97}"/>
          </ac:grpSpMkLst>
        </pc:grpChg>
        <pc:grpChg chg="del mod">
          <ac:chgData name="M Raba'i B Yahaya (GTS/PD&amp;T)" userId="44dd1d28-30b3-454f-b2ab-cce568e5265b" providerId="ADAL" clId="{256D37DA-98B0-4926-9C20-A74E5606FF8D}" dt="2024-07-30T05:08:36.952" v="808" actId="478"/>
          <ac:grpSpMkLst>
            <pc:docMk/>
            <pc:sldMk cId="1255447205" sldId="517"/>
            <ac:grpSpMk id="18" creationId="{B022D676-5473-425E-D101-7D88ACC9013E}"/>
          </ac:grpSpMkLst>
        </pc:grpChg>
        <pc:grpChg chg="add mod">
          <ac:chgData name="M Raba'i B Yahaya (GTS/PD&amp;T)" userId="44dd1d28-30b3-454f-b2ab-cce568e5265b" providerId="ADAL" clId="{256D37DA-98B0-4926-9C20-A74E5606FF8D}" dt="2024-08-01T07:10:41.287" v="1123" actId="1076"/>
          <ac:grpSpMkLst>
            <pc:docMk/>
            <pc:sldMk cId="1255447205" sldId="517"/>
            <ac:grpSpMk id="30" creationId="{782D3DC8-1FDF-01E8-277E-D4AFE1700F26}"/>
          </ac:grpSpMkLst>
        </pc:grpChg>
        <pc:grpChg chg="add mod">
          <ac:chgData name="M Raba'i B Yahaya (GTS/PD&amp;T)" userId="44dd1d28-30b3-454f-b2ab-cce568e5265b" providerId="ADAL" clId="{256D37DA-98B0-4926-9C20-A74E5606FF8D}" dt="2024-08-01T07:10:56.420" v="1126" actId="1076"/>
          <ac:grpSpMkLst>
            <pc:docMk/>
            <pc:sldMk cId="1255447205" sldId="517"/>
            <ac:grpSpMk id="32" creationId="{A4A3C3D4-64C6-482E-EC5F-A5A6E4EA78E2}"/>
          </ac:grpSpMkLst>
        </pc:grpChg>
        <pc:grpChg chg="add del mod">
          <ac:chgData name="M Raba'i B Yahaya (GTS/PD&amp;T)" userId="44dd1d28-30b3-454f-b2ab-cce568e5265b" providerId="ADAL" clId="{256D37DA-98B0-4926-9C20-A74E5606FF8D}" dt="2024-08-01T07:17:34.438" v="1132" actId="165"/>
          <ac:grpSpMkLst>
            <pc:docMk/>
            <pc:sldMk cId="1255447205" sldId="517"/>
            <ac:grpSpMk id="33" creationId="{9BA96659-5991-0C74-59BE-73DDE2A06EDA}"/>
          </ac:grpSpMkLst>
        </pc:grpChg>
        <pc:grpChg chg="add mod">
          <ac:chgData name="M Raba'i B Yahaya (GTS/PD&amp;T)" userId="44dd1d28-30b3-454f-b2ab-cce568e5265b" providerId="ADAL" clId="{256D37DA-98B0-4926-9C20-A74E5606FF8D}" dt="2024-08-01T07:19:48.950" v="1144" actId="164"/>
          <ac:grpSpMkLst>
            <pc:docMk/>
            <pc:sldMk cId="1255447205" sldId="517"/>
            <ac:grpSpMk id="42" creationId="{2ED5E905-D43F-4573-8714-63382971A2E1}"/>
          </ac:grpSpMkLst>
        </pc:grpChg>
        <pc:picChg chg="add del mod topLvl">
          <ac:chgData name="M Raba'i B Yahaya (GTS/PD&amp;T)" userId="44dd1d28-30b3-454f-b2ab-cce568e5265b" providerId="ADAL" clId="{256D37DA-98B0-4926-9C20-A74E5606FF8D}" dt="2024-07-30T06:27:45.891" v="849" actId="478"/>
          <ac:picMkLst>
            <pc:docMk/>
            <pc:sldMk cId="1255447205" sldId="517"/>
            <ac:picMk id="7" creationId="{AF50B69C-067A-A551-DC63-D56BBEFC0665}"/>
          </ac:picMkLst>
        </pc:picChg>
        <pc:picChg chg="add del mod topLvl">
          <ac:chgData name="M Raba'i B Yahaya (GTS/PD&amp;T)" userId="44dd1d28-30b3-454f-b2ab-cce568e5265b" providerId="ADAL" clId="{256D37DA-98B0-4926-9C20-A74E5606FF8D}" dt="2024-07-30T06:28:14.865" v="858" actId="478"/>
          <ac:picMkLst>
            <pc:docMk/>
            <pc:sldMk cId="1255447205" sldId="517"/>
            <ac:picMk id="9" creationId="{CC98287A-4F75-93FF-9226-D7B07A776B35}"/>
          </ac:picMkLst>
        </pc:picChg>
        <pc:picChg chg="add mod topLvl">
          <ac:chgData name="M Raba'i B Yahaya (GTS/PD&amp;T)" userId="44dd1d28-30b3-454f-b2ab-cce568e5265b" providerId="ADAL" clId="{256D37DA-98B0-4926-9C20-A74E5606FF8D}" dt="2024-07-31T23:27:10.437" v="901" actId="207"/>
          <ac:picMkLst>
            <pc:docMk/>
            <pc:sldMk cId="1255447205" sldId="517"/>
            <ac:picMk id="11" creationId="{BF72E7E4-EC59-4FAE-6AA2-AD94498BBD19}"/>
          </ac:picMkLst>
        </pc:picChg>
        <pc:picChg chg="del mod">
          <ac:chgData name="M Raba'i B Yahaya (GTS/PD&amp;T)" userId="44dd1d28-30b3-454f-b2ab-cce568e5265b" providerId="ADAL" clId="{256D37DA-98B0-4926-9C20-A74E5606FF8D}" dt="2024-07-30T05:08:36.952" v="808" actId="478"/>
          <ac:picMkLst>
            <pc:docMk/>
            <pc:sldMk cId="1255447205" sldId="517"/>
            <ac:picMk id="19" creationId="{C42FBF37-2573-0399-2016-29081980DE14}"/>
          </ac:picMkLst>
        </pc:picChg>
        <pc:picChg chg="del mod">
          <ac:chgData name="M Raba'i B Yahaya (GTS/PD&amp;T)" userId="44dd1d28-30b3-454f-b2ab-cce568e5265b" providerId="ADAL" clId="{256D37DA-98B0-4926-9C20-A74E5606FF8D}" dt="2024-07-30T05:08:35.240" v="807" actId="478"/>
          <ac:picMkLst>
            <pc:docMk/>
            <pc:sldMk cId="1255447205" sldId="517"/>
            <ac:picMk id="20" creationId="{A3EF7509-3514-8FD8-E7CC-B528F6E49B1D}"/>
          </ac:picMkLst>
        </pc:picChg>
        <pc:picChg chg="del mod topLvl">
          <ac:chgData name="M Raba'i B Yahaya (GTS/PD&amp;T)" userId="44dd1d28-30b3-454f-b2ab-cce568e5265b" providerId="ADAL" clId="{256D37DA-98B0-4926-9C20-A74E5606FF8D}" dt="2024-07-30T05:08:38.398" v="809" actId="478"/>
          <ac:picMkLst>
            <pc:docMk/>
            <pc:sldMk cId="1255447205" sldId="517"/>
            <ac:picMk id="21" creationId="{CBF90144-7A49-E0D2-7F26-B779F619AE93}"/>
          </ac:picMkLst>
        </pc:picChg>
        <pc:picChg chg="add mod">
          <ac:chgData name="M Raba'i B Yahaya (GTS/PD&amp;T)" userId="44dd1d28-30b3-454f-b2ab-cce568e5265b" providerId="ADAL" clId="{256D37DA-98B0-4926-9C20-A74E5606FF8D}" dt="2024-07-31T23:27:04.834" v="899" actId="207"/>
          <ac:picMkLst>
            <pc:docMk/>
            <pc:sldMk cId="1255447205" sldId="517"/>
            <ac:picMk id="23" creationId="{3EDC1161-9631-2864-148C-630E76A1C431}"/>
          </ac:picMkLst>
        </pc:picChg>
        <pc:picChg chg="add mod">
          <ac:chgData name="M Raba'i B Yahaya (GTS/PD&amp;T)" userId="44dd1d28-30b3-454f-b2ab-cce568e5265b" providerId="ADAL" clId="{256D37DA-98B0-4926-9C20-A74E5606FF8D}" dt="2024-07-31T23:27:07.807" v="900" actId="207"/>
          <ac:picMkLst>
            <pc:docMk/>
            <pc:sldMk cId="1255447205" sldId="517"/>
            <ac:picMk id="25" creationId="{F420C9EA-9AF9-1EC7-7033-0B86C3B2FA56}"/>
          </ac:picMkLst>
        </pc:picChg>
        <pc:picChg chg="add mod">
          <ac:chgData name="M Raba'i B Yahaya (GTS/PD&amp;T)" userId="44dd1d28-30b3-454f-b2ab-cce568e5265b" providerId="ADAL" clId="{256D37DA-98B0-4926-9C20-A74E5606FF8D}" dt="2024-08-01T07:08:58.783" v="1102" actId="164"/>
          <ac:picMkLst>
            <pc:docMk/>
            <pc:sldMk cId="1255447205" sldId="517"/>
            <ac:picMk id="27" creationId="{74B8DE40-CF24-AE6E-8E8D-BD3E905839A7}"/>
          </ac:picMkLst>
        </pc:picChg>
        <pc:picChg chg="add mod">
          <ac:chgData name="M Raba'i B Yahaya (GTS/PD&amp;T)" userId="44dd1d28-30b3-454f-b2ab-cce568e5265b" providerId="ADAL" clId="{256D37DA-98B0-4926-9C20-A74E5606FF8D}" dt="2024-08-01T07:08:58.783" v="1102" actId="164"/>
          <ac:picMkLst>
            <pc:docMk/>
            <pc:sldMk cId="1255447205" sldId="517"/>
            <ac:picMk id="29" creationId="{FD3DA414-DD23-C668-5D16-1B2AEC6C8DA8}"/>
          </ac:picMkLst>
        </pc:picChg>
        <pc:picChg chg="del mod topLvl">
          <ac:chgData name="M Raba'i B Yahaya (GTS/PD&amp;T)" userId="44dd1d28-30b3-454f-b2ab-cce568e5265b" providerId="ADAL" clId="{256D37DA-98B0-4926-9C20-A74E5606FF8D}" dt="2024-08-01T07:17:41.580" v="1135" actId="478"/>
          <ac:picMkLst>
            <pc:docMk/>
            <pc:sldMk cId="1255447205" sldId="517"/>
            <ac:picMk id="35" creationId="{4DFB762F-5A52-69CE-B000-C85F696DAF1D}"/>
          </ac:picMkLst>
        </pc:picChg>
        <pc:picChg chg="del mod topLvl">
          <ac:chgData name="M Raba'i B Yahaya (GTS/PD&amp;T)" userId="44dd1d28-30b3-454f-b2ab-cce568e5265b" providerId="ADAL" clId="{256D37DA-98B0-4926-9C20-A74E5606FF8D}" dt="2024-08-01T07:17:43.188" v="1136" actId="478"/>
          <ac:picMkLst>
            <pc:docMk/>
            <pc:sldMk cId="1255447205" sldId="517"/>
            <ac:picMk id="36" creationId="{D0A55C6F-FEDE-619D-4394-AD9E9E523277}"/>
          </ac:picMkLst>
        </pc:picChg>
        <pc:picChg chg="add mod">
          <ac:chgData name="M Raba'i B Yahaya (GTS/PD&amp;T)" userId="44dd1d28-30b3-454f-b2ab-cce568e5265b" providerId="ADAL" clId="{256D37DA-98B0-4926-9C20-A74E5606FF8D}" dt="2024-08-01T07:19:48.950" v="1144" actId="164"/>
          <ac:picMkLst>
            <pc:docMk/>
            <pc:sldMk cId="1255447205" sldId="517"/>
            <ac:picMk id="39" creationId="{1BC55DCE-1B04-5972-FE0F-224091B8AF97}"/>
          </ac:picMkLst>
        </pc:picChg>
        <pc:picChg chg="add mod">
          <ac:chgData name="M Raba'i B Yahaya (GTS/PD&amp;T)" userId="44dd1d28-30b3-454f-b2ab-cce568e5265b" providerId="ADAL" clId="{256D37DA-98B0-4926-9C20-A74E5606FF8D}" dt="2024-08-01T07:19:48.950" v="1144" actId="164"/>
          <ac:picMkLst>
            <pc:docMk/>
            <pc:sldMk cId="1255447205" sldId="517"/>
            <ac:picMk id="41" creationId="{4B3EEC80-720B-4709-5B56-25CA062A2DA6}"/>
          </ac:picMkLst>
        </pc:picChg>
      </pc:sldChg>
      <pc:sldMasterChg chg="addSp delSp modSp mod modSldLayout">
        <pc:chgData name="M Raba'i B Yahaya (GTS/PD&amp;T)" userId="44dd1d28-30b3-454f-b2ab-cce568e5265b" providerId="ADAL" clId="{256D37DA-98B0-4926-9C20-A74E5606FF8D}" dt="2024-08-05T13:55:58.472" v="1468" actId="207"/>
        <pc:sldMasterMkLst>
          <pc:docMk/>
          <pc:sldMasterMk cId="1595562866" sldId="2147483648"/>
        </pc:sldMasterMkLst>
        <pc:spChg chg="add del mod">
          <ac:chgData name="M Raba'i B Yahaya (GTS/PD&amp;T)" userId="44dd1d28-30b3-454f-b2ab-cce568e5265b" providerId="ADAL" clId="{256D37DA-98B0-4926-9C20-A74E5606FF8D}" dt="2024-08-05T13:54:21.751" v="1457" actId="207"/>
          <ac:spMkLst>
            <pc:docMk/>
            <pc:sldMasterMk cId="1595562866" sldId="2147483648"/>
            <ac:spMk id="6" creationId="{D5D2FAE5-7F05-CC8A-1A9B-A1026E9DBE62}"/>
          </ac:spMkLst>
        </pc:spChg>
        <pc:picChg chg="add mod">
          <ac:chgData name="M Raba'i B Yahaya (GTS/PD&amp;T)" userId="44dd1d28-30b3-454f-b2ab-cce568e5265b" providerId="ADAL" clId="{256D37DA-98B0-4926-9C20-A74E5606FF8D}" dt="2024-07-29T07:33:50.942" v="71" actId="14100"/>
          <ac:picMkLst>
            <pc:docMk/>
            <pc:sldMasterMk cId="1595562866" sldId="2147483648"/>
            <ac:picMk id="2" creationId="{7A618567-AC14-749E-1963-C0B39E0BD4CD}"/>
          </ac:picMkLst>
        </pc:picChg>
        <pc:picChg chg="del">
          <ac:chgData name="M Raba'i B Yahaya (GTS/PD&amp;T)" userId="44dd1d28-30b3-454f-b2ab-cce568e5265b" providerId="ADAL" clId="{256D37DA-98B0-4926-9C20-A74E5606FF8D}" dt="2024-07-29T07:32:30.295" v="67" actId="478"/>
          <ac:picMkLst>
            <pc:docMk/>
            <pc:sldMasterMk cId="1595562866" sldId="2147483648"/>
            <ac:picMk id="4" creationId="{D08AE4F4-C499-E18B-F828-52143A8B9A78}"/>
          </ac:picMkLst>
        </pc:picChg>
        <pc:picChg chg="del">
          <ac:chgData name="M Raba'i B Yahaya (GTS/PD&amp;T)" userId="44dd1d28-30b3-454f-b2ab-cce568e5265b" providerId="ADAL" clId="{256D37DA-98B0-4926-9C20-A74E5606FF8D}" dt="2024-07-29T07:33:36.560" v="68" actId="478"/>
          <ac:picMkLst>
            <pc:docMk/>
            <pc:sldMasterMk cId="1595562866" sldId="2147483648"/>
            <ac:picMk id="5" creationId="{E6222CA4-85E0-C174-E4BC-BC73E86C1D9D}"/>
          </ac:picMkLst>
        </pc:picChg>
        <pc:sldLayoutChg chg="addSp delSp modSp mod">
          <pc:chgData name="M Raba'i B Yahaya (GTS/PD&amp;T)" userId="44dd1d28-30b3-454f-b2ab-cce568e5265b" providerId="ADAL" clId="{256D37DA-98B0-4926-9C20-A74E5606FF8D}" dt="2024-07-29T07:42:32.779" v="153" actId="478"/>
          <pc:sldLayoutMkLst>
            <pc:docMk/>
            <pc:sldMasterMk cId="1595562866" sldId="2147483648"/>
            <pc:sldLayoutMk cId="2651482791" sldId="2147483650"/>
          </pc:sldLayoutMkLst>
          <pc:spChg chg="add del mod">
            <ac:chgData name="M Raba'i B Yahaya (GTS/PD&amp;T)" userId="44dd1d28-30b3-454f-b2ab-cce568e5265b" providerId="ADAL" clId="{256D37DA-98B0-4926-9C20-A74E5606FF8D}" dt="2024-07-29T07:42:32.779" v="153" actId="478"/>
            <ac:spMkLst>
              <pc:docMk/>
              <pc:sldMasterMk cId="1595562866" sldId="2147483648"/>
              <pc:sldLayoutMk cId="2651482791" sldId="2147483650"/>
              <ac:spMk id="2" creationId="{503A2CEE-C071-04A4-8433-5A44E1372405}"/>
            </ac:spMkLst>
          </pc:spChg>
          <pc:spChg chg="add del mod">
            <ac:chgData name="M Raba'i B Yahaya (GTS/PD&amp;T)" userId="44dd1d28-30b3-454f-b2ab-cce568e5265b" providerId="ADAL" clId="{256D37DA-98B0-4926-9C20-A74E5606FF8D}" dt="2024-07-29T07:42:30.244" v="152" actId="478"/>
            <ac:spMkLst>
              <pc:docMk/>
              <pc:sldMasterMk cId="1595562866" sldId="2147483648"/>
              <pc:sldLayoutMk cId="2651482791" sldId="2147483650"/>
              <ac:spMk id="4" creationId="{DAFAB959-9154-2287-B24E-4A83BE1E3AFA}"/>
            </ac:spMkLst>
          </pc:spChg>
        </pc:sldLayoutChg>
        <pc:sldLayoutChg chg="addSp delSp modSp mod">
          <pc:chgData name="M Raba'i B Yahaya (GTS/PD&amp;T)" userId="44dd1d28-30b3-454f-b2ab-cce568e5265b" providerId="ADAL" clId="{256D37DA-98B0-4926-9C20-A74E5606FF8D}" dt="2024-08-05T13:55:14.542" v="1461" actId="207"/>
          <pc:sldLayoutMkLst>
            <pc:docMk/>
            <pc:sldMasterMk cId="1595562866" sldId="2147483648"/>
            <pc:sldLayoutMk cId="1101958817" sldId="2147483652"/>
          </pc:sldLayoutMkLst>
          <pc:spChg chg="add mod">
            <ac:chgData name="M Raba'i B Yahaya (GTS/PD&amp;T)" userId="44dd1d28-30b3-454f-b2ab-cce568e5265b" providerId="ADAL" clId="{256D37DA-98B0-4926-9C20-A74E5606FF8D}" dt="2024-08-05T13:55:09.863" v="1460" actId="207"/>
            <ac:spMkLst>
              <pc:docMk/>
              <pc:sldMasterMk cId="1595562866" sldId="2147483648"/>
              <pc:sldLayoutMk cId="1101958817" sldId="2147483652"/>
              <ac:spMk id="5" creationId="{BBE0C18C-7571-42C3-A067-8BE46CCE5B1C}"/>
            </ac:spMkLst>
          </pc:spChg>
          <pc:spChg chg="add del mod">
            <ac:chgData name="M Raba'i B Yahaya (GTS/PD&amp;T)" userId="44dd1d28-30b3-454f-b2ab-cce568e5265b" providerId="ADAL" clId="{256D37DA-98B0-4926-9C20-A74E5606FF8D}" dt="2024-07-29T07:45:03.661" v="160" actId="478"/>
            <ac:spMkLst>
              <pc:docMk/>
              <pc:sldMasterMk cId="1595562866" sldId="2147483648"/>
              <pc:sldLayoutMk cId="1101958817" sldId="2147483652"/>
              <ac:spMk id="6" creationId="{993788CD-0350-DE09-2703-5454D5750E33}"/>
            </ac:spMkLst>
          </pc:spChg>
          <pc:spChg chg="add mod">
            <ac:chgData name="M Raba'i B Yahaya (GTS/PD&amp;T)" userId="44dd1d28-30b3-454f-b2ab-cce568e5265b" providerId="ADAL" clId="{256D37DA-98B0-4926-9C20-A74E5606FF8D}" dt="2024-08-05T13:55:14.542" v="1461" actId="207"/>
            <ac:spMkLst>
              <pc:docMk/>
              <pc:sldMasterMk cId="1595562866" sldId="2147483648"/>
              <pc:sldLayoutMk cId="1101958817" sldId="2147483652"/>
              <ac:spMk id="7" creationId="{4B2F2983-BF69-86A2-A5B2-7135134A3C58}"/>
            </ac:spMkLst>
          </pc:spChg>
        </pc:sldLayoutChg>
        <pc:sldLayoutChg chg="addSp modSp mod">
          <pc:chgData name="M Raba'i B Yahaya (GTS/PD&amp;T)" userId="44dd1d28-30b3-454f-b2ab-cce568e5265b" providerId="ADAL" clId="{256D37DA-98B0-4926-9C20-A74E5606FF8D}" dt="2024-08-05T13:55:23.167" v="1463" actId="207"/>
          <pc:sldLayoutMkLst>
            <pc:docMk/>
            <pc:sldMasterMk cId="1595562866" sldId="2147483648"/>
            <pc:sldLayoutMk cId="4074333219" sldId="2147483653"/>
          </pc:sldLayoutMkLst>
          <pc:spChg chg="add mod">
            <ac:chgData name="M Raba'i B Yahaya (GTS/PD&amp;T)" userId="44dd1d28-30b3-454f-b2ab-cce568e5265b" providerId="ADAL" clId="{256D37DA-98B0-4926-9C20-A74E5606FF8D}" dt="2024-08-05T13:55:23.167" v="1463" actId="207"/>
            <ac:spMkLst>
              <pc:docMk/>
              <pc:sldMasterMk cId="1595562866" sldId="2147483648"/>
              <pc:sldLayoutMk cId="4074333219" sldId="2147483653"/>
              <ac:spMk id="7" creationId="{8227B290-F2B9-D27E-8FFB-23A7E08E50BE}"/>
            </ac:spMkLst>
          </pc:spChg>
          <pc:spChg chg="add mod">
            <ac:chgData name="M Raba'i B Yahaya (GTS/PD&amp;T)" userId="44dd1d28-30b3-454f-b2ab-cce568e5265b" providerId="ADAL" clId="{256D37DA-98B0-4926-9C20-A74E5606FF8D}" dt="2024-08-05T13:55:19.064" v="1462" actId="207"/>
            <ac:spMkLst>
              <pc:docMk/>
              <pc:sldMasterMk cId="1595562866" sldId="2147483648"/>
              <pc:sldLayoutMk cId="4074333219" sldId="2147483653"/>
              <ac:spMk id="8" creationId="{99FA03D1-6B18-F1E5-DC78-E5CA80F4F16C}"/>
            </ac:spMkLst>
          </pc:spChg>
        </pc:sldLayoutChg>
        <pc:sldLayoutChg chg="addSp modSp mod">
          <pc:chgData name="M Raba'i B Yahaya (GTS/PD&amp;T)" userId="44dd1d28-30b3-454f-b2ab-cce568e5265b" providerId="ADAL" clId="{256D37DA-98B0-4926-9C20-A74E5606FF8D}" dt="2024-08-05T13:54:08.263" v="1456" actId="207"/>
          <pc:sldLayoutMkLst>
            <pc:docMk/>
            <pc:sldMasterMk cId="1595562866" sldId="2147483648"/>
            <pc:sldLayoutMk cId="4128256513" sldId="2147483654"/>
          </pc:sldLayoutMkLst>
          <pc:spChg chg="add mod">
            <ac:chgData name="M Raba'i B Yahaya (GTS/PD&amp;T)" userId="44dd1d28-30b3-454f-b2ab-cce568e5265b" providerId="ADAL" clId="{256D37DA-98B0-4926-9C20-A74E5606FF8D}" dt="2024-08-05T13:53:41.562" v="1454" actId="207"/>
            <ac:spMkLst>
              <pc:docMk/>
              <pc:sldMasterMk cId="1595562866" sldId="2147483648"/>
              <pc:sldLayoutMk cId="4128256513" sldId="2147483654"/>
              <ac:spMk id="3" creationId="{1EB674B4-43CD-0FE8-FE58-DE4D6CBA8981}"/>
            </ac:spMkLst>
          </pc:spChg>
          <pc:spChg chg="add mod">
            <ac:chgData name="M Raba'i B Yahaya (GTS/PD&amp;T)" userId="44dd1d28-30b3-454f-b2ab-cce568e5265b" providerId="ADAL" clId="{256D37DA-98B0-4926-9C20-A74E5606FF8D}" dt="2024-08-05T13:54:08.263" v="1456" actId="207"/>
            <ac:spMkLst>
              <pc:docMk/>
              <pc:sldMasterMk cId="1595562866" sldId="2147483648"/>
              <pc:sldLayoutMk cId="4128256513" sldId="2147483654"/>
              <ac:spMk id="4" creationId="{B5CC45E1-27AD-78D8-A996-DF869B5D8FB1}"/>
            </ac:spMkLst>
          </pc:spChg>
        </pc:sldLayoutChg>
        <pc:sldLayoutChg chg="addSp modSp mod">
          <pc:chgData name="M Raba'i B Yahaya (GTS/PD&amp;T)" userId="44dd1d28-30b3-454f-b2ab-cce568e5265b" providerId="ADAL" clId="{256D37DA-98B0-4926-9C20-A74E5606FF8D}" dt="2024-08-05T13:55:40.360" v="1466" actId="207"/>
          <pc:sldLayoutMkLst>
            <pc:docMk/>
            <pc:sldMasterMk cId="1595562866" sldId="2147483648"/>
            <pc:sldLayoutMk cId="1013954498" sldId="2147483656"/>
          </pc:sldLayoutMkLst>
          <pc:spChg chg="add mod">
            <ac:chgData name="M Raba'i B Yahaya (GTS/PD&amp;T)" userId="44dd1d28-30b3-454f-b2ab-cce568e5265b" providerId="ADAL" clId="{256D37DA-98B0-4926-9C20-A74E5606FF8D}" dt="2024-08-05T13:55:40.360" v="1466" actId="207"/>
            <ac:spMkLst>
              <pc:docMk/>
              <pc:sldMasterMk cId="1595562866" sldId="2147483648"/>
              <pc:sldLayoutMk cId="1013954498" sldId="2147483656"/>
              <ac:spMk id="5" creationId="{B458D7B3-7DBB-9E5A-8CEE-D578F5DA0D36}"/>
            </ac:spMkLst>
          </pc:spChg>
          <pc:spChg chg="add mod">
            <ac:chgData name="M Raba'i B Yahaya (GTS/PD&amp;T)" userId="44dd1d28-30b3-454f-b2ab-cce568e5265b" providerId="ADAL" clId="{256D37DA-98B0-4926-9C20-A74E5606FF8D}" dt="2024-08-05T13:55:40.360" v="1466" actId="207"/>
            <ac:spMkLst>
              <pc:docMk/>
              <pc:sldMasterMk cId="1595562866" sldId="2147483648"/>
              <pc:sldLayoutMk cId="1013954498" sldId="2147483656"/>
              <ac:spMk id="6" creationId="{935E302B-4C11-59CF-1973-4D342C683D67}"/>
            </ac:spMkLst>
          </pc:spChg>
        </pc:sldLayoutChg>
        <pc:sldLayoutChg chg="addSp modSp mod">
          <pc:chgData name="M Raba'i B Yahaya (GTS/PD&amp;T)" userId="44dd1d28-30b3-454f-b2ab-cce568e5265b" providerId="ADAL" clId="{256D37DA-98B0-4926-9C20-A74E5606FF8D}" dt="2024-08-05T13:55:52.751" v="1467" actId="207"/>
          <pc:sldLayoutMkLst>
            <pc:docMk/>
            <pc:sldMasterMk cId="1595562866" sldId="2147483648"/>
            <pc:sldLayoutMk cId="3408919375" sldId="2147483657"/>
          </pc:sldLayoutMkLst>
          <pc:spChg chg="add mod">
            <ac:chgData name="M Raba'i B Yahaya (GTS/PD&amp;T)" userId="44dd1d28-30b3-454f-b2ab-cce568e5265b" providerId="ADAL" clId="{256D37DA-98B0-4926-9C20-A74E5606FF8D}" dt="2024-08-05T13:55:52.751" v="1467" actId="207"/>
            <ac:spMkLst>
              <pc:docMk/>
              <pc:sldMasterMk cId="1595562866" sldId="2147483648"/>
              <pc:sldLayoutMk cId="3408919375" sldId="2147483657"/>
              <ac:spMk id="5" creationId="{4436804A-E826-4775-ECE3-F33FFCA41D4C}"/>
            </ac:spMkLst>
          </pc:spChg>
          <pc:spChg chg="add mod">
            <ac:chgData name="M Raba'i B Yahaya (GTS/PD&amp;T)" userId="44dd1d28-30b3-454f-b2ab-cce568e5265b" providerId="ADAL" clId="{256D37DA-98B0-4926-9C20-A74E5606FF8D}" dt="2024-08-05T13:55:52.751" v="1467" actId="207"/>
            <ac:spMkLst>
              <pc:docMk/>
              <pc:sldMasterMk cId="1595562866" sldId="2147483648"/>
              <pc:sldLayoutMk cId="3408919375" sldId="2147483657"/>
              <ac:spMk id="6" creationId="{4483A8CB-FAE3-10FB-5D13-4140DD7F5255}"/>
            </ac:spMkLst>
          </pc:spChg>
        </pc:sldLayoutChg>
        <pc:sldLayoutChg chg="addSp modSp mod">
          <pc:chgData name="M Raba'i B Yahaya (GTS/PD&amp;T)" userId="44dd1d28-30b3-454f-b2ab-cce568e5265b" providerId="ADAL" clId="{256D37DA-98B0-4926-9C20-A74E5606FF8D}" dt="2024-08-05T13:55:32.048" v="1465" actId="207"/>
          <pc:sldLayoutMkLst>
            <pc:docMk/>
            <pc:sldMasterMk cId="1595562866" sldId="2147483648"/>
            <pc:sldLayoutMk cId="4276809708" sldId="2147483658"/>
          </pc:sldLayoutMkLst>
          <pc:spChg chg="add mod">
            <ac:chgData name="M Raba'i B Yahaya (GTS/PD&amp;T)" userId="44dd1d28-30b3-454f-b2ab-cce568e5265b" providerId="ADAL" clId="{256D37DA-98B0-4926-9C20-A74E5606FF8D}" dt="2024-08-05T13:55:28.520" v="1464" actId="207"/>
            <ac:spMkLst>
              <pc:docMk/>
              <pc:sldMasterMk cId="1595562866" sldId="2147483648"/>
              <pc:sldLayoutMk cId="4276809708" sldId="2147483658"/>
              <ac:spMk id="3" creationId="{FEE7332E-334B-34B9-672B-5B7EC6BE8A5B}"/>
            </ac:spMkLst>
          </pc:spChg>
          <pc:spChg chg="add mod">
            <ac:chgData name="M Raba'i B Yahaya (GTS/PD&amp;T)" userId="44dd1d28-30b3-454f-b2ab-cce568e5265b" providerId="ADAL" clId="{256D37DA-98B0-4926-9C20-A74E5606FF8D}" dt="2024-08-05T13:55:32.048" v="1465" actId="207"/>
            <ac:spMkLst>
              <pc:docMk/>
              <pc:sldMasterMk cId="1595562866" sldId="2147483648"/>
              <pc:sldLayoutMk cId="4276809708" sldId="2147483658"/>
              <ac:spMk id="5" creationId="{4592EDA7-44FE-563B-E5EB-58CA04B62945}"/>
            </ac:spMkLst>
          </pc:spChg>
        </pc:sldLayoutChg>
        <pc:sldLayoutChg chg="addSp modSp mod">
          <pc:chgData name="M Raba'i B Yahaya (GTS/PD&amp;T)" userId="44dd1d28-30b3-454f-b2ab-cce568e5265b" providerId="ADAL" clId="{256D37DA-98B0-4926-9C20-A74E5606FF8D}" dt="2024-08-05T13:55:58.472" v="1468" actId="207"/>
          <pc:sldLayoutMkLst>
            <pc:docMk/>
            <pc:sldMasterMk cId="1595562866" sldId="2147483648"/>
            <pc:sldLayoutMk cId="488475870" sldId="2147483660"/>
          </pc:sldLayoutMkLst>
          <pc:spChg chg="add mod">
            <ac:chgData name="M Raba'i B Yahaya (GTS/PD&amp;T)" userId="44dd1d28-30b3-454f-b2ab-cce568e5265b" providerId="ADAL" clId="{256D37DA-98B0-4926-9C20-A74E5606FF8D}" dt="2024-08-05T13:55:58.472" v="1468" actId="207"/>
            <ac:spMkLst>
              <pc:docMk/>
              <pc:sldMasterMk cId="1595562866" sldId="2147483648"/>
              <pc:sldLayoutMk cId="488475870" sldId="2147483660"/>
              <ac:spMk id="2" creationId="{FE925453-382C-65AE-EF7C-BD19895F13B5}"/>
            </ac:spMkLst>
          </pc:spChg>
          <pc:spChg chg="add mod">
            <ac:chgData name="M Raba'i B Yahaya (GTS/PD&amp;T)" userId="44dd1d28-30b3-454f-b2ab-cce568e5265b" providerId="ADAL" clId="{256D37DA-98B0-4926-9C20-A74E5606FF8D}" dt="2024-08-05T13:55:58.472" v="1468" actId="207"/>
            <ac:spMkLst>
              <pc:docMk/>
              <pc:sldMasterMk cId="1595562866" sldId="2147483648"/>
              <pc:sldLayoutMk cId="488475870" sldId="2147483660"/>
              <ac:spMk id="4" creationId="{0BDA7A21-0621-2A80-16F5-A65B4A2B851B}"/>
            </ac:spMkLst>
          </pc:spChg>
        </pc:sldLayoutChg>
        <pc:sldLayoutChg chg="addSp modSp mod">
          <pc:chgData name="M Raba'i B Yahaya (GTS/PD&amp;T)" userId="44dd1d28-30b3-454f-b2ab-cce568e5265b" providerId="ADAL" clId="{256D37DA-98B0-4926-9C20-A74E5606FF8D}" dt="2024-08-05T13:54:59.863" v="1459" actId="207"/>
          <pc:sldLayoutMkLst>
            <pc:docMk/>
            <pc:sldMasterMk cId="1595562866" sldId="2147483648"/>
            <pc:sldLayoutMk cId="2698980980" sldId="2147483661"/>
          </pc:sldLayoutMkLst>
          <pc:spChg chg="add mod">
            <ac:chgData name="M Raba'i B Yahaya (GTS/PD&amp;T)" userId="44dd1d28-30b3-454f-b2ab-cce568e5265b" providerId="ADAL" clId="{256D37DA-98B0-4926-9C20-A74E5606FF8D}" dt="2024-08-05T13:54:59.863" v="1459" actId="207"/>
            <ac:spMkLst>
              <pc:docMk/>
              <pc:sldMasterMk cId="1595562866" sldId="2147483648"/>
              <pc:sldLayoutMk cId="2698980980" sldId="2147483661"/>
              <ac:spMk id="7" creationId="{20BCD542-CF61-4EFA-5DAD-00014FD85294}"/>
            </ac:spMkLst>
          </pc:spChg>
          <pc:spChg chg="add mod">
            <ac:chgData name="M Raba'i B Yahaya (GTS/PD&amp;T)" userId="44dd1d28-30b3-454f-b2ab-cce568e5265b" providerId="ADAL" clId="{256D37DA-98B0-4926-9C20-A74E5606FF8D}" dt="2024-08-05T13:54:54.603" v="1458" actId="207"/>
            <ac:spMkLst>
              <pc:docMk/>
              <pc:sldMasterMk cId="1595562866" sldId="2147483648"/>
              <pc:sldLayoutMk cId="2698980980" sldId="2147483661"/>
              <ac:spMk id="8" creationId="{DC3526BA-777A-26CF-CA1B-B7B1094B91D9}"/>
            </ac:spMkLst>
          </pc:spChg>
        </pc:sldLayoutChg>
      </pc:sldMasterChg>
      <pc:sldMasterChg chg="del delSldLayout">
        <pc:chgData name="M Raba'i B Yahaya (GTS/PD&amp;T)" userId="44dd1d28-30b3-454f-b2ab-cce568e5265b" providerId="ADAL" clId="{256D37DA-98B0-4926-9C20-A74E5606FF8D}" dt="2024-08-05T13:57:28.135" v="1472" actId="47"/>
        <pc:sldMasterMkLst>
          <pc:docMk/>
          <pc:sldMasterMk cId="1664079347" sldId="2147483676"/>
        </pc:sldMasterMkLst>
        <pc:sldLayoutChg chg="del">
          <pc:chgData name="M Raba'i B Yahaya (GTS/PD&amp;T)" userId="44dd1d28-30b3-454f-b2ab-cce568e5265b" providerId="ADAL" clId="{256D37DA-98B0-4926-9C20-A74E5606FF8D}" dt="2024-08-05T13:57:28.135" v="1472" actId="47"/>
          <pc:sldLayoutMkLst>
            <pc:docMk/>
            <pc:sldMasterMk cId="1664079347" sldId="2147483676"/>
            <pc:sldLayoutMk cId="827252569" sldId="2147483677"/>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1679275945" sldId="2147483678"/>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820184267" sldId="2147483679"/>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2761263544" sldId="2147483680"/>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2634478630" sldId="2147483681"/>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2098039557" sldId="2147483682"/>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2881875217" sldId="2147483683"/>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530814267" sldId="2147483684"/>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627174658" sldId="2147483685"/>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2155927620" sldId="2147483686"/>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1699514921" sldId="2147483687"/>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1043394322" sldId="2147483688"/>
          </pc:sldLayoutMkLst>
        </pc:sldLayoutChg>
        <pc:sldLayoutChg chg="del">
          <pc:chgData name="M Raba'i B Yahaya (GTS/PD&amp;T)" userId="44dd1d28-30b3-454f-b2ab-cce568e5265b" providerId="ADAL" clId="{256D37DA-98B0-4926-9C20-A74E5606FF8D}" dt="2024-08-05T13:57:28.135" v="1472" actId="47"/>
          <pc:sldLayoutMkLst>
            <pc:docMk/>
            <pc:sldMasterMk cId="1664079347" sldId="2147483676"/>
            <pc:sldLayoutMk cId="2557544825" sldId="214748368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32497-3453-4092-A5A3-5D5D2FEA84C4}"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19307-9330-4105-9470-89FE9ADD0334}" type="slidenum">
              <a:rPr lang="en-US" smtClean="0"/>
              <a:t>‹#›</a:t>
            </a:fld>
            <a:endParaRPr lang="en-US"/>
          </a:p>
        </p:txBody>
      </p:sp>
    </p:spTree>
    <p:extLst>
      <p:ext uri="{BB962C8B-B14F-4D97-AF65-F5344CB8AC3E}">
        <p14:creationId xmlns:p14="http://schemas.microsoft.com/office/powerpoint/2010/main" val="235228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Internal</a:t>
            </a:r>
          </a:p>
        </p:txBody>
      </p:sp>
      <p:sp>
        <p:nvSpPr>
          <p:cNvPr id="6" name="Slide Number Placeholder 5"/>
          <p:cNvSpPr>
            <a:spLocks noGrp="1"/>
          </p:cNvSpPr>
          <p:nvPr>
            <p:ph type="sldNum" sz="quarter" idx="5"/>
          </p:nvPr>
        </p:nvSpPr>
        <p:spPr/>
        <p:txBody>
          <a:bodyPr/>
          <a:lstStyle/>
          <a:p>
            <a:fld id="{BE9C42A3-490F-4A28-9BB3-EDE9559132F3}" type="slidenum">
              <a:rPr lang="en-MY" smtClean="0"/>
              <a:t>2</a:t>
            </a:fld>
            <a:endParaRPr lang="en-MY"/>
          </a:p>
        </p:txBody>
      </p:sp>
    </p:spTree>
    <p:extLst>
      <p:ext uri="{BB962C8B-B14F-4D97-AF65-F5344CB8AC3E}">
        <p14:creationId xmlns:p14="http://schemas.microsoft.com/office/powerpoint/2010/main" val="2768062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Forecast utilizing linear regression to determine whether are safe to run towards desired period. </a:t>
            </a:r>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Internal</a:t>
            </a:r>
          </a:p>
        </p:txBody>
      </p:sp>
      <p:sp>
        <p:nvSpPr>
          <p:cNvPr id="6" name="Slide Number Placeholder 5"/>
          <p:cNvSpPr>
            <a:spLocks noGrp="1"/>
          </p:cNvSpPr>
          <p:nvPr>
            <p:ph type="sldNum" sz="quarter" idx="5"/>
          </p:nvPr>
        </p:nvSpPr>
        <p:spPr/>
        <p:txBody>
          <a:bodyPr/>
          <a:lstStyle/>
          <a:p>
            <a:fld id="{BE9C42A3-490F-4A28-9BB3-EDE9559132F3}" type="slidenum">
              <a:rPr lang="en-MY" smtClean="0"/>
              <a:t>24</a:t>
            </a:fld>
            <a:endParaRPr lang="en-MY"/>
          </a:p>
        </p:txBody>
      </p:sp>
    </p:spTree>
    <p:extLst>
      <p:ext uri="{BB962C8B-B14F-4D97-AF65-F5344CB8AC3E}">
        <p14:creationId xmlns:p14="http://schemas.microsoft.com/office/powerpoint/2010/main" val="1578174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Internal</a:t>
            </a:r>
          </a:p>
        </p:txBody>
      </p:sp>
      <p:sp>
        <p:nvSpPr>
          <p:cNvPr id="6" name="Slide Number Placeholder 5"/>
          <p:cNvSpPr>
            <a:spLocks noGrp="1"/>
          </p:cNvSpPr>
          <p:nvPr>
            <p:ph type="sldNum" sz="quarter" idx="5"/>
          </p:nvPr>
        </p:nvSpPr>
        <p:spPr/>
        <p:txBody>
          <a:bodyPr/>
          <a:lstStyle/>
          <a:p>
            <a:fld id="{BE9C42A3-490F-4A28-9BB3-EDE9559132F3}" type="slidenum">
              <a:rPr lang="en-MY" smtClean="0"/>
              <a:t>4</a:t>
            </a:fld>
            <a:endParaRPr lang="en-MY"/>
          </a:p>
        </p:txBody>
      </p:sp>
    </p:spTree>
    <p:extLst>
      <p:ext uri="{BB962C8B-B14F-4D97-AF65-F5344CB8AC3E}">
        <p14:creationId xmlns:p14="http://schemas.microsoft.com/office/powerpoint/2010/main" val="76090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Pain points</a:t>
            </a:r>
          </a:p>
          <a:p>
            <a:r>
              <a:rPr lang="en-MY" dirty="0"/>
              <a:t>In addition, we have journey for NZCE and provide the right experience as part of talent development </a:t>
            </a:r>
            <a:endParaRPr lang="en-MY"/>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Internal</a:t>
            </a:r>
          </a:p>
        </p:txBody>
      </p:sp>
      <p:sp>
        <p:nvSpPr>
          <p:cNvPr id="6" name="Slide Number Placeholder 5"/>
          <p:cNvSpPr>
            <a:spLocks noGrp="1"/>
          </p:cNvSpPr>
          <p:nvPr>
            <p:ph type="sldNum" sz="quarter" idx="5"/>
          </p:nvPr>
        </p:nvSpPr>
        <p:spPr/>
        <p:txBody>
          <a:bodyPr/>
          <a:lstStyle/>
          <a:p>
            <a:fld id="{BE9C42A3-490F-4A28-9BB3-EDE9559132F3}" type="slidenum">
              <a:rPr lang="en-MY" smtClean="0"/>
              <a:t>5</a:t>
            </a:fld>
            <a:endParaRPr lang="en-MY"/>
          </a:p>
        </p:txBody>
      </p:sp>
    </p:spTree>
    <p:extLst>
      <p:ext uri="{BB962C8B-B14F-4D97-AF65-F5344CB8AC3E}">
        <p14:creationId xmlns:p14="http://schemas.microsoft.com/office/powerpoint/2010/main" val="4150084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Pain points</a:t>
            </a:r>
          </a:p>
          <a:p>
            <a:r>
              <a:rPr lang="en-MY" dirty="0"/>
              <a:t>In addition, we have journey for NZCE and provide the right experience as part of talent development </a:t>
            </a:r>
            <a:endParaRPr lang="en-MY"/>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Internal</a:t>
            </a:r>
          </a:p>
        </p:txBody>
      </p:sp>
      <p:sp>
        <p:nvSpPr>
          <p:cNvPr id="6" name="Slide Number Placeholder 5"/>
          <p:cNvSpPr>
            <a:spLocks noGrp="1"/>
          </p:cNvSpPr>
          <p:nvPr>
            <p:ph type="sldNum" sz="quarter" idx="5"/>
          </p:nvPr>
        </p:nvSpPr>
        <p:spPr/>
        <p:txBody>
          <a:bodyPr/>
          <a:lstStyle/>
          <a:p>
            <a:fld id="{BE9C42A3-490F-4A28-9BB3-EDE9559132F3}" type="slidenum">
              <a:rPr lang="en-MY" smtClean="0"/>
              <a:t>6</a:t>
            </a:fld>
            <a:endParaRPr lang="en-MY"/>
          </a:p>
        </p:txBody>
      </p:sp>
    </p:spTree>
    <p:extLst>
      <p:ext uri="{BB962C8B-B14F-4D97-AF65-F5344CB8AC3E}">
        <p14:creationId xmlns:p14="http://schemas.microsoft.com/office/powerpoint/2010/main" val="4260509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Pain points</a:t>
            </a:r>
          </a:p>
          <a:p>
            <a:r>
              <a:rPr lang="en-MY" dirty="0"/>
              <a:t>In addition, we have journey for NZCE and provide the right experience as part of talent development </a:t>
            </a:r>
            <a:endParaRPr lang="en-MY"/>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Internal</a:t>
            </a:r>
          </a:p>
        </p:txBody>
      </p:sp>
      <p:sp>
        <p:nvSpPr>
          <p:cNvPr id="6" name="Slide Number Placeholder 5"/>
          <p:cNvSpPr>
            <a:spLocks noGrp="1"/>
          </p:cNvSpPr>
          <p:nvPr>
            <p:ph type="sldNum" sz="quarter" idx="5"/>
          </p:nvPr>
        </p:nvSpPr>
        <p:spPr/>
        <p:txBody>
          <a:bodyPr/>
          <a:lstStyle/>
          <a:p>
            <a:fld id="{BE9C42A3-490F-4A28-9BB3-EDE9559132F3}" type="slidenum">
              <a:rPr lang="en-MY" smtClean="0"/>
              <a:t>7</a:t>
            </a:fld>
            <a:endParaRPr lang="en-MY"/>
          </a:p>
        </p:txBody>
      </p:sp>
    </p:spTree>
    <p:extLst>
      <p:ext uri="{BB962C8B-B14F-4D97-AF65-F5344CB8AC3E}">
        <p14:creationId xmlns:p14="http://schemas.microsoft.com/office/powerpoint/2010/main" val="1084643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Pain points</a:t>
            </a:r>
          </a:p>
          <a:p>
            <a:r>
              <a:rPr lang="en-MY" dirty="0"/>
              <a:t>In addition, we have journey for NZCE and provide the right experience as part of talent development </a:t>
            </a:r>
            <a:endParaRPr lang="en-MY"/>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Internal</a:t>
            </a:r>
          </a:p>
        </p:txBody>
      </p:sp>
      <p:sp>
        <p:nvSpPr>
          <p:cNvPr id="6" name="Slide Number Placeholder 5"/>
          <p:cNvSpPr>
            <a:spLocks noGrp="1"/>
          </p:cNvSpPr>
          <p:nvPr>
            <p:ph type="sldNum" sz="quarter" idx="5"/>
          </p:nvPr>
        </p:nvSpPr>
        <p:spPr/>
        <p:txBody>
          <a:bodyPr/>
          <a:lstStyle/>
          <a:p>
            <a:fld id="{BE9C42A3-490F-4A28-9BB3-EDE9559132F3}" type="slidenum">
              <a:rPr lang="en-MY" smtClean="0"/>
              <a:t>8</a:t>
            </a:fld>
            <a:endParaRPr lang="en-MY"/>
          </a:p>
        </p:txBody>
      </p:sp>
    </p:spTree>
    <p:extLst>
      <p:ext uri="{BB962C8B-B14F-4D97-AF65-F5344CB8AC3E}">
        <p14:creationId xmlns:p14="http://schemas.microsoft.com/office/powerpoint/2010/main" val="262244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D19307-9330-4105-9470-89FE9ADD0334}" type="slidenum">
              <a:rPr lang="en-US" smtClean="0"/>
              <a:t>16</a:t>
            </a:fld>
            <a:endParaRPr lang="en-US"/>
          </a:p>
        </p:txBody>
      </p:sp>
    </p:spTree>
    <p:extLst>
      <p:ext uri="{BB962C8B-B14F-4D97-AF65-F5344CB8AC3E}">
        <p14:creationId xmlns:p14="http://schemas.microsoft.com/office/powerpoint/2010/main" val="28815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Internal</a:t>
            </a:r>
          </a:p>
        </p:txBody>
      </p:sp>
      <p:sp>
        <p:nvSpPr>
          <p:cNvPr id="6" name="Slide Number Placeholder 5"/>
          <p:cNvSpPr>
            <a:spLocks noGrp="1"/>
          </p:cNvSpPr>
          <p:nvPr>
            <p:ph type="sldNum" sz="quarter" idx="5"/>
          </p:nvPr>
        </p:nvSpPr>
        <p:spPr/>
        <p:txBody>
          <a:bodyPr/>
          <a:lstStyle/>
          <a:p>
            <a:fld id="{BE9C42A3-490F-4A28-9BB3-EDE9559132F3}" type="slidenum">
              <a:rPr lang="en-MY" smtClean="0"/>
              <a:t>22</a:t>
            </a:fld>
            <a:endParaRPr lang="en-MY"/>
          </a:p>
        </p:txBody>
      </p:sp>
    </p:spTree>
    <p:extLst>
      <p:ext uri="{BB962C8B-B14F-4D97-AF65-F5344CB8AC3E}">
        <p14:creationId xmlns:p14="http://schemas.microsoft.com/office/powerpoint/2010/main" val="2707466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Forecast utilizing linear regression to determine whether are safe to run towards desired period. </a:t>
            </a:r>
            <a:endParaRPr lang="en-US"/>
          </a:p>
        </p:txBody>
      </p:sp>
      <p:sp>
        <p:nvSpPr>
          <p:cNvPr id="4" name="Header Placeholder 3"/>
          <p:cNvSpPr>
            <a:spLocks noGrp="1"/>
          </p:cNvSpPr>
          <p:nvPr>
            <p:ph type="hdr" sz="quarter"/>
          </p:nvPr>
        </p:nvSpPr>
        <p:spPr/>
        <p:txBody>
          <a:bodyPr/>
          <a:lstStyle/>
          <a:p>
            <a:endParaRPr lang="en-MY"/>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Internal</a:t>
            </a:r>
          </a:p>
        </p:txBody>
      </p:sp>
      <p:sp>
        <p:nvSpPr>
          <p:cNvPr id="6" name="Slide Number Placeholder 5"/>
          <p:cNvSpPr>
            <a:spLocks noGrp="1"/>
          </p:cNvSpPr>
          <p:nvPr>
            <p:ph type="sldNum" sz="quarter" idx="5"/>
          </p:nvPr>
        </p:nvSpPr>
        <p:spPr/>
        <p:txBody>
          <a:bodyPr/>
          <a:lstStyle/>
          <a:p>
            <a:fld id="{BE9C42A3-490F-4A28-9BB3-EDE9559132F3}" type="slidenum">
              <a:rPr lang="en-MY" smtClean="0"/>
              <a:t>23</a:t>
            </a:fld>
            <a:endParaRPr lang="en-MY"/>
          </a:p>
        </p:txBody>
      </p:sp>
    </p:spTree>
    <p:extLst>
      <p:ext uri="{BB962C8B-B14F-4D97-AF65-F5344CB8AC3E}">
        <p14:creationId xmlns:p14="http://schemas.microsoft.com/office/powerpoint/2010/main" val="239646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C3EB8-98F6-1696-D8CC-0F56D456C496}"/>
              </a:ext>
            </a:extLst>
          </p:cNvPr>
          <p:cNvSpPr>
            <a:spLocks noGrp="1"/>
          </p:cNvSpPr>
          <p:nvPr>
            <p:ph idx="1" hasCustomPrompt="1"/>
          </p:nvPr>
        </p:nvSpPr>
        <p:spPr>
          <a:xfrm>
            <a:off x="838200" y="1825625"/>
            <a:ext cx="10515600" cy="1841914"/>
          </a:xfrm>
          <a:prstGeom prst="rect">
            <a:avLst/>
          </a:prstGeom>
        </p:spPr>
        <p:txBody>
          <a:bodyPr/>
          <a:lstStyle>
            <a:lvl1pPr marL="0" indent="0" algn="ctr">
              <a:buNone/>
              <a:defRPr/>
            </a:lvl1pPr>
          </a:lstStyle>
          <a:p>
            <a:pPr lvl="0"/>
            <a:r>
              <a:rPr lang="en-US" dirty="0"/>
              <a:t>Author, Company</a:t>
            </a:r>
            <a:endParaRPr lang="en-AE" dirty="0"/>
          </a:p>
        </p:txBody>
      </p:sp>
      <p:sp>
        <p:nvSpPr>
          <p:cNvPr id="7" name="Content Placeholder 2">
            <a:extLst>
              <a:ext uri="{FF2B5EF4-FFF2-40B4-BE49-F238E27FC236}">
                <a16:creationId xmlns:a16="http://schemas.microsoft.com/office/drawing/2014/main" id="{DFCD8FC1-F1D4-1615-BAF8-B239D482A920}"/>
              </a:ext>
            </a:extLst>
          </p:cNvPr>
          <p:cNvSpPr>
            <a:spLocks noGrp="1"/>
          </p:cNvSpPr>
          <p:nvPr>
            <p:ph idx="13" hasCustomPrompt="1"/>
          </p:nvPr>
        </p:nvSpPr>
        <p:spPr>
          <a:xfrm>
            <a:off x="838200" y="3950528"/>
            <a:ext cx="10515600" cy="1513923"/>
          </a:xfrm>
          <a:prstGeom prst="rect">
            <a:avLst/>
          </a:prstGeom>
        </p:spPr>
        <p:txBody>
          <a:bodyPr/>
          <a:lstStyle>
            <a:lvl1pPr marL="0" indent="0" algn="ctr">
              <a:buNone/>
              <a:defRPr/>
            </a:lvl1pPr>
          </a:lstStyle>
          <a:p>
            <a:pPr lvl="0"/>
            <a:r>
              <a:rPr lang="en-US" dirty="0"/>
              <a:t>Your are allowed 2 company logo insertions.</a:t>
            </a:r>
          </a:p>
          <a:p>
            <a:pPr lvl="0"/>
            <a:r>
              <a:rPr lang="en-US" dirty="0"/>
              <a:t>This is 1</a:t>
            </a:r>
            <a:endParaRPr lang="en-AE" dirty="0"/>
          </a:p>
        </p:txBody>
      </p:sp>
      <p:sp>
        <p:nvSpPr>
          <p:cNvPr id="8" name="Title 7">
            <a:extLst>
              <a:ext uri="{FF2B5EF4-FFF2-40B4-BE49-F238E27FC236}">
                <a16:creationId xmlns:a16="http://schemas.microsoft.com/office/drawing/2014/main" id="{C6E399E5-8B75-17F7-C5FD-C760B44F6ACD}"/>
              </a:ext>
            </a:extLst>
          </p:cNvPr>
          <p:cNvSpPr>
            <a:spLocks noGrp="1"/>
          </p:cNvSpPr>
          <p:nvPr>
            <p:ph type="title" hasCustomPrompt="1"/>
          </p:nvPr>
        </p:nvSpPr>
        <p:spPr>
          <a:xfrm>
            <a:off x="838200" y="914400"/>
            <a:ext cx="10515600" cy="776288"/>
          </a:xfrm>
          <a:prstGeom prst="rect">
            <a:avLst/>
          </a:prstGeom>
        </p:spPr>
        <p:txBody>
          <a:bodyPr/>
          <a:lstStyle>
            <a:lvl1pPr algn="ctr">
              <a:defRPr/>
            </a:lvl1pPr>
          </a:lstStyle>
          <a:p>
            <a:r>
              <a:rPr lang="en-US" dirty="0"/>
              <a:t>Title of your Presentation</a:t>
            </a:r>
            <a:endParaRPr lang="en-AE" dirty="0"/>
          </a:p>
        </p:txBody>
      </p:sp>
    </p:spTree>
    <p:extLst>
      <p:ext uri="{BB962C8B-B14F-4D97-AF65-F5344CB8AC3E}">
        <p14:creationId xmlns:p14="http://schemas.microsoft.com/office/powerpoint/2010/main" val="2651482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21F8-E571-430A-9B2E-C84E6D139D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D6D9CE-25B6-4916-A954-0AA5310953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E661BD-D7E1-4994-B7C1-6F6FB8E274AA}"/>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5" name="Footer Placeholder 4">
            <a:extLst>
              <a:ext uri="{FF2B5EF4-FFF2-40B4-BE49-F238E27FC236}">
                <a16:creationId xmlns:a16="http://schemas.microsoft.com/office/drawing/2014/main" id="{F8D13EF0-7AC2-4843-829F-817A2A590DBC}"/>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6" name="Slide Number Placeholder 5">
            <a:extLst>
              <a:ext uri="{FF2B5EF4-FFF2-40B4-BE49-F238E27FC236}">
                <a16:creationId xmlns:a16="http://schemas.microsoft.com/office/drawing/2014/main" id="{338EE76D-18AF-49C0-B2C0-BE71FFB6B0E7}"/>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2859141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723A2-0D36-4CE2-AB58-A0A823605D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9698E2-6EC1-4AF5-9D0F-EE272A6AD7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D98E10-709F-4EA2-B8D1-338E1A52BC3E}"/>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5" name="Footer Placeholder 4">
            <a:extLst>
              <a:ext uri="{FF2B5EF4-FFF2-40B4-BE49-F238E27FC236}">
                <a16:creationId xmlns:a16="http://schemas.microsoft.com/office/drawing/2014/main" id="{46F80F63-94FF-4D3A-A1DB-18B7A801041F}"/>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6" name="Slide Number Placeholder 5">
            <a:extLst>
              <a:ext uri="{FF2B5EF4-FFF2-40B4-BE49-F238E27FC236}">
                <a16:creationId xmlns:a16="http://schemas.microsoft.com/office/drawing/2014/main" id="{3BD429B8-EFB9-4FD9-9CC4-B34E4257D840}"/>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1417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1F2-0E7C-462E-836C-75F4336D7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BA8666-5677-4A28-AA3D-0061B88930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EBE212-3B2E-483B-A7F0-7B3ABE0E44EB}"/>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5" name="Footer Placeholder 4">
            <a:extLst>
              <a:ext uri="{FF2B5EF4-FFF2-40B4-BE49-F238E27FC236}">
                <a16:creationId xmlns:a16="http://schemas.microsoft.com/office/drawing/2014/main" id="{37ED44A6-3AAA-4C74-AC67-87D710972E60}"/>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6" name="Slide Number Placeholder 5">
            <a:extLst>
              <a:ext uri="{FF2B5EF4-FFF2-40B4-BE49-F238E27FC236}">
                <a16:creationId xmlns:a16="http://schemas.microsoft.com/office/drawing/2014/main" id="{D5D349DE-2476-4A8D-A6B0-538CF6856E1E}"/>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3943685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F047-9AC5-4F52-8328-0C076F7B03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9C8A0E-F534-490B-81BB-D928E829AC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CC25EF-B375-4F82-A749-F1BD15FBF8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EA0161-DC18-42EE-8D71-F738AE3F7DA5}"/>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6" name="Footer Placeholder 5">
            <a:extLst>
              <a:ext uri="{FF2B5EF4-FFF2-40B4-BE49-F238E27FC236}">
                <a16:creationId xmlns:a16="http://schemas.microsoft.com/office/drawing/2014/main" id="{6E19B468-533A-4850-9D09-E6BD62453C6E}"/>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7" name="Slide Number Placeholder 6">
            <a:extLst>
              <a:ext uri="{FF2B5EF4-FFF2-40B4-BE49-F238E27FC236}">
                <a16:creationId xmlns:a16="http://schemas.microsoft.com/office/drawing/2014/main" id="{A88109D0-A715-4169-9B01-CCD53687A94B}"/>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2504320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81D4-8418-4BE2-B972-033BB4D3F6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197ED4-7D04-4944-AD6F-71AA1A543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EDDF40-BDC2-41DB-84AA-6F728DE4B0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9E0F10-977A-4489-AE63-5F3413766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C3C7D6-72A4-4A30-B6A6-01DD9620D5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4411591-4FC2-4BD6-92A3-03D7A2FDE1EC}"/>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8" name="Footer Placeholder 7">
            <a:extLst>
              <a:ext uri="{FF2B5EF4-FFF2-40B4-BE49-F238E27FC236}">
                <a16:creationId xmlns:a16="http://schemas.microsoft.com/office/drawing/2014/main" id="{45C7B5AA-A4B1-4B23-B1F3-EDCC1D38CC83}"/>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9" name="Slide Number Placeholder 8">
            <a:extLst>
              <a:ext uri="{FF2B5EF4-FFF2-40B4-BE49-F238E27FC236}">
                <a16:creationId xmlns:a16="http://schemas.microsoft.com/office/drawing/2014/main" id="{EB75C446-F15D-4755-AB0A-34A1019344A6}"/>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1789858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2924-8C8F-4541-89F5-38BFAE8FAE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D045E4-7F6D-4F49-B050-CFCD588E4E03}"/>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4" name="Footer Placeholder 3">
            <a:extLst>
              <a:ext uri="{FF2B5EF4-FFF2-40B4-BE49-F238E27FC236}">
                <a16:creationId xmlns:a16="http://schemas.microsoft.com/office/drawing/2014/main" id="{0DBB7A55-8683-4781-BBC2-7D941AD57C41}"/>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5" name="Slide Number Placeholder 4">
            <a:extLst>
              <a:ext uri="{FF2B5EF4-FFF2-40B4-BE49-F238E27FC236}">
                <a16:creationId xmlns:a16="http://schemas.microsoft.com/office/drawing/2014/main" id="{AC4819E5-EF2D-416C-B05E-4D4559A288D9}"/>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623429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A6580-AFAB-49FF-A225-E32AF0FE72C6}"/>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3" name="Footer Placeholder 2">
            <a:extLst>
              <a:ext uri="{FF2B5EF4-FFF2-40B4-BE49-F238E27FC236}">
                <a16:creationId xmlns:a16="http://schemas.microsoft.com/office/drawing/2014/main" id="{D20FE7BD-A591-46CC-AC1E-0BBA7AA31279}"/>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4" name="Slide Number Placeholder 3">
            <a:extLst>
              <a:ext uri="{FF2B5EF4-FFF2-40B4-BE49-F238E27FC236}">
                <a16:creationId xmlns:a16="http://schemas.microsoft.com/office/drawing/2014/main" id="{7E7C5A07-2B0D-4BA2-A80B-EE0CF186ED96}"/>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2248271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BEAC-40CC-4FFD-89C8-56878C1A6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36B613-329D-40C5-AF49-16A4126974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F6FCFC1-442F-4183-B341-F4D72A4A9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6C483A-322E-4FFF-A15D-060ED73660DF}"/>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6" name="Footer Placeholder 5">
            <a:extLst>
              <a:ext uri="{FF2B5EF4-FFF2-40B4-BE49-F238E27FC236}">
                <a16:creationId xmlns:a16="http://schemas.microsoft.com/office/drawing/2014/main" id="{114AEA3E-5078-47B9-A520-144533F0E393}"/>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7" name="Slide Number Placeholder 6">
            <a:extLst>
              <a:ext uri="{FF2B5EF4-FFF2-40B4-BE49-F238E27FC236}">
                <a16:creationId xmlns:a16="http://schemas.microsoft.com/office/drawing/2014/main" id="{63CA8196-EC87-40CF-892B-7A51524A14DA}"/>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3304868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5F4B-C1B1-48BC-9B7E-7E2E34F61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64F3B9-5891-4C47-9509-C6EC27A61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1AD3A-5C4E-44C2-B4F2-3A112C1ADC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50A0C-25D9-4B2B-8A57-5EED2960984D}"/>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6" name="Footer Placeholder 5">
            <a:extLst>
              <a:ext uri="{FF2B5EF4-FFF2-40B4-BE49-F238E27FC236}">
                <a16:creationId xmlns:a16="http://schemas.microsoft.com/office/drawing/2014/main" id="{09C1036C-3DB2-449A-8608-F357845192A9}"/>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7" name="Slide Number Placeholder 6">
            <a:extLst>
              <a:ext uri="{FF2B5EF4-FFF2-40B4-BE49-F238E27FC236}">
                <a16:creationId xmlns:a16="http://schemas.microsoft.com/office/drawing/2014/main" id="{CFB878A8-0710-4C4D-AEFD-704CFB05D808}"/>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4126625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7051-3BED-4D4F-A72B-EFCE39D1AA5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9203A7-3036-499E-B3A7-A32C378C85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D1CC56-16DD-4AFA-9A94-4AAB5C5F3EBF}"/>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5" name="Footer Placeholder 4">
            <a:extLst>
              <a:ext uri="{FF2B5EF4-FFF2-40B4-BE49-F238E27FC236}">
                <a16:creationId xmlns:a16="http://schemas.microsoft.com/office/drawing/2014/main" id="{FA150A34-869E-4728-9D71-A293996F8D5F}"/>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6" name="Slide Number Placeholder 5">
            <a:extLst>
              <a:ext uri="{FF2B5EF4-FFF2-40B4-BE49-F238E27FC236}">
                <a16:creationId xmlns:a16="http://schemas.microsoft.com/office/drawing/2014/main" id="{F33FA341-135E-4B89-9212-6B32C8B469DE}"/>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77814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7183-6DAC-63F2-F1B1-3815188413A6}"/>
              </a:ext>
            </a:extLst>
          </p:cNvPr>
          <p:cNvSpPr>
            <a:spLocks noGrp="1"/>
          </p:cNvSpPr>
          <p:nvPr>
            <p:ph type="title" hasCustomPrompt="1"/>
          </p:nvPr>
        </p:nvSpPr>
        <p:spPr>
          <a:xfrm>
            <a:off x="838200" y="897774"/>
            <a:ext cx="10515600" cy="792913"/>
          </a:xfrm>
          <a:prstGeom prst="rect">
            <a:avLst/>
          </a:prstGeom>
        </p:spPr>
        <p:txBody>
          <a:bodyPr/>
          <a:lstStyle>
            <a:lvl1pPr algn="ctr">
              <a:defRPr/>
            </a:lvl1pPr>
          </a:lstStyle>
          <a:p>
            <a:r>
              <a:rPr lang="en-US" dirty="0"/>
              <a:t>Title should be 35 point or larger</a:t>
            </a:r>
            <a:endParaRPr lang="en-AE" dirty="0"/>
          </a:p>
        </p:txBody>
      </p:sp>
      <p:sp>
        <p:nvSpPr>
          <p:cNvPr id="7" name="Content Placeholder 6">
            <a:extLst>
              <a:ext uri="{FF2B5EF4-FFF2-40B4-BE49-F238E27FC236}">
                <a16:creationId xmlns:a16="http://schemas.microsoft.com/office/drawing/2014/main" id="{117543E1-0B40-8CAC-720E-8EDC5A5ED09F}"/>
              </a:ext>
            </a:extLst>
          </p:cNvPr>
          <p:cNvSpPr>
            <a:spLocks noGrp="1"/>
          </p:cNvSpPr>
          <p:nvPr>
            <p:ph sz="quarter" idx="13" hasCustomPrompt="1"/>
          </p:nvPr>
        </p:nvSpPr>
        <p:spPr>
          <a:xfrm>
            <a:off x="838200" y="2203450"/>
            <a:ext cx="10515600" cy="3059113"/>
          </a:xfrm>
          <a:prstGeom prst="rect">
            <a:avLst/>
          </a:prstGeom>
        </p:spPr>
        <p:txBody>
          <a:bodyPr/>
          <a:lstStyle/>
          <a:p>
            <a:pPr lvl="0"/>
            <a:r>
              <a:rPr lang="en-US" dirty="0"/>
              <a:t>Leading text should be 28 – 30 point font</a:t>
            </a:r>
          </a:p>
          <a:p>
            <a:pPr lvl="1"/>
            <a:r>
              <a:rPr lang="en-US" dirty="0"/>
              <a:t>20 – 24 points for body text</a:t>
            </a:r>
          </a:p>
          <a:p>
            <a:pPr lvl="2"/>
            <a:r>
              <a:rPr lang="en-US" dirty="0"/>
              <a:t>Body citations should be 16 – 20 points</a:t>
            </a:r>
          </a:p>
          <a:p>
            <a:pPr lvl="0"/>
            <a:r>
              <a:rPr lang="en-US" dirty="0"/>
              <a:t>Commercial and marketing content </a:t>
            </a:r>
            <a:r>
              <a:rPr lang="en-US" b="1" dirty="0"/>
              <a:t>will not be allowed</a:t>
            </a:r>
          </a:p>
          <a:p>
            <a:pPr lvl="1"/>
            <a:r>
              <a:rPr lang="en-US" dirty="0"/>
              <a:t>A brief company description early in the presentation will be</a:t>
            </a:r>
          </a:p>
          <a:p>
            <a:pPr lvl="2"/>
            <a:r>
              <a:rPr lang="en-US" dirty="0"/>
              <a:t>Commercial and Marketing content will be flagged by Session Chairs for removal</a:t>
            </a:r>
          </a:p>
        </p:txBody>
      </p:sp>
      <p:sp>
        <p:nvSpPr>
          <p:cNvPr id="3" name="TextBox 2">
            <a:extLst>
              <a:ext uri="{FF2B5EF4-FFF2-40B4-BE49-F238E27FC236}">
                <a16:creationId xmlns:a16="http://schemas.microsoft.com/office/drawing/2014/main" id="{1EB674B4-43CD-0FE8-FE58-DE4D6CBA8981}"/>
              </a:ext>
            </a:extLst>
          </p:cNvPr>
          <p:cNvSpPr txBox="1"/>
          <p:nvPr userDrawn="1"/>
        </p:nvSpPr>
        <p:spPr>
          <a:xfrm>
            <a:off x="126124" y="6329355"/>
            <a:ext cx="3710152" cy="369332"/>
          </a:xfrm>
          <a:prstGeom prst="rect">
            <a:avLst/>
          </a:prstGeom>
          <a:noFill/>
        </p:spPr>
        <p:txBody>
          <a:bodyPr wrap="square" rtlCol="0">
            <a:spAutoFit/>
          </a:bodyPr>
          <a:lstStyle/>
          <a:p>
            <a:r>
              <a:rPr lang="en-US" b="1" dirty="0">
                <a:solidFill>
                  <a:schemeClr val="bg1"/>
                </a:solidFill>
              </a:rPr>
              <a:t>2</a:t>
            </a:r>
            <a:r>
              <a:rPr lang="en-US" b="1" baseline="30000" dirty="0">
                <a:solidFill>
                  <a:schemeClr val="bg1"/>
                </a:solidFill>
              </a:rPr>
              <a:t>nd</a:t>
            </a:r>
            <a:r>
              <a:rPr lang="en-US" b="1" dirty="0">
                <a:solidFill>
                  <a:schemeClr val="bg1"/>
                </a:solidFill>
              </a:rPr>
              <a:t> – 4</a:t>
            </a:r>
            <a:r>
              <a:rPr lang="en-US" b="1" baseline="30000" dirty="0">
                <a:solidFill>
                  <a:schemeClr val="bg1"/>
                </a:solidFill>
              </a:rPr>
              <a:t>th</a:t>
            </a:r>
            <a:r>
              <a:rPr lang="en-US" b="1" dirty="0">
                <a:solidFill>
                  <a:schemeClr val="bg1"/>
                </a:solidFill>
              </a:rPr>
              <a:t>  SEPTEMBER 2024</a:t>
            </a:r>
          </a:p>
        </p:txBody>
      </p:sp>
      <p:sp>
        <p:nvSpPr>
          <p:cNvPr id="4" name="TextBox 3">
            <a:extLst>
              <a:ext uri="{FF2B5EF4-FFF2-40B4-BE49-F238E27FC236}">
                <a16:creationId xmlns:a16="http://schemas.microsoft.com/office/drawing/2014/main" id="{B5CC45E1-27AD-78D8-A996-DF869B5D8FB1}"/>
              </a:ext>
            </a:extLst>
          </p:cNvPr>
          <p:cNvSpPr txBox="1"/>
          <p:nvPr userDrawn="1"/>
        </p:nvSpPr>
        <p:spPr>
          <a:xfrm>
            <a:off x="3486150" y="6221634"/>
            <a:ext cx="8611257" cy="584775"/>
          </a:xfrm>
          <a:prstGeom prst="rect">
            <a:avLst/>
          </a:prstGeom>
          <a:noFill/>
        </p:spPr>
        <p:txBody>
          <a:bodyPr wrap="square" rtlCol="0">
            <a:spAutoFit/>
          </a:bodyPr>
          <a:lstStyle/>
          <a:p>
            <a:pPr algn="r"/>
            <a:r>
              <a:rPr lang="en-US" sz="1600" b="1" i="1" dirty="0">
                <a:solidFill>
                  <a:schemeClr val="bg1"/>
                </a:solidFill>
                <a:effectLst/>
                <a:latin typeface="Roboto" panose="02000000000000000000" pitchFamily="2" charset="0"/>
              </a:rPr>
              <a:t>"Integrative Design and Systems of Mechanical Engineering and Technology : Synergies for Sustainable Solutions"</a:t>
            </a:r>
            <a:endParaRPr lang="en-US" sz="1400" dirty="0">
              <a:solidFill>
                <a:schemeClr val="bg1"/>
              </a:solidFill>
            </a:endParaRPr>
          </a:p>
        </p:txBody>
      </p:sp>
    </p:spTree>
    <p:extLst>
      <p:ext uri="{BB962C8B-B14F-4D97-AF65-F5344CB8AC3E}">
        <p14:creationId xmlns:p14="http://schemas.microsoft.com/office/powerpoint/2010/main" val="4128256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E8AA7-D586-4AB2-8DB6-5C34DA0F39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927A5C-E30E-4F05-8D33-FFE053366A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6145FD-16A7-49FB-97BA-5C3DCF073493}"/>
              </a:ext>
            </a:extLst>
          </p:cNvPr>
          <p:cNvSpPr>
            <a:spLocks noGrp="1"/>
          </p:cNvSpPr>
          <p:nvPr>
            <p:ph type="dt" sz="half" idx="10"/>
          </p:nvPr>
        </p:nvSpPr>
        <p:spPr/>
        <p:txBody>
          <a:bodyPr/>
          <a:lstStyle/>
          <a:p>
            <a:fld id="{E0B79471-A9F7-4B8A-99DF-85339D57FE9F}" type="datetimeFigureOut">
              <a:rPr lang="en-GB" smtClean="0"/>
              <a:t>28/07/2024</a:t>
            </a:fld>
            <a:endParaRPr lang="en-GB"/>
          </a:p>
        </p:txBody>
      </p:sp>
      <p:sp>
        <p:nvSpPr>
          <p:cNvPr id="5" name="Footer Placeholder 4">
            <a:extLst>
              <a:ext uri="{FF2B5EF4-FFF2-40B4-BE49-F238E27FC236}">
                <a16:creationId xmlns:a16="http://schemas.microsoft.com/office/drawing/2014/main" id="{2761BE76-681E-4B39-BFC0-CEB53566E9D4}"/>
              </a:ext>
            </a:extLst>
          </p:cNvPr>
          <p:cNvSpPr>
            <a:spLocks noGrp="1"/>
          </p:cNvSpPr>
          <p:nvPr>
            <p:ph type="ftr" sz="quarter" idx="11"/>
            <p:custDataLst>
              <p:tags r:id="rId1"/>
            </p:custDataLst>
          </p:nvPr>
        </p:nvSpPr>
        <p:spPr>
          <a:xfrm>
            <a:off x="0" y="6356350"/>
            <a:ext cx="12192000" cy="365125"/>
          </a:xfrm>
        </p:spPr>
        <p:txBody>
          <a:bodyPr/>
          <a:lstStyle>
            <a:lvl1pPr algn="l">
              <a:defRPr lang="en-GB" sz="600" b="0" i="0" u="none">
                <a:solidFill>
                  <a:srgbClr val="000000"/>
                </a:solidFill>
                <a:latin typeface="Verdana" panose="020B0604030504040204" pitchFamily="34" charset="0"/>
              </a:defRPr>
            </a:lvl1pPr>
          </a:lstStyle>
          <a:p>
            <a:r>
              <a:rPr lang="en-GB"/>
              <a:t>Internal</a:t>
            </a:r>
          </a:p>
        </p:txBody>
      </p:sp>
      <p:sp>
        <p:nvSpPr>
          <p:cNvPr id="6" name="Slide Number Placeholder 5">
            <a:extLst>
              <a:ext uri="{FF2B5EF4-FFF2-40B4-BE49-F238E27FC236}">
                <a16:creationId xmlns:a16="http://schemas.microsoft.com/office/drawing/2014/main" id="{71BA9B9E-B9DB-4E0A-B912-8FD567C8DBC0}"/>
              </a:ext>
            </a:extLst>
          </p:cNvPr>
          <p:cNvSpPr>
            <a:spLocks noGrp="1"/>
          </p:cNvSpPr>
          <p:nvPr>
            <p:ph type="sldNum" sz="quarter" idx="12"/>
          </p:nvPr>
        </p:nvSpPr>
        <p:spPr/>
        <p:txBody>
          <a:bodyPr/>
          <a:lstStyle/>
          <a:p>
            <a:fld id="{0B92A248-7796-4D35-9EEF-9E5B3B0FE691}" type="slidenum">
              <a:rPr lang="en-GB" smtClean="0"/>
              <a:t>‹#›</a:t>
            </a:fld>
            <a:endParaRPr lang="en-GB"/>
          </a:p>
        </p:txBody>
      </p:sp>
    </p:spTree>
    <p:extLst>
      <p:ext uri="{BB962C8B-B14F-4D97-AF65-F5344CB8AC3E}">
        <p14:creationId xmlns:p14="http://schemas.microsoft.com/office/powerpoint/2010/main" val="638000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ECA8-9819-3BF1-869E-92CD67A77685}"/>
              </a:ext>
            </a:extLst>
          </p:cNvPr>
          <p:cNvSpPr>
            <a:spLocks noGrp="1"/>
          </p:cNvSpPr>
          <p:nvPr>
            <p:ph type="title" hasCustomPrompt="1"/>
          </p:nvPr>
        </p:nvSpPr>
        <p:spPr>
          <a:xfrm>
            <a:off x="838200" y="972589"/>
            <a:ext cx="10515600" cy="718099"/>
          </a:xfrm>
          <a:prstGeom prst="rect">
            <a:avLst/>
          </a:prstGeom>
        </p:spPr>
        <p:txBody>
          <a:bodyPr/>
          <a:lstStyle>
            <a:lvl1pPr>
              <a:defRPr/>
            </a:lvl1pPr>
          </a:lstStyle>
          <a:p>
            <a:r>
              <a:rPr lang="en-US" dirty="0"/>
              <a:t>The foundation of this presentation is DATA</a:t>
            </a:r>
            <a:endParaRPr lang="en-AE" dirty="0"/>
          </a:p>
        </p:txBody>
      </p:sp>
      <p:sp>
        <p:nvSpPr>
          <p:cNvPr id="3" name="Content Placeholder 2">
            <a:extLst>
              <a:ext uri="{FF2B5EF4-FFF2-40B4-BE49-F238E27FC236}">
                <a16:creationId xmlns:a16="http://schemas.microsoft.com/office/drawing/2014/main" id="{B76E9F8F-3BD1-366D-8474-9C1FE6DF0355}"/>
              </a:ext>
            </a:extLst>
          </p:cNvPr>
          <p:cNvSpPr>
            <a:spLocks noGrp="1"/>
          </p:cNvSpPr>
          <p:nvPr>
            <p:ph sz="half" idx="1" hasCustomPrompt="1"/>
          </p:nvPr>
        </p:nvSpPr>
        <p:spPr>
          <a:xfrm>
            <a:off x="838200" y="1825625"/>
            <a:ext cx="5181600" cy="3727277"/>
          </a:xfrm>
          <a:prstGeom prst="rect">
            <a:avLst/>
          </a:prstGeom>
        </p:spPr>
        <p:txBody>
          <a:bodyPr/>
          <a:lstStyle/>
          <a:p>
            <a:pPr lvl="0"/>
            <a:r>
              <a:rPr lang="en-US" dirty="0"/>
              <a:t>Use this space to describe graphic elements</a:t>
            </a:r>
          </a:p>
          <a:p>
            <a:pPr lvl="1"/>
            <a:r>
              <a:rPr lang="en-US" dirty="0"/>
              <a:t>Avoid too much text in the lower levels</a:t>
            </a:r>
          </a:p>
        </p:txBody>
      </p:sp>
      <p:sp>
        <p:nvSpPr>
          <p:cNvPr id="4" name="Content Placeholder 3">
            <a:extLst>
              <a:ext uri="{FF2B5EF4-FFF2-40B4-BE49-F238E27FC236}">
                <a16:creationId xmlns:a16="http://schemas.microsoft.com/office/drawing/2014/main" id="{BE35C417-8BC7-D05A-B02B-1A656B3381CB}"/>
              </a:ext>
            </a:extLst>
          </p:cNvPr>
          <p:cNvSpPr>
            <a:spLocks noGrp="1"/>
          </p:cNvSpPr>
          <p:nvPr>
            <p:ph sz="half" idx="2" hasCustomPrompt="1"/>
          </p:nvPr>
        </p:nvSpPr>
        <p:spPr>
          <a:xfrm>
            <a:off x="6172200" y="1825625"/>
            <a:ext cx="5181600" cy="3727277"/>
          </a:xfrm>
          <a:prstGeom prst="rect">
            <a:avLst/>
          </a:prstGeom>
        </p:spPr>
        <p:txBody>
          <a:bodyPr/>
          <a:lstStyle>
            <a:lvl1pPr>
              <a:defRPr/>
            </a:lvl1pPr>
          </a:lstStyle>
          <a:p>
            <a:pPr lvl="0"/>
            <a:r>
              <a:rPr lang="en-US" dirty="0"/>
              <a:t>Graphic elements should be limited to one per slide for the audience’s sake</a:t>
            </a:r>
            <a:endParaRPr lang="en-AE" dirty="0"/>
          </a:p>
        </p:txBody>
      </p:sp>
      <p:sp>
        <p:nvSpPr>
          <p:cNvPr id="5" name="TextBox 4">
            <a:extLst>
              <a:ext uri="{FF2B5EF4-FFF2-40B4-BE49-F238E27FC236}">
                <a16:creationId xmlns:a16="http://schemas.microsoft.com/office/drawing/2014/main" id="{BBE0C18C-7571-42C3-A067-8BE46CCE5B1C}"/>
              </a:ext>
            </a:extLst>
          </p:cNvPr>
          <p:cNvSpPr txBox="1"/>
          <p:nvPr userDrawn="1"/>
        </p:nvSpPr>
        <p:spPr>
          <a:xfrm>
            <a:off x="126124" y="6329355"/>
            <a:ext cx="3710152" cy="369332"/>
          </a:xfrm>
          <a:prstGeom prst="rect">
            <a:avLst/>
          </a:prstGeom>
          <a:noFill/>
        </p:spPr>
        <p:txBody>
          <a:bodyPr wrap="square" rtlCol="0">
            <a:spAutoFit/>
          </a:bodyPr>
          <a:lstStyle/>
          <a:p>
            <a:r>
              <a:rPr lang="en-US" b="1" dirty="0">
                <a:solidFill>
                  <a:schemeClr val="bg1"/>
                </a:solidFill>
              </a:rPr>
              <a:t>2</a:t>
            </a:r>
            <a:r>
              <a:rPr lang="en-US" b="1" baseline="30000" dirty="0">
                <a:solidFill>
                  <a:schemeClr val="bg1"/>
                </a:solidFill>
              </a:rPr>
              <a:t>nd</a:t>
            </a:r>
            <a:r>
              <a:rPr lang="en-US" b="1" dirty="0">
                <a:solidFill>
                  <a:schemeClr val="bg1"/>
                </a:solidFill>
              </a:rPr>
              <a:t> – 4</a:t>
            </a:r>
            <a:r>
              <a:rPr lang="en-US" b="1" baseline="30000" dirty="0">
                <a:solidFill>
                  <a:schemeClr val="bg1"/>
                </a:solidFill>
              </a:rPr>
              <a:t>th</a:t>
            </a:r>
            <a:r>
              <a:rPr lang="en-US" b="1" dirty="0">
                <a:solidFill>
                  <a:schemeClr val="bg1"/>
                </a:solidFill>
              </a:rPr>
              <a:t>  SEPTEMBER 2024</a:t>
            </a:r>
          </a:p>
        </p:txBody>
      </p:sp>
      <p:sp>
        <p:nvSpPr>
          <p:cNvPr id="7" name="TextBox 6">
            <a:extLst>
              <a:ext uri="{FF2B5EF4-FFF2-40B4-BE49-F238E27FC236}">
                <a16:creationId xmlns:a16="http://schemas.microsoft.com/office/drawing/2014/main" id="{4B2F2983-BF69-86A2-A5B2-7135134A3C58}"/>
              </a:ext>
            </a:extLst>
          </p:cNvPr>
          <p:cNvSpPr txBox="1"/>
          <p:nvPr userDrawn="1"/>
        </p:nvSpPr>
        <p:spPr>
          <a:xfrm>
            <a:off x="3486150" y="6221634"/>
            <a:ext cx="8611257" cy="584775"/>
          </a:xfrm>
          <a:prstGeom prst="rect">
            <a:avLst/>
          </a:prstGeom>
          <a:noFill/>
        </p:spPr>
        <p:txBody>
          <a:bodyPr wrap="square" rtlCol="0">
            <a:spAutoFit/>
          </a:bodyPr>
          <a:lstStyle/>
          <a:p>
            <a:pPr algn="r"/>
            <a:r>
              <a:rPr lang="en-US" sz="1600" b="1" i="1" dirty="0">
                <a:solidFill>
                  <a:schemeClr val="bg1"/>
                </a:solidFill>
                <a:effectLst/>
                <a:latin typeface="Roboto" panose="02000000000000000000" pitchFamily="2" charset="0"/>
              </a:rPr>
              <a:t>"Integrative Design and Systems of Mechanical Engineering and Technology : Synergies for Sustainable Solutions"</a:t>
            </a:r>
            <a:endParaRPr lang="en-US" sz="1400" dirty="0">
              <a:solidFill>
                <a:schemeClr val="bg1"/>
              </a:solidFill>
            </a:endParaRPr>
          </a:p>
        </p:txBody>
      </p:sp>
    </p:spTree>
    <p:extLst>
      <p:ext uri="{BB962C8B-B14F-4D97-AF65-F5344CB8AC3E}">
        <p14:creationId xmlns:p14="http://schemas.microsoft.com/office/powerpoint/2010/main" val="110195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B58B-6D3C-E03D-24E8-743A9006ADCF}"/>
              </a:ext>
            </a:extLst>
          </p:cNvPr>
          <p:cNvSpPr>
            <a:spLocks noGrp="1"/>
          </p:cNvSpPr>
          <p:nvPr>
            <p:ph type="title" hasCustomPrompt="1"/>
          </p:nvPr>
        </p:nvSpPr>
        <p:spPr>
          <a:xfrm>
            <a:off x="839788" y="931025"/>
            <a:ext cx="10515600" cy="759663"/>
          </a:xfrm>
          <a:prstGeom prst="rect">
            <a:avLst/>
          </a:prstGeom>
        </p:spPr>
        <p:txBody>
          <a:bodyPr/>
          <a:lstStyle>
            <a:lvl1pPr>
              <a:defRPr/>
            </a:lvl1pPr>
          </a:lstStyle>
          <a:p>
            <a:r>
              <a:rPr lang="en-US" dirty="0"/>
              <a:t>Figures and Charts, Drawings/Schematics</a:t>
            </a:r>
            <a:endParaRPr lang="en-AE" dirty="0"/>
          </a:p>
        </p:txBody>
      </p:sp>
      <p:sp>
        <p:nvSpPr>
          <p:cNvPr id="3" name="Text Placeholder 2">
            <a:extLst>
              <a:ext uri="{FF2B5EF4-FFF2-40B4-BE49-F238E27FC236}">
                <a16:creationId xmlns:a16="http://schemas.microsoft.com/office/drawing/2014/main" id="{1B15F899-9008-597E-F3B9-1946A54958DD}"/>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Figures and Charts </a:t>
            </a:r>
          </a:p>
        </p:txBody>
      </p:sp>
      <p:sp>
        <p:nvSpPr>
          <p:cNvPr id="4" name="Content Placeholder 3">
            <a:extLst>
              <a:ext uri="{FF2B5EF4-FFF2-40B4-BE49-F238E27FC236}">
                <a16:creationId xmlns:a16="http://schemas.microsoft.com/office/drawing/2014/main" id="{E6AF8658-0B97-60C7-3D0E-22EAFC3848A0}"/>
              </a:ext>
            </a:extLst>
          </p:cNvPr>
          <p:cNvSpPr>
            <a:spLocks noGrp="1"/>
          </p:cNvSpPr>
          <p:nvPr>
            <p:ph sz="half" idx="2" hasCustomPrompt="1"/>
          </p:nvPr>
        </p:nvSpPr>
        <p:spPr>
          <a:xfrm>
            <a:off x="839788" y="2759825"/>
            <a:ext cx="5157787" cy="2782139"/>
          </a:xfrm>
          <a:prstGeom prst="rect">
            <a:avLst/>
          </a:prstGeom>
        </p:spPr>
        <p:txBody>
          <a:bodyPr/>
          <a:lstStyle/>
          <a:p>
            <a:pPr lvl="0"/>
            <a:r>
              <a:rPr lang="en-US" dirty="0"/>
              <a:t>Please include X-Y axis graphs, bar graphs, pie charts, scatter plots. </a:t>
            </a:r>
          </a:p>
          <a:p>
            <a:pPr lvl="1"/>
            <a:r>
              <a:rPr lang="en-US" dirty="0"/>
              <a:t>Be sure to identify data point no smaller than 20 – 24 point fonts</a:t>
            </a:r>
          </a:p>
        </p:txBody>
      </p:sp>
      <p:sp>
        <p:nvSpPr>
          <p:cNvPr id="5" name="Text Placeholder 4">
            <a:extLst>
              <a:ext uri="{FF2B5EF4-FFF2-40B4-BE49-F238E27FC236}">
                <a16:creationId xmlns:a16="http://schemas.microsoft.com/office/drawing/2014/main" id="{491BED1B-0319-7C5A-1F3E-EE77C2DE1D4F}"/>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Drawings, Schematics and Photos</a:t>
            </a:r>
          </a:p>
        </p:txBody>
      </p:sp>
      <p:sp>
        <p:nvSpPr>
          <p:cNvPr id="6" name="Content Placeholder 5">
            <a:extLst>
              <a:ext uri="{FF2B5EF4-FFF2-40B4-BE49-F238E27FC236}">
                <a16:creationId xmlns:a16="http://schemas.microsoft.com/office/drawing/2014/main" id="{68D0CB4B-93D6-A1D2-83B3-E5068A7AEA6B}"/>
              </a:ext>
            </a:extLst>
          </p:cNvPr>
          <p:cNvSpPr>
            <a:spLocks noGrp="1"/>
          </p:cNvSpPr>
          <p:nvPr>
            <p:ph sz="quarter" idx="4" hasCustomPrompt="1"/>
          </p:nvPr>
        </p:nvSpPr>
        <p:spPr>
          <a:xfrm>
            <a:off x="6172200" y="2759825"/>
            <a:ext cx="5183188" cy="2782138"/>
          </a:xfrm>
          <a:prstGeom prst="rect">
            <a:avLst/>
          </a:prstGeom>
        </p:spPr>
        <p:txBody>
          <a:bodyPr/>
          <a:lstStyle/>
          <a:p>
            <a:pPr lvl="0"/>
            <a:r>
              <a:rPr lang="en-US" dirty="0"/>
              <a:t>Please label drawings and schematics</a:t>
            </a:r>
          </a:p>
          <a:p>
            <a:pPr lvl="1"/>
            <a:r>
              <a:rPr lang="en-US" dirty="0"/>
              <a:t>Labels should be short and simple</a:t>
            </a:r>
          </a:p>
          <a:p>
            <a:pPr lvl="0"/>
            <a:r>
              <a:rPr lang="en-US" dirty="0"/>
              <a:t>Photos can work well</a:t>
            </a:r>
          </a:p>
          <a:p>
            <a:pPr lvl="1"/>
            <a:r>
              <a:rPr lang="en-US" dirty="0"/>
              <a:t>Please avoid stock photography</a:t>
            </a:r>
          </a:p>
          <a:p>
            <a:pPr lvl="1"/>
            <a:r>
              <a:rPr lang="en-US" dirty="0"/>
              <a:t>Please secure necessary permission for photo use</a:t>
            </a:r>
          </a:p>
        </p:txBody>
      </p:sp>
      <p:sp>
        <p:nvSpPr>
          <p:cNvPr id="7" name="TextBox 6">
            <a:extLst>
              <a:ext uri="{FF2B5EF4-FFF2-40B4-BE49-F238E27FC236}">
                <a16:creationId xmlns:a16="http://schemas.microsoft.com/office/drawing/2014/main" id="{8227B290-F2B9-D27E-8FFB-23A7E08E50BE}"/>
              </a:ext>
            </a:extLst>
          </p:cNvPr>
          <p:cNvSpPr txBox="1"/>
          <p:nvPr userDrawn="1"/>
        </p:nvSpPr>
        <p:spPr>
          <a:xfrm>
            <a:off x="3486150" y="6221634"/>
            <a:ext cx="8611257" cy="584775"/>
          </a:xfrm>
          <a:prstGeom prst="rect">
            <a:avLst/>
          </a:prstGeom>
          <a:noFill/>
        </p:spPr>
        <p:txBody>
          <a:bodyPr wrap="square" rtlCol="0">
            <a:spAutoFit/>
          </a:bodyPr>
          <a:lstStyle/>
          <a:p>
            <a:pPr algn="r"/>
            <a:r>
              <a:rPr lang="en-US" sz="1600" b="1" i="1" dirty="0">
                <a:solidFill>
                  <a:schemeClr val="bg1"/>
                </a:solidFill>
                <a:effectLst/>
                <a:latin typeface="Roboto" panose="02000000000000000000" pitchFamily="2" charset="0"/>
              </a:rPr>
              <a:t>"Integrative Design and Systems of Mechanical Engineering and Technology : Synergies for Sustainable Solutions"</a:t>
            </a:r>
            <a:endParaRPr lang="en-US" sz="1400" dirty="0">
              <a:solidFill>
                <a:schemeClr val="bg1"/>
              </a:solidFill>
            </a:endParaRPr>
          </a:p>
        </p:txBody>
      </p:sp>
      <p:sp>
        <p:nvSpPr>
          <p:cNvPr id="8" name="TextBox 7">
            <a:extLst>
              <a:ext uri="{FF2B5EF4-FFF2-40B4-BE49-F238E27FC236}">
                <a16:creationId xmlns:a16="http://schemas.microsoft.com/office/drawing/2014/main" id="{99FA03D1-6B18-F1E5-DC78-E5CA80F4F16C}"/>
              </a:ext>
            </a:extLst>
          </p:cNvPr>
          <p:cNvSpPr txBox="1"/>
          <p:nvPr userDrawn="1"/>
        </p:nvSpPr>
        <p:spPr>
          <a:xfrm>
            <a:off x="126124" y="6329355"/>
            <a:ext cx="3710152" cy="369332"/>
          </a:xfrm>
          <a:prstGeom prst="rect">
            <a:avLst/>
          </a:prstGeom>
          <a:noFill/>
        </p:spPr>
        <p:txBody>
          <a:bodyPr wrap="square" rtlCol="0">
            <a:spAutoFit/>
          </a:bodyPr>
          <a:lstStyle/>
          <a:p>
            <a:r>
              <a:rPr lang="en-US" b="1" dirty="0">
                <a:solidFill>
                  <a:schemeClr val="bg1"/>
                </a:solidFill>
              </a:rPr>
              <a:t>2</a:t>
            </a:r>
            <a:r>
              <a:rPr lang="en-US" b="1" baseline="30000" dirty="0">
                <a:solidFill>
                  <a:schemeClr val="bg1"/>
                </a:solidFill>
              </a:rPr>
              <a:t>nd</a:t>
            </a:r>
            <a:r>
              <a:rPr lang="en-US" b="1" dirty="0">
                <a:solidFill>
                  <a:schemeClr val="bg1"/>
                </a:solidFill>
              </a:rPr>
              <a:t> – 4</a:t>
            </a:r>
            <a:r>
              <a:rPr lang="en-US" b="1" baseline="30000" dirty="0">
                <a:solidFill>
                  <a:schemeClr val="bg1"/>
                </a:solidFill>
              </a:rPr>
              <a:t>th</a:t>
            </a:r>
            <a:r>
              <a:rPr lang="en-US" b="1" dirty="0">
                <a:solidFill>
                  <a:schemeClr val="bg1"/>
                </a:solidFill>
              </a:rPr>
              <a:t>  SEPTEMBER 2024</a:t>
            </a:r>
          </a:p>
        </p:txBody>
      </p:sp>
    </p:spTree>
    <p:extLst>
      <p:ext uri="{BB962C8B-B14F-4D97-AF65-F5344CB8AC3E}">
        <p14:creationId xmlns:p14="http://schemas.microsoft.com/office/powerpoint/2010/main" val="407433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2B1EF-706F-49DF-970E-A84B5B70E1C2}"/>
              </a:ext>
            </a:extLst>
          </p:cNvPr>
          <p:cNvSpPr>
            <a:spLocks noGrp="1"/>
          </p:cNvSpPr>
          <p:nvPr>
            <p:ph type="title" hasCustomPrompt="1"/>
          </p:nvPr>
        </p:nvSpPr>
        <p:spPr>
          <a:xfrm>
            <a:off x="838200" y="947651"/>
            <a:ext cx="10515600" cy="743037"/>
          </a:xfrm>
          <a:prstGeom prst="rect">
            <a:avLst/>
          </a:prstGeom>
        </p:spPr>
        <p:txBody>
          <a:bodyPr/>
          <a:lstStyle>
            <a:lvl1pPr algn="ctr">
              <a:defRPr/>
            </a:lvl1pPr>
          </a:lstStyle>
          <a:p>
            <a:r>
              <a:rPr lang="en-US" dirty="0"/>
              <a:t>Video requires additional precaution</a:t>
            </a:r>
            <a:endParaRPr lang="en-AE" dirty="0"/>
          </a:p>
        </p:txBody>
      </p:sp>
      <p:sp>
        <p:nvSpPr>
          <p:cNvPr id="4" name="Text Placeholder 3">
            <a:extLst>
              <a:ext uri="{FF2B5EF4-FFF2-40B4-BE49-F238E27FC236}">
                <a16:creationId xmlns:a16="http://schemas.microsoft.com/office/drawing/2014/main" id="{8BF3C56A-E99B-04FE-23E5-CD12ACE03F73}"/>
              </a:ext>
            </a:extLst>
          </p:cNvPr>
          <p:cNvSpPr>
            <a:spLocks noGrp="1"/>
          </p:cNvSpPr>
          <p:nvPr>
            <p:ph type="body" sz="quarter" idx="10" hasCustomPrompt="1"/>
          </p:nvPr>
        </p:nvSpPr>
        <p:spPr>
          <a:xfrm>
            <a:off x="936624" y="2086495"/>
            <a:ext cx="10417175" cy="3241963"/>
          </a:xfrm>
          <a:prstGeom prst="rect">
            <a:avLst/>
          </a:prstGeom>
        </p:spPr>
        <p:txBody>
          <a:bodyPr/>
          <a:lstStyle>
            <a:lvl1pPr>
              <a:defRPr/>
            </a:lvl1pPr>
          </a:lstStyle>
          <a:p>
            <a:pPr lvl="0"/>
            <a:r>
              <a:rPr lang="en-US" dirty="0"/>
              <a:t>Video material is fine to use and can take the whole slide if need be. </a:t>
            </a:r>
          </a:p>
          <a:p>
            <a:pPr lvl="0"/>
            <a:r>
              <a:rPr lang="en-US" b="1" dirty="0"/>
              <a:t>Be certain to notify the organizers about video content</a:t>
            </a:r>
          </a:p>
          <a:p>
            <a:pPr lvl="0"/>
            <a:r>
              <a:rPr lang="en-US" b="0" dirty="0"/>
              <a:t>Video files should be embedded in your presentation</a:t>
            </a:r>
          </a:p>
          <a:p>
            <a:pPr lvl="1"/>
            <a:r>
              <a:rPr lang="en-US" dirty="0"/>
              <a:t>Please note if there is necessary audio to accompany the video</a:t>
            </a:r>
          </a:p>
          <a:p>
            <a:pPr lvl="1"/>
            <a:r>
              <a:rPr lang="en-US" dirty="0"/>
              <a:t>Video content should be tested during a Break period prior to the Session containing your presentation</a:t>
            </a:r>
          </a:p>
        </p:txBody>
      </p:sp>
      <p:sp>
        <p:nvSpPr>
          <p:cNvPr id="3" name="TextBox 2">
            <a:extLst>
              <a:ext uri="{FF2B5EF4-FFF2-40B4-BE49-F238E27FC236}">
                <a16:creationId xmlns:a16="http://schemas.microsoft.com/office/drawing/2014/main" id="{FEE7332E-334B-34B9-672B-5B7EC6BE8A5B}"/>
              </a:ext>
            </a:extLst>
          </p:cNvPr>
          <p:cNvSpPr txBox="1"/>
          <p:nvPr userDrawn="1"/>
        </p:nvSpPr>
        <p:spPr>
          <a:xfrm>
            <a:off x="126124" y="6329355"/>
            <a:ext cx="3710152" cy="369332"/>
          </a:xfrm>
          <a:prstGeom prst="rect">
            <a:avLst/>
          </a:prstGeom>
          <a:noFill/>
        </p:spPr>
        <p:txBody>
          <a:bodyPr wrap="square" rtlCol="0">
            <a:spAutoFit/>
          </a:bodyPr>
          <a:lstStyle/>
          <a:p>
            <a:r>
              <a:rPr lang="en-US" b="1" dirty="0">
                <a:solidFill>
                  <a:schemeClr val="bg1"/>
                </a:solidFill>
              </a:rPr>
              <a:t>2</a:t>
            </a:r>
            <a:r>
              <a:rPr lang="en-US" b="1" baseline="30000" dirty="0">
                <a:solidFill>
                  <a:schemeClr val="bg1"/>
                </a:solidFill>
              </a:rPr>
              <a:t>nd</a:t>
            </a:r>
            <a:r>
              <a:rPr lang="en-US" b="1" dirty="0">
                <a:solidFill>
                  <a:schemeClr val="bg1"/>
                </a:solidFill>
              </a:rPr>
              <a:t> – 4</a:t>
            </a:r>
            <a:r>
              <a:rPr lang="en-US" b="1" baseline="30000" dirty="0">
                <a:solidFill>
                  <a:schemeClr val="bg1"/>
                </a:solidFill>
              </a:rPr>
              <a:t>th</a:t>
            </a:r>
            <a:r>
              <a:rPr lang="en-US" b="1" dirty="0">
                <a:solidFill>
                  <a:schemeClr val="bg1"/>
                </a:solidFill>
              </a:rPr>
              <a:t>  SEPTEMBER 2024</a:t>
            </a:r>
          </a:p>
        </p:txBody>
      </p:sp>
      <p:sp>
        <p:nvSpPr>
          <p:cNvPr id="5" name="TextBox 4">
            <a:extLst>
              <a:ext uri="{FF2B5EF4-FFF2-40B4-BE49-F238E27FC236}">
                <a16:creationId xmlns:a16="http://schemas.microsoft.com/office/drawing/2014/main" id="{4592EDA7-44FE-563B-E5EB-58CA04B62945}"/>
              </a:ext>
            </a:extLst>
          </p:cNvPr>
          <p:cNvSpPr txBox="1"/>
          <p:nvPr userDrawn="1"/>
        </p:nvSpPr>
        <p:spPr>
          <a:xfrm>
            <a:off x="3486150" y="6221634"/>
            <a:ext cx="8611257" cy="584775"/>
          </a:xfrm>
          <a:prstGeom prst="rect">
            <a:avLst/>
          </a:prstGeom>
          <a:noFill/>
        </p:spPr>
        <p:txBody>
          <a:bodyPr wrap="square" rtlCol="0">
            <a:spAutoFit/>
          </a:bodyPr>
          <a:lstStyle/>
          <a:p>
            <a:pPr algn="r"/>
            <a:r>
              <a:rPr lang="en-US" sz="1600" b="1" i="1" dirty="0">
                <a:solidFill>
                  <a:schemeClr val="bg1"/>
                </a:solidFill>
                <a:effectLst/>
                <a:latin typeface="Roboto" panose="02000000000000000000" pitchFamily="2" charset="0"/>
              </a:rPr>
              <a:t>"Integrative Design and Systems of Mechanical Engineering and Technology : Synergies for Sustainable Solutions"</a:t>
            </a:r>
            <a:endParaRPr lang="en-US" sz="1400" dirty="0">
              <a:solidFill>
                <a:schemeClr val="bg1"/>
              </a:solidFill>
            </a:endParaRPr>
          </a:p>
        </p:txBody>
      </p:sp>
    </p:spTree>
    <p:extLst>
      <p:ext uri="{BB962C8B-B14F-4D97-AF65-F5344CB8AC3E}">
        <p14:creationId xmlns:p14="http://schemas.microsoft.com/office/powerpoint/2010/main" val="4276809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634B-AD52-806E-8CC6-00A3CA22A591}"/>
              </a:ext>
            </a:extLst>
          </p:cNvPr>
          <p:cNvSpPr>
            <a:spLocks noGrp="1"/>
          </p:cNvSpPr>
          <p:nvPr>
            <p:ph type="title" hasCustomPrompt="1"/>
          </p:nvPr>
        </p:nvSpPr>
        <p:spPr>
          <a:xfrm>
            <a:off x="839788" y="987424"/>
            <a:ext cx="3932237" cy="1069975"/>
          </a:xfrm>
          <a:prstGeom prst="rect">
            <a:avLst/>
          </a:prstGeom>
        </p:spPr>
        <p:txBody>
          <a:bodyPr anchor="b"/>
          <a:lstStyle>
            <a:lvl1pPr>
              <a:defRPr sz="2800"/>
            </a:lvl1pPr>
          </a:lstStyle>
          <a:p>
            <a:r>
              <a:rPr lang="en-US" dirty="0"/>
              <a:t>Description or title for the content on the right</a:t>
            </a:r>
            <a:endParaRPr lang="en-AE" dirty="0"/>
          </a:p>
        </p:txBody>
      </p:sp>
      <p:sp>
        <p:nvSpPr>
          <p:cNvPr id="3" name="Content Placeholder 2">
            <a:extLst>
              <a:ext uri="{FF2B5EF4-FFF2-40B4-BE49-F238E27FC236}">
                <a16:creationId xmlns:a16="http://schemas.microsoft.com/office/drawing/2014/main" id="{1E233B90-4E75-2577-42A2-99F8E783CDF5}"/>
              </a:ext>
            </a:extLst>
          </p:cNvPr>
          <p:cNvSpPr>
            <a:spLocks noGrp="1"/>
          </p:cNvSpPr>
          <p:nvPr>
            <p:ph idx="1" hasCustomPrompt="1"/>
          </p:nvPr>
        </p:nvSpPr>
        <p:spPr>
          <a:xfrm>
            <a:off x="5183188" y="987426"/>
            <a:ext cx="6172200" cy="4607040"/>
          </a:xfrm>
          <a:prstGeom prst="rect">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Sometimes a series of graphs are needed to illustrate the time lapse</a:t>
            </a:r>
            <a:endParaRPr lang="en-AE" dirty="0"/>
          </a:p>
        </p:txBody>
      </p:sp>
      <p:sp>
        <p:nvSpPr>
          <p:cNvPr id="4" name="Text Placeholder 3">
            <a:extLst>
              <a:ext uri="{FF2B5EF4-FFF2-40B4-BE49-F238E27FC236}">
                <a16:creationId xmlns:a16="http://schemas.microsoft.com/office/drawing/2014/main" id="{57B98B4B-08EC-1D8B-E654-5F77E2DA1B88}"/>
              </a:ext>
            </a:extLst>
          </p:cNvPr>
          <p:cNvSpPr>
            <a:spLocks noGrp="1"/>
          </p:cNvSpPr>
          <p:nvPr>
            <p:ph type="body" sz="half" idx="2" hasCustomPrompt="1"/>
          </p:nvPr>
        </p:nvSpPr>
        <p:spPr>
          <a:xfrm>
            <a:off x="839788" y="2202872"/>
            <a:ext cx="3932237" cy="339159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What is being illustrated?</a:t>
            </a:r>
          </a:p>
          <a:p>
            <a:pPr lvl="0"/>
            <a:r>
              <a:rPr lang="en-US" dirty="0"/>
              <a:t>What is the delta?</a:t>
            </a:r>
          </a:p>
          <a:p>
            <a:pPr lvl="0"/>
            <a:r>
              <a:rPr lang="en-US" dirty="0"/>
              <a:t>Where/when was this data gathered</a:t>
            </a:r>
          </a:p>
        </p:txBody>
      </p:sp>
      <p:sp>
        <p:nvSpPr>
          <p:cNvPr id="5" name="TextBox 4">
            <a:extLst>
              <a:ext uri="{FF2B5EF4-FFF2-40B4-BE49-F238E27FC236}">
                <a16:creationId xmlns:a16="http://schemas.microsoft.com/office/drawing/2014/main" id="{B458D7B3-7DBB-9E5A-8CEE-D578F5DA0D36}"/>
              </a:ext>
            </a:extLst>
          </p:cNvPr>
          <p:cNvSpPr txBox="1"/>
          <p:nvPr userDrawn="1"/>
        </p:nvSpPr>
        <p:spPr>
          <a:xfrm>
            <a:off x="3486150" y="6221634"/>
            <a:ext cx="8611257" cy="584775"/>
          </a:xfrm>
          <a:prstGeom prst="rect">
            <a:avLst/>
          </a:prstGeom>
          <a:noFill/>
        </p:spPr>
        <p:txBody>
          <a:bodyPr wrap="square" rtlCol="0">
            <a:spAutoFit/>
          </a:bodyPr>
          <a:lstStyle/>
          <a:p>
            <a:pPr algn="r"/>
            <a:r>
              <a:rPr lang="en-US" sz="1600" b="1" i="1" dirty="0">
                <a:solidFill>
                  <a:schemeClr val="bg1"/>
                </a:solidFill>
                <a:effectLst/>
                <a:latin typeface="Roboto" panose="02000000000000000000" pitchFamily="2" charset="0"/>
              </a:rPr>
              <a:t>"Integrative Design and Systems of Mechanical Engineering and Technology : Synergies for Sustainable Solutions"</a:t>
            </a:r>
            <a:endParaRPr lang="en-US" sz="1400" dirty="0">
              <a:solidFill>
                <a:schemeClr val="bg1"/>
              </a:solidFill>
            </a:endParaRPr>
          </a:p>
        </p:txBody>
      </p:sp>
      <p:sp>
        <p:nvSpPr>
          <p:cNvPr id="6" name="TextBox 5">
            <a:extLst>
              <a:ext uri="{FF2B5EF4-FFF2-40B4-BE49-F238E27FC236}">
                <a16:creationId xmlns:a16="http://schemas.microsoft.com/office/drawing/2014/main" id="{935E302B-4C11-59CF-1973-4D342C683D67}"/>
              </a:ext>
            </a:extLst>
          </p:cNvPr>
          <p:cNvSpPr txBox="1"/>
          <p:nvPr userDrawn="1"/>
        </p:nvSpPr>
        <p:spPr>
          <a:xfrm>
            <a:off x="126124" y="6329355"/>
            <a:ext cx="3710152" cy="369332"/>
          </a:xfrm>
          <a:prstGeom prst="rect">
            <a:avLst/>
          </a:prstGeom>
          <a:noFill/>
        </p:spPr>
        <p:txBody>
          <a:bodyPr wrap="square" rtlCol="0">
            <a:spAutoFit/>
          </a:bodyPr>
          <a:lstStyle/>
          <a:p>
            <a:r>
              <a:rPr lang="en-US" b="1" dirty="0">
                <a:solidFill>
                  <a:schemeClr val="bg1"/>
                </a:solidFill>
              </a:rPr>
              <a:t>2</a:t>
            </a:r>
            <a:r>
              <a:rPr lang="en-US" b="1" baseline="30000" dirty="0">
                <a:solidFill>
                  <a:schemeClr val="bg1"/>
                </a:solidFill>
              </a:rPr>
              <a:t>nd</a:t>
            </a:r>
            <a:r>
              <a:rPr lang="en-US" b="1" dirty="0">
                <a:solidFill>
                  <a:schemeClr val="bg1"/>
                </a:solidFill>
              </a:rPr>
              <a:t> – 4</a:t>
            </a:r>
            <a:r>
              <a:rPr lang="en-US" b="1" baseline="30000" dirty="0">
                <a:solidFill>
                  <a:schemeClr val="bg1"/>
                </a:solidFill>
              </a:rPr>
              <a:t>th</a:t>
            </a:r>
            <a:r>
              <a:rPr lang="en-US" b="1" dirty="0">
                <a:solidFill>
                  <a:schemeClr val="bg1"/>
                </a:solidFill>
              </a:rPr>
              <a:t>  SEPTEMBER 2024</a:t>
            </a:r>
          </a:p>
        </p:txBody>
      </p:sp>
    </p:spTree>
    <p:extLst>
      <p:ext uri="{BB962C8B-B14F-4D97-AF65-F5344CB8AC3E}">
        <p14:creationId xmlns:p14="http://schemas.microsoft.com/office/powerpoint/2010/main" val="101395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6AD1-7768-0B85-66D9-50D514824F1E}"/>
              </a:ext>
            </a:extLst>
          </p:cNvPr>
          <p:cNvSpPr>
            <a:spLocks noGrp="1"/>
          </p:cNvSpPr>
          <p:nvPr>
            <p:ph type="title" hasCustomPrompt="1"/>
          </p:nvPr>
        </p:nvSpPr>
        <p:spPr>
          <a:xfrm>
            <a:off x="839788" y="987424"/>
            <a:ext cx="3932237" cy="1069975"/>
          </a:xfrm>
          <a:prstGeom prst="rect">
            <a:avLst/>
          </a:prstGeom>
        </p:spPr>
        <p:txBody>
          <a:bodyPr anchor="b"/>
          <a:lstStyle>
            <a:lvl1pPr>
              <a:defRPr sz="2800"/>
            </a:lvl1pPr>
          </a:lstStyle>
          <a:p>
            <a:r>
              <a:rPr lang="en-US" dirty="0"/>
              <a:t>Information about the picture </a:t>
            </a:r>
            <a:endParaRPr lang="en-AE" dirty="0"/>
          </a:p>
        </p:txBody>
      </p:sp>
      <p:sp>
        <p:nvSpPr>
          <p:cNvPr id="3" name="Picture Placeholder 2">
            <a:extLst>
              <a:ext uri="{FF2B5EF4-FFF2-40B4-BE49-F238E27FC236}">
                <a16:creationId xmlns:a16="http://schemas.microsoft.com/office/drawing/2014/main" id="{0C1887BC-5ED9-A3D1-F23A-440C56AAF117}"/>
              </a:ext>
            </a:extLst>
          </p:cNvPr>
          <p:cNvSpPr>
            <a:spLocks noGrp="1"/>
          </p:cNvSpPr>
          <p:nvPr>
            <p:ph type="pic" idx="1"/>
          </p:nvPr>
        </p:nvSpPr>
        <p:spPr>
          <a:xfrm>
            <a:off x="5183188" y="987425"/>
            <a:ext cx="6172200" cy="461535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E"/>
          </a:p>
        </p:txBody>
      </p:sp>
      <p:sp>
        <p:nvSpPr>
          <p:cNvPr id="4" name="Text Placeholder 3">
            <a:extLst>
              <a:ext uri="{FF2B5EF4-FFF2-40B4-BE49-F238E27FC236}">
                <a16:creationId xmlns:a16="http://schemas.microsoft.com/office/drawing/2014/main" id="{02AC3579-795E-6D09-31C8-1B3C20DB3D78}"/>
              </a:ext>
            </a:extLst>
          </p:cNvPr>
          <p:cNvSpPr>
            <a:spLocks noGrp="1"/>
          </p:cNvSpPr>
          <p:nvPr>
            <p:ph type="body" sz="half" idx="2" hasCustomPrompt="1"/>
          </p:nvPr>
        </p:nvSpPr>
        <p:spPr>
          <a:xfrm>
            <a:off x="839788" y="2057400"/>
            <a:ext cx="3932237" cy="35453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Where was this taken?</a:t>
            </a:r>
          </a:p>
          <a:p>
            <a:pPr lvl="0"/>
            <a:r>
              <a:rPr lang="en-US" dirty="0"/>
              <a:t>When was this taken</a:t>
            </a:r>
          </a:p>
          <a:p>
            <a:pPr lvl="0"/>
            <a:r>
              <a:rPr lang="en-US" dirty="0"/>
              <a:t>What does it illustrate?</a:t>
            </a:r>
          </a:p>
          <a:p>
            <a:pPr lvl="0"/>
            <a:endParaRPr lang="en-US" dirty="0"/>
          </a:p>
        </p:txBody>
      </p:sp>
      <p:sp>
        <p:nvSpPr>
          <p:cNvPr id="5" name="TextBox 4">
            <a:extLst>
              <a:ext uri="{FF2B5EF4-FFF2-40B4-BE49-F238E27FC236}">
                <a16:creationId xmlns:a16="http://schemas.microsoft.com/office/drawing/2014/main" id="{4436804A-E826-4775-ECE3-F33FFCA41D4C}"/>
              </a:ext>
            </a:extLst>
          </p:cNvPr>
          <p:cNvSpPr txBox="1"/>
          <p:nvPr userDrawn="1"/>
        </p:nvSpPr>
        <p:spPr>
          <a:xfrm>
            <a:off x="126124" y="6329355"/>
            <a:ext cx="3710152" cy="369332"/>
          </a:xfrm>
          <a:prstGeom prst="rect">
            <a:avLst/>
          </a:prstGeom>
          <a:noFill/>
        </p:spPr>
        <p:txBody>
          <a:bodyPr wrap="square" rtlCol="0">
            <a:spAutoFit/>
          </a:bodyPr>
          <a:lstStyle/>
          <a:p>
            <a:r>
              <a:rPr lang="en-US" b="1" dirty="0">
                <a:solidFill>
                  <a:schemeClr val="bg1"/>
                </a:solidFill>
              </a:rPr>
              <a:t>2</a:t>
            </a:r>
            <a:r>
              <a:rPr lang="en-US" b="1" baseline="30000" dirty="0">
                <a:solidFill>
                  <a:schemeClr val="bg1"/>
                </a:solidFill>
              </a:rPr>
              <a:t>nd</a:t>
            </a:r>
            <a:r>
              <a:rPr lang="en-US" b="1" dirty="0">
                <a:solidFill>
                  <a:schemeClr val="bg1"/>
                </a:solidFill>
              </a:rPr>
              <a:t> – 4</a:t>
            </a:r>
            <a:r>
              <a:rPr lang="en-US" b="1" baseline="30000" dirty="0">
                <a:solidFill>
                  <a:schemeClr val="bg1"/>
                </a:solidFill>
              </a:rPr>
              <a:t>th</a:t>
            </a:r>
            <a:r>
              <a:rPr lang="en-US" b="1" dirty="0">
                <a:solidFill>
                  <a:schemeClr val="bg1"/>
                </a:solidFill>
              </a:rPr>
              <a:t>  SEPTEMBER 2024</a:t>
            </a:r>
          </a:p>
        </p:txBody>
      </p:sp>
      <p:sp>
        <p:nvSpPr>
          <p:cNvPr id="6" name="TextBox 5">
            <a:extLst>
              <a:ext uri="{FF2B5EF4-FFF2-40B4-BE49-F238E27FC236}">
                <a16:creationId xmlns:a16="http://schemas.microsoft.com/office/drawing/2014/main" id="{4483A8CB-FAE3-10FB-5D13-4140DD7F5255}"/>
              </a:ext>
            </a:extLst>
          </p:cNvPr>
          <p:cNvSpPr txBox="1"/>
          <p:nvPr userDrawn="1"/>
        </p:nvSpPr>
        <p:spPr>
          <a:xfrm>
            <a:off x="3486150" y="6221634"/>
            <a:ext cx="8611257" cy="584775"/>
          </a:xfrm>
          <a:prstGeom prst="rect">
            <a:avLst/>
          </a:prstGeom>
          <a:noFill/>
        </p:spPr>
        <p:txBody>
          <a:bodyPr wrap="square" rtlCol="0">
            <a:spAutoFit/>
          </a:bodyPr>
          <a:lstStyle/>
          <a:p>
            <a:pPr algn="r"/>
            <a:r>
              <a:rPr lang="en-US" sz="1600" b="1" i="1" dirty="0">
                <a:solidFill>
                  <a:schemeClr val="bg1"/>
                </a:solidFill>
                <a:effectLst/>
                <a:latin typeface="Roboto" panose="02000000000000000000" pitchFamily="2" charset="0"/>
              </a:rPr>
              <a:t>"Integrative Design and Systems of Mechanical Engineering and Technology : Synergies for Sustainable Solutions"</a:t>
            </a:r>
            <a:endParaRPr lang="en-US" sz="1400" dirty="0">
              <a:solidFill>
                <a:schemeClr val="bg1"/>
              </a:solidFill>
            </a:endParaRPr>
          </a:p>
        </p:txBody>
      </p:sp>
    </p:spTree>
    <p:extLst>
      <p:ext uri="{BB962C8B-B14F-4D97-AF65-F5344CB8AC3E}">
        <p14:creationId xmlns:p14="http://schemas.microsoft.com/office/powerpoint/2010/main" val="340891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C3EB8-98F6-1696-D8CC-0F56D456C496}"/>
              </a:ext>
            </a:extLst>
          </p:cNvPr>
          <p:cNvSpPr>
            <a:spLocks noGrp="1"/>
          </p:cNvSpPr>
          <p:nvPr>
            <p:ph idx="1" hasCustomPrompt="1"/>
          </p:nvPr>
        </p:nvSpPr>
        <p:spPr>
          <a:xfrm>
            <a:off x="838200" y="2153615"/>
            <a:ext cx="10515600" cy="1513924"/>
          </a:xfrm>
          <a:prstGeom prst="rect">
            <a:avLst/>
          </a:prstGeom>
        </p:spPr>
        <p:txBody>
          <a:bodyPr/>
          <a:lstStyle>
            <a:lvl1pPr marL="0" indent="0" algn="ctr">
              <a:buNone/>
              <a:defRPr/>
            </a:lvl1pPr>
          </a:lstStyle>
          <a:p>
            <a:pPr lvl="0"/>
            <a:r>
              <a:rPr lang="en-US" dirty="0"/>
              <a:t>Author, Company, Contact Details</a:t>
            </a:r>
            <a:endParaRPr lang="en-AE" dirty="0"/>
          </a:p>
        </p:txBody>
      </p:sp>
      <p:sp>
        <p:nvSpPr>
          <p:cNvPr id="7" name="Content Placeholder 2">
            <a:extLst>
              <a:ext uri="{FF2B5EF4-FFF2-40B4-BE49-F238E27FC236}">
                <a16:creationId xmlns:a16="http://schemas.microsoft.com/office/drawing/2014/main" id="{DFCD8FC1-F1D4-1615-BAF8-B239D482A920}"/>
              </a:ext>
            </a:extLst>
          </p:cNvPr>
          <p:cNvSpPr>
            <a:spLocks noGrp="1"/>
          </p:cNvSpPr>
          <p:nvPr>
            <p:ph idx="13" hasCustomPrompt="1"/>
          </p:nvPr>
        </p:nvSpPr>
        <p:spPr>
          <a:xfrm>
            <a:off x="838200" y="3950528"/>
            <a:ext cx="10515600" cy="1513923"/>
          </a:xfrm>
          <a:prstGeom prst="rect">
            <a:avLst/>
          </a:prstGeom>
        </p:spPr>
        <p:txBody>
          <a:bodyPr/>
          <a:lstStyle>
            <a:lvl1pPr marL="0" indent="0" algn="ctr">
              <a:buNone/>
              <a:defRPr/>
            </a:lvl1pPr>
          </a:lstStyle>
          <a:p>
            <a:pPr lvl="0"/>
            <a:r>
              <a:rPr lang="en-US" dirty="0"/>
              <a:t>This is your second allowed company logo insertion</a:t>
            </a:r>
            <a:endParaRPr lang="en-AE" dirty="0"/>
          </a:p>
        </p:txBody>
      </p:sp>
      <p:sp>
        <p:nvSpPr>
          <p:cNvPr id="8" name="Title 7">
            <a:extLst>
              <a:ext uri="{FF2B5EF4-FFF2-40B4-BE49-F238E27FC236}">
                <a16:creationId xmlns:a16="http://schemas.microsoft.com/office/drawing/2014/main" id="{C6E399E5-8B75-17F7-C5FD-C760B44F6ACD}"/>
              </a:ext>
            </a:extLst>
          </p:cNvPr>
          <p:cNvSpPr>
            <a:spLocks noGrp="1"/>
          </p:cNvSpPr>
          <p:nvPr>
            <p:ph type="title" hasCustomPrompt="1"/>
          </p:nvPr>
        </p:nvSpPr>
        <p:spPr>
          <a:xfrm>
            <a:off x="838200" y="914400"/>
            <a:ext cx="10515600" cy="776288"/>
          </a:xfrm>
          <a:prstGeom prst="rect">
            <a:avLst/>
          </a:prstGeom>
        </p:spPr>
        <p:txBody>
          <a:bodyPr/>
          <a:lstStyle>
            <a:lvl1pPr algn="ctr">
              <a:defRPr/>
            </a:lvl1pPr>
          </a:lstStyle>
          <a:p>
            <a:r>
              <a:rPr lang="en-US" dirty="0"/>
              <a:t>Include your thanks </a:t>
            </a:r>
            <a:endParaRPr lang="en-AE" dirty="0"/>
          </a:p>
        </p:txBody>
      </p:sp>
      <p:sp>
        <p:nvSpPr>
          <p:cNvPr id="2" name="TextBox 1">
            <a:extLst>
              <a:ext uri="{FF2B5EF4-FFF2-40B4-BE49-F238E27FC236}">
                <a16:creationId xmlns:a16="http://schemas.microsoft.com/office/drawing/2014/main" id="{FE925453-382C-65AE-EF7C-BD19895F13B5}"/>
              </a:ext>
            </a:extLst>
          </p:cNvPr>
          <p:cNvSpPr txBox="1"/>
          <p:nvPr userDrawn="1"/>
        </p:nvSpPr>
        <p:spPr>
          <a:xfrm>
            <a:off x="126124" y="6329355"/>
            <a:ext cx="3710152" cy="369332"/>
          </a:xfrm>
          <a:prstGeom prst="rect">
            <a:avLst/>
          </a:prstGeom>
          <a:noFill/>
        </p:spPr>
        <p:txBody>
          <a:bodyPr wrap="square" rtlCol="0">
            <a:spAutoFit/>
          </a:bodyPr>
          <a:lstStyle/>
          <a:p>
            <a:r>
              <a:rPr lang="en-US" b="1" dirty="0">
                <a:solidFill>
                  <a:schemeClr val="bg1"/>
                </a:solidFill>
              </a:rPr>
              <a:t>2</a:t>
            </a:r>
            <a:r>
              <a:rPr lang="en-US" b="1" baseline="30000" dirty="0">
                <a:solidFill>
                  <a:schemeClr val="bg1"/>
                </a:solidFill>
              </a:rPr>
              <a:t>nd</a:t>
            </a:r>
            <a:r>
              <a:rPr lang="en-US" b="1" dirty="0">
                <a:solidFill>
                  <a:schemeClr val="bg1"/>
                </a:solidFill>
              </a:rPr>
              <a:t> – 4</a:t>
            </a:r>
            <a:r>
              <a:rPr lang="en-US" b="1" baseline="30000" dirty="0">
                <a:solidFill>
                  <a:schemeClr val="bg1"/>
                </a:solidFill>
              </a:rPr>
              <a:t>th</a:t>
            </a:r>
            <a:r>
              <a:rPr lang="en-US" b="1" dirty="0">
                <a:solidFill>
                  <a:schemeClr val="bg1"/>
                </a:solidFill>
              </a:rPr>
              <a:t>  SEPTEMBER 2024</a:t>
            </a:r>
          </a:p>
        </p:txBody>
      </p:sp>
      <p:sp>
        <p:nvSpPr>
          <p:cNvPr id="4" name="TextBox 3">
            <a:extLst>
              <a:ext uri="{FF2B5EF4-FFF2-40B4-BE49-F238E27FC236}">
                <a16:creationId xmlns:a16="http://schemas.microsoft.com/office/drawing/2014/main" id="{0BDA7A21-0621-2A80-16F5-A65B4A2B851B}"/>
              </a:ext>
            </a:extLst>
          </p:cNvPr>
          <p:cNvSpPr txBox="1"/>
          <p:nvPr userDrawn="1"/>
        </p:nvSpPr>
        <p:spPr>
          <a:xfrm>
            <a:off x="3486150" y="6221634"/>
            <a:ext cx="8611257" cy="584775"/>
          </a:xfrm>
          <a:prstGeom prst="rect">
            <a:avLst/>
          </a:prstGeom>
          <a:noFill/>
        </p:spPr>
        <p:txBody>
          <a:bodyPr wrap="square" rtlCol="0">
            <a:spAutoFit/>
          </a:bodyPr>
          <a:lstStyle/>
          <a:p>
            <a:pPr algn="r"/>
            <a:r>
              <a:rPr lang="en-US" sz="1600" b="1" i="1" dirty="0">
                <a:solidFill>
                  <a:schemeClr val="bg1"/>
                </a:solidFill>
                <a:effectLst/>
                <a:latin typeface="Roboto" panose="02000000000000000000" pitchFamily="2" charset="0"/>
              </a:rPr>
              <a:t>"Integrative Design and Systems of Mechanical Engineering and Technology : Synergies for Sustainable Solutions"</a:t>
            </a:r>
            <a:endParaRPr lang="en-US" sz="1400" dirty="0">
              <a:solidFill>
                <a:schemeClr val="bg1"/>
              </a:solidFill>
            </a:endParaRPr>
          </a:p>
        </p:txBody>
      </p:sp>
    </p:spTree>
    <p:extLst>
      <p:ext uri="{BB962C8B-B14F-4D97-AF65-F5344CB8AC3E}">
        <p14:creationId xmlns:p14="http://schemas.microsoft.com/office/powerpoint/2010/main" val="48847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87D1-2CBE-447B-95A6-1B385E9D37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0AAE91-A360-4773-BF64-F98CC19E2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AF4159-0797-4915-BCF3-35687AA9F27E}"/>
              </a:ext>
            </a:extLst>
          </p:cNvPr>
          <p:cNvSpPr>
            <a:spLocks noGrp="1"/>
          </p:cNvSpPr>
          <p:nvPr>
            <p:ph type="dt" sz="half" idx="10"/>
          </p:nvPr>
        </p:nvSpPr>
        <p:spPr/>
        <p:txBody>
          <a:bodyPr/>
          <a:lstStyle/>
          <a:p>
            <a:fld id="{2D24BF17-EA64-4EE9-97C2-4B53AE2BFC31}" type="datetimeFigureOut">
              <a:rPr lang="en-US" smtClean="0"/>
              <a:t>7/29/2024</a:t>
            </a:fld>
            <a:endParaRPr lang="en-US"/>
          </a:p>
        </p:txBody>
      </p:sp>
      <p:sp>
        <p:nvSpPr>
          <p:cNvPr id="5" name="Footer Placeholder 4">
            <a:extLst>
              <a:ext uri="{FF2B5EF4-FFF2-40B4-BE49-F238E27FC236}">
                <a16:creationId xmlns:a16="http://schemas.microsoft.com/office/drawing/2014/main" id="{9623D203-2100-4EA6-A598-EC3136B60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8B552-6E07-42FC-A4F3-07D79C9BBFEB}"/>
              </a:ext>
            </a:extLst>
          </p:cNvPr>
          <p:cNvSpPr>
            <a:spLocks noGrp="1"/>
          </p:cNvSpPr>
          <p:nvPr>
            <p:ph type="sldNum" sz="quarter" idx="12"/>
          </p:nvPr>
        </p:nvSpPr>
        <p:spPr/>
        <p:txBody>
          <a:bodyPr/>
          <a:lstStyle/>
          <a:p>
            <a:fld id="{F5CED561-C827-4218-8CB7-1DF03C68608A}" type="slidenum">
              <a:rPr lang="en-US" smtClean="0"/>
              <a:t>‹#›</a:t>
            </a:fld>
            <a:endParaRPr lang="en-US"/>
          </a:p>
        </p:txBody>
      </p:sp>
      <p:sp>
        <p:nvSpPr>
          <p:cNvPr id="7" name="TextBox 6">
            <a:extLst>
              <a:ext uri="{FF2B5EF4-FFF2-40B4-BE49-F238E27FC236}">
                <a16:creationId xmlns:a16="http://schemas.microsoft.com/office/drawing/2014/main" id="{20BCD542-CF61-4EFA-5DAD-00014FD85294}"/>
              </a:ext>
            </a:extLst>
          </p:cNvPr>
          <p:cNvSpPr txBox="1"/>
          <p:nvPr userDrawn="1"/>
        </p:nvSpPr>
        <p:spPr>
          <a:xfrm>
            <a:off x="3486150" y="6221634"/>
            <a:ext cx="8611257" cy="584775"/>
          </a:xfrm>
          <a:prstGeom prst="rect">
            <a:avLst/>
          </a:prstGeom>
          <a:noFill/>
        </p:spPr>
        <p:txBody>
          <a:bodyPr wrap="square" rtlCol="0">
            <a:spAutoFit/>
          </a:bodyPr>
          <a:lstStyle/>
          <a:p>
            <a:pPr algn="r"/>
            <a:r>
              <a:rPr lang="en-US" sz="1600" b="1" i="1" dirty="0">
                <a:solidFill>
                  <a:schemeClr val="bg1"/>
                </a:solidFill>
                <a:effectLst/>
                <a:latin typeface="Roboto" panose="02000000000000000000" pitchFamily="2" charset="0"/>
              </a:rPr>
              <a:t>"Integrative Design and Systems of Mechanical Engineering and Technology : Synergies for Sustainable Solutions"</a:t>
            </a:r>
            <a:endParaRPr lang="en-US" sz="1400" dirty="0">
              <a:solidFill>
                <a:schemeClr val="bg1"/>
              </a:solidFill>
            </a:endParaRPr>
          </a:p>
        </p:txBody>
      </p:sp>
      <p:sp>
        <p:nvSpPr>
          <p:cNvPr id="8" name="TextBox 7">
            <a:extLst>
              <a:ext uri="{FF2B5EF4-FFF2-40B4-BE49-F238E27FC236}">
                <a16:creationId xmlns:a16="http://schemas.microsoft.com/office/drawing/2014/main" id="{DC3526BA-777A-26CF-CA1B-B7B1094B91D9}"/>
              </a:ext>
            </a:extLst>
          </p:cNvPr>
          <p:cNvSpPr txBox="1"/>
          <p:nvPr userDrawn="1"/>
        </p:nvSpPr>
        <p:spPr>
          <a:xfrm>
            <a:off x="126124" y="6329355"/>
            <a:ext cx="3710152" cy="369332"/>
          </a:xfrm>
          <a:prstGeom prst="rect">
            <a:avLst/>
          </a:prstGeom>
          <a:noFill/>
        </p:spPr>
        <p:txBody>
          <a:bodyPr wrap="square" rtlCol="0">
            <a:spAutoFit/>
          </a:bodyPr>
          <a:lstStyle/>
          <a:p>
            <a:r>
              <a:rPr lang="en-US" b="1" dirty="0">
                <a:solidFill>
                  <a:schemeClr val="bg1"/>
                </a:solidFill>
              </a:rPr>
              <a:t>2</a:t>
            </a:r>
            <a:r>
              <a:rPr lang="en-US" b="1" baseline="30000" dirty="0">
                <a:solidFill>
                  <a:schemeClr val="bg1"/>
                </a:solidFill>
              </a:rPr>
              <a:t>nd</a:t>
            </a:r>
            <a:r>
              <a:rPr lang="en-US" b="1" dirty="0">
                <a:solidFill>
                  <a:schemeClr val="bg1"/>
                </a:solidFill>
              </a:rPr>
              <a:t> – 4</a:t>
            </a:r>
            <a:r>
              <a:rPr lang="en-US" b="1" baseline="30000" dirty="0">
                <a:solidFill>
                  <a:schemeClr val="bg1"/>
                </a:solidFill>
              </a:rPr>
              <a:t>th</a:t>
            </a:r>
            <a:r>
              <a:rPr lang="en-US" b="1" dirty="0">
                <a:solidFill>
                  <a:schemeClr val="bg1"/>
                </a:solidFill>
              </a:rPr>
              <a:t>  SEPTEMBER 2024</a:t>
            </a:r>
          </a:p>
        </p:txBody>
      </p:sp>
    </p:spTree>
    <p:extLst>
      <p:ext uri="{BB962C8B-B14F-4D97-AF65-F5344CB8AC3E}">
        <p14:creationId xmlns:p14="http://schemas.microsoft.com/office/powerpoint/2010/main" val="269898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ags" Target="../tags/tag1.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920494-3739-E794-B27D-CD2637E64348}"/>
              </a:ext>
            </a:extLst>
          </p:cNvPr>
          <p:cNvSpPr txBox="1"/>
          <p:nvPr>
            <p:extLst>
              <p:ext uri="{1162E1C5-73C7-4A58-AE30-91384D911F3F}">
                <p184:classification xmlns:p184="http://schemas.microsoft.com/office/powerpoint/2018/4/main" val="hdr"/>
              </p:ext>
            </p:extLst>
          </p:nvPr>
        </p:nvSpPr>
        <p:spPr>
          <a:xfrm>
            <a:off x="5915787" y="63500"/>
            <a:ext cx="388938" cy="152400"/>
          </a:xfrm>
          <a:prstGeom prst="rect">
            <a:avLst/>
          </a:prstGeom>
        </p:spPr>
        <p:txBody>
          <a:bodyPr horzOverflow="overflow" lIns="0" tIns="0" rIns="0" bIns="0">
            <a:spAutoFit/>
          </a:bodyPr>
          <a:lstStyle/>
          <a:p>
            <a:pPr algn="l"/>
            <a:r>
              <a:rPr lang="en-US" sz="1000">
                <a:solidFill>
                  <a:srgbClr val="0078D7"/>
                </a:solidFill>
                <a:latin typeface="Calibri" panose="020F0502020204030204" pitchFamily="34" charset="0"/>
                <a:cs typeface="Calibri" panose="020F0502020204030204" pitchFamily="34" charset="0"/>
              </a:rPr>
              <a:t>[Open]</a:t>
            </a:r>
          </a:p>
        </p:txBody>
      </p:sp>
      <p:pic>
        <p:nvPicPr>
          <p:cNvPr id="2" name="Picture 1">
            <a:extLst>
              <a:ext uri="{FF2B5EF4-FFF2-40B4-BE49-F238E27FC236}">
                <a16:creationId xmlns:a16="http://schemas.microsoft.com/office/drawing/2014/main" id="{7A618567-AC14-749E-1963-C0B39E0BD4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325290" y="63500"/>
            <a:ext cx="1720177" cy="606351"/>
          </a:xfrm>
          <a:prstGeom prst="rect">
            <a:avLst/>
          </a:prstGeom>
        </p:spPr>
      </p:pic>
      <p:sp>
        <p:nvSpPr>
          <p:cNvPr id="6" name="Rectangle 5">
            <a:extLst>
              <a:ext uri="{FF2B5EF4-FFF2-40B4-BE49-F238E27FC236}">
                <a16:creationId xmlns:a16="http://schemas.microsoft.com/office/drawing/2014/main" id="{D5D2FAE5-7F05-CC8A-1A9B-A1026E9DBE62}"/>
              </a:ext>
            </a:extLst>
          </p:cNvPr>
          <p:cNvSpPr/>
          <p:nvPr userDrawn="1"/>
        </p:nvSpPr>
        <p:spPr>
          <a:xfrm>
            <a:off x="0" y="6195410"/>
            <a:ext cx="12192000" cy="599090"/>
          </a:xfrm>
          <a:prstGeom prst="rect">
            <a:avLst/>
          </a:prstGeom>
          <a:solidFill>
            <a:srgbClr val="000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562866"/>
      </p:ext>
    </p:extLst>
  </p:cSld>
  <p:clrMap bg1="lt1" tx1="dk1" bg2="lt2" tx2="dk2" accent1="accent1" accent2="accent2" accent3="accent3" accent4="accent4" accent5="accent5" accent6="accent6" hlink="hlink" folHlink="folHlink"/>
  <p:sldLayoutIdLst>
    <p:sldLayoutId id="2147483650" r:id="rId1"/>
    <p:sldLayoutId id="2147483654" r:id="rId2"/>
    <p:sldLayoutId id="2147483652" r:id="rId3"/>
    <p:sldLayoutId id="2147483653" r:id="rId4"/>
    <p:sldLayoutId id="2147483658" r:id="rId5"/>
    <p:sldLayoutId id="2147483656" r:id="rId6"/>
    <p:sldLayoutId id="2147483657" r:id="rId7"/>
    <p:sldLayoutId id="2147483660" r:id="rId8"/>
    <p:sldLayoutId id="214748366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D2FE5-D498-4857-9859-918F2E9997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19E706-BC24-46E1-8FF7-7B0BB3CF56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D238DA-8708-497E-80A5-A21B186A5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79471-A9F7-4B8A-99DF-85339D57FE9F}" type="datetimeFigureOut">
              <a:rPr lang="en-GB" smtClean="0"/>
              <a:t>28/07/2024</a:t>
            </a:fld>
            <a:endParaRPr lang="en-GB"/>
          </a:p>
        </p:txBody>
      </p:sp>
      <p:sp>
        <p:nvSpPr>
          <p:cNvPr id="5" name="Footer Placeholder 4">
            <a:extLst>
              <a:ext uri="{FF2B5EF4-FFF2-40B4-BE49-F238E27FC236}">
                <a16:creationId xmlns:a16="http://schemas.microsoft.com/office/drawing/2014/main" id="{DB01228E-066E-4285-9C31-AD46070A95BE}"/>
              </a:ext>
            </a:extLst>
          </p:cNvPr>
          <p:cNvSpPr>
            <a:spLocks noGrp="1"/>
          </p:cNvSpPr>
          <p:nvPr>
            <p:ph type="ftr" sz="quarter" idx="3"/>
            <p:custDataLst>
              <p:tags r:id="rId13"/>
            </p:custDataLst>
          </p:nvPr>
        </p:nvSpPr>
        <p:spPr>
          <a:xfrm>
            <a:off x="0" y="6356350"/>
            <a:ext cx="12192000" cy="365125"/>
          </a:xfrm>
          <a:prstGeom prst="rect">
            <a:avLst/>
          </a:prstGeom>
        </p:spPr>
        <p:txBody>
          <a:bodyPr vert="horz" lIns="91440" tIns="45720" rIns="91440" bIns="45720" rtlCol="0" anchor="ctr"/>
          <a:lstStyle>
            <a:lvl1pPr algn="l">
              <a:defRPr lang="en-GB" sz="600" b="0" i="0" u="none">
                <a:solidFill>
                  <a:srgbClr val="000000"/>
                </a:solidFill>
                <a:latin typeface="Verdana" panose="020B0604030504040204" pitchFamily="34" charset="0"/>
              </a:defRPr>
            </a:lvl1pPr>
          </a:lstStyle>
          <a:p>
            <a:r>
              <a:rPr lang="en-GB"/>
              <a:t>Internal</a:t>
            </a:r>
          </a:p>
        </p:txBody>
      </p:sp>
      <p:sp>
        <p:nvSpPr>
          <p:cNvPr id="6" name="Slide Number Placeholder 5">
            <a:extLst>
              <a:ext uri="{FF2B5EF4-FFF2-40B4-BE49-F238E27FC236}">
                <a16:creationId xmlns:a16="http://schemas.microsoft.com/office/drawing/2014/main" id="{F7EFB484-1C2F-499B-A5D1-A46FB6658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2A248-7796-4D35-9EEF-9E5B3B0FE691}" type="slidenum">
              <a:rPr lang="en-GB" smtClean="0"/>
              <a:t>‹#›</a:t>
            </a:fld>
            <a:endParaRPr lang="en-GB"/>
          </a:p>
        </p:txBody>
      </p:sp>
    </p:spTree>
    <p:extLst>
      <p:ext uri="{BB962C8B-B14F-4D97-AF65-F5344CB8AC3E}">
        <p14:creationId xmlns:p14="http://schemas.microsoft.com/office/powerpoint/2010/main" val="119198476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80.png"/><Relationship Id="rId4" Type="http://schemas.openxmlformats.org/officeDocument/2006/relationships/image" Target="../media/image45.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hyperlink" Target="mailto:rabaiyahaya@petronas.com" TargetMode="Externa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hyperlink" Target="mailto:alatif_mohamed@petronas.com.my" TargetMode="External"/><Relationship Id="rId10" Type="http://schemas.openxmlformats.org/officeDocument/2006/relationships/image" Target="../media/image8.svg"/><Relationship Id="rId4" Type="http://schemas.openxmlformats.org/officeDocument/2006/relationships/image" Target="../media/image3.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www.spotlightmetal.com/eliminating-efficiency-markkillersmark-in-the-casting-sector-a-730980/" TargetMode="External"/><Relationship Id="rId4" Type="http://schemas.openxmlformats.org/officeDocument/2006/relationships/image" Target="../media/image73.jp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50.png"/><Relationship Id="rId5" Type="http://schemas.openxmlformats.org/officeDocument/2006/relationships/image" Target="../media/image19.png"/><Relationship Id="rId4" Type="http://schemas.openxmlformats.org/officeDocument/2006/relationships/image" Target="../media/image23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2.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emf"/><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8.jpeg"/><Relationship Id="rId5" Type="http://schemas.microsoft.com/office/2007/relationships/hdphoto" Target="../media/hdphoto4.wdp"/><Relationship Id="rId10" Type="http://schemas.openxmlformats.org/officeDocument/2006/relationships/image" Target="../media/image32.emf"/><Relationship Id="rId4" Type="http://schemas.openxmlformats.org/officeDocument/2006/relationships/image" Target="../media/image27.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0A3C-13A4-C72C-D9F6-62C5DD7D754D}"/>
              </a:ext>
            </a:extLst>
          </p:cNvPr>
          <p:cNvSpPr>
            <a:spLocks noGrp="1"/>
          </p:cNvSpPr>
          <p:nvPr>
            <p:ph type="ctrTitle"/>
          </p:nvPr>
        </p:nvSpPr>
        <p:spPr>
          <a:xfrm>
            <a:off x="1524000" y="406400"/>
            <a:ext cx="9144000" cy="2387600"/>
          </a:xfrm>
          <a:prstGeom prst="rect">
            <a:avLst/>
          </a:prstGeom>
        </p:spPr>
        <p:txBody>
          <a:bodyPr/>
          <a:lstStyle/>
          <a:p>
            <a:r>
              <a:rPr lang="en-US" sz="4000" dirty="0">
                <a:latin typeface="Museo Sans 700" panose="02000000000000000000" pitchFamily="2" charset="77"/>
              </a:rPr>
              <a:t>Machinery Integrity: Synergizing Engineering solutions and AI-Driven Diagnostics</a:t>
            </a:r>
            <a:endParaRPr lang="en-AE" sz="4000" dirty="0"/>
          </a:p>
        </p:txBody>
      </p:sp>
      <p:sp>
        <p:nvSpPr>
          <p:cNvPr id="3" name="Content Placeholder 2">
            <a:extLst>
              <a:ext uri="{FF2B5EF4-FFF2-40B4-BE49-F238E27FC236}">
                <a16:creationId xmlns:a16="http://schemas.microsoft.com/office/drawing/2014/main" id="{2FCCA166-6E87-1593-EB8A-D90C37A8B53E}"/>
              </a:ext>
            </a:extLst>
          </p:cNvPr>
          <p:cNvSpPr>
            <a:spLocks noGrp="1"/>
          </p:cNvSpPr>
          <p:nvPr>
            <p:ph type="subTitle" idx="1"/>
          </p:nvPr>
        </p:nvSpPr>
        <p:spPr>
          <a:xfrm>
            <a:off x="1524000" y="2916238"/>
            <a:ext cx="9144000" cy="1655762"/>
          </a:xfrm>
        </p:spPr>
        <p:txBody>
          <a:bodyPr/>
          <a:lstStyle/>
          <a:p>
            <a:r>
              <a:rPr lang="en-AE" dirty="0"/>
              <a:t>Presented by</a:t>
            </a:r>
          </a:p>
          <a:p>
            <a:r>
              <a:rPr lang="en-AE" sz="3200" dirty="0"/>
              <a:t>MOHAMAD RABA’I BIN YAHAYA</a:t>
            </a:r>
          </a:p>
          <a:p>
            <a:r>
              <a:rPr lang="en-AE" sz="2400" dirty="0"/>
              <a:t>PRINCIPAL ENGINEER (ROTATING EQUIPMENT)</a:t>
            </a:r>
          </a:p>
        </p:txBody>
      </p:sp>
      <p:pic>
        <p:nvPicPr>
          <p:cNvPr id="5" name="Picture 4" descr="A logo with a drop of water&#10;&#10;Description automatically generated">
            <a:extLst>
              <a:ext uri="{FF2B5EF4-FFF2-40B4-BE49-F238E27FC236}">
                <a16:creationId xmlns:a16="http://schemas.microsoft.com/office/drawing/2014/main" id="{6BD5D844-0108-E9A0-6384-C7920B20685F}"/>
              </a:ext>
            </a:extLst>
          </p:cNvPr>
          <p:cNvPicPr>
            <a:picLocks noChangeAspect="1"/>
          </p:cNvPicPr>
          <p:nvPr/>
        </p:nvPicPr>
        <p:blipFill>
          <a:blip r:embed="rId2"/>
          <a:stretch>
            <a:fillRect/>
          </a:stretch>
        </p:blipFill>
        <p:spPr>
          <a:xfrm>
            <a:off x="5453740" y="4572000"/>
            <a:ext cx="1284520" cy="1306048"/>
          </a:xfrm>
          <a:prstGeom prst="rect">
            <a:avLst/>
          </a:prstGeom>
        </p:spPr>
      </p:pic>
    </p:spTree>
    <p:extLst>
      <p:ext uri="{BB962C8B-B14F-4D97-AF65-F5344CB8AC3E}">
        <p14:creationId xmlns:p14="http://schemas.microsoft.com/office/powerpoint/2010/main" val="2126829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85668F-BB71-DEB7-05A5-9196F10065FC}"/>
              </a:ext>
            </a:extLst>
          </p:cNvPr>
          <p:cNvSpPr>
            <a:spLocks noGrp="1"/>
          </p:cNvSpPr>
          <p:nvPr>
            <p:ph type="title"/>
          </p:nvPr>
        </p:nvSpPr>
        <p:spPr>
          <a:xfrm>
            <a:off x="838199" y="208345"/>
            <a:ext cx="10515600" cy="792913"/>
          </a:xfrm>
        </p:spPr>
        <p:txBody>
          <a:bodyPr/>
          <a:lstStyle/>
          <a:p>
            <a:r>
              <a:rPr lang="en-US" dirty="0"/>
              <a:t>DR 61 information</a:t>
            </a:r>
          </a:p>
        </p:txBody>
      </p:sp>
      <p:sp>
        <p:nvSpPr>
          <p:cNvPr id="5" name="Content Placeholder 4">
            <a:extLst>
              <a:ext uri="{FF2B5EF4-FFF2-40B4-BE49-F238E27FC236}">
                <a16:creationId xmlns:a16="http://schemas.microsoft.com/office/drawing/2014/main" id="{2D078C32-B477-F63A-F969-97FFBE28699A}"/>
              </a:ext>
            </a:extLst>
          </p:cNvPr>
          <p:cNvSpPr>
            <a:spLocks noGrp="1"/>
          </p:cNvSpPr>
          <p:nvPr>
            <p:ph sz="quarter" idx="13"/>
          </p:nvPr>
        </p:nvSpPr>
        <p:spPr>
          <a:xfrm>
            <a:off x="393406" y="3577170"/>
            <a:ext cx="5528929" cy="2664142"/>
          </a:xfrm>
        </p:spPr>
        <p:txBody>
          <a:bodyPr/>
          <a:lstStyle/>
          <a:p>
            <a:pPr marL="0" indent="0">
              <a:buNone/>
            </a:pPr>
            <a:r>
              <a:rPr lang="en-US" sz="2400" dirty="0"/>
              <a:t>Package with GE LM2500 SAC Base</a:t>
            </a:r>
          </a:p>
          <a:p>
            <a:r>
              <a:rPr lang="en-US" sz="2400" dirty="0"/>
              <a:t>Heavy duty industrial design </a:t>
            </a:r>
          </a:p>
          <a:p>
            <a:r>
              <a:rPr lang="en-US" sz="2400" dirty="0"/>
              <a:t>Oil film bearings </a:t>
            </a:r>
          </a:p>
          <a:p>
            <a:r>
              <a:rPr lang="en-US" sz="2400" dirty="0"/>
              <a:t>Two-stage overhung rotor </a:t>
            </a:r>
          </a:p>
          <a:p>
            <a:r>
              <a:rPr lang="en-US" sz="2400" dirty="0"/>
              <a:t>Tip shrouded blades </a:t>
            </a:r>
          </a:p>
          <a:p>
            <a:r>
              <a:rPr lang="en-US" sz="2400" dirty="0"/>
              <a:t>Design life of 100,000 hours</a:t>
            </a:r>
          </a:p>
        </p:txBody>
      </p:sp>
      <p:pic>
        <p:nvPicPr>
          <p:cNvPr id="1026" name="Picture 2">
            <a:extLst>
              <a:ext uri="{FF2B5EF4-FFF2-40B4-BE49-F238E27FC236}">
                <a16:creationId xmlns:a16="http://schemas.microsoft.com/office/drawing/2014/main" id="{76FEA925-9CDE-FDC7-2B7A-CED29FA77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758" y="1001258"/>
            <a:ext cx="4314825" cy="24384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F0B805B-B782-AE30-9C49-D9FED8F48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882" y="991403"/>
            <a:ext cx="2657475" cy="276225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E088352A-FEDB-6F14-D49E-45CC85287148}"/>
              </a:ext>
            </a:extLst>
          </p:cNvPr>
          <p:cNvSpPr txBox="1">
            <a:spLocks/>
          </p:cNvSpPr>
          <p:nvPr/>
        </p:nvSpPr>
        <p:spPr>
          <a:xfrm>
            <a:off x="5936512" y="3577169"/>
            <a:ext cx="5610446" cy="2383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a:p>
            <a:pPr marL="0" indent="0">
              <a:buFont typeface="Arial" panose="020B0604020202020204" pitchFamily="34" charset="0"/>
              <a:buNone/>
            </a:pPr>
            <a:r>
              <a:rPr lang="en-US" sz="2400" dirty="0"/>
              <a:t>Design Speed: 5,500 RPM </a:t>
            </a:r>
          </a:p>
          <a:p>
            <a:pPr marL="0" indent="0">
              <a:buFont typeface="Arial" panose="020B0604020202020204" pitchFamily="34" charset="0"/>
              <a:buNone/>
            </a:pPr>
            <a:r>
              <a:rPr lang="en-US" sz="2400" dirty="0"/>
              <a:t>Maximum Continuous Speed: 5,775 RPM </a:t>
            </a:r>
          </a:p>
          <a:p>
            <a:pPr marL="0" indent="0">
              <a:buFont typeface="Arial" panose="020B0604020202020204" pitchFamily="34" charset="0"/>
              <a:buNone/>
            </a:pPr>
            <a:r>
              <a:rPr lang="en-US" sz="2400" dirty="0"/>
              <a:t>Power: 31,000 HP 23,100 KW </a:t>
            </a:r>
          </a:p>
          <a:p>
            <a:pPr marL="0" indent="0">
              <a:buFont typeface="Arial" panose="020B0604020202020204" pitchFamily="34" charset="0"/>
              <a:buNone/>
            </a:pPr>
            <a:r>
              <a:rPr lang="en-US" sz="2400" dirty="0"/>
              <a:t>Efficiency: 37.5%</a:t>
            </a:r>
          </a:p>
          <a:p>
            <a:pPr marL="0" indent="0">
              <a:buFont typeface="Arial" panose="020B0604020202020204" pitchFamily="34" charset="0"/>
              <a:buNone/>
            </a:pPr>
            <a:endParaRPr lang="en-US" sz="2400" dirty="0"/>
          </a:p>
        </p:txBody>
      </p:sp>
      <p:cxnSp>
        <p:nvCxnSpPr>
          <p:cNvPr id="9" name="Straight Connector 8">
            <a:extLst>
              <a:ext uri="{FF2B5EF4-FFF2-40B4-BE49-F238E27FC236}">
                <a16:creationId xmlns:a16="http://schemas.microsoft.com/office/drawing/2014/main" id="{A6C5D683-170D-F66E-02AA-1142D2A4ECF0}"/>
              </a:ext>
            </a:extLst>
          </p:cNvPr>
          <p:cNvCxnSpPr>
            <a:cxnSpLocks/>
          </p:cNvCxnSpPr>
          <p:nvPr/>
        </p:nvCxnSpPr>
        <p:spPr>
          <a:xfrm flipV="1">
            <a:off x="3892033" y="1138768"/>
            <a:ext cx="2625725" cy="9345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C656C6-8B59-FB13-5345-671C9E5982F5}"/>
              </a:ext>
            </a:extLst>
          </p:cNvPr>
          <p:cNvCxnSpPr>
            <a:cxnSpLocks/>
          </p:cNvCxnSpPr>
          <p:nvPr/>
        </p:nvCxnSpPr>
        <p:spPr>
          <a:xfrm>
            <a:off x="3987209" y="2509284"/>
            <a:ext cx="2530549" cy="10678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763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1617C3-76B6-BC0A-DB01-2216F7BE4B4F}"/>
              </a:ext>
            </a:extLst>
          </p:cNvPr>
          <p:cNvSpPr>
            <a:spLocks noGrp="1"/>
          </p:cNvSpPr>
          <p:nvPr>
            <p:ph type="title"/>
          </p:nvPr>
        </p:nvSpPr>
        <p:spPr>
          <a:xfrm>
            <a:off x="911742" y="547272"/>
            <a:ext cx="10368516" cy="1127660"/>
          </a:xfrm>
        </p:spPr>
        <p:txBody>
          <a:bodyPr/>
          <a:lstStyle/>
          <a:p>
            <a:pPr marL="12700" algn="l">
              <a:lnSpc>
                <a:spcPct val="100000"/>
              </a:lnSpc>
              <a:spcBef>
                <a:spcPts val="100"/>
              </a:spcBef>
            </a:pPr>
            <a:r>
              <a:rPr lang="en-US" sz="3600" spc="300" dirty="0">
                <a:solidFill>
                  <a:schemeClr val="tx1">
                    <a:lumMod val="50000"/>
                    <a:lumOff val="50000"/>
                  </a:schemeClr>
                </a:solidFill>
                <a:latin typeface="Tungsten Bold"/>
                <a:ea typeface="+mn-ea"/>
              </a:rPr>
              <a:t>There are 2 steps to address this challenges and make it feasible</a:t>
            </a:r>
          </a:p>
        </p:txBody>
      </p:sp>
      <p:sp>
        <p:nvSpPr>
          <p:cNvPr id="5" name="Content Placeholder 4">
            <a:extLst>
              <a:ext uri="{FF2B5EF4-FFF2-40B4-BE49-F238E27FC236}">
                <a16:creationId xmlns:a16="http://schemas.microsoft.com/office/drawing/2014/main" id="{CF2CCDE8-C1A9-001E-B57F-7870381CD880}"/>
              </a:ext>
            </a:extLst>
          </p:cNvPr>
          <p:cNvSpPr>
            <a:spLocks noGrp="1"/>
          </p:cNvSpPr>
          <p:nvPr>
            <p:ph sz="quarter" idx="13"/>
          </p:nvPr>
        </p:nvSpPr>
        <p:spPr>
          <a:xfrm>
            <a:off x="838200" y="1854200"/>
            <a:ext cx="10515600" cy="4121298"/>
          </a:xfrm>
        </p:spPr>
        <p:txBody>
          <a:bodyPr/>
          <a:lstStyle/>
          <a:p>
            <a:pPr marL="0" indent="0">
              <a:buNone/>
            </a:pPr>
            <a:r>
              <a:rPr lang="en-US" b="1" dirty="0"/>
              <a:t>Engineering approach as part of Feasibility Assessment</a:t>
            </a:r>
          </a:p>
          <a:p>
            <a:r>
              <a:rPr lang="en-US" dirty="0"/>
              <a:t>Perform Remnant Life Assessment (RLA) – to access the material integrity as the Power Turbine is exposed to the thermal stress throughout the service. </a:t>
            </a:r>
          </a:p>
          <a:p>
            <a:pPr marL="0" indent="0">
              <a:buNone/>
            </a:pPr>
            <a:endParaRPr lang="en-US" b="1" dirty="0"/>
          </a:p>
          <a:p>
            <a:pPr marL="0" indent="0">
              <a:buNone/>
            </a:pPr>
            <a:r>
              <a:rPr lang="en-US" b="1" dirty="0"/>
              <a:t>Digital solution for the Sustainable Operational Performance</a:t>
            </a:r>
          </a:p>
          <a:p>
            <a:r>
              <a:rPr lang="en-US" dirty="0"/>
              <a:t>Using digital diagnostic tools allow us to monitor the real time performance of the equipment which enable us to monitor real time performance, perform fault diagnostic and predict the time to failure.</a:t>
            </a:r>
          </a:p>
        </p:txBody>
      </p:sp>
    </p:spTree>
    <p:extLst>
      <p:ext uri="{BB962C8B-B14F-4D97-AF65-F5344CB8AC3E}">
        <p14:creationId xmlns:p14="http://schemas.microsoft.com/office/powerpoint/2010/main" val="2425158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BA2A-57E7-7A9F-1272-920BF9C82692}"/>
              </a:ext>
            </a:extLst>
          </p:cNvPr>
          <p:cNvSpPr>
            <a:spLocks noGrp="1"/>
          </p:cNvSpPr>
          <p:nvPr>
            <p:ph type="title"/>
          </p:nvPr>
        </p:nvSpPr>
        <p:spPr>
          <a:xfrm>
            <a:off x="838200" y="398044"/>
            <a:ext cx="10515600" cy="792913"/>
          </a:xfrm>
        </p:spPr>
        <p:txBody>
          <a:bodyPr/>
          <a:lstStyle/>
          <a:p>
            <a:pPr marL="12700" algn="l">
              <a:lnSpc>
                <a:spcPct val="100000"/>
              </a:lnSpc>
              <a:spcBef>
                <a:spcPts val="100"/>
              </a:spcBef>
            </a:pPr>
            <a:r>
              <a:rPr lang="en-US" sz="3600" spc="300" dirty="0">
                <a:solidFill>
                  <a:schemeClr val="tx1">
                    <a:lumMod val="50000"/>
                    <a:lumOff val="50000"/>
                  </a:schemeClr>
                </a:solidFill>
                <a:latin typeface="Tungsten Bold"/>
                <a:ea typeface="+mn-ea"/>
              </a:rPr>
              <a:t>Remnant Life Assessment (RLA) approach</a:t>
            </a:r>
          </a:p>
        </p:txBody>
      </p:sp>
      <p:sp>
        <p:nvSpPr>
          <p:cNvPr id="6" name="Freeform: Shape 5">
            <a:extLst>
              <a:ext uri="{FF2B5EF4-FFF2-40B4-BE49-F238E27FC236}">
                <a16:creationId xmlns:a16="http://schemas.microsoft.com/office/drawing/2014/main" id="{F1C9A68A-76F1-6ADE-E1BA-E9BCF5D08B52}"/>
              </a:ext>
            </a:extLst>
          </p:cNvPr>
          <p:cNvSpPr/>
          <p:nvPr/>
        </p:nvSpPr>
        <p:spPr>
          <a:xfrm>
            <a:off x="1415942" y="1528438"/>
            <a:ext cx="2778368" cy="4415997"/>
          </a:xfrm>
          <a:custGeom>
            <a:avLst/>
            <a:gdLst>
              <a:gd name="connsiteX0" fmla="*/ 0 w 1666074"/>
              <a:gd name="connsiteY0" fmla="*/ 166607 h 2201221"/>
              <a:gd name="connsiteX1" fmla="*/ 166607 w 1666074"/>
              <a:gd name="connsiteY1" fmla="*/ 0 h 2201221"/>
              <a:gd name="connsiteX2" fmla="*/ 1499467 w 1666074"/>
              <a:gd name="connsiteY2" fmla="*/ 0 h 2201221"/>
              <a:gd name="connsiteX3" fmla="*/ 1666074 w 1666074"/>
              <a:gd name="connsiteY3" fmla="*/ 166607 h 2201221"/>
              <a:gd name="connsiteX4" fmla="*/ 1666074 w 1666074"/>
              <a:gd name="connsiteY4" fmla="*/ 2034614 h 2201221"/>
              <a:gd name="connsiteX5" fmla="*/ 1499467 w 1666074"/>
              <a:gd name="connsiteY5" fmla="*/ 2201221 h 2201221"/>
              <a:gd name="connsiteX6" fmla="*/ 166607 w 1666074"/>
              <a:gd name="connsiteY6" fmla="*/ 2201221 h 2201221"/>
              <a:gd name="connsiteX7" fmla="*/ 0 w 1666074"/>
              <a:gd name="connsiteY7" fmla="*/ 2034614 h 2201221"/>
              <a:gd name="connsiteX8" fmla="*/ 0 w 1666074"/>
              <a:gd name="connsiteY8" fmla="*/ 166607 h 220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74" h="2201221">
                <a:moveTo>
                  <a:pt x="0" y="166607"/>
                </a:moveTo>
                <a:cubicBezTo>
                  <a:pt x="0" y="74592"/>
                  <a:pt x="74592" y="0"/>
                  <a:pt x="166607" y="0"/>
                </a:cubicBezTo>
                <a:lnTo>
                  <a:pt x="1499467" y="0"/>
                </a:lnTo>
                <a:cubicBezTo>
                  <a:pt x="1591482" y="0"/>
                  <a:pt x="1666074" y="74592"/>
                  <a:pt x="1666074" y="166607"/>
                </a:cubicBezTo>
                <a:lnTo>
                  <a:pt x="1666074" y="2034614"/>
                </a:lnTo>
                <a:cubicBezTo>
                  <a:pt x="1666074" y="2126629"/>
                  <a:pt x="1591482" y="2201221"/>
                  <a:pt x="1499467" y="2201221"/>
                </a:cubicBezTo>
                <a:lnTo>
                  <a:pt x="166607" y="2201221"/>
                </a:lnTo>
                <a:cubicBezTo>
                  <a:pt x="74592" y="2201221"/>
                  <a:pt x="0" y="2126629"/>
                  <a:pt x="0" y="2034614"/>
                </a:cubicBezTo>
                <a:lnTo>
                  <a:pt x="0" y="166607"/>
                </a:lnTo>
                <a:close/>
              </a:path>
            </a:pathLst>
          </a:custGeom>
          <a:solidFill>
            <a:srgbClr val="02261C"/>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99568" tIns="980056" rIns="99568" bIns="539813"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6223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285750" marR="0" lvl="0" indent="-285750"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285750" marR="0" lvl="0" indent="-285750"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285750" marR="0" lvl="0" indent="-285750"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endParaRPr lang="en-US" kern="0" dirty="0">
              <a:solidFill>
                <a:prstClr val="white"/>
              </a:solidFill>
              <a:latin typeface="Calibri"/>
            </a:endParaRPr>
          </a:p>
          <a:p>
            <a:pPr marL="285750" marR="0" lvl="0" indent="-285750"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Visual</a:t>
            </a:r>
          </a:p>
          <a:p>
            <a:pPr marL="285750" marR="0" lvl="0" indent="-285750"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Material Identification</a:t>
            </a:r>
          </a:p>
          <a:p>
            <a:pPr marL="285750" marR="0" lvl="0" indent="-285750"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NDT – FPI</a:t>
            </a:r>
          </a:p>
          <a:p>
            <a:pPr marL="285750" marR="0" lvl="0" indent="-285750"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kern="0" dirty="0">
                <a:solidFill>
                  <a:prstClr val="white"/>
                </a:solidFill>
                <a:latin typeface="Calibri"/>
              </a:rPr>
              <a:t>Dimensional Measurement</a:t>
            </a:r>
          </a:p>
          <a:p>
            <a:pPr marR="0" lvl="0" defTabSz="622300" eaLnBrk="1" fontAlgn="auto" latinLnBrk="0" hangingPunct="1">
              <a:lnSpc>
                <a:spcPct val="90000"/>
              </a:lnSpc>
              <a:spcBef>
                <a:spcPct val="0"/>
              </a:spcBef>
              <a:spcAft>
                <a:spcPct val="35000"/>
              </a:spcAft>
              <a:buClrTx/>
              <a:buSzTx/>
              <a:tabLst/>
              <a:defRPr/>
            </a:pPr>
            <a:r>
              <a:rPr kumimoji="0" lang="en-US" sz="1800" b="0" i="1" u="none" strike="noStrike" kern="0" cap="none" spc="0" normalizeH="0" baseline="0" noProof="0" dirty="0">
                <a:ln>
                  <a:noFill/>
                </a:ln>
                <a:solidFill>
                  <a:prstClr val="white"/>
                </a:solidFill>
                <a:effectLst/>
                <a:uLnTx/>
                <a:uFillTx/>
                <a:latin typeface="Calibri"/>
                <a:ea typeface="+mn-ea"/>
                <a:cs typeface="+mn-cs"/>
              </a:rPr>
              <a:t>Check for external </a:t>
            </a:r>
            <a:r>
              <a:rPr lang="en-US" i="1" kern="0" dirty="0">
                <a:solidFill>
                  <a:prstClr val="white"/>
                </a:solidFill>
                <a:latin typeface="Calibri"/>
              </a:rPr>
              <a:t>defects and distortion</a:t>
            </a:r>
            <a:endParaRPr kumimoji="0" lang="en-US" sz="1800" b="0" i="1" u="none" strike="noStrike" kern="0" cap="none" spc="0" normalizeH="0" baseline="0" noProof="0" dirty="0">
              <a:ln>
                <a:noFill/>
              </a:ln>
              <a:solidFill>
                <a:prstClr val="white"/>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D49A9171-364F-0BDA-A522-6B930B20E36F}"/>
              </a:ext>
            </a:extLst>
          </p:cNvPr>
          <p:cNvSpPr/>
          <p:nvPr/>
        </p:nvSpPr>
        <p:spPr>
          <a:xfrm>
            <a:off x="4809305" y="1541720"/>
            <a:ext cx="2743199" cy="4402715"/>
          </a:xfrm>
          <a:custGeom>
            <a:avLst/>
            <a:gdLst>
              <a:gd name="connsiteX0" fmla="*/ 0 w 1666074"/>
              <a:gd name="connsiteY0" fmla="*/ 166607 h 2201221"/>
              <a:gd name="connsiteX1" fmla="*/ 166607 w 1666074"/>
              <a:gd name="connsiteY1" fmla="*/ 0 h 2201221"/>
              <a:gd name="connsiteX2" fmla="*/ 1499467 w 1666074"/>
              <a:gd name="connsiteY2" fmla="*/ 0 h 2201221"/>
              <a:gd name="connsiteX3" fmla="*/ 1666074 w 1666074"/>
              <a:gd name="connsiteY3" fmla="*/ 166607 h 2201221"/>
              <a:gd name="connsiteX4" fmla="*/ 1666074 w 1666074"/>
              <a:gd name="connsiteY4" fmla="*/ 2034614 h 2201221"/>
              <a:gd name="connsiteX5" fmla="*/ 1499467 w 1666074"/>
              <a:gd name="connsiteY5" fmla="*/ 2201221 h 2201221"/>
              <a:gd name="connsiteX6" fmla="*/ 166607 w 1666074"/>
              <a:gd name="connsiteY6" fmla="*/ 2201221 h 2201221"/>
              <a:gd name="connsiteX7" fmla="*/ 0 w 1666074"/>
              <a:gd name="connsiteY7" fmla="*/ 2034614 h 2201221"/>
              <a:gd name="connsiteX8" fmla="*/ 0 w 1666074"/>
              <a:gd name="connsiteY8" fmla="*/ 166607 h 220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74" h="2201221">
                <a:moveTo>
                  <a:pt x="0" y="166607"/>
                </a:moveTo>
                <a:cubicBezTo>
                  <a:pt x="0" y="74592"/>
                  <a:pt x="74592" y="0"/>
                  <a:pt x="166607" y="0"/>
                </a:cubicBezTo>
                <a:lnTo>
                  <a:pt x="1499467" y="0"/>
                </a:lnTo>
                <a:cubicBezTo>
                  <a:pt x="1591482" y="0"/>
                  <a:pt x="1666074" y="74592"/>
                  <a:pt x="1666074" y="166607"/>
                </a:cubicBezTo>
                <a:lnTo>
                  <a:pt x="1666074" y="2034614"/>
                </a:lnTo>
                <a:cubicBezTo>
                  <a:pt x="1666074" y="2126629"/>
                  <a:pt x="1591482" y="2201221"/>
                  <a:pt x="1499467" y="2201221"/>
                </a:cubicBezTo>
                <a:lnTo>
                  <a:pt x="166607" y="2201221"/>
                </a:lnTo>
                <a:cubicBezTo>
                  <a:pt x="74592" y="2201221"/>
                  <a:pt x="0" y="2126629"/>
                  <a:pt x="0" y="2034614"/>
                </a:cubicBezTo>
                <a:lnTo>
                  <a:pt x="0" y="166607"/>
                </a:lnTo>
                <a:close/>
              </a:path>
            </a:pathLst>
          </a:custGeom>
          <a:solidFill>
            <a:srgbClr val="02261C"/>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85344" tIns="965832" rIns="85344" bIns="525589"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285750" marR="0" lvl="0" indent="-285750" algn="ctr" defTabSz="53340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285750" marR="0" lvl="0" indent="-285750" algn="ctr" defTabSz="533400" eaLnBrk="1" fontAlgn="auto" latinLnBrk="0" hangingPunct="1">
              <a:lnSpc>
                <a:spcPct val="90000"/>
              </a:lnSpc>
              <a:spcBef>
                <a:spcPct val="0"/>
              </a:spcBef>
              <a:spcAft>
                <a:spcPct val="35000"/>
              </a:spcAft>
              <a:buClrTx/>
              <a:buSzTx/>
              <a:buFont typeface="Arial" panose="020B0604020202020204" pitchFamily="34" charset="0"/>
              <a:buChar char="•"/>
              <a:tabLst/>
              <a:defRPr/>
            </a:pPr>
            <a:endParaRPr lang="en-US" kern="0" dirty="0">
              <a:solidFill>
                <a:prstClr val="white"/>
              </a:solidFill>
              <a:latin typeface="Calibri"/>
            </a:endParaRPr>
          </a:p>
          <a:p>
            <a:pPr marL="285750" marR="0" lvl="0" indent="-285750" algn="ctr" defTabSz="53340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285750" marR="0" lvl="0" indent="-285750" defTabSz="53340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Optical Microscope </a:t>
            </a:r>
            <a:r>
              <a:rPr kumimoji="0" lang="en-US" sz="1800" b="0" i="0" u="none" strike="noStrike" kern="0" cap="none" spc="0" normalizeH="0" baseline="0" noProof="0" dirty="0">
                <a:ln>
                  <a:noFill/>
                </a:ln>
                <a:solidFill>
                  <a:prstClr val="white"/>
                </a:solidFill>
                <a:effectLst/>
                <a:uLnTx/>
                <a:uFillTx/>
                <a:latin typeface="Calibri"/>
                <a:ea typeface="+mn-ea"/>
                <a:cs typeface="+mn-cs"/>
              </a:rPr>
              <a:t>- </a:t>
            </a:r>
            <a:r>
              <a:rPr lang="en-US" sz="1800" i="1" dirty="0">
                <a:solidFill>
                  <a:schemeClr val="bg1"/>
                </a:solidFill>
              </a:rPr>
              <a:t>material structure phase, defect and grain size observation</a:t>
            </a:r>
            <a:endParaRPr kumimoji="0" lang="en-US" sz="1800" b="0" i="1" u="none" strike="noStrike" kern="0" cap="none" spc="0" normalizeH="0" baseline="0" noProof="0" dirty="0">
              <a:ln>
                <a:noFill/>
              </a:ln>
              <a:solidFill>
                <a:schemeClr val="bg1"/>
              </a:solidFill>
              <a:effectLst/>
              <a:uLnTx/>
              <a:uFillTx/>
              <a:latin typeface="Calibri"/>
              <a:ea typeface="+mn-ea"/>
              <a:cs typeface="+mn-cs"/>
            </a:endParaRPr>
          </a:p>
          <a:p>
            <a:pPr marL="285750" marR="0" lvl="0" indent="-285750" defTabSz="5334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b="1" kern="0" dirty="0">
                <a:solidFill>
                  <a:prstClr val="white"/>
                </a:solidFill>
                <a:latin typeface="Calibri"/>
              </a:rPr>
              <a:t>Scanning Electron Microscope </a:t>
            </a:r>
            <a:r>
              <a:rPr lang="en-US" kern="0" dirty="0">
                <a:solidFill>
                  <a:prstClr val="white"/>
                </a:solidFill>
                <a:latin typeface="Calibri"/>
              </a:rPr>
              <a:t>- </a:t>
            </a:r>
            <a:r>
              <a:rPr lang="en-US" sz="1800" i="1" dirty="0">
                <a:solidFill>
                  <a:schemeClr val="bg1"/>
                </a:solidFill>
              </a:rPr>
              <a:t>to analyze the size, shape and distribution of particles</a:t>
            </a:r>
            <a:endParaRPr kumimoji="0" lang="en-US" sz="1800" b="0" i="1" u="none" strike="noStrike" kern="0" cap="none" spc="0" normalizeH="0" baseline="0" noProof="0" dirty="0">
              <a:ln>
                <a:noFill/>
              </a:ln>
              <a:solidFill>
                <a:schemeClr val="bg1"/>
              </a:solidFill>
              <a:effectLst/>
              <a:uLnTx/>
              <a:uFillTx/>
              <a:latin typeface="Calibri"/>
              <a:ea typeface="+mn-ea"/>
              <a:cs typeface="+mn-cs"/>
            </a:endParaRPr>
          </a:p>
        </p:txBody>
      </p:sp>
      <p:sp>
        <p:nvSpPr>
          <p:cNvPr id="8" name="Oval 7" descr="Microscope and glass slide">
            <a:extLst>
              <a:ext uri="{FF2B5EF4-FFF2-40B4-BE49-F238E27FC236}">
                <a16:creationId xmlns:a16="http://schemas.microsoft.com/office/drawing/2014/main" id="{99365406-42E4-D670-2F2F-46CE88FD3E3F}"/>
              </a:ext>
            </a:extLst>
          </p:cNvPr>
          <p:cNvSpPr/>
          <p:nvPr/>
        </p:nvSpPr>
        <p:spPr>
          <a:xfrm>
            <a:off x="5424904" y="2121348"/>
            <a:ext cx="1512000" cy="1512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a:lstStyle/>
          <a:p>
            <a:endParaRPr lang="en-US"/>
          </a:p>
        </p:txBody>
      </p:sp>
      <p:sp>
        <p:nvSpPr>
          <p:cNvPr id="9" name="Freeform: Shape 8">
            <a:extLst>
              <a:ext uri="{FF2B5EF4-FFF2-40B4-BE49-F238E27FC236}">
                <a16:creationId xmlns:a16="http://schemas.microsoft.com/office/drawing/2014/main" id="{226965F4-D115-5A15-8D75-F6C904AB0315}"/>
              </a:ext>
            </a:extLst>
          </p:cNvPr>
          <p:cNvSpPr/>
          <p:nvPr/>
        </p:nvSpPr>
        <p:spPr>
          <a:xfrm>
            <a:off x="8162222" y="1541720"/>
            <a:ext cx="2743199" cy="4402715"/>
          </a:xfrm>
          <a:custGeom>
            <a:avLst/>
            <a:gdLst>
              <a:gd name="connsiteX0" fmla="*/ 0 w 1666074"/>
              <a:gd name="connsiteY0" fmla="*/ 166607 h 2201221"/>
              <a:gd name="connsiteX1" fmla="*/ 166607 w 1666074"/>
              <a:gd name="connsiteY1" fmla="*/ 0 h 2201221"/>
              <a:gd name="connsiteX2" fmla="*/ 1499467 w 1666074"/>
              <a:gd name="connsiteY2" fmla="*/ 0 h 2201221"/>
              <a:gd name="connsiteX3" fmla="*/ 1666074 w 1666074"/>
              <a:gd name="connsiteY3" fmla="*/ 166607 h 2201221"/>
              <a:gd name="connsiteX4" fmla="*/ 1666074 w 1666074"/>
              <a:gd name="connsiteY4" fmla="*/ 2034614 h 2201221"/>
              <a:gd name="connsiteX5" fmla="*/ 1499467 w 1666074"/>
              <a:gd name="connsiteY5" fmla="*/ 2201221 h 2201221"/>
              <a:gd name="connsiteX6" fmla="*/ 166607 w 1666074"/>
              <a:gd name="connsiteY6" fmla="*/ 2201221 h 2201221"/>
              <a:gd name="connsiteX7" fmla="*/ 0 w 1666074"/>
              <a:gd name="connsiteY7" fmla="*/ 2034614 h 2201221"/>
              <a:gd name="connsiteX8" fmla="*/ 0 w 1666074"/>
              <a:gd name="connsiteY8" fmla="*/ 166607 h 220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74" h="2201221">
                <a:moveTo>
                  <a:pt x="0" y="166607"/>
                </a:moveTo>
                <a:cubicBezTo>
                  <a:pt x="0" y="74592"/>
                  <a:pt x="74592" y="0"/>
                  <a:pt x="166607" y="0"/>
                </a:cubicBezTo>
                <a:lnTo>
                  <a:pt x="1499467" y="0"/>
                </a:lnTo>
                <a:cubicBezTo>
                  <a:pt x="1591482" y="0"/>
                  <a:pt x="1666074" y="74592"/>
                  <a:pt x="1666074" y="166607"/>
                </a:cubicBezTo>
                <a:lnTo>
                  <a:pt x="1666074" y="2034614"/>
                </a:lnTo>
                <a:cubicBezTo>
                  <a:pt x="1666074" y="2126629"/>
                  <a:pt x="1591482" y="2201221"/>
                  <a:pt x="1499467" y="2201221"/>
                </a:cubicBezTo>
                <a:lnTo>
                  <a:pt x="166607" y="2201221"/>
                </a:lnTo>
                <a:cubicBezTo>
                  <a:pt x="74592" y="2201221"/>
                  <a:pt x="0" y="2126629"/>
                  <a:pt x="0" y="2034614"/>
                </a:cubicBezTo>
                <a:lnTo>
                  <a:pt x="0" y="166607"/>
                </a:lnTo>
                <a:close/>
              </a:path>
            </a:pathLst>
          </a:custGeom>
          <a:solidFill>
            <a:srgbClr val="02261C"/>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85344" tIns="965832" rIns="85344" bIns="525589"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endParaRPr lang="en-US" kern="0" dirty="0">
              <a:solidFill>
                <a:prstClr val="white"/>
              </a:solidFill>
              <a:latin typeface="Calibri"/>
            </a:endParaRP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285750" marR="0" lvl="0" indent="-285750" defTabSz="5334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b="1" kern="0" dirty="0">
                <a:solidFill>
                  <a:prstClr val="white"/>
                </a:solidFill>
                <a:latin typeface="Calibri"/>
              </a:rPr>
              <a:t>H</a:t>
            </a:r>
            <a:r>
              <a:rPr kumimoji="0" lang="en-US" sz="1800" b="1" i="0" u="none" strike="noStrike" kern="0" cap="none" spc="0" normalizeH="0" baseline="0" noProof="0" dirty="0" err="1">
                <a:ln>
                  <a:noFill/>
                </a:ln>
                <a:solidFill>
                  <a:prstClr val="white"/>
                </a:solidFill>
                <a:effectLst/>
                <a:uLnTx/>
                <a:uFillTx/>
                <a:latin typeface="Calibri"/>
                <a:ea typeface="+mn-ea"/>
                <a:cs typeface="+mn-cs"/>
              </a:rPr>
              <a:t>ardness</a:t>
            </a:r>
            <a:r>
              <a:rPr kumimoji="0" lang="en-US" sz="1800" b="0" i="0" u="none" strike="noStrike" kern="0" cap="none" spc="0" normalizeH="0" baseline="0" noProof="0" dirty="0">
                <a:ln>
                  <a:noFill/>
                </a:ln>
                <a:solidFill>
                  <a:prstClr val="white"/>
                </a:solidFill>
                <a:effectLst/>
                <a:uLnTx/>
                <a:uFillTx/>
                <a:latin typeface="Calibri"/>
                <a:ea typeface="+mn-ea"/>
                <a:cs typeface="+mn-cs"/>
              </a:rPr>
              <a:t> testing</a:t>
            </a:r>
          </a:p>
          <a:p>
            <a:pPr marL="285750" marR="0" lvl="0" indent="-285750" defTabSz="5334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b="1" kern="0" dirty="0">
                <a:solidFill>
                  <a:prstClr val="white"/>
                </a:solidFill>
                <a:latin typeface="Calibri"/>
              </a:rPr>
              <a:t>Stress Rupture Testing </a:t>
            </a:r>
            <a:r>
              <a:rPr lang="en-US" kern="0" dirty="0">
                <a:solidFill>
                  <a:prstClr val="white"/>
                </a:solidFill>
                <a:latin typeface="Calibri"/>
              </a:rPr>
              <a:t>– </a:t>
            </a:r>
            <a:r>
              <a:rPr lang="en-US" i="1" kern="0" dirty="0">
                <a:solidFill>
                  <a:prstClr val="white"/>
                </a:solidFill>
                <a:latin typeface="Calibri"/>
              </a:rPr>
              <a:t>to determine the time to rupture and compared to the established TTR of the similar material</a:t>
            </a:r>
          </a:p>
        </p:txBody>
      </p:sp>
      <p:sp>
        <p:nvSpPr>
          <p:cNvPr id="12" name="Oval 11" descr="Close up of checklist">
            <a:extLst>
              <a:ext uri="{FF2B5EF4-FFF2-40B4-BE49-F238E27FC236}">
                <a16:creationId xmlns:a16="http://schemas.microsoft.com/office/drawing/2014/main" id="{39CC36E1-9914-5843-365F-E0F32B5349AD}"/>
              </a:ext>
            </a:extLst>
          </p:cNvPr>
          <p:cNvSpPr/>
          <p:nvPr/>
        </p:nvSpPr>
        <p:spPr>
          <a:xfrm>
            <a:off x="2049126" y="2108066"/>
            <a:ext cx="1512000" cy="1512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p:spPr>
        <p:txBody>
          <a:bodyPr/>
          <a:lstStyle/>
          <a:p>
            <a:endParaRPr lang="en-US" dirty="0"/>
          </a:p>
        </p:txBody>
      </p:sp>
      <p:sp>
        <p:nvSpPr>
          <p:cNvPr id="13" name="Oval 12" descr="Hands repairing computer tech component">
            <a:extLst>
              <a:ext uri="{FF2B5EF4-FFF2-40B4-BE49-F238E27FC236}">
                <a16:creationId xmlns:a16="http://schemas.microsoft.com/office/drawing/2014/main" id="{8A6F0FF2-B41C-AEF4-5B46-72BA8D75F81A}"/>
              </a:ext>
            </a:extLst>
          </p:cNvPr>
          <p:cNvSpPr/>
          <p:nvPr/>
        </p:nvSpPr>
        <p:spPr>
          <a:xfrm>
            <a:off x="8776935" y="2121539"/>
            <a:ext cx="1512000" cy="151180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14" name="Title 7">
            <a:extLst>
              <a:ext uri="{FF2B5EF4-FFF2-40B4-BE49-F238E27FC236}">
                <a16:creationId xmlns:a16="http://schemas.microsoft.com/office/drawing/2014/main" id="{EA0FC83C-E21D-8F4C-197D-B38A05FDD880}"/>
              </a:ext>
            </a:extLst>
          </p:cNvPr>
          <p:cNvSpPr txBox="1">
            <a:spLocks/>
          </p:cNvSpPr>
          <p:nvPr/>
        </p:nvSpPr>
        <p:spPr>
          <a:xfrm>
            <a:off x="8374872" y="1594775"/>
            <a:ext cx="2316126" cy="445012"/>
          </a:xfrm>
          <a:prstGeom prst="rect">
            <a:avLst/>
          </a:prstGeom>
        </p:spPr>
        <p:txBody>
          <a:bodyPr vert="horz" lIns="90936" tIns="45468" rIns="90936" bIns="45468" rtlCol="0" anchor="ctr">
            <a:noAutofit/>
          </a:bodyPr>
          <a:lstStyle>
            <a:lvl1pPr algn="l" defTabSz="90936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500" dirty="0">
                <a:solidFill>
                  <a:schemeClr val="bg1"/>
                </a:solidFill>
                <a:latin typeface="Tungsten Bold"/>
                <a:ea typeface="Museo Sans 900"/>
                <a:cs typeface="Museo Sans 900"/>
              </a:rPr>
              <a:t>Material Testing</a:t>
            </a:r>
          </a:p>
        </p:txBody>
      </p:sp>
      <p:sp>
        <p:nvSpPr>
          <p:cNvPr id="15" name="Title 7">
            <a:extLst>
              <a:ext uri="{FF2B5EF4-FFF2-40B4-BE49-F238E27FC236}">
                <a16:creationId xmlns:a16="http://schemas.microsoft.com/office/drawing/2014/main" id="{38E36D49-192F-5BFB-A06F-228CB4C1CE5E}"/>
              </a:ext>
            </a:extLst>
          </p:cNvPr>
          <p:cNvSpPr txBox="1">
            <a:spLocks/>
          </p:cNvSpPr>
          <p:nvPr/>
        </p:nvSpPr>
        <p:spPr>
          <a:xfrm>
            <a:off x="5022841" y="1594775"/>
            <a:ext cx="2316126" cy="445012"/>
          </a:xfrm>
          <a:prstGeom prst="rect">
            <a:avLst/>
          </a:prstGeom>
        </p:spPr>
        <p:txBody>
          <a:bodyPr vert="horz" lIns="90936" tIns="45468" rIns="90936" bIns="45468" rtlCol="0" anchor="ctr">
            <a:noAutofit/>
          </a:bodyPr>
          <a:lstStyle>
            <a:lvl1pPr algn="l" defTabSz="90936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500" dirty="0">
                <a:solidFill>
                  <a:schemeClr val="bg1"/>
                </a:solidFill>
                <a:latin typeface="Tungsten Bold"/>
                <a:ea typeface="Museo Sans 900"/>
                <a:cs typeface="Museo Sans 900"/>
              </a:rPr>
              <a:t>Microstructure</a:t>
            </a:r>
          </a:p>
        </p:txBody>
      </p:sp>
      <p:sp>
        <p:nvSpPr>
          <p:cNvPr id="16" name="Title 7">
            <a:extLst>
              <a:ext uri="{FF2B5EF4-FFF2-40B4-BE49-F238E27FC236}">
                <a16:creationId xmlns:a16="http://schemas.microsoft.com/office/drawing/2014/main" id="{56CA5195-AA83-2B3F-8878-8134F17B7231}"/>
              </a:ext>
            </a:extLst>
          </p:cNvPr>
          <p:cNvSpPr txBox="1">
            <a:spLocks/>
          </p:cNvSpPr>
          <p:nvPr/>
        </p:nvSpPr>
        <p:spPr>
          <a:xfrm>
            <a:off x="1627053" y="1523167"/>
            <a:ext cx="2316126" cy="445012"/>
          </a:xfrm>
          <a:prstGeom prst="rect">
            <a:avLst/>
          </a:prstGeom>
        </p:spPr>
        <p:txBody>
          <a:bodyPr vert="horz" lIns="90936" tIns="45468" rIns="90936" bIns="45468" rtlCol="0" anchor="ctr">
            <a:noAutofit/>
          </a:bodyPr>
          <a:lstStyle>
            <a:lvl1pPr algn="l" defTabSz="90936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500" dirty="0">
                <a:solidFill>
                  <a:schemeClr val="bg1"/>
                </a:solidFill>
                <a:latin typeface="Tungsten Bold"/>
                <a:ea typeface="Museo Sans 900"/>
                <a:cs typeface="Museo Sans 900"/>
              </a:rPr>
              <a:t>Inspection</a:t>
            </a:r>
          </a:p>
        </p:txBody>
      </p:sp>
    </p:spTree>
    <p:extLst>
      <p:ext uri="{BB962C8B-B14F-4D97-AF65-F5344CB8AC3E}">
        <p14:creationId xmlns:p14="http://schemas.microsoft.com/office/powerpoint/2010/main" val="2054175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6A6C-C5CC-AB9D-28FA-540326A20DCD}"/>
              </a:ext>
            </a:extLst>
          </p:cNvPr>
          <p:cNvSpPr>
            <a:spLocks noGrp="1"/>
          </p:cNvSpPr>
          <p:nvPr>
            <p:ph type="title"/>
          </p:nvPr>
        </p:nvSpPr>
        <p:spPr>
          <a:xfrm>
            <a:off x="838199" y="214714"/>
            <a:ext cx="10515600" cy="1123658"/>
          </a:xfrm>
        </p:spPr>
        <p:txBody>
          <a:bodyPr/>
          <a:lstStyle/>
          <a:p>
            <a:pPr marL="12700" algn="l">
              <a:lnSpc>
                <a:spcPct val="100000"/>
              </a:lnSpc>
              <a:spcBef>
                <a:spcPts val="100"/>
              </a:spcBef>
            </a:pPr>
            <a:r>
              <a:rPr lang="en-US" sz="3600" spc="300" dirty="0">
                <a:solidFill>
                  <a:schemeClr val="tx1">
                    <a:lumMod val="50000"/>
                    <a:lumOff val="50000"/>
                  </a:schemeClr>
                </a:solidFill>
                <a:latin typeface="Tungsten Bold"/>
                <a:ea typeface="+mn-ea"/>
              </a:rPr>
              <a:t>Critical component were subjected to inspection and testing</a:t>
            </a:r>
          </a:p>
        </p:txBody>
      </p:sp>
      <p:sp>
        <p:nvSpPr>
          <p:cNvPr id="3" name="Content Placeholder 2">
            <a:extLst>
              <a:ext uri="{FF2B5EF4-FFF2-40B4-BE49-F238E27FC236}">
                <a16:creationId xmlns:a16="http://schemas.microsoft.com/office/drawing/2014/main" id="{131BE6F5-0C25-ACCF-9979-75D5BB533867}"/>
              </a:ext>
            </a:extLst>
          </p:cNvPr>
          <p:cNvSpPr>
            <a:spLocks noGrp="1"/>
          </p:cNvSpPr>
          <p:nvPr>
            <p:ph sz="quarter" idx="13"/>
          </p:nvPr>
        </p:nvSpPr>
        <p:spPr>
          <a:xfrm>
            <a:off x="5246442" y="1605515"/>
            <a:ext cx="6107357" cy="4508205"/>
          </a:xfrm>
        </p:spPr>
        <p:txBody>
          <a:bodyPr anchor="ctr"/>
          <a:lstStyle/>
          <a:p>
            <a:pPr marL="0" indent="0">
              <a:buNone/>
            </a:pPr>
            <a:r>
              <a:rPr lang="en-US" dirty="0"/>
              <a:t>Major components (Rotating Parts) analysis</a:t>
            </a:r>
          </a:p>
          <a:p>
            <a:r>
              <a:rPr lang="en-US" dirty="0"/>
              <a:t>Turbine Shaft</a:t>
            </a:r>
          </a:p>
          <a:p>
            <a:r>
              <a:rPr lang="en-US" dirty="0"/>
              <a:t>Turbine Disc Stg 1</a:t>
            </a:r>
          </a:p>
          <a:p>
            <a:r>
              <a:rPr lang="en-US" dirty="0"/>
              <a:t>Turbine Disc Stg 2</a:t>
            </a:r>
          </a:p>
          <a:p>
            <a:r>
              <a:rPr lang="en-US" dirty="0"/>
              <a:t>Turbine Blade Stg 1</a:t>
            </a:r>
          </a:p>
          <a:p>
            <a:r>
              <a:rPr lang="en-US" dirty="0"/>
              <a:t>Turbine Blade Stg 2</a:t>
            </a:r>
          </a:p>
          <a:p>
            <a:pPr marL="0" indent="0">
              <a:buNone/>
            </a:pPr>
            <a:r>
              <a:rPr lang="en-US" dirty="0"/>
              <a:t>Running Hours: ~100k &amp; 120k</a:t>
            </a:r>
          </a:p>
          <a:p>
            <a:pPr marL="0" indent="0">
              <a:buNone/>
            </a:pPr>
            <a:r>
              <a:rPr lang="en-US" dirty="0"/>
              <a:t>Exposure Temp: &gt;700 </a:t>
            </a:r>
            <a:r>
              <a:rPr lang="en-US" dirty="0" err="1"/>
              <a:t>DegC</a:t>
            </a:r>
            <a:endParaRPr lang="en-US" dirty="0"/>
          </a:p>
        </p:txBody>
      </p:sp>
      <p:pic>
        <p:nvPicPr>
          <p:cNvPr id="4" name="Picture 3">
            <a:extLst>
              <a:ext uri="{FF2B5EF4-FFF2-40B4-BE49-F238E27FC236}">
                <a16:creationId xmlns:a16="http://schemas.microsoft.com/office/drawing/2014/main" id="{44C13EDB-81E1-3977-11B3-51BDFE008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26" y="1294230"/>
            <a:ext cx="4964017" cy="515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392E5692-9745-6E6A-91C8-FB7FBCE0067E}"/>
                  </a:ext>
                </a:extLst>
              </p:cNvPr>
              <p:cNvGraphicFramePr>
                <a:graphicFrameLocks noChangeAspect="1"/>
              </p:cNvGraphicFramePr>
              <p:nvPr>
                <p:extLst>
                  <p:ext uri="{D42A27DB-BD31-4B8C-83A1-F6EECF244321}">
                    <p14:modId xmlns:p14="http://schemas.microsoft.com/office/powerpoint/2010/main" val="144620057"/>
                  </p:ext>
                </p:extLst>
              </p:nvPr>
            </p:nvGraphicFramePr>
            <p:xfrm>
              <a:off x="9739059" y="2295377"/>
              <a:ext cx="638318" cy="359054"/>
            </p:xfrm>
            <a:graphic>
              <a:graphicData uri="http://schemas.microsoft.com/office/powerpoint/2016/slidezoom">
                <pslz:sldZm>
                  <pslz:sldZmObj sldId="509" cId="3632281687">
                    <pslz:zmPr id="{D1A0D336-7A7D-47B2-9986-25E2408768F3}" transitionDur="1000">
                      <p166:blipFill xmlns:p166="http://schemas.microsoft.com/office/powerpoint/2016/6/main">
                        <a:blip r:embed="rId3"/>
                        <a:stretch>
                          <a:fillRect/>
                        </a:stretch>
                      </p166:blipFill>
                      <p166:spPr xmlns:p166="http://schemas.microsoft.com/office/powerpoint/2016/6/main">
                        <a:xfrm>
                          <a:off x="0" y="0"/>
                          <a:ext cx="638318" cy="359054"/>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392E5692-9745-6E6A-91C8-FB7FBCE0067E}"/>
                  </a:ext>
                </a:extLst>
              </p:cNvPr>
              <p:cNvPicPr>
                <a:picLocks noGrp="1" noRot="1" noChangeAspect="1" noMove="1" noResize="1" noEditPoints="1" noAdjustHandles="1" noChangeArrowheads="1" noChangeShapeType="1"/>
              </p:cNvPicPr>
              <p:nvPr/>
            </p:nvPicPr>
            <p:blipFill>
              <a:blip r:embed="rId4"/>
              <a:stretch>
                <a:fillRect/>
              </a:stretch>
            </p:blipFill>
            <p:spPr>
              <a:xfrm>
                <a:off x="9739059" y="2295377"/>
                <a:ext cx="638318" cy="35905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341CD4A9-549C-AA1F-B0D1-F1F1389D060C}"/>
                  </a:ext>
                </a:extLst>
              </p:cNvPr>
              <p:cNvGraphicFramePr>
                <a:graphicFrameLocks noChangeAspect="1"/>
              </p:cNvGraphicFramePr>
              <p:nvPr>
                <p:extLst>
                  <p:ext uri="{D42A27DB-BD31-4B8C-83A1-F6EECF244321}">
                    <p14:modId xmlns:p14="http://schemas.microsoft.com/office/powerpoint/2010/main" val="3833858334"/>
                  </p:ext>
                </p:extLst>
              </p:nvPr>
            </p:nvGraphicFramePr>
            <p:xfrm>
              <a:off x="9739059" y="3074357"/>
              <a:ext cx="638318" cy="359054"/>
            </p:xfrm>
            <a:graphic>
              <a:graphicData uri="http://schemas.microsoft.com/office/powerpoint/2016/slidezoom">
                <pslz:sldZm>
                  <pslz:sldZmObj sldId="511" cId="1432149188">
                    <pslz:zmPr id="{14EDA741-5F66-497B-9A2B-E40D0B77E580}" transitionDur="1000">
                      <p166:blipFill xmlns:p166="http://schemas.microsoft.com/office/powerpoint/2016/6/main">
                        <a:blip r:embed="rId5"/>
                        <a:stretch>
                          <a:fillRect/>
                        </a:stretch>
                      </p166:blipFill>
                      <p166:spPr xmlns:p166="http://schemas.microsoft.com/office/powerpoint/2016/6/main">
                        <a:xfrm>
                          <a:off x="0" y="0"/>
                          <a:ext cx="638318" cy="359054"/>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341CD4A9-549C-AA1F-B0D1-F1F1389D060C}"/>
                  </a:ext>
                </a:extLst>
              </p:cNvPr>
              <p:cNvPicPr>
                <a:picLocks noGrp="1" noRot="1" noChangeAspect="1" noMove="1" noResize="1" noEditPoints="1" noAdjustHandles="1" noChangeArrowheads="1" noChangeShapeType="1"/>
              </p:cNvPicPr>
              <p:nvPr/>
            </p:nvPicPr>
            <p:blipFill>
              <a:blip r:embed="rId6"/>
              <a:stretch>
                <a:fillRect/>
              </a:stretch>
            </p:blipFill>
            <p:spPr>
              <a:xfrm>
                <a:off x="9739059" y="3074357"/>
                <a:ext cx="638318" cy="35905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171CCBA1-0A0F-4DA0-EE45-6E6B97CE775A}"/>
                  </a:ext>
                </a:extLst>
              </p:cNvPr>
              <p:cNvGraphicFramePr>
                <a:graphicFrameLocks noChangeAspect="1"/>
              </p:cNvGraphicFramePr>
              <p:nvPr>
                <p:extLst>
                  <p:ext uri="{D42A27DB-BD31-4B8C-83A1-F6EECF244321}">
                    <p14:modId xmlns:p14="http://schemas.microsoft.com/office/powerpoint/2010/main" val="2077589022"/>
                  </p:ext>
                </p:extLst>
              </p:nvPr>
            </p:nvGraphicFramePr>
            <p:xfrm>
              <a:off x="9739059" y="3874096"/>
              <a:ext cx="638318" cy="359054"/>
            </p:xfrm>
            <a:graphic>
              <a:graphicData uri="http://schemas.microsoft.com/office/powerpoint/2016/slidezoom">
                <pslz:sldZm>
                  <pslz:sldZmObj sldId="513" cId="32132577">
                    <pslz:zmPr id="{4F9BD4D1-2413-40D2-8E9E-5293606C4FFD}" returnToParent="0" transitionDur="1000">
                      <p166:blipFill xmlns:p166="http://schemas.microsoft.com/office/powerpoint/2016/6/main">
                        <a:blip r:embed="rId7"/>
                        <a:stretch>
                          <a:fillRect/>
                        </a:stretch>
                      </p166:blipFill>
                      <p166:spPr xmlns:p166="http://schemas.microsoft.com/office/powerpoint/2016/6/main">
                        <a:xfrm>
                          <a:off x="0" y="0"/>
                          <a:ext cx="638318" cy="359054"/>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171CCBA1-0A0F-4DA0-EE45-6E6B97CE775A}"/>
                  </a:ext>
                </a:extLst>
              </p:cNvPr>
              <p:cNvPicPr>
                <a:picLocks noGrp="1" noRot="1" noChangeAspect="1" noMove="1" noResize="1" noEditPoints="1" noAdjustHandles="1" noChangeArrowheads="1" noChangeShapeType="1"/>
              </p:cNvPicPr>
              <p:nvPr/>
            </p:nvPicPr>
            <p:blipFill>
              <a:blip r:embed="rId8"/>
              <a:stretch>
                <a:fillRect/>
              </a:stretch>
            </p:blipFill>
            <p:spPr>
              <a:xfrm>
                <a:off x="9739059" y="3874096"/>
                <a:ext cx="638318" cy="35905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84C89119-6720-EC92-FF0A-8477EEB6D7A5}"/>
                  </a:ext>
                </a:extLst>
              </p:cNvPr>
              <p:cNvGraphicFramePr>
                <a:graphicFrameLocks noChangeAspect="1"/>
              </p:cNvGraphicFramePr>
              <p:nvPr>
                <p:extLst>
                  <p:ext uri="{D42A27DB-BD31-4B8C-83A1-F6EECF244321}">
                    <p14:modId xmlns:p14="http://schemas.microsoft.com/office/powerpoint/2010/main" val="129427937"/>
                  </p:ext>
                </p:extLst>
              </p:nvPr>
            </p:nvGraphicFramePr>
            <p:xfrm>
              <a:off x="9739059" y="4359155"/>
              <a:ext cx="638318" cy="359054"/>
            </p:xfrm>
            <a:graphic>
              <a:graphicData uri="http://schemas.microsoft.com/office/powerpoint/2016/slidezoom">
                <pslz:sldZm>
                  <pslz:sldZmObj sldId="516" cId="2992540880">
                    <pslz:zmPr id="{682B0046-85D0-4468-B984-AF72053498AA}" transitionDur="1000">
                      <p166:blipFill xmlns:p166="http://schemas.microsoft.com/office/powerpoint/2016/6/main">
                        <a:blip r:embed="rId9"/>
                        <a:stretch>
                          <a:fillRect/>
                        </a:stretch>
                      </p166:blipFill>
                      <p166:spPr xmlns:p166="http://schemas.microsoft.com/office/powerpoint/2016/6/main">
                        <a:xfrm>
                          <a:off x="0" y="0"/>
                          <a:ext cx="638318" cy="359054"/>
                        </a:xfrm>
                        <a:prstGeom prst="rect">
                          <a:avLst/>
                        </a:prstGeom>
                        <a:ln w="3175">
                          <a:solidFill>
                            <a:prstClr val="ltGray"/>
                          </a:solidFill>
                        </a:ln>
                      </p166:spPr>
                    </pslz:zmPr>
                  </pslz:sldZmObj>
                </pslz:sldZm>
              </a:graphicData>
            </a:graphic>
          </p:graphicFrame>
        </mc:Choice>
        <mc:Fallback xmlns="">
          <p:pic>
            <p:nvPicPr>
              <p:cNvPr id="12" name="Slide Zoom 11">
                <a:extLst>
                  <a:ext uri="{FF2B5EF4-FFF2-40B4-BE49-F238E27FC236}">
                    <a16:creationId xmlns:a16="http://schemas.microsoft.com/office/drawing/2014/main" id="{84C89119-6720-EC92-FF0A-8477EEB6D7A5}"/>
                  </a:ext>
                </a:extLst>
              </p:cNvPr>
              <p:cNvPicPr>
                <a:picLocks noGrp="1" noRot="1" noChangeAspect="1" noMove="1" noResize="1" noEditPoints="1" noAdjustHandles="1" noChangeArrowheads="1" noChangeShapeType="1"/>
              </p:cNvPicPr>
              <p:nvPr/>
            </p:nvPicPr>
            <p:blipFill>
              <a:blip r:embed="rId10"/>
              <a:stretch>
                <a:fillRect/>
              </a:stretch>
            </p:blipFill>
            <p:spPr>
              <a:xfrm>
                <a:off x="9739059" y="4359155"/>
                <a:ext cx="638318" cy="359054"/>
              </a:xfrm>
              <a:prstGeom prst="rect">
                <a:avLst/>
              </a:prstGeom>
              <a:ln w="3175">
                <a:solidFill>
                  <a:prstClr val="ltGray"/>
                </a:solidFill>
              </a:ln>
            </p:spPr>
          </p:pic>
        </mc:Fallback>
      </mc:AlternateContent>
    </p:spTree>
    <p:extLst>
      <p:ext uri="{BB962C8B-B14F-4D97-AF65-F5344CB8AC3E}">
        <p14:creationId xmlns:p14="http://schemas.microsoft.com/office/powerpoint/2010/main" val="1587748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C010-1174-C7B5-10CA-68DC20EC1E19}"/>
              </a:ext>
            </a:extLst>
          </p:cNvPr>
          <p:cNvSpPr>
            <a:spLocks noGrp="1"/>
          </p:cNvSpPr>
          <p:nvPr>
            <p:ph type="title"/>
          </p:nvPr>
        </p:nvSpPr>
        <p:spPr>
          <a:xfrm>
            <a:off x="838200" y="282285"/>
            <a:ext cx="10515600" cy="647542"/>
          </a:xfrm>
        </p:spPr>
        <p:txBody>
          <a:bodyPr/>
          <a:lstStyle/>
          <a:p>
            <a:pPr marL="12700">
              <a:lnSpc>
                <a:spcPct val="100000"/>
              </a:lnSpc>
              <a:spcBef>
                <a:spcPts val="100"/>
              </a:spcBef>
            </a:pPr>
            <a:r>
              <a:rPr lang="en-US" sz="3600" spc="300" dirty="0">
                <a:solidFill>
                  <a:schemeClr val="tx1">
                    <a:lumMod val="50000"/>
                    <a:lumOff val="50000"/>
                  </a:schemeClr>
                </a:solidFill>
                <a:latin typeface="Tungsten Bold"/>
                <a:ea typeface="+mn-ea"/>
              </a:rPr>
              <a:t>Shaft</a:t>
            </a:r>
          </a:p>
        </p:txBody>
      </p:sp>
      <p:sp>
        <p:nvSpPr>
          <p:cNvPr id="3" name="Content Placeholder 2">
            <a:extLst>
              <a:ext uri="{FF2B5EF4-FFF2-40B4-BE49-F238E27FC236}">
                <a16:creationId xmlns:a16="http://schemas.microsoft.com/office/drawing/2014/main" id="{E1B58DD2-4285-F71C-08A6-309BC70B9677}"/>
              </a:ext>
            </a:extLst>
          </p:cNvPr>
          <p:cNvSpPr>
            <a:spLocks noGrp="1"/>
          </p:cNvSpPr>
          <p:nvPr>
            <p:ph sz="quarter" idx="13"/>
          </p:nvPr>
        </p:nvSpPr>
        <p:spPr>
          <a:xfrm>
            <a:off x="4213276" y="2128496"/>
            <a:ext cx="4710222" cy="3274718"/>
          </a:xfrm>
        </p:spPr>
        <p:txBody>
          <a:bodyPr/>
          <a:lstStyle/>
          <a:p>
            <a:pPr>
              <a:spcBef>
                <a:spcPts val="0"/>
              </a:spcBef>
            </a:pPr>
            <a:r>
              <a:rPr lang="en-US" dirty="0"/>
              <a:t>Satisfactory Martensitic microstructure of Alloy Steel 4340</a:t>
            </a:r>
          </a:p>
          <a:p>
            <a:pPr>
              <a:spcBef>
                <a:spcPts val="0"/>
              </a:spcBef>
            </a:pPr>
            <a:r>
              <a:rPr lang="en-US" dirty="0"/>
              <a:t>No significant degradation on microstructure</a:t>
            </a:r>
          </a:p>
          <a:p>
            <a:pPr>
              <a:spcBef>
                <a:spcPts val="0"/>
              </a:spcBef>
            </a:pPr>
            <a:r>
              <a:rPr lang="en-US" dirty="0"/>
              <a:t>No evidence of significant defect &amp; creep void</a:t>
            </a:r>
          </a:p>
          <a:p>
            <a:pPr>
              <a:spcBef>
                <a:spcPts val="0"/>
              </a:spcBef>
            </a:pPr>
            <a:r>
              <a:rPr lang="en-US" dirty="0"/>
              <a:t>Satisfactory Hardness </a:t>
            </a:r>
          </a:p>
        </p:txBody>
      </p:sp>
      <p:pic>
        <p:nvPicPr>
          <p:cNvPr id="7" name="Picture 6">
            <a:extLst>
              <a:ext uri="{FF2B5EF4-FFF2-40B4-BE49-F238E27FC236}">
                <a16:creationId xmlns:a16="http://schemas.microsoft.com/office/drawing/2014/main" id="{D321951C-89CB-0900-089C-01348A61EFCF}"/>
              </a:ext>
            </a:extLst>
          </p:cNvPr>
          <p:cNvPicPr>
            <a:picLocks noChangeAspect="1"/>
          </p:cNvPicPr>
          <p:nvPr/>
        </p:nvPicPr>
        <p:blipFill>
          <a:blip r:embed="rId2"/>
          <a:stretch>
            <a:fillRect/>
          </a:stretch>
        </p:blipFill>
        <p:spPr>
          <a:xfrm>
            <a:off x="222729" y="1132051"/>
            <a:ext cx="3785745" cy="2993380"/>
          </a:xfrm>
          <a:prstGeom prst="rect">
            <a:avLst/>
          </a:prstGeom>
        </p:spPr>
      </p:pic>
      <p:pic>
        <p:nvPicPr>
          <p:cNvPr id="9" name="Picture 8">
            <a:extLst>
              <a:ext uri="{FF2B5EF4-FFF2-40B4-BE49-F238E27FC236}">
                <a16:creationId xmlns:a16="http://schemas.microsoft.com/office/drawing/2014/main" id="{7C4EE9FB-5B79-8D46-F805-920198A69AED}"/>
              </a:ext>
            </a:extLst>
          </p:cNvPr>
          <p:cNvPicPr>
            <a:picLocks noChangeAspect="1"/>
          </p:cNvPicPr>
          <p:nvPr/>
        </p:nvPicPr>
        <p:blipFill>
          <a:blip r:embed="rId3"/>
          <a:stretch>
            <a:fillRect/>
          </a:stretch>
        </p:blipFill>
        <p:spPr>
          <a:xfrm>
            <a:off x="9128302" y="1276017"/>
            <a:ext cx="2840969" cy="2489838"/>
          </a:xfrm>
          <a:prstGeom prst="rect">
            <a:avLst/>
          </a:prstGeom>
        </p:spPr>
      </p:pic>
      <p:pic>
        <p:nvPicPr>
          <p:cNvPr id="11" name="Picture 10">
            <a:extLst>
              <a:ext uri="{FF2B5EF4-FFF2-40B4-BE49-F238E27FC236}">
                <a16:creationId xmlns:a16="http://schemas.microsoft.com/office/drawing/2014/main" id="{EAB13BA5-7ADD-2F85-9804-E9864D28EF6E}"/>
              </a:ext>
            </a:extLst>
          </p:cNvPr>
          <p:cNvPicPr>
            <a:picLocks noChangeAspect="1"/>
          </p:cNvPicPr>
          <p:nvPr/>
        </p:nvPicPr>
        <p:blipFill>
          <a:blip r:embed="rId4"/>
          <a:stretch>
            <a:fillRect/>
          </a:stretch>
        </p:blipFill>
        <p:spPr>
          <a:xfrm>
            <a:off x="9128302" y="3847340"/>
            <a:ext cx="2914931" cy="2245116"/>
          </a:xfrm>
          <a:prstGeom prst="rect">
            <a:avLst/>
          </a:prstGeom>
        </p:spPr>
      </p:pic>
      <p:pic>
        <p:nvPicPr>
          <p:cNvPr id="15" name="Picture 14">
            <a:extLst>
              <a:ext uri="{FF2B5EF4-FFF2-40B4-BE49-F238E27FC236}">
                <a16:creationId xmlns:a16="http://schemas.microsoft.com/office/drawing/2014/main" id="{441BE8DE-9BCA-BD35-1511-23B3D5FA7B60}"/>
              </a:ext>
            </a:extLst>
          </p:cNvPr>
          <p:cNvPicPr>
            <a:picLocks noChangeAspect="1"/>
          </p:cNvPicPr>
          <p:nvPr/>
        </p:nvPicPr>
        <p:blipFill>
          <a:blip r:embed="rId5"/>
          <a:stretch>
            <a:fillRect/>
          </a:stretch>
        </p:blipFill>
        <p:spPr>
          <a:xfrm>
            <a:off x="222728" y="3276284"/>
            <a:ext cx="3785745" cy="2975660"/>
          </a:xfrm>
          <a:prstGeom prst="rect">
            <a:avLst/>
          </a:prstGeom>
        </p:spPr>
      </p:pic>
    </p:spTree>
    <p:extLst>
      <p:ext uri="{BB962C8B-B14F-4D97-AF65-F5344CB8AC3E}">
        <p14:creationId xmlns:p14="http://schemas.microsoft.com/office/powerpoint/2010/main" val="3632281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C010-1174-C7B5-10CA-68DC20EC1E19}"/>
              </a:ext>
            </a:extLst>
          </p:cNvPr>
          <p:cNvSpPr>
            <a:spLocks noGrp="1"/>
          </p:cNvSpPr>
          <p:nvPr>
            <p:ph type="title"/>
          </p:nvPr>
        </p:nvSpPr>
        <p:spPr>
          <a:xfrm>
            <a:off x="838200" y="282285"/>
            <a:ext cx="10515600" cy="647542"/>
          </a:xfrm>
        </p:spPr>
        <p:txBody>
          <a:bodyPr/>
          <a:lstStyle/>
          <a:p>
            <a:pPr marL="12700">
              <a:lnSpc>
                <a:spcPct val="100000"/>
              </a:lnSpc>
              <a:spcBef>
                <a:spcPts val="100"/>
              </a:spcBef>
            </a:pPr>
            <a:r>
              <a:rPr lang="en-US" sz="3600" spc="300" dirty="0">
                <a:solidFill>
                  <a:schemeClr val="tx1">
                    <a:lumMod val="50000"/>
                    <a:lumOff val="50000"/>
                  </a:schemeClr>
                </a:solidFill>
                <a:latin typeface="Tungsten Bold"/>
                <a:ea typeface="+mn-ea"/>
              </a:rPr>
              <a:t>Disc Stage 1 &amp; 2</a:t>
            </a:r>
          </a:p>
        </p:txBody>
      </p:sp>
      <p:sp>
        <p:nvSpPr>
          <p:cNvPr id="3" name="Content Placeholder 2">
            <a:extLst>
              <a:ext uri="{FF2B5EF4-FFF2-40B4-BE49-F238E27FC236}">
                <a16:creationId xmlns:a16="http://schemas.microsoft.com/office/drawing/2014/main" id="{E1B58DD2-4285-F71C-08A6-309BC70B9677}"/>
              </a:ext>
            </a:extLst>
          </p:cNvPr>
          <p:cNvSpPr>
            <a:spLocks noGrp="1"/>
          </p:cNvSpPr>
          <p:nvPr>
            <p:ph sz="quarter" idx="13"/>
          </p:nvPr>
        </p:nvSpPr>
        <p:spPr>
          <a:xfrm>
            <a:off x="4039770" y="1621520"/>
            <a:ext cx="4625162" cy="3614960"/>
          </a:xfrm>
        </p:spPr>
        <p:txBody>
          <a:bodyPr/>
          <a:lstStyle/>
          <a:p>
            <a:pPr>
              <a:spcBef>
                <a:spcPts val="0"/>
              </a:spcBef>
            </a:pPr>
            <a:r>
              <a:rPr lang="en-US" dirty="0"/>
              <a:t>Normal degradation Austenitic microstructure of Inconel 718</a:t>
            </a:r>
          </a:p>
          <a:p>
            <a:pPr>
              <a:spcBef>
                <a:spcPts val="0"/>
              </a:spcBef>
            </a:pPr>
            <a:r>
              <a:rPr lang="en-US" dirty="0"/>
              <a:t>Material consists of fine grain structure with non-uniform size</a:t>
            </a:r>
          </a:p>
          <a:p>
            <a:pPr>
              <a:spcBef>
                <a:spcPts val="0"/>
              </a:spcBef>
            </a:pPr>
            <a:r>
              <a:rPr lang="en-US" dirty="0"/>
              <a:t>No evidence of significant defect &amp; creep void</a:t>
            </a:r>
          </a:p>
          <a:p>
            <a:pPr>
              <a:spcBef>
                <a:spcPts val="0"/>
              </a:spcBef>
            </a:pPr>
            <a:r>
              <a:rPr lang="en-US" dirty="0"/>
              <a:t>Satisfactory Hardness </a:t>
            </a:r>
          </a:p>
        </p:txBody>
      </p:sp>
      <p:pic>
        <p:nvPicPr>
          <p:cNvPr id="5" name="Picture 4">
            <a:extLst>
              <a:ext uri="{FF2B5EF4-FFF2-40B4-BE49-F238E27FC236}">
                <a16:creationId xmlns:a16="http://schemas.microsoft.com/office/drawing/2014/main" id="{029F2540-89F7-9815-36CB-2C03E169E5EA}"/>
              </a:ext>
            </a:extLst>
          </p:cNvPr>
          <p:cNvPicPr>
            <a:picLocks noChangeAspect="1"/>
          </p:cNvPicPr>
          <p:nvPr/>
        </p:nvPicPr>
        <p:blipFill>
          <a:blip r:embed="rId2"/>
          <a:stretch>
            <a:fillRect/>
          </a:stretch>
        </p:blipFill>
        <p:spPr>
          <a:xfrm>
            <a:off x="138550" y="578611"/>
            <a:ext cx="3806545" cy="2966034"/>
          </a:xfrm>
          <a:prstGeom prst="rect">
            <a:avLst/>
          </a:prstGeom>
        </p:spPr>
      </p:pic>
      <p:pic>
        <p:nvPicPr>
          <p:cNvPr id="8" name="Picture 7">
            <a:extLst>
              <a:ext uri="{FF2B5EF4-FFF2-40B4-BE49-F238E27FC236}">
                <a16:creationId xmlns:a16="http://schemas.microsoft.com/office/drawing/2014/main" id="{4A319602-158D-E981-36C2-14B1463F024E}"/>
              </a:ext>
            </a:extLst>
          </p:cNvPr>
          <p:cNvPicPr>
            <a:picLocks noChangeAspect="1"/>
          </p:cNvPicPr>
          <p:nvPr/>
        </p:nvPicPr>
        <p:blipFill>
          <a:blip r:embed="rId3"/>
          <a:stretch>
            <a:fillRect/>
          </a:stretch>
        </p:blipFill>
        <p:spPr>
          <a:xfrm>
            <a:off x="148767" y="3195229"/>
            <a:ext cx="3806545" cy="2967815"/>
          </a:xfrm>
          <a:prstGeom prst="rect">
            <a:avLst/>
          </a:prstGeom>
        </p:spPr>
      </p:pic>
      <p:pic>
        <p:nvPicPr>
          <p:cNvPr id="12" name="Picture 11">
            <a:extLst>
              <a:ext uri="{FF2B5EF4-FFF2-40B4-BE49-F238E27FC236}">
                <a16:creationId xmlns:a16="http://schemas.microsoft.com/office/drawing/2014/main" id="{5C8444FF-85D7-9419-C36F-E2AA709A8D9E}"/>
              </a:ext>
            </a:extLst>
          </p:cNvPr>
          <p:cNvPicPr>
            <a:picLocks noChangeAspect="1"/>
          </p:cNvPicPr>
          <p:nvPr/>
        </p:nvPicPr>
        <p:blipFill>
          <a:blip r:embed="rId4"/>
          <a:stretch>
            <a:fillRect/>
          </a:stretch>
        </p:blipFill>
        <p:spPr>
          <a:xfrm>
            <a:off x="8795098" y="1063366"/>
            <a:ext cx="3215466" cy="2481279"/>
          </a:xfrm>
          <a:prstGeom prst="rect">
            <a:avLst/>
          </a:prstGeom>
        </p:spPr>
      </p:pic>
      <p:pic>
        <p:nvPicPr>
          <p:cNvPr id="14" name="Picture 13">
            <a:extLst>
              <a:ext uri="{FF2B5EF4-FFF2-40B4-BE49-F238E27FC236}">
                <a16:creationId xmlns:a16="http://schemas.microsoft.com/office/drawing/2014/main" id="{E9FD8FDD-F29E-E6C0-F4AB-A1E23028C153}"/>
              </a:ext>
            </a:extLst>
          </p:cNvPr>
          <p:cNvPicPr>
            <a:picLocks noChangeAspect="1"/>
          </p:cNvPicPr>
          <p:nvPr/>
        </p:nvPicPr>
        <p:blipFill>
          <a:blip r:embed="rId5"/>
          <a:stretch>
            <a:fillRect/>
          </a:stretch>
        </p:blipFill>
        <p:spPr>
          <a:xfrm>
            <a:off x="8840806" y="3695796"/>
            <a:ext cx="3169063" cy="2446057"/>
          </a:xfrm>
          <a:prstGeom prst="rect">
            <a:avLst/>
          </a:prstGeom>
        </p:spPr>
      </p:pic>
    </p:spTree>
    <p:extLst>
      <p:ext uri="{BB962C8B-B14F-4D97-AF65-F5344CB8AC3E}">
        <p14:creationId xmlns:p14="http://schemas.microsoft.com/office/powerpoint/2010/main" val="143214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23" name="Slide Zoom 22">
                <a:extLst>
                  <a:ext uri="{FF2B5EF4-FFF2-40B4-BE49-F238E27FC236}">
                    <a16:creationId xmlns:a16="http://schemas.microsoft.com/office/drawing/2014/main" id="{DAC8D2C9-1811-57DE-B73B-F4125B76DBD4}"/>
                  </a:ext>
                </a:extLst>
              </p:cNvPr>
              <p:cNvGraphicFramePr>
                <a:graphicFrameLocks noChangeAspect="1"/>
              </p:cNvGraphicFramePr>
              <p:nvPr>
                <p:extLst>
                  <p:ext uri="{D42A27DB-BD31-4B8C-83A1-F6EECF244321}">
                    <p14:modId xmlns:p14="http://schemas.microsoft.com/office/powerpoint/2010/main" val="1320318229"/>
                  </p:ext>
                </p:extLst>
              </p:nvPr>
            </p:nvGraphicFramePr>
            <p:xfrm>
              <a:off x="8061044" y="3692086"/>
              <a:ext cx="4547705" cy="2558084"/>
            </p:xfrm>
            <a:graphic>
              <a:graphicData uri="http://schemas.microsoft.com/office/powerpoint/2016/slidezoom">
                <pslz:sldZm>
                  <pslz:sldZmObj sldId="515" cId="3990263618">
                    <pslz:zmPr id="{AE4154B3-7A27-48A0-9FC7-F23BF715E6C0}" transitionDur="1000">
                      <p166:blipFill xmlns:p166="http://schemas.microsoft.com/office/powerpoint/2016/6/main">
                        <a:blip r:embed="rId3"/>
                        <a:stretch>
                          <a:fillRect/>
                        </a:stretch>
                      </p166:blipFill>
                      <p166:spPr xmlns:p166="http://schemas.microsoft.com/office/powerpoint/2016/6/main">
                        <a:xfrm>
                          <a:off x="0" y="0"/>
                          <a:ext cx="4547705" cy="2558084"/>
                        </a:xfrm>
                        <a:prstGeom prst="rect">
                          <a:avLst/>
                        </a:prstGeom>
                        <a:ln w="3175">
                          <a:solidFill>
                            <a:prstClr val="ltGray"/>
                          </a:solidFill>
                        </a:ln>
                      </p166:spPr>
                    </pslz:zmPr>
                  </pslz:sldZmObj>
                </pslz:sldZm>
              </a:graphicData>
            </a:graphic>
          </p:graphicFrame>
        </mc:Choice>
        <mc:Fallback>
          <p:pic>
            <p:nvPicPr>
              <p:cNvPr id="23" name="Slide Zoom 22">
                <a:extLst>
                  <a:ext uri="{FF2B5EF4-FFF2-40B4-BE49-F238E27FC236}">
                    <a16:creationId xmlns:a16="http://schemas.microsoft.com/office/drawing/2014/main" id="{DAC8D2C9-1811-57DE-B73B-F4125B76DBD4}"/>
                  </a:ext>
                </a:extLst>
              </p:cNvPr>
              <p:cNvPicPr>
                <a:picLocks noGrp="1" noRot="1" noChangeAspect="1" noMove="1" noResize="1" noEditPoints="1" noAdjustHandles="1" noChangeArrowheads="1" noChangeShapeType="1"/>
              </p:cNvPicPr>
              <p:nvPr/>
            </p:nvPicPr>
            <p:blipFill>
              <a:blip r:embed="rId3"/>
              <a:stretch>
                <a:fillRect/>
              </a:stretch>
            </p:blipFill>
            <p:spPr>
              <a:xfrm>
                <a:off x="8061044" y="3692086"/>
                <a:ext cx="4547705" cy="255808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FF000634-F68C-F400-D3F8-D5EB794AECD9}"/>
                  </a:ext>
                </a:extLst>
              </p:cNvPr>
              <p:cNvGraphicFramePr>
                <a:graphicFrameLocks noChangeAspect="1"/>
              </p:cNvGraphicFramePr>
              <p:nvPr>
                <p:extLst>
                  <p:ext uri="{D42A27DB-BD31-4B8C-83A1-F6EECF244321}">
                    <p14:modId xmlns:p14="http://schemas.microsoft.com/office/powerpoint/2010/main" val="364704678"/>
                  </p:ext>
                </p:extLst>
              </p:nvPr>
            </p:nvGraphicFramePr>
            <p:xfrm>
              <a:off x="8061044" y="958512"/>
              <a:ext cx="4547705" cy="2558084"/>
            </p:xfrm>
            <a:graphic>
              <a:graphicData uri="http://schemas.microsoft.com/office/powerpoint/2016/slidezoom">
                <pslz:sldZm>
                  <pslz:sldZmObj sldId="514" cId="2420135">
                    <pslz:zmPr id="{5C114604-241C-47C7-A77A-EBC45B6313B1}" transitionDur="1000">
                      <p166:blipFill xmlns:p166="http://schemas.microsoft.com/office/powerpoint/2016/6/main">
                        <a:blip r:embed="rId4"/>
                        <a:stretch>
                          <a:fillRect/>
                        </a:stretch>
                      </p166:blipFill>
                      <p166:spPr xmlns:p166="http://schemas.microsoft.com/office/powerpoint/2016/6/main">
                        <a:xfrm>
                          <a:off x="0" y="0"/>
                          <a:ext cx="4547705" cy="2558084"/>
                        </a:xfrm>
                        <a:prstGeom prst="rect">
                          <a:avLst/>
                        </a:prstGeom>
                        <a:ln w="3175">
                          <a:solidFill>
                            <a:prstClr val="ltGray"/>
                          </a:solidFill>
                        </a:ln>
                      </p166:spPr>
                    </pslz:zmPr>
                  </pslz:sldZmObj>
                </pslz:sldZm>
              </a:graphicData>
            </a:graphic>
          </p:graphicFrame>
        </mc:Choice>
        <mc:Fallback xmlns="">
          <p:pic>
            <p:nvPicPr>
              <p:cNvPr id="21" name="Slide Zoom 20">
                <a:extLst>
                  <a:ext uri="{FF2B5EF4-FFF2-40B4-BE49-F238E27FC236}">
                    <a16:creationId xmlns:a16="http://schemas.microsoft.com/office/drawing/2014/main" id="{FF000634-F68C-F400-D3F8-D5EB794AECD9}"/>
                  </a:ext>
                </a:extLst>
              </p:cNvPr>
              <p:cNvPicPr>
                <a:picLocks noGrp="1" noRot="1" noChangeAspect="1" noMove="1" noResize="1" noEditPoints="1" noAdjustHandles="1" noChangeArrowheads="1" noChangeShapeType="1"/>
              </p:cNvPicPr>
              <p:nvPr/>
            </p:nvPicPr>
            <p:blipFill>
              <a:blip r:embed="rId6"/>
              <a:stretch>
                <a:fillRect/>
              </a:stretch>
            </p:blipFill>
            <p:spPr>
              <a:xfrm>
                <a:off x="8061044" y="958512"/>
                <a:ext cx="4547705" cy="2558084"/>
              </a:xfrm>
              <a:prstGeom prst="rect">
                <a:avLst/>
              </a:prstGeom>
              <a:ln w="3175">
                <a:solidFill>
                  <a:prstClr val="ltGray"/>
                </a:solidFill>
              </a:ln>
            </p:spPr>
          </p:pic>
        </mc:Fallback>
      </mc:AlternateContent>
      <p:sp>
        <p:nvSpPr>
          <p:cNvPr id="2" name="Title 1">
            <a:extLst>
              <a:ext uri="{FF2B5EF4-FFF2-40B4-BE49-F238E27FC236}">
                <a16:creationId xmlns:a16="http://schemas.microsoft.com/office/drawing/2014/main" id="{5830C010-1174-C7B5-10CA-68DC20EC1E19}"/>
              </a:ext>
            </a:extLst>
          </p:cNvPr>
          <p:cNvSpPr>
            <a:spLocks noGrp="1"/>
          </p:cNvSpPr>
          <p:nvPr>
            <p:ph type="title"/>
          </p:nvPr>
        </p:nvSpPr>
        <p:spPr>
          <a:xfrm>
            <a:off x="1067916" y="103714"/>
            <a:ext cx="10515600" cy="647542"/>
          </a:xfrm>
        </p:spPr>
        <p:txBody>
          <a:bodyPr/>
          <a:lstStyle/>
          <a:p>
            <a:pPr marL="12700">
              <a:lnSpc>
                <a:spcPct val="100000"/>
              </a:lnSpc>
              <a:spcBef>
                <a:spcPts val="100"/>
              </a:spcBef>
            </a:pPr>
            <a:r>
              <a:rPr lang="en-US" sz="3600" spc="300" dirty="0">
                <a:solidFill>
                  <a:schemeClr val="tx1">
                    <a:lumMod val="50000"/>
                    <a:lumOff val="50000"/>
                  </a:schemeClr>
                </a:solidFill>
                <a:latin typeface="Tungsten Bold"/>
                <a:ea typeface="+mn-ea"/>
              </a:rPr>
              <a:t>Blade Stage 1 &amp; 2</a:t>
            </a:r>
          </a:p>
        </p:txBody>
      </p:sp>
      <p:sp>
        <p:nvSpPr>
          <p:cNvPr id="3" name="Content Placeholder 2">
            <a:extLst>
              <a:ext uri="{FF2B5EF4-FFF2-40B4-BE49-F238E27FC236}">
                <a16:creationId xmlns:a16="http://schemas.microsoft.com/office/drawing/2014/main" id="{E1B58DD2-4285-F71C-08A6-309BC70B9677}"/>
              </a:ext>
            </a:extLst>
          </p:cNvPr>
          <p:cNvSpPr>
            <a:spLocks noGrp="1"/>
          </p:cNvSpPr>
          <p:nvPr>
            <p:ph sz="quarter" idx="13"/>
          </p:nvPr>
        </p:nvSpPr>
        <p:spPr>
          <a:xfrm>
            <a:off x="4242480" y="783022"/>
            <a:ext cx="3813456" cy="5468920"/>
          </a:xfrm>
        </p:spPr>
        <p:txBody>
          <a:bodyPr/>
          <a:lstStyle/>
          <a:p>
            <a:pPr>
              <a:spcBef>
                <a:spcPts val="0"/>
              </a:spcBef>
            </a:pPr>
            <a:r>
              <a:rPr lang="en-US" dirty="0"/>
              <a:t>No crack or significant damage</a:t>
            </a:r>
          </a:p>
          <a:p>
            <a:pPr>
              <a:spcBef>
                <a:spcPts val="0"/>
              </a:spcBef>
            </a:pPr>
            <a:r>
              <a:rPr lang="en-US" dirty="0"/>
              <a:t>No material loss due to hot corrosion</a:t>
            </a:r>
          </a:p>
          <a:p>
            <a:pPr>
              <a:spcBef>
                <a:spcPts val="0"/>
              </a:spcBef>
            </a:pPr>
            <a:r>
              <a:rPr lang="en-US" dirty="0"/>
              <a:t>No excessive distortion or creep deflection</a:t>
            </a:r>
          </a:p>
          <a:p>
            <a:pPr>
              <a:spcBef>
                <a:spcPts val="0"/>
              </a:spcBef>
            </a:pPr>
            <a:r>
              <a:rPr lang="en-US" dirty="0"/>
              <a:t>Satisfactory material construction (IN 738)</a:t>
            </a:r>
          </a:p>
          <a:p>
            <a:pPr>
              <a:spcBef>
                <a:spcPts val="0"/>
              </a:spcBef>
            </a:pPr>
            <a:r>
              <a:rPr lang="en-US" dirty="0"/>
              <a:t>Satisfactory microstructures with minor degradation</a:t>
            </a:r>
          </a:p>
          <a:p>
            <a:pPr>
              <a:spcBef>
                <a:spcPts val="0"/>
              </a:spcBef>
            </a:pPr>
            <a:r>
              <a:rPr lang="en-US" dirty="0"/>
              <a:t>Satisfactory hardness</a:t>
            </a:r>
          </a:p>
          <a:p>
            <a:pPr>
              <a:spcBef>
                <a:spcPts val="0"/>
              </a:spcBef>
            </a:pPr>
            <a:r>
              <a:rPr lang="en-US" dirty="0"/>
              <a:t>Adequate Creep Rupture Life</a:t>
            </a:r>
          </a:p>
        </p:txBody>
      </p:sp>
      <p:pic>
        <p:nvPicPr>
          <p:cNvPr id="9" name="Picture 8">
            <a:extLst>
              <a:ext uri="{FF2B5EF4-FFF2-40B4-BE49-F238E27FC236}">
                <a16:creationId xmlns:a16="http://schemas.microsoft.com/office/drawing/2014/main" id="{4DB1295D-E27D-DEC9-34C2-3E0D4A24FBD0}"/>
              </a:ext>
            </a:extLst>
          </p:cNvPr>
          <p:cNvPicPr>
            <a:picLocks noChangeAspect="1"/>
          </p:cNvPicPr>
          <p:nvPr/>
        </p:nvPicPr>
        <p:blipFill>
          <a:blip r:embed="rId7"/>
          <a:stretch>
            <a:fillRect/>
          </a:stretch>
        </p:blipFill>
        <p:spPr>
          <a:xfrm rot="5400000">
            <a:off x="-187605" y="932213"/>
            <a:ext cx="2702428" cy="2050118"/>
          </a:xfrm>
          <a:prstGeom prst="rect">
            <a:avLst/>
          </a:prstGeom>
        </p:spPr>
      </p:pic>
      <p:pic>
        <p:nvPicPr>
          <p:cNvPr id="11" name="Picture 10">
            <a:extLst>
              <a:ext uri="{FF2B5EF4-FFF2-40B4-BE49-F238E27FC236}">
                <a16:creationId xmlns:a16="http://schemas.microsoft.com/office/drawing/2014/main" id="{D547821B-A521-60BC-A08E-A5C0972961EA}"/>
              </a:ext>
            </a:extLst>
          </p:cNvPr>
          <p:cNvPicPr>
            <a:picLocks noChangeAspect="1"/>
          </p:cNvPicPr>
          <p:nvPr/>
        </p:nvPicPr>
        <p:blipFill rotWithShape="1">
          <a:blip r:embed="rId8"/>
          <a:srcRect r="1735" b="6727"/>
          <a:stretch/>
        </p:blipFill>
        <p:spPr>
          <a:xfrm rot="16200000">
            <a:off x="1811153" y="983570"/>
            <a:ext cx="2702431" cy="1947394"/>
          </a:xfrm>
          <a:prstGeom prst="rect">
            <a:avLst/>
          </a:prstGeom>
        </p:spPr>
      </p:pic>
      <p:pic>
        <p:nvPicPr>
          <p:cNvPr id="15" name="Picture 14">
            <a:extLst>
              <a:ext uri="{FF2B5EF4-FFF2-40B4-BE49-F238E27FC236}">
                <a16:creationId xmlns:a16="http://schemas.microsoft.com/office/drawing/2014/main" id="{CFC884B9-EA45-70DB-924B-53AD83BDDD57}"/>
              </a:ext>
            </a:extLst>
          </p:cNvPr>
          <p:cNvPicPr>
            <a:picLocks noChangeAspect="1"/>
          </p:cNvPicPr>
          <p:nvPr/>
        </p:nvPicPr>
        <p:blipFill rotWithShape="1">
          <a:blip r:embed="rId9"/>
          <a:srcRect l="21716" t="2890" r="24681" b="-332"/>
          <a:stretch/>
        </p:blipFill>
        <p:spPr>
          <a:xfrm>
            <a:off x="138551" y="3386642"/>
            <a:ext cx="2050118" cy="2827200"/>
          </a:xfrm>
          <a:prstGeom prst="rect">
            <a:avLst/>
          </a:prstGeom>
        </p:spPr>
      </p:pic>
      <p:pic>
        <p:nvPicPr>
          <p:cNvPr id="17" name="Picture 16">
            <a:extLst>
              <a:ext uri="{FF2B5EF4-FFF2-40B4-BE49-F238E27FC236}">
                <a16:creationId xmlns:a16="http://schemas.microsoft.com/office/drawing/2014/main" id="{9634F084-AC56-8B56-DF0F-E8D7ABC8EC44}"/>
              </a:ext>
            </a:extLst>
          </p:cNvPr>
          <p:cNvPicPr>
            <a:picLocks noChangeAspect="1"/>
          </p:cNvPicPr>
          <p:nvPr/>
        </p:nvPicPr>
        <p:blipFill rotWithShape="1">
          <a:blip r:embed="rId10"/>
          <a:srcRect t="2701" r="49671"/>
          <a:stretch/>
        </p:blipFill>
        <p:spPr>
          <a:xfrm>
            <a:off x="2188668" y="3390900"/>
            <a:ext cx="1947397" cy="2827200"/>
          </a:xfrm>
          <a:prstGeom prst="rect">
            <a:avLst/>
          </a:prstGeom>
        </p:spPr>
      </p:pic>
    </p:spTree>
    <p:extLst>
      <p:ext uri="{BB962C8B-B14F-4D97-AF65-F5344CB8AC3E}">
        <p14:creationId xmlns:p14="http://schemas.microsoft.com/office/powerpoint/2010/main" val="3213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61D8F47-8B5C-51B6-0DF7-5B0D9011CDD4}"/>
              </a:ext>
            </a:extLst>
          </p:cNvPr>
          <p:cNvPicPr>
            <a:picLocks noChangeAspect="1"/>
          </p:cNvPicPr>
          <p:nvPr/>
        </p:nvPicPr>
        <p:blipFill>
          <a:blip r:embed="rId2"/>
          <a:stretch>
            <a:fillRect/>
          </a:stretch>
        </p:blipFill>
        <p:spPr>
          <a:xfrm>
            <a:off x="152009" y="200024"/>
            <a:ext cx="4152902" cy="3260939"/>
          </a:xfrm>
          <a:prstGeom prst="rect">
            <a:avLst/>
          </a:prstGeom>
        </p:spPr>
      </p:pic>
      <p:pic>
        <p:nvPicPr>
          <p:cNvPr id="19" name="Picture 18">
            <a:extLst>
              <a:ext uri="{FF2B5EF4-FFF2-40B4-BE49-F238E27FC236}">
                <a16:creationId xmlns:a16="http://schemas.microsoft.com/office/drawing/2014/main" id="{F05FD39E-3CFA-93B1-E25D-6A2F5F7CBA5F}"/>
              </a:ext>
            </a:extLst>
          </p:cNvPr>
          <p:cNvPicPr>
            <a:picLocks noChangeAspect="1"/>
          </p:cNvPicPr>
          <p:nvPr/>
        </p:nvPicPr>
        <p:blipFill>
          <a:blip r:embed="rId2"/>
          <a:stretch>
            <a:fillRect/>
          </a:stretch>
        </p:blipFill>
        <p:spPr>
          <a:xfrm>
            <a:off x="152009" y="3521076"/>
            <a:ext cx="4152902" cy="3260939"/>
          </a:xfrm>
          <a:prstGeom prst="rect">
            <a:avLst/>
          </a:prstGeom>
        </p:spPr>
      </p:pic>
      <p:pic>
        <p:nvPicPr>
          <p:cNvPr id="17" name="Picture 16">
            <a:extLst>
              <a:ext uri="{FF2B5EF4-FFF2-40B4-BE49-F238E27FC236}">
                <a16:creationId xmlns:a16="http://schemas.microsoft.com/office/drawing/2014/main" id="{107715C9-39ED-15F1-B7DE-25C58ABB450B}"/>
              </a:ext>
            </a:extLst>
          </p:cNvPr>
          <p:cNvPicPr>
            <a:picLocks noChangeAspect="1"/>
          </p:cNvPicPr>
          <p:nvPr/>
        </p:nvPicPr>
        <p:blipFill>
          <a:blip r:embed="rId3"/>
          <a:stretch>
            <a:fillRect/>
          </a:stretch>
        </p:blipFill>
        <p:spPr>
          <a:xfrm>
            <a:off x="4412687" y="209550"/>
            <a:ext cx="4124325" cy="3219450"/>
          </a:xfrm>
          <a:prstGeom prst="rect">
            <a:avLst/>
          </a:prstGeom>
        </p:spPr>
      </p:pic>
      <p:pic>
        <p:nvPicPr>
          <p:cNvPr id="7" name="Picture 6">
            <a:extLst>
              <a:ext uri="{FF2B5EF4-FFF2-40B4-BE49-F238E27FC236}">
                <a16:creationId xmlns:a16="http://schemas.microsoft.com/office/drawing/2014/main" id="{386B9537-76BB-A87E-804A-EF02CEBD35B9}"/>
              </a:ext>
            </a:extLst>
          </p:cNvPr>
          <p:cNvPicPr>
            <a:picLocks noChangeAspect="1"/>
          </p:cNvPicPr>
          <p:nvPr/>
        </p:nvPicPr>
        <p:blipFill>
          <a:blip r:embed="rId4"/>
          <a:stretch>
            <a:fillRect/>
          </a:stretch>
        </p:blipFill>
        <p:spPr>
          <a:xfrm>
            <a:off x="4412687" y="3491517"/>
            <a:ext cx="4191000" cy="3276600"/>
          </a:xfrm>
          <a:prstGeom prst="rect">
            <a:avLst/>
          </a:prstGeom>
        </p:spPr>
      </p:pic>
      <p:sp>
        <p:nvSpPr>
          <p:cNvPr id="8" name="TextBox 7">
            <a:extLst>
              <a:ext uri="{FF2B5EF4-FFF2-40B4-BE49-F238E27FC236}">
                <a16:creationId xmlns:a16="http://schemas.microsoft.com/office/drawing/2014/main" id="{F2FECD9B-1FB1-B9A0-09A7-F6A59A07192B}"/>
              </a:ext>
            </a:extLst>
          </p:cNvPr>
          <p:cNvSpPr txBox="1"/>
          <p:nvPr/>
        </p:nvSpPr>
        <p:spPr>
          <a:xfrm>
            <a:off x="1303041" y="3059668"/>
            <a:ext cx="1765005" cy="369332"/>
          </a:xfrm>
          <a:prstGeom prst="rect">
            <a:avLst/>
          </a:prstGeom>
          <a:noFill/>
        </p:spPr>
        <p:txBody>
          <a:bodyPr wrap="square" rtlCol="0">
            <a:spAutoFit/>
          </a:bodyPr>
          <a:lstStyle/>
          <a:p>
            <a:pPr algn="ctr"/>
            <a:r>
              <a:rPr lang="en-US" dirty="0">
                <a:solidFill>
                  <a:schemeClr val="bg1"/>
                </a:solidFill>
              </a:rPr>
              <a:t>Stage 1 Root</a:t>
            </a:r>
          </a:p>
        </p:txBody>
      </p:sp>
      <p:sp>
        <p:nvSpPr>
          <p:cNvPr id="9" name="TextBox 8">
            <a:extLst>
              <a:ext uri="{FF2B5EF4-FFF2-40B4-BE49-F238E27FC236}">
                <a16:creationId xmlns:a16="http://schemas.microsoft.com/office/drawing/2014/main" id="{91EBD9F1-215B-114D-D3F1-7B7489F854F4}"/>
              </a:ext>
            </a:extLst>
          </p:cNvPr>
          <p:cNvSpPr txBox="1"/>
          <p:nvPr/>
        </p:nvSpPr>
        <p:spPr>
          <a:xfrm>
            <a:off x="5867951" y="6379094"/>
            <a:ext cx="1765005" cy="369332"/>
          </a:xfrm>
          <a:prstGeom prst="rect">
            <a:avLst/>
          </a:prstGeom>
          <a:noFill/>
        </p:spPr>
        <p:txBody>
          <a:bodyPr wrap="square" rtlCol="0">
            <a:spAutoFit/>
          </a:bodyPr>
          <a:lstStyle/>
          <a:p>
            <a:pPr algn="ctr"/>
            <a:r>
              <a:rPr lang="en-US" dirty="0">
                <a:solidFill>
                  <a:schemeClr val="bg1"/>
                </a:solidFill>
              </a:rPr>
              <a:t>Stage 2 Airfoil</a:t>
            </a:r>
          </a:p>
        </p:txBody>
      </p:sp>
      <p:sp>
        <p:nvSpPr>
          <p:cNvPr id="14" name="TextBox 13">
            <a:extLst>
              <a:ext uri="{FF2B5EF4-FFF2-40B4-BE49-F238E27FC236}">
                <a16:creationId xmlns:a16="http://schemas.microsoft.com/office/drawing/2014/main" id="{999B0611-17FF-4414-7A9E-863AF60AA792}"/>
              </a:ext>
            </a:extLst>
          </p:cNvPr>
          <p:cNvSpPr txBox="1"/>
          <p:nvPr/>
        </p:nvSpPr>
        <p:spPr>
          <a:xfrm>
            <a:off x="6052250" y="3034193"/>
            <a:ext cx="1765005" cy="369332"/>
          </a:xfrm>
          <a:prstGeom prst="rect">
            <a:avLst/>
          </a:prstGeom>
          <a:noFill/>
        </p:spPr>
        <p:txBody>
          <a:bodyPr wrap="square" rtlCol="0">
            <a:spAutoFit/>
          </a:bodyPr>
          <a:lstStyle/>
          <a:p>
            <a:pPr algn="ctr"/>
            <a:r>
              <a:rPr lang="en-US" dirty="0">
                <a:solidFill>
                  <a:schemeClr val="bg1"/>
                </a:solidFill>
              </a:rPr>
              <a:t>Stage 1 Airfoil</a:t>
            </a:r>
          </a:p>
        </p:txBody>
      </p:sp>
      <p:sp>
        <p:nvSpPr>
          <p:cNvPr id="15" name="TextBox 14">
            <a:extLst>
              <a:ext uri="{FF2B5EF4-FFF2-40B4-BE49-F238E27FC236}">
                <a16:creationId xmlns:a16="http://schemas.microsoft.com/office/drawing/2014/main" id="{DF8F2F04-3EF6-83DB-B5D6-42782BDFD26D}"/>
              </a:ext>
            </a:extLst>
          </p:cNvPr>
          <p:cNvSpPr txBox="1"/>
          <p:nvPr/>
        </p:nvSpPr>
        <p:spPr>
          <a:xfrm>
            <a:off x="1331670" y="6371416"/>
            <a:ext cx="1765005" cy="369332"/>
          </a:xfrm>
          <a:prstGeom prst="rect">
            <a:avLst/>
          </a:prstGeom>
          <a:noFill/>
        </p:spPr>
        <p:txBody>
          <a:bodyPr wrap="square" rtlCol="0">
            <a:spAutoFit/>
          </a:bodyPr>
          <a:lstStyle/>
          <a:p>
            <a:pPr algn="ctr"/>
            <a:r>
              <a:rPr lang="en-US" dirty="0">
                <a:solidFill>
                  <a:schemeClr val="bg1"/>
                </a:solidFill>
              </a:rPr>
              <a:t>Stage 2 Root</a:t>
            </a:r>
          </a:p>
        </p:txBody>
      </p:sp>
      <p:sp>
        <p:nvSpPr>
          <p:cNvPr id="3" name="TextBox 2">
            <a:extLst>
              <a:ext uri="{FF2B5EF4-FFF2-40B4-BE49-F238E27FC236}">
                <a16:creationId xmlns:a16="http://schemas.microsoft.com/office/drawing/2014/main" id="{0F69C590-F7F4-D9B0-FA58-88FF5AE9BA49}"/>
              </a:ext>
            </a:extLst>
          </p:cNvPr>
          <p:cNvSpPr txBox="1"/>
          <p:nvPr/>
        </p:nvSpPr>
        <p:spPr>
          <a:xfrm>
            <a:off x="8603687" y="1177806"/>
            <a:ext cx="3395203" cy="4686539"/>
          </a:xfrm>
          <a:prstGeom prst="rect">
            <a:avLst/>
          </a:prstGeom>
          <a:noFill/>
        </p:spPr>
        <p:txBody>
          <a:bodyPr wrap="square">
            <a:spAutoFit/>
          </a:bodyPr>
          <a:lstStyle/>
          <a:p>
            <a:pPr marL="0" marR="0" indent="118745">
              <a:lnSpc>
                <a:spcPct val="107000"/>
              </a:lnSpc>
              <a:spcBef>
                <a:spcPts val="0"/>
              </a:spcBef>
              <a:spcAft>
                <a:spcPts val="0"/>
              </a:spcAft>
            </a:pPr>
            <a:r>
              <a:rPr lang="en-US" sz="2000" kern="1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Microstructure analysis on the airfoil were found to be </a:t>
            </a:r>
            <a:r>
              <a:rPr lang="en-US" sz="2000" b="1" kern="1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slightly degraded with evidence of elongated carbide precipitation formed on grain boundary</a:t>
            </a:r>
            <a:r>
              <a:rPr lang="en-US" sz="2000" kern="1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The degradation appeared to be more severe on Stage 1 Blade. </a:t>
            </a:r>
            <a:r>
              <a:rPr lang="en-US" sz="2000" b="1" kern="1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No abnormal degradation such as unwanted precipitates, surface oxidation attack, creep void and micro-cracking were observed at all locations.</a:t>
            </a:r>
            <a:endParaRPr lang="en-US" sz="2000" b="1" kern="1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2420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FECD9B-1FB1-B9A0-09A7-F6A59A07192B}"/>
              </a:ext>
            </a:extLst>
          </p:cNvPr>
          <p:cNvSpPr txBox="1"/>
          <p:nvPr/>
        </p:nvSpPr>
        <p:spPr>
          <a:xfrm>
            <a:off x="3143416" y="2973204"/>
            <a:ext cx="1765005" cy="369332"/>
          </a:xfrm>
          <a:prstGeom prst="rect">
            <a:avLst/>
          </a:prstGeom>
          <a:noFill/>
        </p:spPr>
        <p:txBody>
          <a:bodyPr wrap="square" rtlCol="0">
            <a:spAutoFit/>
          </a:bodyPr>
          <a:lstStyle/>
          <a:p>
            <a:pPr algn="ctr"/>
            <a:r>
              <a:rPr lang="en-US" dirty="0">
                <a:solidFill>
                  <a:schemeClr val="bg1"/>
                </a:solidFill>
              </a:rPr>
              <a:t>Stage 1 Root</a:t>
            </a:r>
          </a:p>
        </p:txBody>
      </p:sp>
      <p:sp>
        <p:nvSpPr>
          <p:cNvPr id="9" name="TextBox 8">
            <a:extLst>
              <a:ext uri="{FF2B5EF4-FFF2-40B4-BE49-F238E27FC236}">
                <a16:creationId xmlns:a16="http://schemas.microsoft.com/office/drawing/2014/main" id="{91EBD9F1-215B-114D-D3F1-7B7489F854F4}"/>
              </a:ext>
            </a:extLst>
          </p:cNvPr>
          <p:cNvSpPr txBox="1"/>
          <p:nvPr/>
        </p:nvSpPr>
        <p:spPr>
          <a:xfrm>
            <a:off x="7708326" y="6292630"/>
            <a:ext cx="1765005" cy="369332"/>
          </a:xfrm>
          <a:prstGeom prst="rect">
            <a:avLst/>
          </a:prstGeom>
          <a:noFill/>
        </p:spPr>
        <p:txBody>
          <a:bodyPr wrap="square" rtlCol="0">
            <a:spAutoFit/>
          </a:bodyPr>
          <a:lstStyle/>
          <a:p>
            <a:pPr algn="ctr"/>
            <a:r>
              <a:rPr lang="en-US" dirty="0">
                <a:solidFill>
                  <a:schemeClr val="bg1"/>
                </a:solidFill>
              </a:rPr>
              <a:t>Stage 2 Airfoil</a:t>
            </a:r>
          </a:p>
        </p:txBody>
      </p:sp>
      <p:sp>
        <p:nvSpPr>
          <p:cNvPr id="14" name="TextBox 13">
            <a:extLst>
              <a:ext uri="{FF2B5EF4-FFF2-40B4-BE49-F238E27FC236}">
                <a16:creationId xmlns:a16="http://schemas.microsoft.com/office/drawing/2014/main" id="{999B0611-17FF-4414-7A9E-863AF60AA792}"/>
              </a:ext>
            </a:extLst>
          </p:cNvPr>
          <p:cNvSpPr txBox="1"/>
          <p:nvPr/>
        </p:nvSpPr>
        <p:spPr>
          <a:xfrm>
            <a:off x="7892625" y="2947729"/>
            <a:ext cx="1765005" cy="369332"/>
          </a:xfrm>
          <a:prstGeom prst="rect">
            <a:avLst/>
          </a:prstGeom>
          <a:noFill/>
        </p:spPr>
        <p:txBody>
          <a:bodyPr wrap="square" rtlCol="0">
            <a:spAutoFit/>
          </a:bodyPr>
          <a:lstStyle/>
          <a:p>
            <a:pPr algn="ctr"/>
            <a:r>
              <a:rPr lang="en-US" dirty="0">
                <a:solidFill>
                  <a:schemeClr val="bg1"/>
                </a:solidFill>
              </a:rPr>
              <a:t>Stage 1 Airfoil</a:t>
            </a:r>
          </a:p>
        </p:txBody>
      </p:sp>
      <p:sp>
        <p:nvSpPr>
          <p:cNvPr id="15" name="TextBox 14">
            <a:extLst>
              <a:ext uri="{FF2B5EF4-FFF2-40B4-BE49-F238E27FC236}">
                <a16:creationId xmlns:a16="http://schemas.microsoft.com/office/drawing/2014/main" id="{DF8F2F04-3EF6-83DB-B5D6-42782BDFD26D}"/>
              </a:ext>
            </a:extLst>
          </p:cNvPr>
          <p:cNvSpPr txBox="1"/>
          <p:nvPr/>
        </p:nvSpPr>
        <p:spPr>
          <a:xfrm>
            <a:off x="3172045" y="6284952"/>
            <a:ext cx="1765005" cy="369332"/>
          </a:xfrm>
          <a:prstGeom prst="rect">
            <a:avLst/>
          </a:prstGeom>
          <a:noFill/>
        </p:spPr>
        <p:txBody>
          <a:bodyPr wrap="square" rtlCol="0">
            <a:spAutoFit/>
          </a:bodyPr>
          <a:lstStyle/>
          <a:p>
            <a:pPr algn="ctr"/>
            <a:r>
              <a:rPr lang="en-US" dirty="0">
                <a:solidFill>
                  <a:schemeClr val="bg1"/>
                </a:solidFill>
              </a:rPr>
              <a:t>Stage 2 Root</a:t>
            </a:r>
          </a:p>
        </p:txBody>
      </p:sp>
      <p:pic>
        <p:nvPicPr>
          <p:cNvPr id="3" name="Picture 2">
            <a:extLst>
              <a:ext uri="{FF2B5EF4-FFF2-40B4-BE49-F238E27FC236}">
                <a16:creationId xmlns:a16="http://schemas.microsoft.com/office/drawing/2014/main" id="{C51B93F0-CC29-3268-A115-5C54F2AE6774}"/>
              </a:ext>
            </a:extLst>
          </p:cNvPr>
          <p:cNvPicPr>
            <a:picLocks noChangeAspect="1"/>
          </p:cNvPicPr>
          <p:nvPr/>
        </p:nvPicPr>
        <p:blipFill>
          <a:blip r:embed="rId2"/>
          <a:stretch>
            <a:fillRect/>
          </a:stretch>
        </p:blipFill>
        <p:spPr>
          <a:xfrm>
            <a:off x="153314" y="83366"/>
            <a:ext cx="8168883" cy="3343072"/>
          </a:xfrm>
          <a:prstGeom prst="rect">
            <a:avLst/>
          </a:prstGeom>
        </p:spPr>
      </p:pic>
      <p:pic>
        <p:nvPicPr>
          <p:cNvPr id="5" name="Picture 4">
            <a:extLst>
              <a:ext uri="{FF2B5EF4-FFF2-40B4-BE49-F238E27FC236}">
                <a16:creationId xmlns:a16="http://schemas.microsoft.com/office/drawing/2014/main" id="{9B4FA9E6-F6F2-3001-ADD8-E073B48B43E4}"/>
              </a:ext>
            </a:extLst>
          </p:cNvPr>
          <p:cNvPicPr>
            <a:picLocks noChangeAspect="1"/>
          </p:cNvPicPr>
          <p:nvPr/>
        </p:nvPicPr>
        <p:blipFill>
          <a:blip r:embed="rId3"/>
          <a:stretch>
            <a:fillRect/>
          </a:stretch>
        </p:blipFill>
        <p:spPr>
          <a:xfrm>
            <a:off x="153314" y="3540940"/>
            <a:ext cx="8202038" cy="3336110"/>
          </a:xfrm>
          <a:prstGeom prst="rect">
            <a:avLst/>
          </a:prstGeom>
        </p:spPr>
      </p:pic>
      <p:sp>
        <p:nvSpPr>
          <p:cNvPr id="4" name="TextBox 3">
            <a:extLst>
              <a:ext uri="{FF2B5EF4-FFF2-40B4-BE49-F238E27FC236}">
                <a16:creationId xmlns:a16="http://schemas.microsoft.com/office/drawing/2014/main" id="{DD22957B-305C-0DA8-2637-AA35AEC89239}"/>
              </a:ext>
            </a:extLst>
          </p:cNvPr>
          <p:cNvSpPr txBox="1"/>
          <p:nvPr/>
        </p:nvSpPr>
        <p:spPr>
          <a:xfrm>
            <a:off x="8500609" y="610282"/>
            <a:ext cx="3538077" cy="5632311"/>
          </a:xfrm>
          <a:prstGeom prst="rect">
            <a:avLst/>
          </a:prstGeom>
          <a:noFill/>
        </p:spPr>
        <p:txBody>
          <a:bodyPr wrap="square">
            <a:spAutoFit/>
          </a:bodyPr>
          <a:lstStyle/>
          <a:p>
            <a:r>
              <a:rPr lang="en-US" sz="2000" dirty="0">
                <a:solidFill>
                  <a:srgbClr val="000000"/>
                </a:solidFill>
                <a:effectLst/>
                <a:latin typeface="Times" panose="02020603050405020304" pitchFamily="18" charset="0"/>
                <a:ea typeface="Times" panose="02020603050405020304" pitchFamily="18" charset="0"/>
              </a:rPr>
              <a:t>SEM microstructure of Stage 1 and 2 Blade airfoil showed similar morphology, distribution and volume fraction of Gamma Prime (γ’) precipitation compared to that of blade root. However, </a:t>
            </a:r>
            <a:r>
              <a:rPr lang="en-US" sz="2000" b="1" dirty="0">
                <a:solidFill>
                  <a:srgbClr val="000000"/>
                </a:solidFill>
                <a:effectLst/>
                <a:latin typeface="Times" panose="02020603050405020304" pitchFamily="18" charset="0"/>
                <a:ea typeface="Times" panose="02020603050405020304" pitchFamily="18" charset="0"/>
              </a:rPr>
              <a:t>minor coarsening of Gamma Prime (γ’) was observed in Stage 1 Blade</a:t>
            </a:r>
            <a:r>
              <a:rPr lang="en-US" sz="2000" dirty="0">
                <a:solidFill>
                  <a:srgbClr val="000000"/>
                </a:solidFill>
                <a:effectLst/>
                <a:latin typeface="Times" panose="02020603050405020304" pitchFamily="18" charset="0"/>
                <a:ea typeface="Times" panose="02020603050405020304" pitchFamily="18" charset="0"/>
              </a:rPr>
              <a:t>, where the precipitates appeared to be slightly rounded in shape and measured below 2μm. </a:t>
            </a:r>
            <a:r>
              <a:rPr lang="en-US" sz="2000" b="1" dirty="0">
                <a:solidFill>
                  <a:srgbClr val="000000"/>
                </a:solidFill>
                <a:effectLst/>
                <a:latin typeface="Times" panose="02020603050405020304" pitchFamily="18" charset="0"/>
                <a:ea typeface="Times" panose="02020603050405020304" pitchFamily="18" charset="0"/>
              </a:rPr>
              <a:t>No coarsening of Gamma Prime (γ’) was observed in Stage 2 Blade. </a:t>
            </a:r>
            <a:r>
              <a:rPr lang="en-US" sz="2000" dirty="0">
                <a:solidFill>
                  <a:srgbClr val="000000"/>
                </a:solidFill>
                <a:effectLst/>
                <a:latin typeface="Times" panose="02020603050405020304" pitchFamily="18" charset="0"/>
                <a:ea typeface="Times" panose="02020603050405020304" pitchFamily="18" charset="0"/>
              </a:rPr>
              <a:t>The observation suggested that both Stage 1 and 2 Blades airfoil did not suffer severe material degradation </a:t>
            </a:r>
            <a:endParaRPr lang="en-US" sz="2000" dirty="0"/>
          </a:p>
        </p:txBody>
      </p:sp>
    </p:spTree>
    <p:extLst>
      <p:ext uri="{BB962C8B-B14F-4D97-AF65-F5344CB8AC3E}">
        <p14:creationId xmlns:p14="http://schemas.microsoft.com/office/powerpoint/2010/main" val="3990263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32EE0-0310-C141-C8CF-7B978AF24B7D}"/>
              </a:ext>
            </a:extLst>
          </p:cNvPr>
          <p:cNvSpPr>
            <a:spLocks noGrp="1"/>
          </p:cNvSpPr>
          <p:nvPr>
            <p:ph type="title"/>
          </p:nvPr>
        </p:nvSpPr>
        <p:spPr>
          <a:xfrm>
            <a:off x="838200" y="316750"/>
            <a:ext cx="10515600" cy="792913"/>
          </a:xfrm>
        </p:spPr>
        <p:txBody>
          <a:bodyPr/>
          <a:lstStyle/>
          <a:p>
            <a:pPr marL="12700">
              <a:lnSpc>
                <a:spcPct val="100000"/>
              </a:lnSpc>
              <a:spcBef>
                <a:spcPts val="100"/>
              </a:spcBef>
            </a:pPr>
            <a:r>
              <a:rPr lang="en-US" sz="3600" spc="300" dirty="0">
                <a:solidFill>
                  <a:schemeClr val="tx1">
                    <a:lumMod val="50000"/>
                    <a:lumOff val="50000"/>
                  </a:schemeClr>
                </a:solidFill>
                <a:latin typeface="Tungsten Bold"/>
                <a:ea typeface="+mn-ea"/>
              </a:rPr>
              <a:t>Blade Stress Rupture Test</a:t>
            </a:r>
          </a:p>
        </p:txBody>
      </p:sp>
      <p:sp>
        <p:nvSpPr>
          <p:cNvPr id="4" name="Content Placeholder 3">
            <a:extLst>
              <a:ext uri="{FF2B5EF4-FFF2-40B4-BE49-F238E27FC236}">
                <a16:creationId xmlns:a16="http://schemas.microsoft.com/office/drawing/2014/main" id="{AB166F01-4B9A-BBFB-7F75-EDB382DA2F8B}"/>
              </a:ext>
            </a:extLst>
          </p:cNvPr>
          <p:cNvSpPr>
            <a:spLocks noGrp="1"/>
          </p:cNvSpPr>
          <p:nvPr>
            <p:ph sz="quarter" idx="13"/>
          </p:nvPr>
        </p:nvSpPr>
        <p:spPr>
          <a:xfrm>
            <a:off x="5961677" y="1109662"/>
            <a:ext cx="5989317" cy="4785723"/>
          </a:xfrm>
        </p:spPr>
        <p:txBody>
          <a:bodyPr/>
          <a:lstStyle/>
          <a:p>
            <a:pPr eaLnBrk="1" hangingPunct="1">
              <a:buFont typeface="Wingdings" panose="05000000000000000000" pitchFamily="2" charset="2"/>
              <a:buChar char="§"/>
            </a:pPr>
            <a:r>
              <a:rPr lang="en-US" u="none" dirty="0">
                <a:latin typeface="Arial" panose="020B0604020202020204" pitchFamily="34" charset="0"/>
                <a:cs typeface="Arial" panose="020B0604020202020204" pitchFamily="34" charset="0"/>
              </a:rPr>
              <a:t>To Measure Rupture Life</a:t>
            </a:r>
          </a:p>
          <a:p>
            <a:pPr eaLnBrk="1" hangingPunct="1">
              <a:buFont typeface="Wingdings" panose="05000000000000000000" pitchFamily="2" charset="2"/>
              <a:buChar char="§"/>
            </a:pPr>
            <a:r>
              <a:rPr lang="en-US" dirty="0">
                <a:latin typeface="Arial" panose="020B0604020202020204" pitchFamily="34" charset="0"/>
                <a:cs typeface="Arial" panose="020B0604020202020204" pitchFamily="34" charset="0"/>
              </a:rPr>
              <a:t>Test Condition</a:t>
            </a:r>
          </a:p>
          <a:p>
            <a:pPr lvl="1" eaLnBrk="1" hangingPunct="1">
              <a:buFont typeface="Wingdings" panose="05000000000000000000" pitchFamily="2" charset="2"/>
              <a:buChar char="§"/>
            </a:pPr>
            <a:r>
              <a:rPr lang="en-US" sz="2800" u="none" dirty="0">
                <a:latin typeface="Arial" panose="020B0604020202020204" pitchFamily="34" charset="0"/>
                <a:cs typeface="Arial" panose="020B0604020202020204" pitchFamily="34" charset="0"/>
              </a:rPr>
              <a:t>Temperature:845ºC</a:t>
            </a:r>
          </a:p>
          <a:p>
            <a:pPr lvl="1" eaLnBrk="1" hangingPunct="1">
              <a:buFont typeface="Wingdings" panose="05000000000000000000" pitchFamily="2" charset="2"/>
              <a:buChar char="§"/>
            </a:pPr>
            <a:r>
              <a:rPr lang="en-US" sz="2800" u="none" dirty="0">
                <a:latin typeface="Arial" panose="020B0604020202020204" pitchFamily="34" charset="0"/>
                <a:cs typeface="Arial" panose="020B0604020202020204" pitchFamily="34" charset="0"/>
              </a:rPr>
              <a:t>Load:		350MPa</a:t>
            </a:r>
          </a:p>
          <a:p>
            <a:pPr lvl="1" eaLnBrk="1" hangingPunct="1">
              <a:buFont typeface="Wingdings" panose="05000000000000000000" pitchFamily="2" charset="2"/>
              <a:buChar char="§"/>
            </a:pPr>
            <a:r>
              <a:rPr lang="en-US" sz="2800" u="none" dirty="0">
                <a:latin typeface="Arial" panose="020B0604020202020204" pitchFamily="34" charset="0"/>
                <a:cs typeface="Arial" panose="020B0604020202020204" pitchFamily="34" charset="0"/>
              </a:rPr>
              <a:t>Min Life:	</a:t>
            </a:r>
            <a:r>
              <a:rPr lang="en-US" sz="2800" b="1" u="none" dirty="0">
                <a:latin typeface="Arial" panose="020B0604020202020204" pitchFamily="34" charset="0"/>
                <a:cs typeface="Arial" panose="020B0604020202020204" pitchFamily="34" charset="0"/>
              </a:rPr>
              <a:t>30 Hours*</a:t>
            </a:r>
          </a:p>
          <a:p>
            <a:pPr eaLnBrk="1" hangingPunct="1">
              <a:buFont typeface="Wingdings" panose="05000000000000000000" pitchFamily="2" charset="2"/>
              <a:buChar char="§"/>
            </a:pPr>
            <a:r>
              <a:rPr lang="en-US" u="none" dirty="0">
                <a:latin typeface="Arial" panose="020B0604020202020204" pitchFamily="34" charset="0"/>
                <a:cs typeface="Arial" panose="020B0604020202020204" pitchFamily="34" charset="0"/>
              </a:rPr>
              <a:t>Result</a:t>
            </a:r>
          </a:p>
          <a:p>
            <a:pPr lvl="1">
              <a:buFont typeface="Wingdings" panose="05000000000000000000" pitchFamily="2" charset="2"/>
              <a:buChar char="§"/>
            </a:pPr>
            <a:r>
              <a:rPr lang="en-US" sz="2800" u="none" dirty="0">
                <a:latin typeface="Arial" panose="020B0604020202020204" pitchFamily="34" charset="0"/>
                <a:cs typeface="Arial" panose="020B0604020202020204" pitchFamily="34" charset="0"/>
              </a:rPr>
              <a:t>Root Stage 1:	58 </a:t>
            </a:r>
            <a:r>
              <a:rPr lang="en-US" sz="2800" u="none" dirty="0" err="1">
                <a:latin typeface="Arial" panose="020B0604020202020204" pitchFamily="34" charset="0"/>
                <a:cs typeface="Arial" panose="020B0604020202020204" pitchFamily="34" charset="0"/>
              </a:rPr>
              <a:t>hrs</a:t>
            </a:r>
            <a:r>
              <a:rPr lang="en-US" sz="2800" u="none" dirty="0">
                <a:latin typeface="Arial" panose="020B0604020202020204" pitchFamily="34" charset="0"/>
                <a:cs typeface="Arial" panose="020B0604020202020204" pitchFamily="34" charset="0"/>
              </a:rPr>
              <a:t>/ 84hrs</a:t>
            </a:r>
          </a:p>
          <a:p>
            <a:pPr lvl="1">
              <a:buFont typeface="Wingdings" panose="05000000000000000000" pitchFamily="2" charset="2"/>
              <a:buChar char="§"/>
            </a:pPr>
            <a:r>
              <a:rPr lang="en-US" sz="2800" u="none" dirty="0">
                <a:latin typeface="Arial" panose="020B0604020202020204" pitchFamily="34" charset="0"/>
                <a:cs typeface="Arial" panose="020B0604020202020204" pitchFamily="34" charset="0"/>
              </a:rPr>
              <a:t>Root Stage 2:	66 </a:t>
            </a:r>
            <a:r>
              <a:rPr lang="en-US" sz="2800" u="none" dirty="0" err="1">
                <a:latin typeface="Arial" panose="020B0604020202020204" pitchFamily="34" charset="0"/>
                <a:cs typeface="Arial" panose="020B0604020202020204" pitchFamily="34" charset="0"/>
              </a:rPr>
              <a:t>hrs</a:t>
            </a:r>
            <a:r>
              <a:rPr lang="en-US" sz="2800" u="none" dirty="0">
                <a:latin typeface="Arial" panose="020B0604020202020204" pitchFamily="34" charset="0"/>
                <a:cs typeface="Arial" panose="020B0604020202020204" pitchFamily="34" charset="0"/>
              </a:rPr>
              <a:t>/ 40hrs</a:t>
            </a:r>
          </a:p>
          <a:p>
            <a:pPr lvl="1">
              <a:buFont typeface="Wingdings" panose="05000000000000000000" pitchFamily="2" charset="2"/>
              <a:buChar char="§"/>
            </a:pPr>
            <a:r>
              <a:rPr lang="en-US" sz="2800" u="none" dirty="0">
                <a:latin typeface="Arial" panose="020B0604020202020204" pitchFamily="34" charset="0"/>
                <a:cs typeface="Arial" panose="020B0604020202020204" pitchFamily="34" charset="0"/>
              </a:rPr>
              <a:t>Airfoil Stage 1:	57 </a:t>
            </a:r>
            <a:r>
              <a:rPr lang="en-US" sz="2800" u="none" dirty="0" err="1">
                <a:latin typeface="Arial" panose="020B0604020202020204" pitchFamily="34" charset="0"/>
                <a:cs typeface="Arial" panose="020B0604020202020204" pitchFamily="34" charset="0"/>
              </a:rPr>
              <a:t>hrs</a:t>
            </a:r>
            <a:r>
              <a:rPr lang="en-US" sz="2800" u="none" dirty="0">
                <a:latin typeface="Arial" panose="020B0604020202020204" pitchFamily="34" charset="0"/>
                <a:cs typeface="Arial" panose="020B0604020202020204" pitchFamily="34" charset="0"/>
              </a:rPr>
              <a:t>/ </a:t>
            </a:r>
            <a:r>
              <a:rPr lang="en-US" sz="2800" u="none" dirty="0">
                <a:highlight>
                  <a:srgbClr val="FFFF00"/>
                </a:highlight>
                <a:latin typeface="Arial" panose="020B0604020202020204" pitchFamily="34" charset="0"/>
                <a:cs typeface="Arial" panose="020B0604020202020204" pitchFamily="34" charset="0"/>
              </a:rPr>
              <a:t>30hrs</a:t>
            </a:r>
          </a:p>
          <a:p>
            <a:pPr lvl="1">
              <a:buFont typeface="Wingdings" panose="05000000000000000000" pitchFamily="2" charset="2"/>
              <a:buChar char="§"/>
            </a:pPr>
            <a:r>
              <a:rPr lang="en-US" sz="2800" u="none" dirty="0">
                <a:latin typeface="Arial" panose="020B0604020202020204" pitchFamily="34" charset="0"/>
                <a:cs typeface="Arial" panose="020B0604020202020204" pitchFamily="34" charset="0"/>
              </a:rPr>
              <a:t>Airfoil Stage 2:	60 </a:t>
            </a:r>
            <a:r>
              <a:rPr lang="en-US" sz="2800" u="none" dirty="0" err="1">
                <a:latin typeface="Arial" panose="020B0604020202020204" pitchFamily="34" charset="0"/>
                <a:cs typeface="Arial" panose="020B0604020202020204" pitchFamily="34" charset="0"/>
              </a:rPr>
              <a:t>hrs</a:t>
            </a:r>
            <a:r>
              <a:rPr lang="en-US" sz="2800" u="none" dirty="0">
                <a:latin typeface="Arial" panose="020B0604020202020204" pitchFamily="34" charset="0"/>
                <a:cs typeface="Arial" panose="020B0604020202020204" pitchFamily="34" charset="0"/>
              </a:rPr>
              <a:t>/ 60hrs</a:t>
            </a:r>
          </a:p>
        </p:txBody>
      </p:sp>
      <p:pic>
        <p:nvPicPr>
          <p:cNvPr id="21510" name="Picture 9" descr="P1160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44" y="1146877"/>
            <a:ext cx="3532983" cy="471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P1170467.JPG">
            <a:extLst>
              <a:ext uri="{FF2B5EF4-FFF2-40B4-BE49-F238E27FC236}">
                <a16:creationId xmlns:a16="http://schemas.microsoft.com/office/drawing/2014/main" id="{833FAA83-163E-D9D8-AE19-8168FD950EA9}"/>
              </a:ext>
            </a:extLst>
          </p:cNvPr>
          <p:cNvPicPr>
            <a:picLocks noChangeAspect="1"/>
          </p:cNvPicPr>
          <p:nvPr/>
        </p:nvPicPr>
        <p:blipFill rotWithShape="1">
          <a:blip r:embed="rId3">
            <a:lum bright="10000"/>
            <a:extLst>
              <a:ext uri="{28A0092B-C50C-407E-A947-70E740481C1C}">
                <a14:useLocalDpi xmlns:a14="http://schemas.microsoft.com/office/drawing/2010/main" val="0"/>
              </a:ext>
            </a:extLst>
          </a:blip>
          <a:srcRect l="32891" r="35601"/>
          <a:stretch/>
        </p:blipFill>
        <p:spPr bwMode="auto">
          <a:xfrm>
            <a:off x="3827721" y="1146877"/>
            <a:ext cx="1995163" cy="474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8B07F8F8-C48D-7032-25DD-22CA80341E68}"/>
              </a:ext>
            </a:extLst>
          </p:cNvPr>
          <p:cNvSpPr txBox="1"/>
          <p:nvPr/>
        </p:nvSpPr>
        <p:spPr>
          <a:xfrm>
            <a:off x="5961677" y="5858171"/>
            <a:ext cx="5133753" cy="372508"/>
          </a:xfrm>
          <a:prstGeom prst="rect">
            <a:avLst/>
          </a:prstGeom>
          <a:noFill/>
        </p:spPr>
        <p:txBody>
          <a:bodyPr wrap="square">
            <a:spAutoFit/>
          </a:bodyPr>
          <a:lstStyle/>
          <a:p>
            <a:r>
              <a:rPr lang="en-MY" sz="1800" dirty="0"/>
              <a:t>*Based on Larson-Miller parameter graph for IN 738 </a:t>
            </a:r>
            <a:endParaRPr lang="en-US" dirty="0"/>
          </a:p>
        </p:txBody>
      </p:sp>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E2AB4129-B5CB-753E-37A4-ACC8440C0285}"/>
                  </a:ext>
                </a:extLst>
              </p:cNvPr>
              <p:cNvGraphicFramePr>
                <a:graphicFrameLocks noChangeAspect="1"/>
              </p:cNvGraphicFramePr>
              <p:nvPr>
                <p:extLst>
                  <p:ext uri="{D42A27DB-BD31-4B8C-83A1-F6EECF244321}">
                    <p14:modId xmlns:p14="http://schemas.microsoft.com/office/powerpoint/2010/main" val="3209251478"/>
                  </p:ext>
                </p:extLst>
              </p:nvPr>
            </p:nvGraphicFramePr>
            <p:xfrm>
              <a:off x="11095430" y="5886930"/>
              <a:ext cx="559981" cy="314989"/>
            </p:xfrm>
            <a:graphic>
              <a:graphicData uri="http://schemas.microsoft.com/office/powerpoint/2016/slidezoom">
                <pslz:sldZm>
                  <pslz:sldZmObj sldId="392" cId="3970755342">
                    <pslz:zmPr id="{0CEC623E-19D3-48D9-98C6-863E5CB286BC}">
                      <p166:blipFill xmlns:p166="http://schemas.microsoft.com/office/powerpoint/2016/6/main">
                        <a:blip r:embed="rId4"/>
                        <a:stretch>
                          <a:fillRect/>
                        </a:stretch>
                      </p166:blipFill>
                      <p166:spPr xmlns:p166="http://schemas.microsoft.com/office/powerpoint/2016/6/main">
                        <a:xfrm>
                          <a:off x="0" y="0"/>
                          <a:ext cx="559981" cy="314989"/>
                        </a:xfrm>
                        <a:prstGeom prst="rect">
                          <a:avLst/>
                        </a:prstGeom>
                        <a:ln w="3175">
                          <a:solidFill>
                            <a:prstClr val="ltGray"/>
                          </a:solidFill>
                        </a:ln>
                      </p166:spPr>
                    </pslz:zmPr>
                  </pslz:sldZmObj>
                </pslz:sldZm>
              </a:graphicData>
            </a:graphic>
          </p:graphicFrame>
        </mc:Choice>
        <mc:Fallback xmlns="">
          <p:pic>
            <p:nvPicPr>
              <p:cNvPr id="19" name="Slide Zoom 18">
                <a:extLst>
                  <a:ext uri="{FF2B5EF4-FFF2-40B4-BE49-F238E27FC236}">
                    <a16:creationId xmlns:a16="http://schemas.microsoft.com/office/drawing/2014/main" id="{E2AB4129-B5CB-753E-37A4-ACC8440C0285}"/>
                  </a:ext>
                </a:extLst>
              </p:cNvPr>
              <p:cNvPicPr>
                <a:picLocks noGrp="1" noRot="1" noChangeAspect="1" noMove="1" noResize="1" noEditPoints="1" noAdjustHandles="1" noChangeArrowheads="1" noChangeShapeType="1"/>
              </p:cNvPicPr>
              <p:nvPr/>
            </p:nvPicPr>
            <p:blipFill>
              <a:blip r:embed="rId5"/>
              <a:stretch>
                <a:fillRect/>
              </a:stretch>
            </p:blipFill>
            <p:spPr>
              <a:xfrm>
                <a:off x="11095430" y="5886930"/>
                <a:ext cx="559981" cy="314989"/>
              </a:xfrm>
              <a:prstGeom prst="rect">
                <a:avLst/>
              </a:prstGeom>
              <a:ln w="3175">
                <a:solidFill>
                  <a:prstClr val="ltGray"/>
                </a:solidFill>
              </a:ln>
            </p:spPr>
          </p:pic>
        </mc:Fallback>
      </mc:AlternateContent>
    </p:spTree>
    <p:extLst>
      <p:ext uri="{BB962C8B-B14F-4D97-AF65-F5344CB8AC3E}">
        <p14:creationId xmlns:p14="http://schemas.microsoft.com/office/powerpoint/2010/main" val="2992540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624FA9-3CC5-9B2E-0C3A-AA3695D2EBBD}"/>
              </a:ext>
            </a:extLst>
          </p:cNvPr>
          <p:cNvSpPr/>
          <p:nvPr/>
        </p:nvSpPr>
        <p:spPr>
          <a:xfrm>
            <a:off x="656275" y="1757055"/>
            <a:ext cx="5206045" cy="4237346"/>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69900" indent="-457200">
              <a:spcBef>
                <a:spcPts val="100"/>
              </a:spcBef>
              <a:buFont typeface="Wingdings" panose="05000000000000000000" pitchFamily="2" charset="2"/>
              <a:buChar char="§"/>
            </a:pPr>
            <a:endParaRPr lang="en-US" sz="1500" spc="300" dirty="0">
              <a:solidFill>
                <a:schemeClr val="tx1"/>
              </a:solidFill>
              <a:latin typeface="Tungsten-Medium"/>
              <a:cs typeface="Tungsten-Medium"/>
            </a:endParaRPr>
          </a:p>
        </p:txBody>
      </p:sp>
      <p:sp>
        <p:nvSpPr>
          <p:cNvPr id="6" name="TextBox 5">
            <a:extLst>
              <a:ext uri="{FF2B5EF4-FFF2-40B4-BE49-F238E27FC236}">
                <a16:creationId xmlns:a16="http://schemas.microsoft.com/office/drawing/2014/main" id="{831A37D6-2D20-0106-10EF-364B3B55EC8B}"/>
              </a:ext>
            </a:extLst>
          </p:cNvPr>
          <p:cNvSpPr txBox="1"/>
          <p:nvPr/>
        </p:nvSpPr>
        <p:spPr>
          <a:xfrm>
            <a:off x="2227537" y="1844045"/>
            <a:ext cx="3528786" cy="1000274"/>
          </a:xfrm>
          <a:prstGeom prst="rect">
            <a:avLst/>
          </a:prstGeom>
          <a:noFill/>
        </p:spPr>
        <p:txBody>
          <a:bodyPr wrap="square" rtlCol="0">
            <a:spAutoFit/>
          </a:bodyPr>
          <a:lstStyle/>
          <a:p>
            <a:pPr>
              <a:spcBef>
                <a:spcPts val="300"/>
              </a:spcBef>
            </a:pPr>
            <a:r>
              <a:rPr lang="en-US" b="1" dirty="0"/>
              <a:t>Mohamad Raba’i Bin Yahaya</a:t>
            </a:r>
          </a:p>
          <a:p>
            <a:pPr>
              <a:spcBef>
                <a:spcPts val="300"/>
              </a:spcBef>
            </a:pPr>
            <a:r>
              <a:rPr lang="en-US" b="1" dirty="0">
                <a:hlinkClick r:id="rId3"/>
              </a:rPr>
              <a:t>rabaiyahaya@petronas.com</a:t>
            </a:r>
            <a:endParaRPr lang="en-US" b="1" dirty="0"/>
          </a:p>
          <a:p>
            <a:pPr>
              <a:spcBef>
                <a:spcPts val="300"/>
              </a:spcBef>
            </a:pPr>
            <a:r>
              <a:rPr lang="en-US" b="1" i="0" dirty="0">
                <a:solidFill>
                  <a:srgbClr val="323130"/>
                </a:solidFill>
                <a:effectLst/>
              </a:rPr>
              <a:t>+(609) 831 2534</a:t>
            </a:r>
            <a:endParaRPr lang="en-US" b="1" dirty="0"/>
          </a:p>
        </p:txBody>
      </p:sp>
      <p:pic>
        <p:nvPicPr>
          <p:cNvPr id="14" name="Picture 13" descr="A person in a suit&#10;&#10;Description automatically generated">
            <a:extLst>
              <a:ext uri="{FF2B5EF4-FFF2-40B4-BE49-F238E27FC236}">
                <a16:creationId xmlns:a16="http://schemas.microsoft.com/office/drawing/2014/main" id="{4A49CF11-429B-CEA0-B042-492C11C16121}"/>
              </a:ext>
            </a:extLst>
          </p:cNvPr>
          <p:cNvPicPr>
            <a:picLocks noChangeAspect="1"/>
          </p:cNvPicPr>
          <p:nvPr/>
        </p:nvPicPr>
        <p:blipFill rotWithShape="1">
          <a:blip r:embed="rId4">
            <a:extLst>
              <a:ext uri="{28A0092B-C50C-407E-A947-70E740481C1C}">
                <a14:useLocalDpi xmlns:a14="http://schemas.microsoft.com/office/drawing/2010/main" val="0"/>
              </a:ext>
            </a:extLst>
          </a:blip>
          <a:srcRect t="8311" b="9215"/>
          <a:stretch/>
        </p:blipFill>
        <p:spPr>
          <a:xfrm>
            <a:off x="359229" y="1134329"/>
            <a:ext cx="1372854" cy="1683592"/>
          </a:xfrm>
          <a:prstGeom prst="rect">
            <a:avLst/>
          </a:prstGeom>
        </p:spPr>
      </p:pic>
      <p:sp>
        <p:nvSpPr>
          <p:cNvPr id="15" name="object 2">
            <a:extLst>
              <a:ext uri="{FF2B5EF4-FFF2-40B4-BE49-F238E27FC236}">
                <a16:creationId xmlns:a16="http://schemas.microsoft.com/office/drawing/2014/main" id="{BD8F94C2-9CA1-BD5F-E6FF-E0E38BCE971B}"/>
              </a:ext>
            </a:extLst>
          </p:cNvPr>
          <p:cNvSpPr txBox="1"/>
          <p:nvPr/>
        </p:nvSpPr>
        <p:spPr>
          <a:xfrm>
            <a:off x="1561990" y="438158"/>
            <a:ext cx="9555699" cy="566822"/>
          </a:xfrm>
          <a:prstGeom prst="rect">
            <a:avLst/>
          </a:prstGeom>
        </p:spPr>
        <p:txBody>
          <a:bodyPr vert="horz" wrap="square" lIns="0" tIns="12700" rIns="0" bIns="0" rtlCol="0">
            <a:spAutoFit/>
          </a:bodyPr>
          <a:lstStyle/>
          <a:p>
            <a:pPr marL="12700">
              <a:lnSpc>
                <a:spcPct val="100000"/>
              </a:lnSpc>
              <a:spcBef>
                <a:spcPts val="100"/>
              </a:spcBef>
            </a:pPr>
            <a:r>
              <a:rPr lang="en-US" sz="3600" spc="300" dirty="0">
                <a:solidFill>
                  <a:schemeClr val="tx1">
                    <a:lumMod val="50000"/>
                    <a:lumOff val="50000"/>
                  </a:schemeClr>
                </a:solidFill>
                <a:latin typeface="Tungsten Bold"/>
                <a:cs typeface="Tungsten Bold"/>
              </a:rPr>
              <a:t>Authors Biography</a:t>
            </a:r>
            <a:endParaRPr sz="3600" spc="300" dirty="0">
              <a:solidFill>
                <a:schemeClr val="tx1">
                  <a:lumMod val="50000"/>
                  <a:lumOff val="50000"/>
                </a:schemeClr>
              </a:solidFill>
              <a:latin typeface="Tungsten Bold"/>
              <a:cs typeface="Tungsten Bold"/>
            </a:endParaRPr>
          </a:p>
        </p:txBody>
      </p:sp>
      <p:sp>
        <p:nvSpPr>
          <p:cNvPr id="3" name="Rectangle 2">
            <a:extLst>
              <a:ext uri="{FF2B5EF4-FFF2-40B4-BE49-F238E27FC236}">
                <a16:creationId xmlns:a16="http://schemas.microsoft.com/office/drawing/2014/main" id="{FE06E114-47C8-4283-1C92-D4E553339DFB}"/>
              </a:ext>
            </a:extLst>
          </p:cNvPr>
          <p:cNvSpPr/>
          <p:nvPr/>
        </p:nvSpPr>
        <p:spPr>
          <a:xfrm>
            <a:off x="6339840" y="1757054"/>
            <a:ext cx="5333314" cy="4237346"/>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69900" indent="-457200">
              <a:lnSpc>
                <a:spcPct val="100000"/>
              </a:lnSpc>
              <a:spcBef>
                <a:spcPts val="100"/>
              </a:spcBef>
              <a:buFont typeface="Wingdings" panose="05000000000000000000" pitchFamily="2" charset="2"/>
              <a:buChar char="§"/>
            </a:pPr>
            <a:endParaRPr lang="en-US" sz="1500" spc="300" dirty="0">
              <a:solidFill>
                <a:schemeClr val="tx1"/>
              </a:solidFill>
              <a:latin typeface="Tungsten-Medium"/>
              <a:cs typeface="Tungsten-Medium"/>
            </a:endParaRPr>
          </a:p>
        </p:txBody>
      </p:sp>
      <p:sp>
        <p:nvSpPr>
          <p:cNvPr id="4" name="TextBox 3">
            <a:extLst>
              <a:ext uri="{FF2B5EF4-FFF2-40B4-BE49-F238E27FC236}">
                <a16:creationId xmlns:a16="http://schemas.microsoft.com/office/drawing/2014/main" id="{777899C8-EBDF-518E-2A08-0DD00D98AA61}"/>
              </a:ext>
            </a:extLst>
          </p:cNvPr>
          <p:cNvSpPr txBox="1"/>
          <p:nvPr/>
        </p:nvSpPr>
        <p:spPr>
          <a:xfrm>
            <a:off x="7998260" y="1864365"/>
            <a:ext cx="3611259" cy="1000274"/>
          </a:xfrm>
          <a:prstGeom prst="rect">
            <a:avLst/>
          </a:prstGeom>
          <a:noFill/>
        </p:spPr>
        <p:txBody>
          <a:bodyPr wrap="square" rtlCol="0">
            <a:spAutoFit/>
          </a:bodyPr>
          <a:lstStyle/>
          <a:p>
            <a:pPr>
              <a:spcBef>
                <a:spcPts val="300"/>
              </a:spcBef>
            </a:pPr>
            <a:r>
              <a:rPr lang="en-US" b="1" dirty="0"/>
              <a:t>Ir. Abdul Latif Bin Mohamed</a:t>
            </a:r>
          </a:p>
          <a:p>
            <a:pPr>
              <a:spcBef>
                <a:spcPts val="300"/>
              </a:spcBef>
            </a:pPr>
            <a:r>
              <a:rPr lang="en-US" b="1" dirty="0">
                <a:hlinkClick r:id="rId5"/>
              </a:rPr>
              <a:t>alatif_mohamed@petronas.com</a:t>
            </a:r>
            <a:endParaRPr lang="en-US" b="1" dirty="0"/>
          </a:p>
          <a:p>
            <a:pPr>
              <a:spcBef>
                <a:spcPts val="300"/>
              </a:spcBef>
            </a:pPr>
            <a:r>
              <a:rPr lang="en-US" b="1" dirty="0"/>
              <a:t>+(603) 2392 6109</a:t>
            </a:r>
          </a:p>
        </p:txBody>
      </p:sp>
      <p:pic>
        <p:nvPicPr>
          <p:cNvPr id="10" name="Picture 9">
            <a:extLst>
              <a:ext uri="{FF2B5EF4-FFF2-40B4-BE49-F238E27FC236}">
                <a16:creationId xmlns:a16="http://schemas.microsoft.com/office/drawing/2014/main" id="{BE7CA8C8-E901-694A-E124-6F6C55E91CEE}"/>
              </a:ext>
            </a:extLst>
          </p:cNvPr>
          <p:cNvPicPr>
            <a:picLocks noChangeAspect="1"/>
          </p:cNvPicPr>
          <p:nvPr/>
        </p:nvPicPr>
        <p:blipFill rotWithShape="1">
          <a:blip r:embed="rId6">
            <a:extLst>
              <a:ext uri="{28A0092B-C50C-407E-A947-70E740481C1C}">
                <a14:useLocalDpi xmlns:a14="http://schemas.microsoft.com/office/drawing/2010/main" val="0"/>
              </a:ext>
            </a:extLst>
          </a:blip>
          <a:srcRect l="21315" t="8231" r="25358" b="45148"/>
          <a:stretch/>
        </p:blipFill>
        <p:spPr>
          <a:xfrm>
            <a:off x="5989589" y="986765"/>
            <a:ext cx="1594786" cy="1862923"/>
          </a:xfrm>
          <a:prstGeom prst="rect">
            <a:avLst/>
          </a:prstGeom>
          <a:solidFill>
            <a:schemeClr val="bg1"/>
          </a:solidFill>
        </p:spPr>
      </p:pic>
      <p:pic>
        <p:nvPicPr>
          <p:cNvPr id="8" name="Graphic 7" descr="User with solid fill">
            <a:extLst>
              <a:ext uri="{FF2B5EF4-FFF2-40B4-BE49-F238E27FC236}">
                <a16:creationId xmlns:a16="http://schemas.microsoft.com/office/drawing/2014/main" id="{BFB9F0DA-DC4D-96AA-369C-E780CEB28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45681" y="1753206"/>
            <a:ext cx="347472" cy="347472"/>
          </a:xfrm>
          <a:prstGeom prst="rect">
            <a:avLst/>
          </a:prstGeom>
        </p:spPr>
      </p:pic>
      <p:pic>
        <p:nvPicPr>
          <p:cNvPr id="9" name="Graphic 8" descr="User with solid fill">
            <a:extLst>
              <a:ext uri="{FF2B5EF4-FFF2-40B4-BE49-F238E27FC236}">
                <a16:creationId xmlns:a16="http://schemas.microsoft.com/office/drawing/2014/main" id="{B4A44095-F7BF-5B2C-D5F6-0D22AB8E16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48010" y="1826711"/>
            <a:ext cx="347472" cy="347472"/>
          </a:xfrm>
          <a:prstGeom prst="rect">
            <a:avLst/>
          </a:prstGeom>
        </p:spPr>
      </p:pic>
      <p:pic>
        <p:nvPicPr>
          <p:cNvPr id="17" name="Graphic 16" descr="Email with solid fill">
            <a:extLst>
              <a:ext uri="{FF2B5EF4-FFF2-40B4-BE49-F238E27FC236}">
                <a16:creationId xmlns:a16="http://schemas.microsoft.com/office/drawing/2014/main" id="{50B91234-68CE-65B1-B10C-D8E1E30ADE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52810" y="2127933"/>
            <a:ext cx="347472" cy="347472"/>
          </a:xfrm>
          <a:prstGeom prst="rect">
            <a:avLst/>
          </a:prstGeom>
        </p:spPr>
      </p:pic>
      <p:pic>
        <p:nvPicPr>
          <p:cNvPr id="18" name="Graphic 17" descr="Email with solid fill">
            <a:extLst>
              <a:ext uri="{FF2B5EF4-FFF2-40B4-BE49-F238E27FC236}">
                <a16:creationId xmlns:a16="http://schemas.microsoft.com/office/drawing/2014/main" id="{CFAD260E-DC0A-46D5-CD0E-44BEC5B3E2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8010" y="2174508"/>
            <a:ext cx="347472" cy="347472"/>
          </a:xfrm>
          <a:prstGeom prst="rect">
            <a:avLst/>
          </a:prstGeom>
        </p:spPr>
      </p:pic>
      <p:pic>
        <p:nvPicPr>
          <p:cNvPr id="21" name="Graphic 20" descr="Telephone with solid fill">
            <a:extLst>
              <a:ext uri="{FF2B5EF4-FFF2-40B4-BE49-F238E27FC236}">
                <a16:creationId xmlns:a16="http://schemas.microsoft.com/office/drawing/2014/main" id="{E6EDF6FE-11C9-D30C-F50F-16909219C51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59978" y="2505971"/>
            <a:ext cx="350789" cy="350789"/>
          </a:xfrm>
          <a:prstGeom prst="rect">
            <a:avLst/>
          </a:prstGeom>
        </p:spPr>
      </p:pic>
      <p:pic>
        <p:nvPicPr>
          <p:cNvPr id="22" name="Graphic 21" descr="Telephone with solid fill">
            <a:extLst>
              <a:ext uri="{FF2B5EF4-FFF2-40B4-BE49-F238E27FC236}">
                <a16:creationId xmlns:a16="http://schemas.microsoft.com/office/drawing/2014/main" id="{A89B5DB4-5C2B-A210-C137-1C0340388C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58814" y="2475405"/>
            <a:ext cx="350789" cy="350789"/>
          </a:xfrm>
          <a:prstGeom prst="rect">
            <a:avLst/>
          </a:prstGeom>
        </p:spPr>
      </p:pic>
      <p:sp>
        <p:nvSpPr>
          <p:cNvPr id="23" name="TextBox 22">
            <a:extLst>
              <a:ext uri="{FF2B5EF4-FFF2-40B4-BE49-F238E27FC236}">
                <a16:creationId xmlns:a16="http://schemas.microsoft.com/office/drawing/2014/main" id="{E344D85F-6CC9-0011-A907-40BD28509A3E}"/>
              </a:ext>
            </a:extLst>
          </p:cNvPr>
          <p:cNvSpPr txBox="1"/>
          <p:nvPr/>
        </p:nvSpPr>
        <p:spPr>
          <a:xfrm>
            <a:off x="904240" y="3230880"/>
            <a:ext cx="4765040" cy="2487861"/>
          </a:xfrm>
          <a:prstGeom prst="rect">
            <a:avLst/>
          </a:prstGeom>
          <a:noFill/>
        </p:spPr>
        <p:txBody>
          <a:bodyPr wrap="square" rtlCol="0">
            <a:spAutoFit/>
          </a:bodyPr>
          <a:lstStyle/>
          <a:p>
            <a:pPr marL="469900" indent="-457200">
              <a:spcBef>
                <a:spcPts val="100"/>
              </a:spcBef>
              <a:buFont typeface="Wingdings" panose="05000000000000000000" pitchFamily="2" charset="2"/>
              <a:buChar char="§"/>
            </a:pPr>
            <a:r>
              <a:rPr lang="en-US" sz="1400" spc="300" dirty="0">
                <a:solidFill>
                  <a:schemeClr val="tx1"/>
                </a:solidFill>
                <a:latin typeface="Tungsten-Medium"/>
                <a:cs typeface="Tungsten-Medium"/>
              </a:rPr>
              <a:t>Principal Engineer Rotating Equipment at Group Technical Solutions (GTS)</a:t>
            </a:r>
          </a:p>
          <a:p>
            <a:pPr marL="469900" indent="-457200">
              <a:lnSpc>
                <a:spcPct val="100000"/>
              </a:lnSpc>
              <a:spcBef>
                <a:spcPts val="100"/>
              </a:spcBef>
              <a:buFont typeface="Wingdings" panose="05000000000000000000" pitchFamily="2" charset="2"/>
              <a:buChar char="§"/>
            </a:pPr>
            <a:r>
              <a:rPr lang="en-US" sz="1400" spc="300" dirty="0">
                <a:solidFill>
                  <a:schemeClr val="tx1"/>
                </a:solidFill>
                <a:latin typeface="Tungsten-Medium"/>
                <a:cs typeface="Tungsten-Medium"/>
              </a:rPr>
              <a:t>18 Years of experience with turbomachinery equipment in oil &amp; gas industry covering operation, maintenance, troubleshooting, failure analysis and engineering design.</a:t>
            </a:r>
          </a:p>
          <a:p>
            <a:pPr marL="469900" indent="-457200">
              <a:lnSpc>
                <a:spcPct val="100000"/>
              </a:lnSpc>
              <a:spcBef>
                <a:spcPts val="100"/>
              </a:spcBef>
              <a:buFont typeface="Wingdings" panose="05000000000000000000" pitchFamily="2" charset="2"/>
              <a:buChar char="§"/>
            </a:pPr>
            <a:r>
              <a:rPr lang="en-US" sz="1400" spc="300" dirty="0">
                <a:solidFill>
                  <a:schemeClr val="tx1"/>
                </a:solidFill>
                <a:latin typeface="Tungsten-Medium"/>
                <a:cs typeface="Tungsten-Medium"/>
              </a:rPr>
              <a:t>Graduated from </a:t>
            </a:r>
            <a:r>
              <a:rPr lang="en-US" sz="1400" spc="300" dirty="0" err="1">
                <a:solidFill>
                  <a:schemeClr val="tx1"/>
                </a:solidFill>
                <a:latin typeface="Tungsten-Medium"/>
                <a:cs typeface="Tungsten-Medium"/>
              </a:rPr>
              <a:t>Universiti</a:t>
            </a:r>
            <a:r>
              <a:rPr lang="en-US" sz="1400" spc="300" dirty="0">
                <a:solidFill>
                  <a:schemeClr val="tx1"/>
                </a:solidFill>
                <a:latin typeface="Tungsten-Medium"/>
                <a:cs typeface="Tungsten-Medium"/>
              </a:rPr>
              <a:t> </a:t>
            </a:r>
            <a:r>
              <a:rPr lang="en-US" sz="1400" spc="300" dirty="0" err="1">
                <a:solidFill>
                  <a:schemeClr val="tx1"/>
                </a:solidFill>
                <a:latin typeface="Tungsten-Medium"/>
                <a:cs typeface="Tungsten-Medium"/>
              </a:rPr>
              <a:t>Teknologi</a:t>
            </a:r>
            <a:r>
              <a:rPr lang="en-US" sz="1400" spc="300" dirty="0">
                <a:solidFill>
                  <a:schemeClr val="tx1"/>
                </a:solidFill>
                <a:latin typeface="Tungsten-Medium"/>
                <a:cs typeface="Tungsten-Medium"/>
              </a:rPr>
              <a:t> PETRONAS, Malaysia</a:t>
            </a:r>
          </a:p>
        </p:txBody>
      </p:sp>
      <p:sp>
        <p:nvSpPr>
          <p:cNvPr id="24" name="TextBox 23">
            <a:extLst>
              <a:ext uri="{FF2B5EF4-FFF2-40B4-BE49-F238E27FC236}">
                <a16:creationId xmlns:a16="http://schemas.microsoft.com/office/drawing/2014/main" id="{1F89007D-8434-ADE6-7F1A-4BCE30ADC41F}"/>
              </a:ext>
            </a:extLst>
          </p:cNvPr>
          <p:cNvSpPr txBox="1"/>
          <p:nvPr/>
        </p:nvSpPr>
        <p:spPr>
          <a:xfrm>
            <a:off x="6545714" y="2902293"/>
            <a:ext cx="4921565" cy="3134191"/>
          </a:xfrm>
          <a:prstGeom prst="rect">
            <a:avLst/>
          </a:prstGeom>
          <a:noFill/>
        </p:spPr>
        <p:txBody>
          <a:bodyPr wrap="square" rtlCol="0">
            <a:spAutoFit/>
          </a:bodyPr>
          <a:lstStyle/>
          <a:p>
            <a:pPr marL="469900" indent="-457200">
              <a:lnSpc>
                <a:spcPct val="100000"/>
              </a:lnSpc>
              <a:spcBef>
                <a:spcPts val="100"/>
              </a:spcBef>
              <a:buFont typeface="Wingdings" panose="05000000000000000000" pitchFamily="2" charset="2"/>
              <a:buChar char="§"/>
            </a:pPr>
            <a:r>
              <a:rPr lang="en-US" sz="1400" spc="300" dirty="0">
                <a:solidFill>
                  <a:schemeClr val="tx1"/>
                </a:solidFill>
                <a:latin typeface="Tungsten-Medium"/>
                <a:cs typeface="Tungsten-Medium"/>
              </a:rPr>
              <a:t>A Custodian Engineer Rotating Equipment at Group Technical Solutions (GTS) since 2021</a:t>
            </a:r>
          </a:p>
          <a:p>
            <a:pPr marL="469900" indent="-457200">
              <a:lnSpc>
                <a:spcPct val="100000"/>
              </a:lnSpc>
              <a:spcBef>
                <a:spcPts val="100"/>
              </a:spcBef>
              <a:buFont typeface="Wingdings" panose="05000000000000000000" pitchFamily="2" charset="2"/>
              <a:buChar char="§"/>
            </a:pPr>
            <a:r>
              <a:rPr lang="en-US" sz="1400" spc="300" dirty="0">
                <a:solidFill>
                  <a:schemeClr val="tx1"/>
                </a:solidFill>
                <a:latin typeface="Tungsten-Medium"/>
                <a:cs typeface="Tungsten-Medium"/>
              </a:rPr>
              <a:t>Specializing in Turbomachinery and has been working both upstream and downstream sectors including Petrochemical. He has vast experience in operation and maintenance, troubleshooting, failure analysis and engineering design.</a:t>
            </a:r>
          </a:p>
          <a:p>
            <a:pPr marL="469900" indent="-457200">
              <a:lnSpc>
                <a:spcPct val="100000"/>
              </a:lnSpc>
              <a:spcBef>
                <a:spcPts val="100"/>
              </a:spcBef>
              <a:buFont typeface="Wingdings" panose="05000000000000000000" pitchFamily="2" charset="2"/>
              <a:buChar char="§"/>
            </a:pPr>
            <a:r>
              <a:rPr lang="en-US" sz="1400" spc="300" dirty="0">
                <a:solidFill>
                  <a:schemeClr val="tx1"/>
                </a:solidFill>
                <a:latin typeface="Tungsten-Medium"/>
                <a:cs typeface="Tungsten-Medium"/>
              </a:rPr>
              <a:t>A Professional Engineer registered with Board of Engineers (BEM), Malaysia and Institution of Engineers, Malaysia (IEM).</a:t>
            </a:r>
          </a:p>
        </p:txBody>
      </p:sp>
    </p:spTree>
    <p:extLst>
      <p:ext uri="{BB962C8B-B14F-4D97-AF65-F5344CB8AC3E}">
        <p14:creationId xmlns:p14="http://schemas.microsoft.com/office/powerpoint/2010/main" val="355948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BEC78-4B46-31B6-EFB9-CC9AFD4DFE17}"/>
              </a:ext>
            </a:extLst>
          </p:cNvPr>
          <p:cNvSpPr>
            <a:spLocks noGrp="1"/>
          </p:cNvSpPr>
          <p:nvPr>
            <p:ph type="title"/>
          </p:nvPr>
        </p:nvSpPr>
        <p:spPr>
          <a:xfrm>
            <a:off x="838200" y="270454"/>
            <a:ext cx="10515600" cy="792913"/>
          </a:xfrm>
        </p:spPr>
        <p:txBody>
          <a:bodyPr/>
          <a:lstStyle/>
          <a:p>
            <a:pPr marL="12700">
              <a:lnSpc>
                <a:spcPct val="100000"/>
              </a:lnSpc>
              <a:spcBef>
                <a:spcPts val="100"/>
              </a:spcBef>
            </a:pPr>
            <a:r>
              <a:rPr lang="en-US" sz="3600" spc="300" dirty="0">
                <a:solidFill>
                  <a:schemeClr val="tx1">
                    <a:lumMod val="50000"/>
                    <a:lumOff val="50000"/>
                  </a:schemeClr>
                </a:solidFill>
                <a:latin typeface="Tungsten Bold"/>
                <a:ea typeface="+mn-ea"/>
              </a:rPr>
              <a:t>Remnant Life Assessment Summary</a:t>
            </a:r>
          </a:p>
        </p:txBody>
      </p:sp>
      <p:sp>
        <p:nvSpPr>
          <p:cNvPr id="3" name="Content Placeholder 2">
            <a:extLst>
              <a:ext uri="{FF2B5EF4-FFF2-40B4-BE49-F238E27FC236}">
                <a16:creationId xmlns:a16="http://schemas.microsoft.com/office/drawing/2014/main" id="{44E2FE5B-4AA6-CCFE-BCE0-CF8BE6A38A1B}"/>
              </a:ext>
            </a:extLst>
          </p:cNvPr>
          <p:cNvSpPr>
            <a:spLocks noGrp="1"/>
          </p:cNvSpPr>
          <p:nvPr>
            <p:ph sz="quarter" idx="13"/>
          </p:nvPr>
        </p:nvSpPr>
        <p:spPr>
          <a:xfrm>
            <a:off x="763772" y="3644145"/>
            <a:ext cx="10909004" cy="2560626"/>
          </a:xfrm>
        </p:spPr>
        <p:txBody>
          <a:bodyPr/>
          <a:lstStyle/>
          <a:p>
            <a:r>
              <a:rPr lang="en-US" sz="2200" dirty="0"/>
              <a:t>In general, all major components (Shaft, Disc and Blade) of Power Turbine were found to suffer typical operational damages with insignificant material degradation. There was no evidence of grain coarsening, creep cavity, micro-crack or other significant material defect.</a:t>
            </a:r>
          </a:p>
          <a:p>
            <a:r>
              <a:rPr lang="en-US" sz="2200" dirty="0"/>
              <a:t>The Stress Rupture Test also indicated the material time to rapture still within the expected value but </a:t>
            </a:r>
            <a:r>
              <a:rPr lang="en-US" sz="2200" b="1" dirty="0"/>
              <a:t>reduced</a:t>
            </a:r>
            <a:r>
              <a:rPr lang="en-US" sz="2200" dirty="0"/>
              <a:t> as compared to the test at 100k and 120k running hours. </a:t>
            </a:r>
          </a:p>
          <a:p>
            <a:r>
              <a:rPr lang="en-US" sz="2200" dirty="0"/>
              <a:t>Therefore, the MTBO extension is decided to stop at 120k hours only</a:t>
            </a:r>
          </a:p>
        </p:txBody>
      </p:sp>
      <p:grpSp>
        <p:nvGrpSpPr>
          <p:cNvPr id="22" name="Group 21">
            <a:extLst>
              <a:ext uri="{FF2B5EF4-FFF2-40B4-BE49-F238E27FC236}">
                <a16:creationId xmlns:a16="http://schemas.microsoft.com/office/drawing/2014/main" id="{5A546261-3217-CB9E-0D76-6890FEB5570D}"/>
              </a:ext>
            </a:extLst>
          </p:cNvPr>
          <p:cNvGrpSpPr/>
          <p:nvPr/>
        </p:nvGrpSpPr>
        <p:grpSpPr>
          <a:xfrm>
            <a:off x="763772" y="1032735"/>
            <a:ext cx="10919638" cy="2528416"/>
            <a:chOff x="923259" y="3070408"/>
            <a:chExt cx="10919638" cy="2528416"/>
          </a:xfrm>
        </p:grpSpPr>
        <p:sp>
          <p:nvSpPr>
            <p:cNvPr id="4" name="TextBox 3">
              <a:extLst>
                <a:ext uri="{FF2B5EF4-FFF2-40B4-BE49-F238E27FC236}">
                  <a16:creationId xmlns:a16="http://schemas.microsoft.com/office/drawing/2014/main" id="{FE9F8BF6-73B8-3CCE-B682-D3E18E46DC17}"/>
                </a:ext>
              </a:extLst>
            </p:cNvPr>
            <p:cNvSpPr txBox="1"/>
            <p:nvPr/>
          </p:nvSpPr>
          <p:spPr>
            <a:xfrm>
              <a:off x="1135911" y="3115173"/>
              <a:ext cx="3296093" cy="461665"/>
            </a:xfrm>
            <a:prstGeom prst="rect">
              <a:avLst/>
            </a:prstGeom>
            <a:noFill/>
          </p:spPr>
          <p:txBody>
            <a:bodyPr wrap="square" rtlCol="0">
              <a:spAutoFit/>
            </a:bodyPr>
            <a:lstStyle/>
            <a:p>
              <a:r>
                <a:rPr lang="en-US" sz="2400" dirty="0"/>
                <a:t>Turbine Shaft</a:t>
              </a:r>
            </a:p>
          </p:txBody>
        </p:sp>
        <p:sp>
          <p:nvSpPr>
            <p:cNvPr id="5" name="TextBox 4">
              <a:extLst>
                <a:ext uri="{FF2B5EF4-FFF2-40B4-BE49-F238E27FC236}">
                  <a16:creationId xmlns:a16="http://schemas.microsoft.com/office/drawing/2014/main" id="{4A38D608-23DA-0D90-DDF8-3E6836B5F939}"/>
                </a:ext>
              </a:extLst>
            </p:cNvPr>
            <p:cNvSpPr txBox="1"/>
            <p:nvPr/>
          </p:nvSpPr>
          <p:spPr>
            <a:xfrm>
              <a:off x="4729715" y="3115173"/>
              <a:ext cx="3296093" cy="461665"/>
            </a:xfrm>
            <a:prstGeom prst="rect">
              <a:avLst/>
            </a:prstGeom>
            <a:noFill/>
          </p:spPr>
          <p:txBody>
            <a:bodyPr wrap="square" rtlCol="0">
              <a:spAutoFit/>
            </a:bodyPr>
            <a:lstStyle/>
            <a:p>
              <a:r>
                <a:rPr lang="en-US" sz="2400" dirty="0"/>
                <a:t>Turbine Disc Stg 1 &amp; 2</a:t>
              </a:r>
            </a:p>
          </p:txBody>
        </p:sp>
        <p:sp>
          <p:nvSpPr>
            <p:cNvPr id="6" name="TextBox 5">
              <a:extLst>
                <a:ext uri="{FF2B5EF4-FFF2-40B4-BE49-F238E27FC236}">
                  <a16:creationId xmlns:a16="http://schemas.microsoft.com/office/drawing/2014/main" id="{7891FD07-B2FC-3123-004A-D606638DA184}"/>
                </a:ext>
              </a:extLst>
            </p:cNvPr>
            <p:cNvSpPr txBox="1"/>
            <p:nvPr/>
          </p:nvSpPr>
          <p:spPr>
            <a:xfrm>
              <a:off x="8546804" y="3112940"/>
              <a:ext cx="3296093" cy="461665"/>
            </a:xfrm>
            <a:prstGeom prst="rect">
              <a:avLst/>
            </a:prstGeom>
            <a:noFill/>
          </p:spPr>
          <p:txBody>
            <a:bodyPr wrap="square" rtlCol="0">
              <a:spAutoFit/>
            </a:bodyPr>
            <a:lstStyle/>
            <a:p>
              <a:r>
                <a:rPr lang="en-US" sz="2400" dirty="0"/>
                <a:t>Turbine Blade Stg 1 &amp; 2</a:t>
              </a:r>
            </a:p>
          </p:txBody>
        </p:sp>
        <p:cxnSp>
          <p:nvCxnSpPr>
            <p:cNvPr id="11" name="Straight Connector 10">
              <a:extLst>
                <a:ext uri="{FF2B5EF4-FFF2-40B4-BE49-F238E27FC236}">
                  <a16:creationId xmlns:a16="http://schemas.microsoft.com/office/drawing/2014/main" id="{CE2D766D-4599-7FBD-36B5-479DFB4AF049}"/>
                </a:ext>
              </a:extLst>
            </p:cNvPr>
            <p:cNvCxnSpPr/>
            <p:nvPr/>
          </p:nvCxnSpPr>
          <p:spPr>
            <a:xfrm>
              <a:off x="923259" y="3574605"/>
              <a:ext cx="1082394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318567-2EB1-A960-5FC8-C440A071C14B}"/>
                </a:ext>
              </a:extLst>
            </p:cNvPr>
            <p:cNvCxnSpPr/>
            <p:nvPr/>
          </p:nvCxnSpPr>
          <p:spPr>
            <a:xfrm>
              <a:off x="4295553" y="3659832"/>
              <a:ext cx="0" cy="19389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67284-8790-D014-B7BA-3BCDD3CABE40}"/>
                </a:ext>
              </a:extLst>
            </p:cNvPr>
            <p:cNvCxnSpPr>
              <a:cxnSpLocks/>
            </p:cNvCxnSpPr>
            <p:nvPr/>
          </p:nvCxnSpPr>
          <p:spPr>
            <a:xfrm>
              <a:off x="8174663" y="3627770"/>
              <a:ext cx="0" cy="19710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F24C09-CC9A-3C16-B893-D8E9B792F90F}"/>
                </a:ext>
              </a:extLst>
            </p:cNvPr>
            <p:cNvCxnSpPr>
              <a:cxnSpLocks/>
            </p:cNvCxnSpPr>
            <p:nvPr/>
          </p:nvCxnSpPr>
          <p:spPr>
            <a:xfrm>
              <a:off x="4295553" y="3112940"/>
              <a:ext cx="0" cy="3831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EB7852-487A-D935-DA12-7EF51E4A9B00}"/>
                </a:ext>
              </a:extLst>
            </p:cNvPr>
            <p:cNvCxnSpPr/>
            <p:nvPr/>
          </p:nvCxnSpPr>
          <p:spPr>
            <a:xfrm>
              <a:off x="923259" y="3070408"/>
              <a:ext cx="1082394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68965A-F4FD-2589-EC1B-4C62FCD7194C}"/>
                </a:ext>
              </a:extLst>
            </p:cNvPr>
            <p:cNvCxnSpPr>
              <a:cxnSpLocks/>
            </p:cNvCxnSpPr>
            <p:nvPr/>
          </p:nvCxnSpPr>
          <p:spPr>
            <a:xfrm>
              <a:off x="8174663" y="3132432"/>
              <a:ext cx="0" cy="38315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2" name="Picture 11" descr="A green rectangular stamp with a black background&#10;&#10;Description automatically generated">
            <a:extLst>
              <a:ext uri="{FF2B5EF4-FFF2-40B4-BE49-F238E27FC236}">
                <a16:creationId xmlns:a16="http://schemas.microsoft.com/office/drawing/2014/main" id="{EBDB66A8-4265-9F83-6D88-00725AD8DB8B}"/>
              </a:ext>
            </a:extLst>
          </p:cNvPr>
          <p:cNvPicPr>
            <a:picLocks noChangeAspect="1"/>
          </p:cNvPicPr>
          <p:nvPr/>
        </p:nvPicPr>
        <p:blipFill>
          <a:blip r:embed="rId2"/>
          <a:stretch>
            <a:fillRect/>
          </a:stretch>
        </p:blipFill>
        <p:spPr>
          <a:xfrm>
            <a:off x="1202516" y="1740003"/>
            <a:ext cx="2551278" cy="1628282"/>
          </a:xfrm>
          <a:prstGeom prst="rect">
            <a:avLst/>
          </a:prstGeom>
        </p:spPr>
      </p:pic>
      <p:pic>
        <p:nvPicPr>
          <p:cNvPr id="14" name="Picture 13" descr="A green rectangular stamp with a black background&#10;&#10;Description automatically generated">
            <a:extLst>
              <a:ext uri="{FF2B5EF4-FFF2-40B4-BE49-F238E27FC236}">
                <a16:creationId xmlns:a16="http://schemas.microsoft.com/office/drawing/2014/main" id="{FCF4FDAB-24E3-305F-CD80-5AE3117AF412}"/>
              </a:ext>
            </a:extLst>
          </p:cNvPr>
          <p:cNvPicPr>
            <a:picLocks noChangeAspect="1"/>
          </p:cNvPicPr>
          <p:nvPr/>
        </p:nvPicPr>
        <p:blipFill>
          <a:blip r:embed="rId2"/>
          <a:stretch>
            <a:fillRect/>
          </a:stretch>
        </p:blipFill>
        <p:spPr>
          <a:xfrm>
            <a:off x="4699353" y="1740004"/>
            <a:ext cx="2551278" cy="1628282"/>
          </a:xfrm>
          <a:prstGeom prst="rect">
            <a:avLst/>
          </a:prstGeom>
        </p:spPr>
      </p:pic>
      <p:pic>
        <p:nvPicPr>
          <p:cNvPr id="17" name="Picture 16" descr="A green rectangular stamp with a black background&#10;&#10;Description automatically generated">
            <a:extLst>
              <a:ext uri="{FF2B5EF4-FFF2-40B4-BE49-F238E27FC236}">
                <a16:creationId xmlns:a16="http://schemas.microsoft.com/office/drawing/2014/main" id="{6C12F884-8D5B-2337-32DA-27C1342898A1}"/>
              </a:ext>
            </a:extLst>
          </p:cNvPr>
          <p:cNvPicPr>
            <a:picLocks noChangeAspect="1"/>
          </p:cNvPicPr>
          <p:nvPr/>
        </p:nvPicPr>
        <p:blipFill>
          <a:blip r:embed="rId2"/>
          <a:stretch>
            <a:fillRect/>
          </a:stretch>
        </p:blipFill>
        <p:spPr>
          <a:xfrm>
            <a:off x="8654282" y="1740003"/>
            <a:ext cx="2551278" cy="1628282"/>
          </a:xfrm>
          <a:prstGeom prst="rect">
            <a:avLst/>
          </a:prstGeom>
        </p:spPr>
      </p:pic>
    </p:spTree>
    <p:extLst>
      <p:ext uri="{BB962C8B-B14F-4D97-AF65-F5344CB8AC3E}">
        <p14:creationId xmlns:p14="http://schemas.microsoft.com/office/powerpoint/2010/main" val="2581504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E310-5809-B773-33B3-2F282B12596D}"/>
              </a:ext>
            </a:extLst>
          </p:cNvPr>
          <p:cNvSpPr>
            <a:spLocks noGrp="1"/>
          </p:cNvSpPr>
          <p:nvPr>
            <p:ph type="title"/>
          </p:nvPr>
        </p:nvSpPr>
        <p:spPr>
          <a:xfrm>
            <a:off x="1063868" y="167897"/>
            <a:ext cx="10164725" cy="1419305"/>
          </a:xfrm>
        </p:spPr>
        <p:txBody>
          <a:bodyPr/>
          <a:lstStyle/>
          <a:p>
            <a:pPr marL="12700">
              <a:lnSpc>
                <a:spcPct val="100000"/>
              </a:lnSpc>
              <a:spcBef>
                <a:spcPts val="100"/>
              </a:spcBef>
            </a:pPr>
            <a:r>
              <a:rPr lang="en-US" sz="2800" spc="300" dirty="0">
                <a:solidFill>
                  <a:schemeClr val="tx1">
                    <a:lumMod val="50000"/>
                    <a:lumOff val="50000"/>
                  </a:schemeClr>
                </a:solidFill>
                <a:latin typeface="Tungsten Bold"/>
                <a:ea typeface="+mn-ea"/>
              </a:rPr>
              <a:t>Machinery Monitoring and Prescriptive Diagnostics (MMPD) to support operational sustenance and maintenance efficiency</a:t>
            </a:r>
          </a:p>
        </p:txBody>
      </p:sp>
      <p:sp>
        <p:nvSpPr>
          <p:cNvPr id="3" name="Content Placeholder 2">
            <a:extLst>
              <a:ext uri="{FF2B5EF4-FFF2-40B4-BE49-F238E27FC236}">
                <a16:creationId xmlns:a16="http://schemas.microsoft.com/office/drawing/2014/main" id="{49E0CAF5-4EE8-56ED-D31F-DBDC36BEB0AD}"/>
              </a:ext>
            </a:extLst>
          </p:cNvPr>
          <p:cNvSpPr>
            <a:spLocks noGrp="1"/>
          </p:cNvSpPr>
          <p:nvPr>
            <p:ph sz="quarter" idx="13"/>
          </p:nvPr>
        </p:nvSpPr>
        <p:spPr>
          <a:xfrm>
            <a:off x="724240" y="1629861"/>
            <a:ext cx="10843983" cy="808074"/>
          </a:xfrm>
        </p:spPr>
        <p:txBody>
          <a:bodyPr/>
          <a:lstStyle/>
          <a:p>
            <a:pPr marL="0" indent="0">
              <a:buNone/>
            </a:pPr>
            <a:r>
              <a:rPr lang="en-US" dirty="0"/>
              <a:t>The available features allow us react on time in supporting the equipment performance excellence</a:t>
            </a:r>
          </a:p>
        </p:txBody>
      </p:sp>
      <p:sp>
        <p:nvSpPr>
          <p:cNvPr id="4" name="Freeform: Shape 3">
            <a:extLst>
              <a:ext uri="{FF2B5EF4-FFF2-40B4-BE49-F238E27FC236}">
                <a16:creationId xmlns:a16="http://schemas.microsoft.com/office/drawing/2014/main" id="{D0DAC8AC-0ADA-0979-6AD4-4EA1FBA0B3EC}"/>
              </a:ext>
            </a:extLst>
          </p:cNvPr>
          <p:cNvSpPr/>
          <p:nvPr/>
        </p:nvSpPr>
        <p:spPr>
          <a:xfrm>
            <a:off x="724240" y="3047645"/>
            <a:ext cx="2778368" cy="3110319"/>
          </a:xfrm>
          <a:custGeom>
            <a:avLst/>
            <a:gdLst>
              <a:gd name="connsiteX0" fmla="*/ 0 w 1666074"/>
              <a:gd name="connsiteY0" fmla="*/ 166607 h 2201221"/>
              <a:gd name="connsiteX1" fmla="*/ 166607 w 1666074"/>
              <a:gd name="connsiteY1" fmla="*/ 0 h 2201221"/>
              <a:gd name="connsiteX2" fmla="*/ 1499467 w 1666074"/>
              <a:gd name="connsiteY2" fmla="*/ 0 h 2201221"/>
              <a:gd name="connsiteX3" fmla="*/ 1666074 w 1666074"/>
              <a:gd name="connsiteY3" fmla="*/ 166607 h 2201221"/>
              <a:gd name="connsiteX4" fmla="*/ 1666074 w 1666074"/>
              <a:gd name="connsiteY4" fmla="*/ 2034614 h 2201221"/>
              <a:gd name="connsiteX5" fmla="*/ 1499467 w 1666074"/>
              <a:gd name="connsiteY5" fmla="*/ 2201221 h 2201221"/>
              <a:gd name="connsiteX6" fmla="*/ 166607 w 1666074"/>
              <a:gd name="connsiteY6" fmla="*/ 2201221 h 2201221"/>
              <a:gd name="connsiteX7" fmla="*/ 0 w 1666074"/>
              <a:gd name="connsiteY7" fmla="*/ 2034614 h 2201221"/>
              <a:gd name="connsiteX8" fmla="*/ 0 w 1666074"/>
              <a:gd name="connsiteY8" fmla="*/ 166607 h 220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74" h="2201221">
                <a:moveTo>
                  <a:pt x="0" y="166607"/>
                </a:moveTo>
                <a:cubicBezTo>
                  <a:pt x="0" y="74592"/>
                  <a:pt x="74592" y="0"/>
                  <a:pt x="166607" y="0"/>
                </a:cubicBezTo>
                <a:lnTo>
                  <a:pt x="1499467" y="0"/>
                </a:lnTo>
                <a:cubicBezTo>
                  <a:pt x="1591482" y="0"/>
                  <a:pt x="1666074" y="74592"/>
                  <a:pt x="1666074" y="166607"/>
                </a:cubicBezTo>
                <a:lnTo>
                  <a:pt x="1666074" y="2034614"/>
                </a:lnTo>
                <a:cubicBezTo>
                  <a:pt x="1666074" y="2126629"/>
                  <a:pt x="1591482" y="2201221"/>
                  <a:pt x="1499467" y="2201221"/>
                </a:cubicBezTo>
                <a:lnTo>
                  <a:pt x="166607" y="2201221"/>
                </a:lnTo>
                <a:cubicBezTo>
                  <a:pt x="74592" y="2201221"/>
                  <a:pt x="0" y="2126629"/>
                  <a:pt x="0" y="2034614"/>
                </a:cubicBezTo>
                <a:lnTo>
                  <a:pt x="0" y="166607"/>
                </a:lnTo>
                <a:close/>
              </a:path>
            </a:pathLst>
          </a:custGeom>
          <a:solidFill>
            <a:srgbClr val="009696"/>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99568" tIns="980056" rIns="99568" bIns="539813"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6223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Early indication of anomalies</a:t>
            </a:r>
          </a:p>
        </p:txBody>
      </p:sp>
      <p:sp>
        <p:nvSpPr>
          <p:cNvPr id="5" name="Freeform: Shape 4">
            <a:extLst>
              <a:ext uri="{FF2B5EF4-FFF2-40B4-BE49-F238E27FC236}">
                <a16:creationId xmlns:a16="http://schemas.microsoft.com/office/drawing/2014/main" id="{726FAE70-97BD-0EF6-8959-C9249AB9D4F6}"/>
              </a:ext>
            </a:extLst>
          </p:cNvPr>
          <p:cNvSpPr/>
          <p:nvPr/>
        </p:nvSpPr>
        <p:spPr>
          <a:xfrm>
            <a:off x="4851835" y="3047645"/>
            <a:ext cx="2743199" cy="3097037"/>
          </a:xfrm>
          <a:custGeom>
            <a:avLst/>
            <a:gdLst>
              <a:gd name="connsiteX0" fmla="*/ 0 w 1666074"/>
              <a:gd name="connsiteY0" fmla="*/ 166607 h 2201221"/>
              <a:gd name="connsiteX1" fmla="*/ 166607 w 1666074"/>
              <a:gd name="connsiteY1" fmla="*/ 0 h 2201221"/>
              <a:gd name="connsiteX2" fmla="*/ 1499467 w 1666074"/>
              <a:gd name="connsiteY2" fmla="*/ 0 h 2201221"/>
              <a:gd name="connsiteX3" fmla="*/ 1666074 w 1666074"/>
              <a:gd name="connsiteY3" fmla="*/ 166607 h 2201221"/>
              <a:gd name="connsiteX4" fmla="*/ 1666074 w 1666074"/>
              <a:gd name="connsiteY4" fmla="*/ 2034614 h 2201221"/>
              <a:gd name="connsiteX5" fmla="*/ 1499467 w 1666074"/>
              <a:gd name="connsiteY5" fmla="*/ 2201221 h 2201221"/>
              <a:gd name="connsiteX6" fmla="*/ 166607 w 1666074"/>
              <a:gd name="connsiteY6" fmla="*/ 2201221 h 2201221"/>
              <a:gd name="connsiteX7" fmla="*/ 0 w 1666074"/>
              <a:gd name="connsiteY7" fmla="*/ 2034614 h 2201221"/>
              <a:gd name="connsiteX8" fmla="*/ 0 w 1666074"/>
              <a:gd name="connsiteY8" fmla="*/ 166607 h 220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74" h="2201221">
                <a:moveTo>
                  <a:pt x="0" y="166607"/>
                </a:moveTo>
                <a:cubicBezTo>
                  <a:pt x="0" y="74592"/>
                  <a:pt x="74592" y="0"/>
                  <a:pt x="166607" y="0"/>
                </a:cubicBezTo>
                <a:lnTo>
                  <a:pt x="1499467" y="0"/>
                </a:lnTo>
                <a:cubicBezTo>
                  <a:pt x="1591482" y="0"/>
                  <a:pt x="1666074" y="74592"/>
                  <a:pt x="1666074" y="166607"/>
                </a:cubicBezTo>
                <a:lnTo>
                  <a:pt x="1666074" y="2034614"/>
                </a:lnTo>
                <a:cubicBezTo>
                  <a:pt x="1666074" y="2126629"/>
                  <a:pt x="1591482" y="2201221"/>
                  <a:pt x="1499467" y="2201221"/>
                </a:cubicBezTo>
                <a:lnTo>
                  <a:pt x="166607" y="2201221"/>
                </a:lnTo>
                <a:cubicBezTo>
                  <a:pt x="74592" y="2201221"/>
                  <a:pt x="0" y="2126629"/>
                  <a:pt x="0" y="2034614"/>
                </a:cubicBezTo>
                <a:lnTo>
                  <a:pt x="0" y="166607"/>
                </a:lnTo>
                <a:close/>
              </a:path>
            </a:pathLst>
          </a:custGeom>
          <a:solidFill>
            <a:srgbClr val="009696"/>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85344" tIns="965832" rIns="85344" bIns="525589"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Problem cause identification and prescribe actions</a:t>
            </a:r>
          </a:p>
        </p:txBody>
      </p:sp>
      <p:sp>
        <p:nvSpPr>
          <p:cNvPr id="6" name="Oval 5">
            <a:extLst>
              <a:ext uri="{FF2B5EF4-FFF2-40B4-BE49-F238E27FC236}">
                <a16:creationId xmlns:a16="http://schemas.microsoft.com/office/drawing/2014/main" id="{C7646938-2355-122F-C695-C19987AF693D}"/>
              </a:ext>
            </a:extLst>
          </p:cNvPr>
          <p:cNvSpPr/>
          <p:nvPr/>
        </p:nvSpPr>
        <p:spPr>
          <a:xfrm>
            <a:off x="5491040" y="3204206"/>
            <a:ext cx="1512000" cy="1512000"/>
          </a:xfrm>
          <a:prstGeom prst="ellipse">
            <a:avLst/>
          </a:prstGeom>
          <a:blipFill>
            <a:blip r:embed="rId2">
              <a:extLst>
                <a:ext uri="{28A0092B-C50C-407E-A947-70E740481C1C}">
                  <a14:useLocalDpi xmlns:a14="http://schemas.microsoft.com/office/drawing/2010/main" val="0"/>
                </a:ext>
              </a:extLst>
            </a:blip>
            <a:srcRect/>
            <a:stretch>
              <a:fillRect l="-55000" r="-55000"/>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a:lstStyle/>
          <a:p>
            <a:endParaRPr lang="en-US"/>
          </a:p>
        </p:txBody>
      </p:sp>
      <p:sp>
        <p:nvSpPr>
          <p:cNvPr id="7" name="Freeform: Shape 6">
            <a:extLst>
              <a:ext uri="{FF2B5EF4-FFF2-40B4-BE49-F238E27FC236}">
                <a16:creationId xmlns:a16="http://schemas.microsoft.com/office/drawing/2014/main" id="{9A79C455-FE9B-A70B-26D4-EB339B7D7777}"/>
              </a:ext>
            </a:extLst>
          </p:cNvPr>
          <p:cNvSpPr/>
          <p:nvPr/>
        </p:nvSpPr>
        <p:spPr>
          <a:xfrm>
            <a:off x="8825024" y="3047645"/>
            <a:ext cx="2743199" cy="3097037"/>
          </a:xfrm>
          <a:custGeom>
            <a:avLst/>
            <a:gdLst>
              <a:gd name="connsiteX0" fmla="*/ 0 w 1666074"/>
              <a:gd name="connsiteY0" fmla="*/ 166607 h 2201221"/>
              <a:gd name="connsiteX1" fmla="*/ 166607 w 1666074"/>
              <a:gd name="connsiteY1" fmla="*/ 0 h 2201221"/>
              <a:gd name="connsiteX2" fmla="*/ 1499467 w 1666074"/>
              <a:gd name="connsiteY2" fmla="*/ 0 h 2201221"/>
              <a:gd name="connsiteX3" fmla="*/ 1666074 w 1666074"/>
              <a:gd name="connsiteY3" fmla="*/ 166607 h 2201221"/>
              <a:gd name="connsiteX4" fmla="*/ 1666074 w 1666074"/>
              <a:gd name="connsiteY4" fmla="*/ 2034614 h 2201221"/>
              <a:gd name="connsiteX5" fmla="*/ 1499467 w 1666074"/>
              <a:gd name="connsiteY5" fmla="*/ 2201221 h 2201221"/>
              <a:gd name="connsiteX6" fmla="*/ 166607 w 1666074"/>
              <a:gd name="connsiteY6" fmla="*/ 2201221 h 2201221"/>
              <a:gd name="connsiteX7" fmla="*/ 0 w 1666074"/>
              <a:gd name="connsiteY7" fmla="*/ 2034614 h 2201221"/>
              <a:gd name="connsiteX8" fmla="*/ 0 w 1666074"/>
              <a:gd name="connsiteY8" fmla="*/ 166607 h 220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074" h="2201221">
                <a:moveTo>
                  <a:pt x="0" y="166607"/>
                </a:moveTo>
                <a:cubicBezTo>
                  <a:pt x="0" y="74592"/>
                  <a:pt x="74592" y="0"/>
                  <a:pt x="166607" y="0"/>
                </a:cubicBezTo>
                <a:lnTo>
                  <a:pt x="1499467" y="0"/>
                </a:lnTo>
                <a:cubicBezTo>
                  <a:pt x="1591482" y="0"/>
                  <a:pt x="1666074" y="74592"/>
                  <a:pt x="1666074" y="166607"/>
                </a:cubicBezTo>
                <a:lnTo>
                  <a:pt x="1666074" y="2034614"/>
                </a:lnTo>
                <a:cubicBezTo>
                  <a:pt x="1666074" y="2126629"/>
                  <a:pt x="1591482" y="2201221"/>
                  <a:pt x="1499467" y="2201221"/>
                </a:cubicBezTo>
                <a:lnTo>
                  <a:pt x="166607" y="2201221"/>
                </a:lnTo>
                <a:cubicBezTo>
                  <a:pt x="74592" y="2201221"/>
                  <a:pt x="0" y="2126629"/>
                  <a:pt x="0" y="2034614"/>
                </a:cubicBezTo>
                <a:lnTo>
                  <a:pt x="0" y="166607"/>
                </a:lnTo>
                <a:close/>
              </a:path>
            </a:pathLst>
          </a:custGeom>
          <a:solidFill>
            <a:srgbClr val="009696"/>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spcFirstLastPara="0" vert="horz" wrap="square" lIns="85344" tIns="965832" rIns="85344" bIns="525589"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Predict future values of project points based on past behavior</a:t>
            </a:r>
          </a:p>
        </p:txBody>
      </p:sp>
      <p:sp>
        <p:nvSpPr>
          <p:cNvPr id="8" name="Title 7">
            <a:extLst>
              <a:ext uri="{FF2B5EF4-FFF2-40B4-BE49-F238E27FC236}">
                <a16:creationId xmlns:a16="http://schemas.microsoft.com/office/drawing/2014/main" id="{32E850ED-97A3-2E93-E55F-C24DAE86F990}"/>
              </a:ext>
            </a:extLst>
          </p:cNvPr>
          <p:cNvSpPr txBox="1">
            <a:spLocks/>
          </p:cNvSpPr>
          <p:nvPr/>
        </p:nvSpPr>
        <p:spPr>
          <a:xfrm>
            <a:off x="3656233" y="2600949"/>
            <a:ext cx="5181615" cy="523012"/>
          </a:xfrm>
          <a:prstGeom prst="rect">
            <a:avLst/>
          </a:prstGeom>
        </p:spPr>
        <p:txBody>
          <a:bodyPr vert="horz" lIns="90936" tIns="45468" rIns="90936" bIns="45468" rtlCol="0" anchor="ctr">
            <a:noAutofit/>
          </a:bodyPr>
          <a:lstStyle>
            <a:lvl1pPr algn="l" defTabSz="90936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500" dirty="0">
                <a:solidFill>
                  <a:srgbClr val="00ADA4"/>
                </a:solidFill>
                <a:latin typeface="Tungsten Bold"/>
                <a:ea typeface="Museo Sans 900"/>
                <a:cs typeface="Museo Sans 900"/>
              </a:rPr>
              <a:t>Prescriptive Fault Diagnostic</a:t>
            </a:r>
          </a:p>
        </p:txBody>
      </p:sp>
      <p:sp>
        <p:nvSpPr>
          <p:cNvPr id="9" name="Title 7">
            <a:extLst>
              <a:ext uri="{FF2B5EF4-FFF2-40B4-BE49-F238E27FC236}">
                <a16:creationId xmlns:a16="http://schemas.microsoft.com/office/drawing/2014/main" id="{0D4F3F90-5074-6186-3406-9C40B0BB376E}"/>
              </a:ext>
            </a:extLst>
          </p:cNvPr>
          <p:cNvSpPr txBox="1">
            <a:spLocks/>
          </p:cNvSpPr>
          <p:nvPr/>
        </p:nvSpPr>
        <p:spPr>
          <a:xfrm>
            <a:off x="681987" y="2653940"/>
            <a:ext cx="2939858" cy="441948"/>
          </a:xfrm>
          <a:prstGeom prst="rect">
            <a:avLst/>
          </a:prstGeom>
        </p:spPr>
        <p:txBody>
          <a:bodyPr vert="horz" lIns="90936" tIns="45468" rIns="90936" bIns="45468" rtlCol="0" anchor="ctr">
            <a:noAutofit/>
          </a:bodyPr>
          <a:lstStyle>
            <a:lvl1pPr algn="l" defTabSz="90936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500" dirty="0">
                <a:solidFill>
                  <a:srgbClr val="00ADA4"/>
                </a:solidFill>
                <a:latin typeface="Tungsten Bold"/>
                <a:ea typeface="Museo Sans 900"/>
                <a:cs typeface="Museo Sans 900"/>
              </a:rPr>
              <a:t>Predictive Trends</a:t>
            </a:r>
          </a:p>
        </p:txBody>
      </p:sp>
      <p:sp>
        <p:nvSpPr>
          <p:cNvPr id="10" name="Oval 9">
            <a:extLst>
              <a:ext uri="{FF2B5EF4-FFF2-40B4-BE49-F238E27FC236}">
                <a16:creationId xmlns:a16="http://schemas.microsoft.com/office/drawing/2014/main" id="{8283A323-2BA5-B8F8-B885-94C2B8F571AE}"/>
              </a:ext>
            </a:extLst>
          </p:cNvPr>
          <p:cNvSpPr/>
          <p:nvPr/>
        </p:nvSpPr>
        <p:spPr>
          <a:xfrm>
            <a:off x="1395916" y="3204206"/>
            <a:ext cx="1512000" cy="1512000"/>
          </a:xfrm>
          <a:prstGeom prst="ellipse">
            <a:avLst/>
          </a:prstGeom>
          <a:blipFill>
            <a:blip r:embed="rId3"/>
            <a:srcRect/>
            <a:stretch>
              <a:fillRect l="-30000" r="-30000"/>
            </a:stretch>
          </a:blip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11" name="Oval 10">
            <a:extLst>
              <a:ext uri="{FF2B5EF4-FFF2-40B4-BE49-F238E27FC236}">
                <a16:creationId xmlns:a16="http://schemas.microsoft.com/office/drawing/2014/main" id="{09B69E82-37A2-9FBA-7805-020BC7A073A1}"/>
              </a:ext>
            </a:extLst>
          </p:cNvPr>
          <p:cNvSpPr/>
          <p:nvPr/>
        </p:nvSpPr>
        <p:spPr>
          <a:xfrm>
            <a:off x="9392036" y="3204397"/>
            <a:ext cx="1512000" cy="1511809"/>
          </a:xfrm>
          <a:prstGeom prst="ellipse">
            <a:avLst/>
          </a:prstGeom>
          <a:blipFill>
            <a:blip r:embed="rId4">
              <a:extLst>
                <a:ext uri="{837473B0-CC2E-450A-ABE3-18F120FF3D39}">
                  <a1611:picAttrSrcUrl xmlns:a1611="http://schemas.microsoft.com/office/drawing/2016/11/main" r:id="rId5"/>
                </a:ext>
              </a:extLst>
            </a:blip>
            <a:srcRect/>
            <a:stretch>
              <a:fillRect l="-100000" r="-100000"/>
            </a:stretch>
          </a:blip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12" name="Title 7">
            <a:extLst>
              <a:ext uri="{FF2B5EF4-FFF2-40B4-BE49-F238E27FC236}">
                <a16:creationId xmlns:a16="http://schemas.microsoft.com/office/drawing/2014/main" id="{193725F6-42EC-8C1C-F75B-67FB2FC46249}"/>
              </a:ext>
            </a:extLst>
          </p:cNvPr>
          <p:cNvSpPr txBox="1">
            <a:spLocks/>
          </p:cNvSpPr>
          <p:nvPr/>
        </p:nvSpPr>
        <p:spPr>
          <a:xfrm>
            <a:off x="9392036" y="2599440"/>
            <a:ext cx="1512000" cy="445012"/>
          </a:xfrm>
          <a:prstGeom prst="rect">
            <a:avLst/>
          </a:prstGeom>
        </p:spPr>
        <p:txBody>
          <a:bodyPr vert="horz" lIns="90936" tIns="45468" rIns="90936" bIns="45468" rtlCol="0" anchor="ctr">
            <a:noAutofit/>
          </a:bodyPr>
          <a:lstStyle>
            <a:lvl1pPr algn="l" defTabSz="90936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500" dirty="0">
                <a:solidFill>
                  <a:srgbClr val="00ADA4"/>
                </a:solidFill>
                <a:latin typeface="Tungsten Bold"/>
                <a:ea typeface="Museo Sans 900"/>
                <a:cs typeface="Museo Sans 900"/>
              </a:rPr>
              <a:t>Forecast</a:t>
            </a:r>
          </a:p>
        </p:txBody>
      </p:sp>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6846C299-0A06-D137-820A-93BA901B62EB}"/>
                  </a:ext>
                </a:extLst>
              </p:cNvPr>
              <p:cNvGraphicFramePr>
                <a:graphicFrameLocks noChangeAspect="1"/>
              </p:cNvGraphicFramePr>
              <p:nvPr>
                <p:extLst>
                  <p:ext uri="{D42A27DB-BD31-4B8C-83A1-F6EECF244321}">
                    <p14:modId xmlns:p14="http://schemas.microsoft.com/office/powerpoint/2010/main" val="312778250"/>
                  </p:ext>
                </p:extLst>
              </p:nvPr>
            </p:nvGraphicFramePr>
            <p:xfrm>
              <a:off x="2636702" y="5728444"/>
              <a:ext cx="633812" cy="356519"/>
            </p:xfrm>
            <a:graphic>
              <a:graphicData uri="http://schemas.microsoft.com/office/powerpoint/2016/slidezoom">
                <pslz:sldZm>
                  <pslz:sldZmObj sldId="479" cId="3255777854">
                    <pslz:zmPr id="{F43F917C-2A9A-444F-9091-DF26063154BB}" transitionDur="1000">
                      <p166:blipFill xmlns:p166="http://schemas.microsoft.com/office/powerpoint/2016/6/main">
                        <a:blip r:embed="rId6"/>
                        <a:stretch>
                          <a:fillRect/>
                        </a:stretch>
                      </p166:blipFill>
                      <p166:spPr xmlns:p166="http://schemas.microsoft.com/office/powerpoint/2016/6/main">
                        <a:xfrm>
                          <a:off x="0" y="0"/>
                          <a:ext cx="633812" cy="356519"/>
                        </a:xfrm>
                        <a:prstGeom prst="rect">
                          <a:avLst/>
                        </a:prstGeom>
                        <a:ln w="3175">
                          <a:solidFill>
                            <a:prstClr val="ltGray"/>
                          </a:solidFill>
                        </a:ln>
                      </p166:spPr>
                    </pslz:zmPr>
                  </pslz:sldZmObj>
                </pslz:sldZm>
              </a:graphicData>
            </a:graphic>
          </p:graphicFrame>
        </mc:Choice>
        <mc:Fallback>
          <p:pic>
            <p:nvPicPr>
              <p:cNvPr id="14" name="Slide Zoom 13">
                <a:extLst>
                  <a:ext uri="{FF2B5EF4-FFF2-40B4-BE49-F238E27FC236}">
                    <a16:creationId xmlns:a16="http://schemas.microsoft.com/office/drawing/2014/main" id="{6846C299-0A06-D137-820A-93BA901B62EB}"/>
                  </a:ext>
                </a:extLst>
              </p:cNvPr>
              <p:cNvPicPr>
                <a:picLocks noGrp="1" noRot="1" noChangeAspect="1" noMove="1" noResize="1" noEditPoints="1" noAdjustHandles="1" noChangeArrowheads="1" noChangeShapeType="1"/>
              </p:cNvPicPr>
              <p:nvPr/>
            </p:nvPicPr>
            <p:blipFill>
              <a:blip r:embed="rId6"/>
              <a:stretch>
                <a:fillRect/>
              </a:stretch>
            </p:blipFill>
            <p:spPr>
              <a:xfrm>
                <a:off x="2636702" y="5728444"/>
                <a:ext cx="633812" cy="35651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6" name="Slide Zoom 15">
                <a:extLst>
                  <a:ext uri="{FF2B5EF4-FFF2-40B4-BE49-F238E27FC236}">
                    <a16:creationId xmlns:a16="http://schemas.microsoft.com/office/drawing/2014/main" id="{CB9980F7-8411-6872-7747-AB0059FB154A}"/>
                  </a:ext>
                </a:extLst>
              </p:cNvPr>
              <p:cNvGraphicFramePr>
                <a:graphicFrameLocks noChangeAspect="1"/>
              </p:cNvGraphicFramePr>
              <p:nvPr>
                <p:extLst>
                  <p:ext uri="{D42A27DB-BD31-4B8C-83A1-F6EECF244321}">
                    <p14:modId xmlns:p14="http://schemas.microsoft.com/office/powerpoint/2010/main" val="3396343910"/>
                  </p:ext>
                </p:extLst>
              </p:nvPr>
            </p:nvGraphicFramePr>
            <p:xfrm>
              <a:off x="6722964" y="5728444"/>
              <a:ext cx="633811" cy="356519"/>
            </p:xfrm>
            <a:graphic>
              <a:graphicData uri="http://schemas.microsoft.com/office/powerpoint/2016/slidezoom">
                <pslz:sldZm>
                  <pslz:sldZmObj sldId="471" cId="1743879360">
                    <pslz:zmPr id="{E28EF948-02D8-44B7-84CF-662509905D7A}" transitionDur="1000">
                      <p166:blipFill xmlns:p166="http://schemas.microsoft.com/office/powerpoint/2016/6/main">
                        <a:blip r:embed="rId7"/>
                        <a:stretch>
                          <a:fillRect/>
                        </a:stretch>
                      </p166:blipFill>
                      <p166:spPr xmlns:p166="http://schemas.microsoft.com/office/powerpoint/2016/6/main">
                        <a:xfrm>
                          <a:off x="0" y="0"/>
                          <a:ext cx="633811" cy="356519"/>
                        </a:xfrm>
                        <a:prstGeom prst="rect">
                          <a:avLst/>
                        </a:prstGeom>
                        <a:ln w="3175">
                          <a:solidFill>
                            <a:prstClr val="ltGray"/>
                          </a:solidFill>
                        </a:ln>
                      </p166:spPr>
                    </pslz:zmPr>
                  </pslz:sldZmObj>
                </pslz:sldZm>
              </a:graphicData>
            </a:graphic>
          </p:graphicFrame>
        </mc:Choice>
        <mc:Fallback>
          <p:pic>
            <p:nvPicPr>
              <p:cNvPr id="16" name="Slide Zoom 15">
                <a:extLst>
                  <a:ext uri="{FF2B5EF4-FFF2-40B4-BE49-F238E27FC236}">
                    <a16:creationId xmlns:a16="http://schemas.microsoft.com/office/drawing/2014/main" id="{CB9980F7-8411-6872-7747-AB0059FB154A}"/>
                  </a:ext>
                </a:extLst>
              </p:cNvPr>
              <p:cNvPicPr>
                <a:picLocks noGrp="1" noRot="1" noChangeAspect="1" noMove="1" noResize="1" noEditPoints="1" noAdjustHandles="1" noChangeArrowheads="1" noChangeShapeType="1"/>
              </p:cNvPicPr>
              <p:nvPr/>
            </p:nvPicPr>
            <p:blipFill>
              <a:blip r:embed="rId7"/>
              <a:stretch>
                <a:fillRect/>
              </a:stretch>
            </p:blipFill>
            <p:spPr>
              <a:xfrm>
                <a:off x="6722964" y="5728444"/>
                <a:ext cx="633811" cy="35651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8" name="Slide Zoom 17">
                <a:extLst>
                  <a:ext uri="{FF2B5EF4-FFF2-40B4-BE49-F238E27FC236}">
                    <a16:creationId xmlns:a16="http://schemas.microsoft.com/office/drawing/2014/main" id="{DBF39A22-5B99-ACC8-3EFA-1D3E7524E802}"/>
                  </a:ext>
                </a:extLst>
              </p:cNvPr>
              <p:cNvGraphicFramePr>
                <a:graphicFrameLocks noChangeAspect="1"/>
              </p:cNvGraphicFramePr>
              <p:nvPr>
                <p:extLst>
                  <p:ext uri="{D42A27DB-BD31-4B8C-83A1-F6EECF244321}">
                    <p14:modId xmlns:p14="http://schemas.microsoft.com/office/powerpoint/2010/main" val="2833770632"/>
                  </p:ext>
                </p:extLst>
              </p:nvPr>
            </p:nvGraphicFramePr>
            <p:xfrm>
              <a:off x="10847422" y="5728443"/>
              <a:ext cx="633812" cy="356519"/>
            </p:xfrm>
            <a:graphic>
              <a:graphicData uri="http://schemas.microsoft.com/office/powerpoint/2016/slidezoom">
                <pslz:sldZm>
                  <pslz:sldZmObj sldId="498" cId="1354890283">
                    <pslz:zmPr id="{1B9F29E1-464D-4E2F-98C3-9C784B06114E}" transitionDur="1000">
                      <p166:blipFill xmlns:p166="http://schemas.microsoft.com/office/powerpoint/2016/6/main">
                        <a:blip r:embed="rId8"/>
                        <a:stretch>
                          <a:fillRect/>
                        </a:stretch>
                      </p166:blipFill>
                      <p166:spPr xmlns:p166="http://schemas.microsoft.com/office/powerpoint/2016/6/main">
                        <a:xfrm>
                          <a:off x="0" y="0"/>
                          <a:ext cx="633812" cy="356519"/>
                        </a:xfrm>
                        <a:prstGeom prst="rect">
                          <a:avLst/>
                        </a:prstGeom>
                        <a:ln w="3175">
                          <a:solidFill>
                            <a:prstClr val="ltGray"/>
                          </a:solidFill>
                        </a:ln>
                      </p166:spPr>
                    </pslz:zmPr>
                  </pslz:sldZmObj>
                </pslz:sldZm>
              </a:graphicData>
            </a:graphic>
          </p:graphicFrame>
        </mc:Choice>
        <mc:Fallback>
          <p:pic>
            <p:nvPicPr>
              <p:cNvPr id="18" name="Slide Zoom 17">
                <a:extLst>
                  <a:ext uri="{FF2B5EF4-FFF2-40B4-BE49-F238E27FC236}">
                    <a16:creationId xmlns:a16="http://schemas.microsoft.com/office/drawing/2014/main" id="{DBF39A22-5B99-ACC8-3EFA-1D3E7524E802}"/>
                  </a:ext>
                </a:extLst>
              </p:cNvPr>
              <p:cNvPicPr>
                <a:picLocks noGrp="1" noRot="1" noChangeAspect="1" noMove="1" noResize="1" noEditPoints="1" noAdjustHandles="1" noChangeArrowheads="1" noChangeShapeType="1"/>
              </p:cNvPicPr>
              <p:nvPr/>
            </p:nvPicPr>
            <p:blipFill>
              <a:blip r:embed="rId8"/>
              <a:stretch>
                <a:fillRect/>
              </a:stretch>
            </p:blipFill>
            <p:spPr>
              <a:xfrm>
                <a:off x="10847422" y="5728443"/>
                <a:ext cx="633812" cy="356519"/>
              </a:xfrm>
              <a:prstGeom prst="rect">
                <a:avLst/>
              </a:prstGeom>
              <a:ln w="3175">
                <a:solidFill>
                  <a:prstClr val="ltGray"/>
                </a:solidFill>
              </a:ln>
            </p:spPr>
          </p:pic>
        </mc:Fallback>
      </mc:AlternateContent>
    </p:spTree>
    <p:extLst>
      <p:ext uri="{BB962C8B-B14F-4D97-AF65-F5344CB8AC3E}">
        <p14:creationId xmlns:p14="http://schemas.microsoft.com/office/powerpoint/2010/main" val="1179861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A6B55B-3E48-072E-4879-17ABEA76E508}"/>
              </a:ext>
            </a:extLst>
          </p:cNvPr>
          <p:cNvSpPr/>
          <p:nvPr/>
        </p:nvSpPr>
        <p:spPr>
          <a:xfrm>
            <a:off x="0" y="1191448"/>
            <a:ext cx="12192000" cy="5025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
            <a:extLst>
              <a:ext uri="{FF2B5EF4-FFF2-40B4-BE49-F238E27FC236}">
                <a16:creationId xmlns:a16="http://schemas.microsoft.com/office/drawing/2014/main" id="{C7455BE4-67AD-A7D6-68F0-0DFF0FCBE474}"/>
              </a:ext>
            </a:extLst>
          </p:cNvPr>
          <p:cNvSpPr txBox="1"/>
          <p:nvPr/>
        </p:nvSpPr>
        <p:spPr>
          <a:xfrm>
            <a:off x="217812" y="227261"/>
            <a:ext cx="10363199" cy="474489"/>
          </a:xfrm>
          <a:prstGeom prst="rect">
            <a:avLst/>
          </a:prstGeom>
        </p:spPr>
        <p:txBody>
          <a:bodyPr vert="horz" wrap="square" lIns="0" tIns="12700" rIns="0" bIns="0" rtlCol="0">
            <a:spAutoFit/>
          </a:bodyPr>
          <a:lstStyle/>
          <a:p>
            <a:pPr marL="12700">
              <a:lnSpc>
                <a:spcPct val="100000"/>
              </a:lnSpc>
              <a:spcBef>
                <a:spcPts val="100"/>
              </a:spcBef>
            </a:pPr>
            <a:r>
              <a:rPr lang="en-US" sz="3000" spc="300" dirty="0">
                <a:solidFill>
                  <a:schemeClr val="tx1">
                    <a:lumMod val="50000"/>
                    <a:lumOff val="50000"/>
                  </a:schemeClr>
                </a:solidFill>
                <a:latin typeface="Tungsten Bold"/>
                <a:cs typeface="Tungsten Bold"/>
              </a:rPr>
              <a:t>MMPD Features – Predictive Trending</a:t>
            </a:r>
          </a:p>
        </p:txBody>
      </p:sp>
      <p:pic>
        <p:nvPicPr>
          <p:cNvPr id="13" name="Picture 12">
            <a:extLst>
              <a:ext uri="{FF2B5EF4-FFF2-40B4-BE49-F238E27FC236}">
                <a16:creationId xmlns:a16="http://schemas.microsoft.com/office/drawing/2014/main" id="{BCEE0531-1F27-B0BF-C587-4BE3B15381BD}"/>
              </a:ext>
            </a:extLst>
          </p:cNvPr>
          <p:cNvPicPr>
            <a:picLocks noChangeAspect="1"/>
          </p:cNvPicPr>
          <p:nvPr/>
        </p:nvPicPr>
        <p:blipFill>
          <a:blip r:embed="rId3"/>
          <a:stretch>
            <a:fillRect/>
          </a:stretch>
        </p:blipFill>
        <p:spPr>
          <a:xfrm>
            <a:off x="1214488" y="1548246"/>
            <a:ext cx="9763023" cy="4668815"/>
          </a:xfrm>
          <a:prstGeom prst="rect">
            <a:avLst/>
          </a:prstGeom>
          <a:ln w="28575">
            <a:noFill/>
            <a:tailEnd type="triangle"/>
          </a:ln>
        </p:spPr>
      </p:pic>
      <p:sp>
        <p:nvSpPr>
          <p:cNvPr id="14" name="TextBox 5">
            <a:extLst>
              <a:ext uri="{FF2B5EF4-FFF2-40B4-BE49-F238E27FC236}">
                <a16:creationId xmlns:a16="http://schemas.microsoft.com/office/drawing/2014/main" id="{250735C5-ABDF-CABE-481B-CC44F4CD412B}"/>
              </a:ext>
            </a:extLst>
          </p:cNvPr>
          <p:cNvSpPr txBox="1"/>
          <p:nvPr/>
        </p:nvSpPr>
        <p:spPr>
          <a:xfrm>
            <a:off x="2467578" y="1115320"/>
            <a:ext cx="2330718" cy="276999"/>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Overall Model Residual (OMR) </a:t>
            </a:r>
          </a:p>
        </p:txBody>
      </p:sp>
      <p:sp>
        <p:nvSpPr>
          <p:cNvPr id="15" name="TextBox 5">
            <a:extLst>
              <a:ext uri="{FF2B5EF4-FFF2-40B4-BE49-F238E27FC236}">
                <a16:creationId xmlns:a16="http://schemas.microsoft.com/office/drawing/2014/main" id="{400B8C3B-5E04-6A74-04CC-2B91201A4633}"/>
              </a:ext>
            </a:extLst>
          </p:cNvPr>
          <p:cNvSpPr txBox="1"/>
          <p:nvPr/>
        </p:nvSpPr>
        <p:spPr>
          <a:xfrm>
            <a:off x="156576" y="2012909"/>
            <a:ext cx="1027091" cy="461665"/>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Date &amp; Time</a:t>
            </a:r>
          </a:p>
        </p:txBody>
      </p:sp>
      <p:cxnSp>
        <p:nvCxnSpPr>
          <p:cNvPr id="16" name="Straight Arrow Connector 15">
            <a:extLst>
              <a:ext uri="{FF2B5EF4-FFF2-40B4-BE49-F238E27FC236}">
                <a16:creationId xmlns:a16="http://schemas.microsoft.com/office/drawing/2014/main" id="{751D5CC1-9A9D-4365-FDBC-4638C80E88CF}"/>
              </a:ext>
            </a:extLst>
          </p:cNvPr>
          <p:cNvCxnSpPr>
            <a:cxnSpLocks/>
            <a:stCxn id="19" idx="3"/>
          </p:cNvCxnSpPr>
          <p:nvPr/>
        </p:nvCxnSpPr>
        <p:spPr>
          <a:xfrm>
            <a:off x="1183667" y="3076600"/>
            <a:ext cx="4752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AA475B5-CB10-7BF4-664E-EA50A85EE853}"/>
              </a:ext>
            </a:extLst>
          </p:cNvPr>
          <p:cNvSpPr/>
          <p:nvPr/>
        </p:nvSpPr>
        <p:spPr>
          <a:xfrm>
            <a:off x="1658952" y="2044904"/>
            <a:ext cx="1418611" cy="3976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F8300C85-0116-A611-B0B5-1B696CE3EE1A}"/>
              </a:ext>
            </a:extLst>
          </p:cNvPr>
          <p:cNvSpPr/>
          <p:nvPr/>
        </p:nvSpPr>
        <p:spPr>
          <a:xfrm>
            <a:off x="8392952" y="2860184"/>
            <a:ext cx="2346563" cy="6445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TextBox 5">
            <a:extLst>
              <a:ext uri="{FF2B5EF4-FFF2-40B4-BE49-F238E27FC236}">
                <a16:creationId xmlns:a16="http://schemas.microsoft.com/office/drawing/2014/main" id="{CE670B7D-019F-9B98-6085-B7CCB1F464B2}"/>
              </a:ext>
            </a:extLst>
          </p:cNvPr>
          <p:cNvSpPr txBox="1"/>
          <p:nvPr/>
        </p:nvSpPr>
        <p:spPr>
          <a:xfrm>
            <a:off x="156576" y="2938100"/>
            <a:ext cx="1027091" cy="276999"/>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PI Tags </a:t>
            </a:r>
          </a:p>
        </p:txBody>
      </p:sp>
      <p:sp>
        <p:nvSpPr>
          <p:cNvPr id="20" name="Rectangle 19">
            <a:extLst>
              <a:ext uri="{FF2B5EF4-FFF2-40B4-BE49-F238E27FC236}">
                <a16:creationId xmlns:a16="http://schemas.microsoft.com/office/drawing/2014/main" id="{DBD281A2-26CE-FC25-4193-40BD5CCA1025}"/>
              </a:ext>
            </a:extLst>
          </p:cNvPr>
          <p:cNvSpPr/>
          <p:nvPr/>
        </p:nvSpPr>
        <p:spPr>
          <a:xfrm>
            <a:off x="1671457" y="2640085"/>
            <a:ext cx="1396236" cy="28419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1" name="Straight Arrow Connector 20">
            <a:extLst>
              <a:ext uri="{FF2B5EF4-FFF2-40B4-BE49-F238E27FC236}">
                <a16:creationId xmlns:a16="http://schemas.microsoft.com/office/drawing/2014/main" id="{9B435C85-9485-EA40-69BB-7D845115E3D8}"/>
              </a:ext>
            </a:extLst>
          </p:cNvPr>
          <p:cNvCxnSpPr>
            <a:cxnSpLocks/>
            <a:stCxn id="15" idx="3"/>
            <a:endCxn id="17" idx="1"/>
          </p:cNvCxnSpPr>
          <p:nvPr/>
        </p:nvCxnSpPr>
        <p:spPr>
          <a:xfrm>
            <a:off x="1183667" y="2243742"/>
            <a:ext cx="4752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251BB07-AD85-16DD-75E9-1F362990A862}"/>
              </a:ext>
            </a:extLst>
          </p:cNvPr>
          <p:cNvCxnSpPr>
            <a:cxnSpLocks/>
          </p:cNvCxnSpPr>
          <p:nvPr/>
        </p:nvCxnSpPr>
        <p:spPr>
          <a:xfrm>
            <a:off x="3603479" y="1382681"/>
            <a:ext cx="0" cy="398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5">
            <a:extLst>
              <a:ext uri="{FF2B5EF4-FFF2-40B4-BE49-F238E27FC236}">
                <a16:creationId xmlns:a16="http://schemas.microsoft.com/office/drawing/2014/main" id="{5E55361F-770D-DC1A-FF07-92144B39C455}"/>
              </a:ext>
            </a:extLst>
          </p:cNvPr>
          <p:cNvSpPr txBox="1"/>
          <p:nvPr/>
        </p:nvSpPr>
        <p:spPr>
          <a:xfrm>
            <a:off x="11067395" y="2288971"/>
            <a:ext cx="1027091" cy="1200329"/>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Prediction trending in Green and Actual trending in Black</a:t>
            </a:r>
          </a:p>
        </p:txBody>
      </p:sp>
      <p:cxnSp>
        <p:nvCxnSpPr>
          <p:cNvPr id="24" name="Straight Arrow Connector 23">
            <a:extLst>
              <a:ext uri="{FF2B5EF4-FFF2-40B4-BE49-F238E27FC236}">
                <a16:creationId xmlns:a16="http://schemas.microsoft.com/office/drawing/2014/main" id="{76CEFE2B-5ED7-E429-7FC9-5CD4AAF68E90}"/>
              </a:ext>
            </a:extLst>
          </p:cNvPr>
          <p:cNvCxnSpPr>
            <a:cxnSpLocks/>
          </p:cNvCxnSpPr>
          <p:nvPr/>
        </p:nvCxnSpPr>
        <p:spPr>
          <a:xfrm flipH="1">
            <a:off x="10739516" y="3306178"/>
            <a:ext cx="336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7C8A03F-2949-5F34-99F0-E38C3E5799B6}"/>
              </a:ext>
            </a:extLst>
          </p:cNvPr>
          <p:cNvSpPr/>
          <p:nvPr/>
        </p:nvSpPr>
        <p:spPr>
          <a:xfrm>
            <a:off x="2015847" y="2513982"/>
            <a:ext cx="944183" cy="670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CD936BB9-1394-6A77-26CF-0E665D0C6165}"/>
              </a:ext>
            </a:extLst>
          </p:cNvPr>
          <p:cNvSpPr/>
          <p:nvPr/>
        </p:nvSpPr>
        <p:spPr>
          <a:xfrm>
            <a:off x="1856049" y="2513981"/>
            <a:ext cx="944183" cy="670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a:extLst>
              <a:ext uri="{FF2B5EF4-FFF2-40B4-BE49-F238E27FC236}">
                <a16:creationId xmlns:a16="http://schemas.microsoft.com/office/drawing/2014/main" id="{ED2338F7-4AF1-4195-A010-050EDF894E30}"/>
              </a:ext>
            </a:extLst>
          </p:cNvPr>
          <p:cNvSpPr/>
          <p:nvPr/>
        </p:nvSpPr>
        <p:spPr>
          <a:xfrm>
            <a:off x="2467578" y="4083194"/>
            <a:ext cx="312294" cy="670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Rectangle 27">
            <a:extLst>
              <a:ext uri="{FF2B5EF4-FFF2-40B4-BE49-F238E27FC236}">
                <a16:creationId xmlns:a16="http://schemas.microsoft.com/office/drawing/2014/main" id="{5789FCCE-D9BF-6D1A-CE0F-DAEC90A023F2}"/>
              </a:ext>
            </a:extLst>
          </p:cNvPr>
          <p:cNvSpPr/>
          <p:nvPr/>
        </p:nvSpPr>
        <p:spPr>
          <a:xfrm>
            <a:off x="2429990" y="4229173"/>
            <a:ext cx="312294" cy="670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Rectangle 28">
            <a:extLst>
              <a:ext uri="{FF2B5EF4-FFF2-40B4-BE49-F238E27FC236}">
                <a16:creationId xmlns:a16="http://schemas.microsoft.com/office/drawing/2014/main" id="{23577E7D-24C1-A42A-9BF6-ABD547ECDB1B}"/>
              </a:ext>
            </a:extLst>
          </p:cNvPr>
          <p:cNvSpPr/>
          <p:nvPr/>
        </p:nvSpPr>
        <p:spPr>
          <a:xfrm>
            <a:off x="2436263" y="4368237"/>
            <a:ext cx="312294" cy="670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F755A186-A069-BBC1-4BDD-CAA24B40BDDE}"/>
              </a:ext>
            </a:extLst>
          </p:cNvPr>
          <p:cNvSpPr/>
          <p:nvPr/>
        </p:nvSpPr>
        <p:spPr>
          <a:xfrm>
            <a:off x="2392402" y="4513667"/>
            <a:ext cx="349882" cy="670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Rectangle 30">
            <a:extLst>
              <a:ext uri="{FF2B5EF4-FFF2-40B4-BE49-F238E27FC236}">
                <a16:creationId xmlns:a16="http://schemas.microsoft.com/office/drawing/2014/main" id="{B1CDDF20-9C27-2327-69F5-27E6A61992E8}"/>
              </a:ext>
            </a:extLst>
          </p:cNvPr>
          <p:cNvSpPr/>
          <p:nvPr/>
        </p:nvSpPr>
        <p:spPr>
          <a:xfrm>
            <a:off x="2378842" y="4658336"/>
            <a:ext cx="349882" cy="670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A8DA5D04-D589-1818-3D22-69C02F76CF6C}"/>
              </a:ext>
            </a:extLst>
          </p:cNvPr>
          <p:cNvSpPr/>
          <p:nvPr/>
        </p:nvSpPr>
        <p:spPr>
          <a:xfrm>
            <a:off x="3969425" y="2904551"/>
            <a:ext cx="1162486" cy="67098"/>
          </a:xfrm>
          <a:prstGeom prst="rect">
            <a:avLst/>
          </a:prstGeom>
          <a:solidFill>
            <a:srgbClr val="EA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C14DE370-6584-C3BC-B96A-4BA46C170CDE}"/>
              </a:ext>
            </a:extLst>
          </p:cNvPr>
          <p:cNvSpPr/>
          <p:nvPr/>
        </p:nvSpPr>
        <p:spPr>
          <a:xfrm>
            <a:off x="4343767" y="4796974"/>
            <a:ext cx="1162486" cy="67098"/>
          </a:xfrm>
          <a:prstGeom prst="rect">
            <a:avLst/>
          </a:prstGeom>
          <a:solidFill>
            <a:srgbClr val="EA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E5C686C3-D4EC-56AD-28E5-BB99C3E67092}"/>
              </a:ext>
            </a:extLst>
          </p:cNvPr>
          <p:cNvSpPr/>
          <p:nvPr/>
        </p:nvSpPr>
        <p:spPr>
          <a:xfrm>
            <a:off x="3196653" y="3544620"/>
            <a:ext cx="7691423" cy="9690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35" name="Straight Arrow Connector 34">
            <a:extLst>
              <a:ext uri="{FF2B5EF4-FFF2-40B4-BE49-F238E27FC236}">
                <a16:creationId xmlns:a16="http://schemas.microsoft.com/office/drawing/2014/main" id="{517D735C-71A0-01D8-4CAC-23FCF5A9A5A3}"/>
              </a:ext>
            </a:extLst>
          </p:cNvPr>
          <p:cNvCxnSpPr>
            <a:cxnSpLocks/>
          </p:cNvCxnSpPr>
          <p:nvPr/>
        </p:nvCxnSpPr>
        <p:spPr>
          <a:xfrm flipH="1">
            <a:off x="10830215" y="4296271"/>
            <a:ext cx="2496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5">
            <a:extLst>
              <a:ext uri="{FF2B5EF4-FFF2-40B4-BE49-F238E27FC236}">
                <a16:creationId xmlns:a16="http://schemas.microsoft.com/office/drawing/2014/main" id="{639FEA6A-97B8-9D50-AA10-63D949A378D8}"/>
              </a:ext>
            </a:extLst>
          </p:cNvPr>
          <p:cNvSpPr txBox="1"/>
          <p:nvPr/>
        </p:nvSpPr>
        <p:spPr>
          <a:xfrm>
            <a:off x="11092555" y="4049634"/>
            <a:ext cx="1001931" cy="461665"/>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Deviation trending</a:t>
            </a:r>
          </a:p>
        </p:txBody>
      </p:sp>
    </p:spTree>
    <p:extLst>
      <p:ext uri="{BB962C8B-B14F-4D97-AF65-F5344CB8AC3E}">
        <p14:creationId xmlns:p14="http://schemas.microsoft.com/office/powerpoint/2010/main" val="3255777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8CE5ACC-4734-E386-0CE6-8BEEC0B7DFCF}"/>
              </a:ext>
            </a:extLst>
          </p:cNvPr>
          <p:cNvSpPr txBox="1"/>
          <p:nvPr/>
        </p:nvSpPr>
        <p:spPr>
          <a:xfrm>
            <a:off x="457200" y="176851"/>
            <a:ext cx="10363199" cy="474489"/>
          </a:xfrm>
          <a:prstGeom prst="rect">
            <a:avLst/>
          </a:prstGeom>
        </p:spPr>
        <p:txBody>
          <a:bodyPr vert="horz" wrap="square" lIns="0" tIns="12700" rIns="0" bIns="0" rtlCol="0">
            <a:spAutoFit/>
          </a:bodyPr>
          <a:lstStyle/>
          <a:p>
            <a:pPr marL="12700">
              <a:lnSpc>
                <a:spcPct val="100000"/>
              </a:lnSpc>
              <a:spcBef>
                <a:spcPts val="100"/>
              </a:spcBef>
            </a:pPr>
            <a:r>
              <a:rPr lang="en-US" sz="3000" spc="300" dirty="0">
                <a:solidFill>
                  <a:schemeClr val="tx1">
                    <a:lumMod val="50000"/>
                    <a:lumOff val="50000"/>
                  </a:schemeClr>
                </a:solidFill>
                <a:latin typeface="Tungsten Bold"/>
                <a:cs typeface="Tungsten Bold"/>
              </a:rPr>
              <a:t>MMPD Features – Prescriptive Fault Diagnostic</a:t>
            </a:r>
          </a:p>
        </p:txBody>
      </p:sp>
      <p:pic>
        <p:nvPicPr>
          <p:cNvPr id="10" name="Picture 9">
            <a:extLst>
              <a:ext uri="{FF2B5EF4-FFF2-40B4-BE49-F238E27FC236}">
                <a16:creationId xmlns:a16="http://schemas.microsoft.com/office/drawing/2014/main" id="{E0205B20-7151-0DE2-8962-BF109558CF08}"/>
              </a:ext>
            </a:extLst>
          </p:cNvPr>
          <p:cNvPicPr>
            <a:picLocks noChangeAspect="1"/>
          </p:cNvPicPr>
          <p:nvPr/>
        </p:nvPicPr>
        <p:blipFill>
          <a:blip r:embed="rId3"/>
          <a:stretch>
            <a:fillRect/>
          </a:stretch>
        </p:blipFill>
        <p:spPr>
          <a:xfrm>
            <a:off x="1779935" y="1004837"/>
            <a:ext cx="8159811" cy="1540842"/>
          </a:xfrm>
          <a:prstGeom prst="rect">
            <a:avLst/>
          </a:prstGeom>
        </p:spPr>
      </p:pic>
      <p:grpSp>
        <p:nvGrpSpPr>
          <p:cNvPr id="16" name="Group 15">
            <a:extLst>
              <a:ext uri="{FF2B5EF4-FFF2-40B4-BE49-F238E27FC236}">
                <a16:creationId xmlns:a16="http://schemas.microsoft.com/office/drawing/2014/main" id="{48E143B8-98BE-0858-F073-E77D04E8179E}"/>
              </a:ext>
            </a:extLst>
          </p:cNvPr>
          <p:cNvGrpSpPr/>
          <p:nvPr/>
        </p:nvGrpSpPr>
        <p:grpSpPr>
          <a:xfrm>
            <a:off x="1788815" y="2627677"/>
            <a:ext cx="9622788" cy="3538879"/>
            <a:chOff x="1692916" y="2246042"/>
            <a:chExt cx="9622788" cy="3538879"/>
          </a:xfrm>
        </p:grpSpPr>
        <p:pic>
          <p:nvPicPr>
            <p:cNvPr id="17" name="Picture 16">
              <a:extLst>
                <a:ext uri="{FF2B5EF4-FFF2-40B4-BE49-F238E27FC236}">
                  <a16:creationId xmlns:a16="http://schemas.microsoft.com/office/drawing/2014/main" id="{D35956C5-193C-29F5-EDE3-DB31FBA3E518}"/>
                </a:ext>
              </a:extLst>
            </p:cNvPr>
            <p:cNvPicPr>
              <a:picLocks noChangeAspect="1"/>
            </p:cNvPicPr>
            <p:nvPr/>
          </p:nvPicPr>
          <p:blipFill rotWithShape="1">
            <a:blip r:embed="rId4"/>
            <a:srcRect b="20067"/>
            <a:stretch/>
          </p:blipFill>
          <p:spPr>
            <a:xfrm>
              <a:off x="1692916" y="2246042"/>
              <a:ext cx="9622788" cy="3538879"/>
            </a:xfrm>
            <a:prstGeom prst="rect">
              <a:avLst/>
            </a:prstGeom>
          </p:spPr>
        </p:pic>
        <p:sp>
          <p:nvSpPr>
            <p:cNvPr id="18" name="Rectangle 17">
              <a:extLst>
                <a:ext uri="{FF2B5EF4-FFF2-40B4-BE49-F238E27FC236}">
                  <a16:creationId xmlns:a16="http://schemas.microsoft.com/office/drawing/2014/main" id="{62771D72-5CCF-1D72-B689-48F7AABC2277}"/>
                </a:ext>
              </a:extLst>
            </p:cNvPr>
            <p:cNvSpPr/>
            <p:nvPr/>
          </p:nvSpPr>
          <p:spPr>
            <a:xfrm>
              <a:off x="1803484" y="2942862"/>
              <a:ext cx="1141939" cy="125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9" name="TextBox 5">
            <a:extLst>
              <a:ext uri="{FF2B5EF4-FFF2-40B4-BE49-F238E27FC236}">
                <a16:creationId xmlns:a16="http://schemas.microsoft.com/office/drawing/2014/main" id="{925F2F3F-5C62-8CED-D022-E173553FABEA}"/>
              </a:ext>
            </a:extLst>
          </p:cNvPr>
          <p:cNvSpPr txBox="1"/>
          <p:nvPr/>
        </p:nvSpPr>
        <p:spPr>
          <a:xfrm>
            <a:off x="4064174" y="859811"/>
            <a:ext cx="3826276" cy="276999"/>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dirty="0"/>
              <a:t>Prescriptive Diagnostics with recommended actions</a:t>
            </a:r>
          </a:p>
        </p:txBody>
      </p:sp>
      <p:sp>
        <p:nvSpPr>
          <p:cNvPr id="20" name="TextBox 5">
            <a:extLst>
              <a:ext uri="{FF2B5EF4-FFF2-40B4-BE49-F238E27FC236}">
                <a16:creationId xmlns:a16="http://schemas.microsoft.com/office/drawing/2014/main" id="{E79464AC-7A80-9DC7-0684-9E307A1E20A8}"/>
              </a:ext>
            </a:extLst>
          </p:cNvPr>
          <p:cNvSpPr txBox="1"/>
          <p:nvPr/>
        </p:nvSpPr>
        <p:spPr>
          <a:xfrm>
            <a:off x="669555" y="3215840"/>
            <a:ext cx="1027091" cy="646331"/>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dirty="0"/>
              <a:t>Faults diagnostics ranked list</a:t>
            </a:r>
          </a:p>
        </p:txBody>
      </p:sp>
      <p:sp>
        <p:nvSpPr>
          <p:cNvPr id="21" name="TextBox 5">
            <a:extLst>
              <a:ext uri="{FF2B5EF4-FFF2-40B4-BE49-F238E27FC236}">
                <a16:creationId xmlns:a16="http://schemas.microsoft.com/office/drawing/2014/main" id="{0D588C8A-56FB-7D97-F2D4-D093FF3D4A7D}"/>
              </a:ext>
            </a:extLst>
          </p:cNvPr>
          <p:cNvSpPr txBox="1"/>
          <p:nvPr/>
        </p:nvSpPr>
        <p:spPr>
          <a:xfrm>
            <a:off x="4783225" y="2731029"/>
            <a:ext cx="2388175" cy="276999"/>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dirty="0"/>
              <a:t>Fault signature match chart</a:t>
            </a:r>
          </a:p>
        </p:txBody>
      </p:sp>
      <p:sp>
        <p:nvSpPr>
          <p:cNvPr id="22" name="TextBox 5">
            <a:extLst>
              <a:ext uri="{FF2B5EF4-FFF2-40B4-BE49-F238E27FC236}">
                <a16:creationId xmlns:a16="http://schemas.microsoft.com/office/drawing/2014/main" id="{280A1457-DC8E-C0B5-0E75-8A2A280C73DE}"/>
              </a:ext>
            </a:extLst>
          </p:cNvPr>
          <p:cNvSpPr txBox="1"/>
          <p:nvPr/>
        </p:nvSpPr>
        <p:spPr>
          <a:xfrm>
            <a:off x="602268" y="980546"/>
            <a:ext cx="1027091" cy="830997"/>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dirty="0"/>
              <a:t>Fault Description &amp; Possible cause</a:t>
            </a:r>
          </a:p>
        </p:txBody>
      </p:sp>
      <p:cxnSp>
        <p:nvCxnSpPr>
          <p:cNvPr id="23" name="Straight Arrow Connector 22">
            <a:extLst>
              <a:ext uri="{FF2B5EF4-FFF2-40B4-BE49-F238E27FC236}">
                <a16:creationId xmlns:a16="http://schemas.microsoft.com/office/drawing/2014/main" id="{AB0EE24C-04F6-203E-3A42-7A313149D09A}"/>
              </a:ext>
            </a:extLst>
          </p:cNvPr>
          <p:cNvCxnSpPr>
            <a:cxnSpLocks/>
          </p:cNvCxnSpPr>
          <p:nvPr/>
        </p:nvCxnSpPr>
        <p:spPr>
          <a:xfrm>
            <a:off x="1703391" y="3539006"/>
            <a:ext cx="2177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6BE86A9-C39B-8F05-6696-D0A0904873E5}"/>
              </a:ext>
            </a:extLst>
          </p:cNvPr>
          <p:cNvSpPr/>
          <p:nvPr/>
        </p:nvSpPr>
        <p:spPr>
          <a:xfrm>
            <a:off x="1918844" y="3478405"/>
            <a:ext cx="1301995" cy="26759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0541C041-7189-5888-7CA7-686D22165812}"/>
              </a:ext>
            </a:extLst>
          </p:cNvPr>
          <p:cNvSpPr/>
          <p:nvPr/>
        </p:nvSpPr>
        <p:spPr>
          <a:xfrm>
            <a:off x="1812287" y="1236546"/>
            <a:ext cx="643428" cy="5524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B234D4FC-EA4B-F9D5-ED92-EBEF43184788}"/>
              </a:ext>
            </a:extLst>
          </p:cNvPr>
          <p:cNvSpPr/>
          <p:nvPr/>
        </p:nvSpPr>
        <p:spPr>
          <a:xfrm>
            <a:off x="4461511" y="1201808"/>
            <a:ext cx="2621113" cy="5303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7" name="Connector: Elbow 26">
            <a:extLst>
              <a:ext uri="{FF2B5EF4-FFF2-40B4-BE49-F238E27FC236}">
                <a16:creationId xmlns:a16="http://schemas.microsoft.com/office/drawing/2014/main" id="{93CE6AF3-30D4-EE61-6029-7F05A3CF1174}"/>
              </a:ext>
            </a:extLst>
          </p:cNvPr>
          <p:cNvCxnSpPr>
            <a:cxnSpLocks/>
            <a:endCxn id="26" idx="1"/>
          </p:cNvCxnSpPr>
          <p:nvPr/>
        </p:nvCxnSpPr>
        <p:spPr>
          <a:xfrm rot="16200000" flipH="1">
            <a:off x="4184060" y="1189535"/>
            <a:ext cx="334152" cy="22074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45A8EBB-5912-46AD-931E-51E6FB39D079}"/>
              </a:ext>
            </a:extLst>
          </p:cNvPr>
          <p:cNvSpPr/>
          <p:nvPr/>
        </p:nvSpPr>
        <p:spPr>
          <a:xfrm>
            <a:off x="3395452" y="3138024"/>
            <a:ext cx="1003055" cy="6963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9" name="Connector: Elbow 28">
            <a:extLst>
              <a:ext uri="{FF2B5EF4-FFF2-40B4-BE49-F238E27FC236}">
                <a16:creationId xmlns:a16="http://schemas.microsoft.com/office/drawing/2014/main" id="{481FE966-0E1A-CA60-E6DB-12DCE00F203F}"/>
              </a:ext>
            </a:extLst>
          </p:cNvPr>
          <p:cNvCxnSpPr>
            <a:cxnSpLocks/>
          </p:cNvCxnSpPr>
          <p:nvPr/>
        </p:nvCxnSpPr>
        <p:spPr>
          <a:xfrm rot="10800000" flipV="1">
            <a:off x="4398507" y="3008028"/>
            <a:ext cx="450316" cy="311494"/>
          </a:xfrm>
          <a:prstGeom prst="bentConnector3">
            <a:avLst>
              <a:gd name="adj1" fmla="val -322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FDFBE51-F751-42FB-A3EA-347D1CA1553A}"/>
              </a:ext>
            </a:extLst>
          </p:cNvPr>
          <p:cNvCxnSpPr>
            <a:cxnSpLocks/>
          </p:cNvCxnSpPr>
          <p:nvPr/>
        </p:nvCxnSpPr>
        <p:spPr>
          <a:xfrm flipV="1">
            <a:off x="1632530" y="1334776"/>
            <a:ext cx="18418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879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8CE5ACC-4734-E386-0CE6-8BEEC0B7DFCF}"/>
              </a:ext>
            </a:extLst>
          </p:cNvPr>
          <p:cNvSpPr txBox="1"/>
          <p:nvPr/>
        </p:nvSpPr>
        <p:spPr>
          <a:xfrm>
            <a:off x="457200" y="176851"/>
            <a:ext cx="10363199" cy="474489"/>
          </a:xfrm>
          <a:prstGeom prst="rect">
            <a:avLst/>
          </a:prstGeom>
        </p:spPr>
        <p:txBody>
          <a:bodyPr vert="horz" wrap="square" lIns="0" tIns="12700" rIns="0" bIns="0" rtlCol="0">
            <a:spAutoFit/>
          </a:bodyPr>
          <a:lstStyle/>
          <a:p>
            <a:pPr marL="12700">
              <a:lnSpc>
                <a:spcPct val="100000"/>
              </a:lnSpc>
              <a:spcBef>
                <a:spcPts val="100"/>
              </a:spcBef>
            </a:pPr>
            <a:r>
              <a:rPr lang="en-US" sz="3000" spc="300" dirty="0">
                <a:solidFill>
                  <a:schemeClr val="tx1">
                    <a:lumMod val="50000"/>
                    <a:lumOff val="50000"/>
                  </a:schemeClr>
                </a:solidFill>
                <a:latin typeface="Tungsten Bold"/>
                <a:cs typeface="Tungsten Bold"/>
              </a:rPr>
              <a:t>MMPD Features – Forecasting Analysis</a:t>
            </a:r>
          </a:p>
        </p:txBody>
      </p:sp>
      <p:pic>
        <p:nvPicPr>
          <p:cNvPr id="10" name="Picture 9">
            <a:extLst>
              <a:ext uri="{FF2B5EF4-FFF2-40B4-BE49-F238E27FC236}">
                <a16:creationId xmlns:a16="http://schemas.microsoft.com/office/drawing/2014/main" id="{3A1A1870-4A05-C5CB-E1CC-B3EF4F3FD47C}"/>
              </a:ext>
            </a:extLst>
          </p:cNvPr>
          <p:cNvPicPr>
            <a:picLocks noChangeAspect="1"/>
          </p:cNvPicPr>
          <p:nvPr/>
        </p:nvPicPr>
        <p:blipFill>
          <a:blip r:embed="rId3"/>
          <a:stretch>
            <a:fillRect/>
          </a:stretch>
        </p:blipFill>
        <p:spPr>
          <a:xfrm>
            <a:off x="1366408" y="919458"/>
            <a:ext cx="9766078" cy="5133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83EEE52D-D8C2-3BD2-5255-E2E65EDAC6C3}"/>
              </a:ext>
            </a:extLst>
          </p:cNvPr>
          <p:cNvSpPr/>
          <p:nvPr/>
        </p:nvSpPr>
        <p:spPr>
          <a:xfrm>
            <a:off x="3044958" y="968978"/>
            <a:ext cx="2204720" cy="1789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5">
            <a:extLst>
              <a:ext uri="{FF2B5EF4-FFF2-40B4-BE49-F238E27FC236}">
                <a16:creationId xmlns:a16="http://schemas.microsoft.com/office/drawing/2014/main" id="{05CD58F3-B22C-B6F8-38F3-2B15D8D3BDB8}"/>
              </a:ext>
            </a:extLst>
          </p:cNvPr>
          <p:cNvSpPr txBox="1"/>
          <p:nvPr/>
        </p:nvSpPr>
        <p:spPr>
          <a:xfrm>
            <a:off x="2596940" y="2000436"/>
            <a:ext cx="1517114" cy="461665"/>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Blue region area as the dataset</a:t>
            </a:r>
          </a:p>
        </p:txBody>
      </p:sp>
      <p:sp>
        <p:nvSpPr>
          <p:cNvPr id="18" name="TextBox 6">
            <a:extLst>
              <a:ext uri="{FF2B5EF4-FFF2-40B4-BE49-F238E27FC236}">
                <a16:creationId xmlns:a16="http://schemas.microsoft.com/office/drawing/2014/main" id="{65F9CF4A-D256-4137-88F0-92696689D4DD}"/>
              </a:ext>
            </a:extLst>
          </p:cNvPr>
          <p:cNvSpPr txBox="1"/>
          <p:nvPr/>
        </p:nvSpPr>
        <p:spPr>
          <a:xfrm>
            <a:off x="7595252" y="1063360"/>
            <a:ext cx="1517114" cy="461665"/>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Earlier estimated TTF</a:t>
            </a:r>
          </a:p>
        </p:txBody>
      </p:sp>
      <p:sp>
        <p:nvSpPr>
          <p:cNvPr id="19" name="TextBox 7">
            <a:extLst>
              <a:ext uri="{FF2B5EF4-FFF2-40B4-BE49-F238E27FC236}">
                <a16:creationId xmlns:a16="http://schemas.microsoft.com/office/drawing/2014/main" id="{7AEEC748-C2A5-4CF1-E69D-BAA815EB3214}"/>
              </a:ext>
            </a:extLst>
          </p:cNvPr>
          <p:cNvSpPr txBox="1"/>
          <p:nvPr/>
        </p:nvSpPr>
        <p:spPr>
          <a:xfrm>
            <a:off x="7112798" y="2519451"/>
            <a:ext cx="1517114" cy="461665"/>
          </a:xfrm>
          <a:prstGeom prst="rect">
            <a:avLst/>
          </a:prstGeom>
          <a:solidFill>
            <a:srgbClr val="715293"/>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Museo Sans 300" panose="02000000000000000000" pitchFamily="50" charset="0"/>
              </a:rPr>
              <a:t>Projection estimated TTF</a:t>
            </a:r>
          </a:p>
        </p:txBody>
      </p:sp>
      <p:sp>
        <p:nvSpPr>
          <p:cNvPr id="20" name="TextBox 10">
            <a:extLst>
              <a:ext uri="{FF2B5EF4-FFF2-40B4-BE49-F238E27FC236}">
                <a16:creationId xmlns:a16="http://schemas.microsoft.com/office/drawing/2014/main" id="{F2054FA8-F1EC-5FA3-C78B-970D408B829B}"/>
              </a:ext>
            </a:extLst>
          </p:cNvPr>
          <p:cNvSpPr txBox="1"/>
          <p:nvPr/>
        </p:nvSpPr>
        <p:spPr>
          <a:xfrm>
            <a:off x="31336" y="4346471"/>
            <a:ext cx="1335072" cy="1569660"/>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Failure limit: </a:t>
            </a:r>
          </a:p>
          <a:p>
            <a:r>
              <a:rPr lang="en-US" sz="1200"/>
              <a:t>Initially pre-calculated with forecast analysis, but can be changed to follow user’s alarm setting</a:t>
            </a:r>
          </a:p>
        </p:txBody>
      </p:sp>
      <p:sp>
        <p:nvSpPr>
          <p:cNvPr id="21" name="Rectangle 20">
            <a:extLst>
              <a:ext uri="{FF2B5EF4-FFF2-40B4-BE49-F238E27FC236}">
                <a16:creationId xmlns:a16="http://schemas.microsoft.com/office/drawing/2014/main" id="{DEC6269E-D715-9728-19C4-248F89353274}"/>
              </a:ext>
            </a:extLst>
          </p:cNvPr>
          <p:cNvSpPr/>
          <p:nvPr/>
        </p:nvSpPr>
        <p:spPr>
          <a:xfrm>
            <a:off x="3946464" y="4605461"/>
            <a:ext cx="2416236" cy="41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TextBox 12">
            <a:extLst>
              <a:ext uri="{FF2B5EF4-FFF2-40B4-BE49-F238E27FC236}">
                <a16:creationId xmlns:a16="http://schemas.microsoft.com/office/drawing/2014/main" id="{321EC207-A02A-0889-E9BD-C54E38F26497}"/>
              </a:ext>
            </a:extLst>
          </p:cNvPr>
          <p:cNvSpPr txBox="1"/>
          <p:nvPr/>
        </p:nvSpPr>
        <p:spPr>
          <a:xfrm>
            <a:off x="6750902" y="3447393"/>
            <a:ext cx="1602907" cy="461665"/>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Level of urgency of the analysis</a:t>
            </a:r>
          </a:p>
        </p:txBody>
      </p:sp>
      <p:sp>
        <p:nvSpPr>
          <p:cNvPr id="23" name="TextBox 13">
            <a:extLst>
              <a:ext uri="{FF2B5EF4-FFF2-40B4-BE49-F238E27FC236}">
                <a16:creationId xmlns:a16="http://schemas.microsoft.com/office/drawing/2014/main" id="{8443A8B4-B161-A19E-23D5-239AE01156EC}"/>
              </a:ext>
            </a:extLst>
          </p:cNvPr>
          <p:cNvSpPr txBox="1"/>
          <p:nvPr/>
        </p:nvSpPr>
        <p:spPr>
          <a:xfrm>
            <a:off x="11031903" y="4921763"/>
            <a:ext cx="1160097" cy="830997"/>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TTF</a:t>
            </a:r>
          </a:p>
          <a:p>
            <a:pPr marL="285750" indent="-285750" algn="l">
              <a:buFont typeface="Arial" panose="020B0604020202020204" pitchFamily="34" charset="0"/>
              <a:buChar char="•"/>
            </a:pPr>
            <a:r>
              <a:rPr lang="en-US" sz="1200"/>
              <a:t>Earlier</a:t>
            </a:r>
          </a:p>
          <a:p>
            <a:pPr marL="285750" indent="-285750" algn="l">
              <a:buFont typeface="Arial" panose="020B0604020202020204" pitchFamily="34" charset="0"/>
              <a:buChar char="•"/>
            </a:pPr>
            <a:r>
              <a:rPr lang="en-US" sz="1200"/>
              <a:t>Expected</a:t>
            </a:r>
          </a:p>
          <a:p>
            <a:pPr marL="285750" indent="-285750" algn="l">
              <a:buFont typeface="Arial" panose="020B0604020202020204" pitchFamily="34" charset="0"/>
              <a:buChar char="•"/>
            </a:pPr>
            <a:r>
              <a:rPr lang="en-US" sz="1200"/>
              <a:t>Later</a:t>
            </a:r>
          </a:p>
        </p:txBody>
      </p:sp>
      <p:sp>
        <p:nvSpPr>
          <p:cNvPr id="24" name="TextBox 8">
            <a:extLst>
              <a:ext uri="{FF2B5EF4-FFF2-40B4-BE49-F238E27FC236}">
                <a16:creationId xmlns:a16="http://schemas.microsoft.com/office/drawing/2014/main" id="{31A9F018-15B3-199C-142B-3C677423316E}"/>
              </a:ext>
            </a:extLst>
          </p:cNvPr>
          <p:cNvSpPr txBox="1"/>
          <p:nvPr/>
        </p:nvSpPr>
        <p:spPr>
          <a:xfrm>
            <a:off x="31336" y="3077794"/>
            <a:ext cx="1335072" cy="1200329"/>
          </a:xfrm>
          <a:prstGeom prst="rect">
            <a:avLst/>
          </a:prstGeom>
          <a:solidFill>
            <a:srgbClr val="715293"/>
          </a:solidFill>
          <a:ln w="19050">
            <a:solidFill>
              <a:schemeClr val="tx1"/>
            </a:solidFill>
          </a:ln>
        </p:spPr>
        <p:txBody>
          <a:bodyPr wrap="square" rtlCol="0">
            <a:spAutoFit/>
          </a:bodyPr>
          <a:lstStyle>
            <a:defPPr>
              <a:defRPr lang="en-US"/>
            </a:defPPr>
            <a:lvl1pPr algn="ctr" defTabSz="457200">
              <a:defRPr sz="1400">
                <a:solidFill>
                  <a:schemeClr val="bg1"/>
                </a:solidFill>
                <a:latin typeface="Museo Sans 300" panose="02000000000000000000" pitchFamily="50" charset="0"/>
              </a:defRPr>
            </a:lvl1pPr>
            <a:lvl2pPr defTabSz="457200"/>
            <a:lvl3pPr defTabSz="457200"/>
            <a:lvl4pPr defTabSz="457200"/>
            <a:lvl5pPr defTabSz="457200"/>
            <a:lvl6pPr defTabSz="457200"/>
            <a:lvl7pPr defTabSz="457200"/>
            <a:lvl8pPr defTabSz="457200"/>
            <a:lvl9pPr defTabSz="457200"/>
          </a:lstStyle>
          <a:p>
            <a:r>
              <a:rPr lang="en-US" sz="1200"/>
              <a:t>Projection length – is based on pre-selected historical dataset</a:t>
            </a:r>
          </a:p>
        </p:txBody>
      </p:sp>
      <p:cxnSp>
        <p:nvCxnSpPr>
          <p:cNvPr id="25" name="Straight Arrow Connector 24">
            <a:extLst>
              <a:ext uri="{FF2B5EF4-FFF2-40B4-BE49-F238E27FC236}">
                <a16:creationId xmlns:a16="http://schemas.microsoft.com/office/drawing/2014/main" id="{A0BB20C0-036F-0C94-118C-AB69C83637B2}"/>
              </a:ext>
            </a:extLst>
          </p:cNvPr>
          <p:cNvCxnSpPr>
            <a:cxnSpLocks/>
          </p:cNvCxnSpPr>
          <p:nvPr/>
        </p:nvCxnSpPr>
        <p:spPr>
          <a:xfrm>
            <a:off x="1366408" y="4180053"/>
            <a:ext cx="25800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D4EFB67-6305-E99D-69CF-7A3D1AF0925D}"/>
              </a:ext>
            </a:extLst>
          </p:cNvPr>
          <p:cNvSpPr/>
          <p:nvPr/>
        </p:nvSpPr>
        <p:spPr>
          <a:xfrm>
            <a:off x="9246229" y="5452673"/>
            <a:ext cx="1676221" cy="560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7" name="Straight Arrow Connector 26">
            <a:extLst>
              <a:ext uri="{FF2B5EF4-FFF2-40B4-BE49-F238E27FC236}">
                <a16:creationId xmlns:a16="http://schemas.microsoft.com/office/drawing/2014/main" id="{7972170A-604B-E402-77FC-64849F42CC1E}"/>
              </a:ext>
            </a:extLst>
          </p:cNvPr>
          <p:cNvCxnSpPr>
            <a:cxnSpLocks/>
            <a:stCxn id="23" idx="1"/>
          </p:cNvCxnSpPr>
          <p:nvPr/>
        </p:nvCxnSpPr>
        <p:spPr>
          <a:xfrm flipH="1">
            <a:off x="10856069" y="5337262"/>
            <a:ext cx="175834" cy="1554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81E948E-1CF5-E6A6-1FCF-7E997F64AB84}"/>
              </a:ext>
            </a:extLst>
          </p:cNvPr>
          <p:cNvSpPr/>
          <p:nvPr/>
        </p:nvSpPr>
        <p:spPr>
          <a:xfrm>
            <a:off x="3946464" y="4028781"/>
            <a:ext cx="2481496" cy="5149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9" name="Straight Arrow Connector 28">
            <a:extLst>
              <a:ext uri="{FF2B5EF4-FFF2-40B4-BE49-F238E27FC236}">
                <a16:creationId xmlns:a16="http://schemas.microsoft.com/office/drawing/2014/main" id="{EA3F3DC2-EAB3-0F3C-982A-1B5177ADBB53}"/>
              </a:ext>
            </a:extLst>
          </p:cNvPr>
          <p:cNvCxnSpPr>
            <a:cxnSpLocks/>
          </p:cNvCxnSpPr>
          <p:nvPr/>
        </p:nvCxnSpPr>
        <p:spPr>
          <a:xfrm>
            <a:off x="1366408" y="4695024"/>
            <a:ext cx="258005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62D22D6-2B4F-CBFE-E167-C246E429B3B1}"/>
              </a:ext>
            </a:extLst>
          </p:cNvPr>
          <p:cNvCxnSpPr>
            <a:cxnSpLocks/>
            <a:stCxn id="18" idx="2"/>
          </p:cNvCxnSpPr>
          <p:nvPr/>
        </p:nvCxnSpPr>
        <p:spPr>
          <a:xfrm>
            <a:off x="8353809" y="1525025"/>
            <a:ext cx="1602907" cy="266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890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271935-753B-DC23-E6EB-F6CBC833536E}"/>
              </a:ext>
            </a:extLst>
          </p:cNvPr>
          <p:cNvSpPr>
            <a:spLocks noGrp="1"/>
          </p:cNvSpPr>
          <p:nvPr>
            <p:ph type="title"/>
          </p:nvPr>
        </p:nvSpPr>
        <p:spPr>
          <a:xfrm>
            <a:off x="838200" y="753359"/>
            <a:ext cx="10515600" cy="792913"/>
          </a:xfrm>
        </p:spPr>
        <p:txBody>
          <a:bodyPr/>
          <a:lstStyle/>
          <a:p>
            <a:pPr marL="12700">
              <a:lnSpc>
                <a:spcPct val="100000"/>
              </a:lnSpc>
              <a:spcBef>
                <a:spcPts val="100"/>
              </a:spcBef>
            </a:pPr>
            <a:r>
              <a:rPr lang="en-US" sz="3600" spc="300" dirty="0">
                <a:solidFill>
                  <a:schemeClr val="tx1">
                    <a:lumMod val="50000"/>
                    <a:lumOff val="50000"/>
                  </a:schemeClr>
                </a:solidFill>
                <a:latin typeface="Tungsten Bold"/>
                <a:ea typeface="+mn-ea"/>
              </a:rPr>
              <a:t>Key takeaway from this presentation are</a:t>
            </a:r>
          </a:p>
        </p:txBody>
      </p:sp>
      <p:sp>
        <p:nvSpPr>
          <p:cNvPr id="5" name="Content Placeholder 4">
            <a:extLst>
              <a:ext uri="{FF2B5EF4-FFF2-40B4-BE49-F238E27FC236}">
                <a16:creationId xmlns:a16="http://schemas.microsoft.com/office/drawing/2014/main" id="{EB9DFD9B-4C8F-40BE-4DD9-7BD4F9F1588F}"/>
              </a:ext>
            </a:extLst>
          </p:cNvPr>
          <p:cNvSpPr>
            <a:spLocks noGrp="1"/>
          </p:cNvSpPr>
          <p:nvPr>
            <p:ph sz="quarter" idx="13"/>
          </p:nvPr>
        </p:nvSpPr>
        <p:spPr>
          <a:xfrm>
            <a:off x="2381692" y="2111421"/>
            <a:ext cx="8109098" cy="824515"/>
          </a:xfrm>
        </p:spPr>
        <p:txBody>
          <a:bodyPr/>
          <a:lstStyle/>
          <a:p>
            <a:pPr marL="0" indent="0">
              <a:lnSpc>
                <a:spcPct val="100000"/>
              </a:lnSpc>
              <a:spcBef>
                <a:spcPts val="0"/>
              </a:spcBef>
              <a:buNone/>
            </a:pPr>
            <a:r>
              <a:rPr lang="en-US" dirty="0"/>
              <a:t>To have courage, is to have purpose</a:t>
            </a:r>
          </a:p>
          <a:p>
            <a:pPr marL="0" indent="0">
              <a:lnSpc>
                <a:spcPct val="100000"/>
              </a:lnSpc>
              <a:spcBef>
                <a:spcPts val="0"/>
              </a:spcBef>
              <a:buNone/>
            </a:pPr>
            <a:r>
              <a:rPr kumimoji="0" lang="en-US" altLang="en-US" sz="1400" b="0" i="1" u="none" strike="noStrike" cap="none" normalizeH="0" baseline="0" dirty="0">
                <a:ln>
                  <a:noFill/>
                </a:ln>
                <a:solidFill>
                  <a:schemeClr val="tx1"/>
                </a:solidFill>
                <a:effectLst/>
                <a:latin typeface="Arial" panose="020B0604020202020204" pitchFamily="34" charset="0"/>
              </a:rPr>
              <a:t>Purpose gives courage its direction, and courage gives purpose its potential for realization</a:t>
            </a:r>
            <a:endParaRPr lang="en-US" sz="1400" i="1" dirty="0"/>
          </a:p>
        </p:txBody>
      </p:sp>
      <p:sp>
        <p:nvSpPr>
          <p:cNvPr id="6" name="Content Placeholder 4">
            <a:extLst>
              <a:ext uri="{FF2B5EF4-FFF2-40B4-BE49-F238E27FC236}">
                <a16:creationId xmlns:a16="http://schemas.microsoft.com/office/drawing/2014/main" id="{F6D74A7A-7E54-7293-0381-54360AB13383}"/>
              </a:ext>
            </a:extLst>
          </p:cNvPr>
          <p:cNvSpPr txBox="1">
            <a:spLocks/>
          </p:cNvSpPr>
          <p:nvPr/>
        </p:nvSpPr>
        <p:spPr>
          <a:xfrm>
            <a:off x="1038448" y="3224290"/>
            <a:ext cx="9232605" cy="12369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US" dirty="0"/>
              <a:t>Invoke the right tools with mastery, and the tapestry of excellence will be woven</a:t>
            </a:r>
          </a:p>
          <a:p>
            <a:pPr marL="0" indent="0" algn="r">
              <a:lnSpc>
                <a:spcPct val="100000"/>
              </a:lnSpc>
              <a:spcBef>
                <a:spcPts val="0"/>
              </a:spcBef>
              <a:buNone/>
            </a:pPr>
            <a:r>
              <a:rPr lang="en-US" sz="1400" i="1" dirty="0"/>
              <a:t>emphasizes the importance of using the appropriate skills or resources effectively to achieve outstanding results</a:t>
            </a:r>
          </a:p>
        </p:txBody>
      </p:sp>
      <p:sp>
        <p:nvSpPr>
          <p:cNvPr id="7" name="Content Placeholder 4">
            <a:extLst>
              <a:ext uri="{FF2B5EF4-FFF2-40B4-BE49-F238E27FC236}">
                <a16:creationId xmlns:a16="http://schemas.microsoft.com/office/drawing/2014/main" id="{73EB8412-54DC-4BF7-D87E-25372BFCA350}"/>
              </a:ext>
            </a:extLst>
          </p:cNvPr>
          <p:cNvSpPr txBox="1">
            <a:spLocks/>
          </p:cNvSpPr>
          <p:nvPr/>
        </p:nvSpPr>
        <p:spPr>
          <a:xfrm>
            <a:off x="2381692" y="4735005"/>
            <a:ext cx="7696201" cy="8536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t>Adapt swiftly; thrive endlessly</a:t>
            </a:r>
          </a:p>
          <a:p>
            <a:pPr marL="0" indent="0">
              <a:lnSpc>
                <a:spcPct val="100000"/>
              </a:lnSpc>
              <a:spcBef>
                <a:spcPts val="0"/>
              </a:spcBef>
              <a:buNone/>
            </a:pPr>
            <a:r>
              <a:rPr lang="en-US" sz="1400" b="0" i="1" dirty="0">
                <a:solidFill>
                  <a:srgbClr val="111111"/>
                </a:solidFill>
                <a:effectLst/>
                <a:latin typeface="-apple-system"/>
              </a:rPr>
              <a:t>by quickly adjusting to changes and challenges, one can ensure ongoing success and growth</a:t>
            </a:r>
            <a:endParaRPr lang="en-US" sz="1400" i="1" dirty="0"/>
          </a:p>
        </p:txBody>
      </p:sp>
      <p:sp>
        <p:nvSpPr>
          <p:cNvPr id="13" name="Oval 12" descr="Man climbing glacier with ice pick">
            <a:extLst>
              <a:ext uri="{FF2B5EF4-FFF2-40B4-BE49-F238E27FC236}">
                <a16:creationId xmlns:a16="http://schemas.microsoft.com/office/drawing/2014/main" id="{9BEC6573-3D9A-41D1-AD80-4D66300181A1}"/>
              </a:ext>
            </a:extLst>
          </p:cNvPr>
          <p:cNvSpPr/>
          <p:nvPr/>
        </p:nvSpPr>
        <p:spPr>
          <a:xfrm>
            <a:off x="1038448" y="1905220"/>
            <a:ext cx="1236919" cy="123691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descr="A metal dumbell">
            <a:extLst>
              <a:ext uri="{FF2B5EF4-FFF2-40B4-BE49-F238E27FC236}">
                <a16:creationId xmlns:a16="http://schemas.microsoft.com/office/drawing/2014/main" id="{33675A49-D9D9-2861-CBF8-5D434AA68D73}"/>
              </a:ext>
            </a:extLst>
          </p:cNvPr>
          <p:cNvSpPr/>
          <p:nvPr/>
        </p:nvSpPr>
        <p:spPr>
          <a:xfrm>
            <a:off x="10271053" y="3208984"/>
            <a:ext cx="1236919" cy="123691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descr="Dandelion clock dispersing seeds">
            <a:extLst>
              <a:ext uri="{FF2B5EF4-FFF2-40B4-BE49-F238E27FC236}">
                <a16:creationId xmlns:a16="http://schemas.microsoft.com/office/drawing/2014/main" id="{A068D2B7-5631-72DF-7CBE-4A53DE55E40A}"/>
              </a:ext>
            </a:extLst>
          </p:cNvPr>
          <p:cNvSpPr/>
          <p:nvPr/>
        </p:nvSpPr>
        <p:spPr>
          <a:xfrm>
            <a:off x="1038448" y="4543360"/>
            <a:ext cx="1236919" cy="123691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261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EEB579-D9F8-7C7A-41D9-DC3C946E8C37}"/>
              </a:ext>
            </a:extLst>
          </p:cNvPr>
          <p:cNvSpPr>
            <a:spLocks noGrp="1"/>
          </p:cNvSpPr>
          <p:nvPr>
            <p:ph sz="quarter" idx="13"/>
          </p:nvPr>
        </p:nvSpPr>
        <p:spPr>
          <a:xfrm>
            <a:off x="838200" y="606056"/>
            <a:ext cx="10515600" cy="5252484"/>
          </a:xfrm>
        </p:spPr>
        <p:txBody>
          <a:bodyPr anchor="ctr"/>
          <a:lstStyle/>
          <a:p>
            <a:pPr marL="0" indent="0" algn="ctr">
              <a:buNone/>
            </a:pPr>
            <a:r>
              <a:rPr lang="en-US" sz="7200" dirty="0"/>
              <a:t>THANK YOU</a:t>
            </a:r>
          </a:p>
        </p:txBody>
      </p:sp>
    </p:spTree>
    <p:extLst>
      <p:ext uri="{BB962C8B-B14F-4D97-AF65-F5344CB8AC3E}">
        <p14:creationId xmlns:p14="http://schemas.microsoft.com/office/powerpoint/2010/main" val="1116906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C9FF-0E03-1902-C612-DA892B4ABFCB}"/>
              </a:ext>
            </a:extLst>
          </p:cNvPr>
          <p:cNvSpPr>
            <a:spLocks noGrp="1"/>
          </p:cNvSpPr>
          <p:nvPr>
            <p:ph type="title"/>
          </p:nvPr>
        </p:nvSpPr>
        <p:spPr>
          <a:xfrm>
            <a:off x="838200" y="1057300"/>
            <a:ext cx="10515600" cy="792913"/>
          </a:xfrm>
        </p:spPr>
        <p:txBody>
          <a:bodyPr/>
          <a:lstStyle/>
          <a:p>
            <a:r>
              <a:rPr lang="en-US" dirty="0"/>
              <a:t>The objectives of presentation are</a:t>
            </a:r>
          </a:p>
        </p:txBody>
      </p:sp>
      <p:sp>
        <p:nvSpPr>
          <p:cNvPr id="3" name="Content Placeholder 2">
            <a:extLst>
              <a:ext uri="{FF2B5EF4-FFF2-40B4-BE49-F238E27FC236}">
                <a16:creationId xmlns:a16="http://schemas.microsoft.com/office/drawing/2014/main" id="{96603B64-7595-68F9-8B97-CA5A59E07C74}"/>
              </a:ext>
            </a:extLst>
          </p:cNvPr>
          <p:cNvSpPr>
            <a:spLocks noGrp="1"/>
          </p:cNvSpPr>
          <p:nvPr>
            <p:ph sz="quarter" idx="13"/>
          </p:nvPr>
        </p:nvSpPr>
        <p:spPr>
          <a:xfrm>
            <a:off x="2293973" y="2373712"/>
            <a:ext cx="9535353" cy="1208190"/>
          </a:xfrm>
        </p:spPr>
        <p:txBody>
          <a:bodyPr/>
          <a:lstStyle/>
          <a:p>
            <a:pPr marL="0" indent="0">
              <a:buNone/>
            </a:pPr>
            <a:r>
              <a:rPr lang="en-US" dirty="0"/>
              <a:t>To share the methodological approach for assessing the material integrity of power turbines, aiming to ascertain their structural robustness and operational viability</a:t>
            </a:r>
          </a:p>
        </p:txBody>
      </p:sp>
      <p:sp>
        <p:nvSpPr>
          <p:cNvPr id="5" name="TextBox 4">
            <a:extLst>
              <a:ext uri="{FF2B5EF4-FFF2-40B4-BE49-F238E27FC236}">
                <a16:creationId xmlns:a16="http://schemas.microsoft.com/office/drawing/2014/main" id="{338539EA-27C1-9DC5-1D58-7A454583965E}"/>
              </a:ext>
            </a:extLst>
          </p:cNvPr>
          <p:cNvSpPr txBox="1"/>
          <p:nvPr/>
        </p:nvSpPr>
        <p:spPr>
          <a:xfrm>
            <a:off x="2293973" y="3794290"/>
            <a:ext cx="9350158" cy="954107"/>
          </a:xfrm>
          <a:prstGeom prst="rect">
            <a:avLst/>
          </a:prstGeom>
          <a:noFill/>
        </p:spPr>
        <p:txBody>
          <a:bodyPr wrap="square">
            <a:spAutoFit/>
          </a:bodyPr>
          <a:lstStyle/>
          <a:p>
            <a:r>
              <a:rPr lang="en-US" sz="2800" dirty="0"/>
              <a:t>To share the utilization of digital tools in supporting the real time performance monitoring of turbomachinery</a:t>
            </a:r>
          </a:p>
        </p:txBody>
      </p:sp>
      <p:sp>
        <p:nvSpPr>
          <p:cNvPr id="6" name="Oval 5" descr="An abstract rolling metal blade">
            <a:extLst>
              <a:ext uri="{FF2B5EF4-FFF2-40B4-BE49-F238E27FC236}">
                <a16:creationId xmlns:a16="http://schemas.microsoft.com/office/drawing/2014/main" id="{0A3E0C05-3585-02BE-0790-C72A3012EDDF}"/>
              </a:ext>
            </a:extLst>
          </p:cNvPr>
          <p:cNvSpPr/>
          <p:nvPr/>
        </p:nvSpPr>
        <p:spPr>
          <a:xfrm>
            <a:off x="1350335" y="2610984"/>
            <a:ext cx="733646" cy="73364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Colorful charts and graphs">
            <a:extLst>
              <a:ext uri="{FF2B5EF4-FFF2-40B4-BE49-F238E27FC236}">
                <a16:creationId xmlns:a16="http://schemas.microsoft.com/office/drawing/2014/main" id="{E2BDE044-DB9E-4AA5-00EE-420804766D82}"/>
              </a:ext>
            </a:extLst>
          </p:cNvPr>
          <p:cNvSpPr/>
          <p:nvPr/>
        </p:nvSpPr>
        <p:spPr>
          <a:xfrm>
            <a:off x="1350335" y="3904521"/>
            <a:ext cx="733646" cy="7336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72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42E9F8D-46B3-3852-A3E5-492F86586429}"/>
              </a:ext>
            </a:extLst>
          </p:cNvPr>
          <p:cNvSpPr txBox="1"/>
          <p:nvPr/>
        </p:nvSpPr>
        <p:spPr>
          <a:xfrm>
            <a:off x="402288" y="210438"/>
            <a:ext cx="10874348" cy="2056973"/>
          </a:xfrm>
          <a:prstGeom prst="rect">
            <a:avLst/>
          </a:prstGeom>
        </p:spPr>
        <p:txBody>
          <a:bodyPr vert="horz" wrap="square" lIns="0" tIns="12700" rIns="0" bIns="0" rtlCol="0">
            <a:spAutoFit/>
          </a:bodyPr>
          <a:lstStyle/>
          <a:p>
            <a:pPr marL="12700">
              <a:lnSpc>
                <a:spcPct val="100000"/>
              </a:lnSpc>
              <a:spcBef>
                <a:spcPts val="100"/>
              </a:spcBef>
            </a:pPr>
            <a:r>
              <a:rPr lang="en-US" sz="3600" spc="300" dirty="0">
                <a:solidFill>
                  <a:schemeClr val="tx1">
                    <a:lumMod val="50000"/>
                    <a:lumOff val="50000"/>
                  </a:schemeClr>
                </a:solidFill>
                <a:latin typeface="Tungsten Bold"/>
                <a:cs typeface="Tungsten Bold"/>
              </a:rPr>
              <a:t>Facility Background</a:t>
            </a:r>
          </a:p>
          <a:p>
            <a:pPr marL="12700">
              <a:lnSpc>
                <a:spcPct val="100000"/>
              </a:lnSpc>
              <a:spcBef>
                <a:spcPts val="100"/>
              </a:spcBef>
            </a:pPr>
            <a:r>
              <a:rPr lang="en-US" sz="2400" spc="300" dirty="0">
                <a:solidFill>
                  <a:schemeClr val="tx1">
                    <a:lumMod val="50000"/>
                    <a:lumOff val="50000"/>
                  </a:schemeClr>
                </a:solidFill>
                <a:latin typeface="Tungsten Bold"/>
                <a:cs typeface="Tungsten Bold"/>
              </a:rPr>
              <a:t>Located at Peninsular Malaysia, the facilities are to process and transport natural gas for consumption of customers in the power generation sector as well as various industries such as petrochemicals.</a:t>
            </a:r>
          </a:p>
        </p:txBody>
      </p:sp>
      <p:grpSp>
        <p:nvGrpSpPr>
          <p:cNvPr id="3" name="Group 2">
            <a:extLst>
              <a:ext uri="{FF2B5EF4-FFF2-40B4-BE49-F238E27FC236}">
                <a16:creationId xmlns:a16="http://schemas.microsoft.com/office/drawing/2014/main" id="{0AA6A2C1-48EC-4A53-8F79-A0FBEF5B2B6C}"/>
              </a:ext>
            </a:extLst>
          </p:cNvPr>
          <p:cNvGrpSpPr/>
          <p:nvPr/>
        </p:nvGrpSpPr>
        <p:grpSpPr>
          <a:xfrm>
            <a:off x="3144880" y="1998804"/>
            <a:ext cx="7922424" cy="4104740"/>
            <a:chOff x="1137965" y="1424345"/>
            <a:chExt cx="10240040" cy="5305536"/>
          </a:xfrm>
        </p:grpSpPr>
        <p:sp>
          <p:nvSpPr>
            <p:cNvPr id="4" name="Rectangle 30">
              <a:extLst>
                <a:ext uri="{FF2B5EF4-FFF2-40B4-BE49-F238E27FC236}">
                  <a16:creationId xmlns:a16="http://schemas.microsoft.com/office/drawing/2014/main" id="{3CF7BBC7-43D4-24CA-5B6B-2A314677BE91}"/>
                </a:ext>
              </a:extLst>
            </p:cNvPr>
            <p:cNvSpPr>
              <a:spLocks noChangeArrowheads="1"/>
            </p:cNvSpPr>
            <p:nvPr/>
          </p:nvSpPr>
          <p:spPr bwMode="auto">
            <a:xfrm rot="21414634">
              <a:off x="4033900" y="5931507"/>
              <a:ext cx="1492367" cy="723675"/>
            </a:xfrm>
            <a:custGeom>
              <a:avLst/>
              <a:gdLst>
                <a:gd name="connsiteX0" fmla="*/ 0 w 2413003"/>
                <a:gd name="connsiteY0" fmla="*/ 119859 h 719138"/>
                <a:gd name="connsiteX1" fmla="*/ 119859 w 2413003"/>
                <a:gd name="connsiteY1" fmla="*/ 0 h 719138"/>
                <a:gd name="connsiteX2" fmla="*/ 2293144 w 2413003"/>
                <a:gd name="connsiteY2" fmla="*/ 0 h 719138"/>
                <a:gd name="connsiteX3" fmla="*/ 2413003 w 2413003"/>
                <a:gd name="connsiteY3" fmla="*/ 119859 h 719138"/>
                <a:gd name="connsiteX4" fmla="*/ 2413003 w 2413003"/>
                <a:gd name="connsiteY4" fmla="*/ 599279 h 719138"/>
                <a:gd name="connsiteX5" fmla="*/ 2293144 w 2413003"/>
                <a:gd name="connsiteY5" fmla="*/ 719138 h 719138"/>
                <a:gd name="connsiteX6" fmla="*/ 119859 w 2413003"/>
                <a:gd name="connsiteY6" fmla="*/ 719138 h 719138"/>
                <a:gd name="connsiteX7" fmla="*/ 0 w 2413003"/>
                <a:gd name="connsiteY7" fmla="*/ 599279 h 719138"/>
                <a:gd name="connsiteX8" fmla="*/ 0 w 241300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13003 w 2443483"/>
                <a:gd name="connsiteY3" fmla="*/ 1198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13003 w 2443483"/>
                <a:gd name="connsiteY3" fmla="*/ 2722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21968 w 2443483"/>
                <a:gd name="connsiteY3" fmla="*/ 1960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21968 w 2443483"/>
                <a:gd name="connsiteY3" fmla="*/ 1960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421968 w 2425554"/>
                <a:gd name="connsiteY3" fmla="*/ 196059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421968 w 2425554"/>
                <a:gd name="connsiteY3" fmla="*/ 196059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359215 w 2425554"/>
                <a:gd name="connsiteY3" fmla="*/ 164682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359215 w 2425554"/>
                <a:gd name="connsiteY3" fmla="*/ 164682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385213"/>
                <a:gd name="connsiteY0" fmla="*/ 119859 h 719138"/>
                <a:gd name="connsiteX1" fmla="*/ 119859 w 2385213"/>
                <a:gd name="connsiteY1" fmla="*/ 0 h 719138"/>
                <a:gd name="connsiteX2" fmla="*/ 2293144 w 2385213"/>
                <a:gd name="connsiteY2" fmla="*/ 0 h 719138"/>
                <a:gd name="connsiteX3" fmla="*/ 2359215 w 2385213"/>
                <a:gd name="connsiteY3" fmla="*/ 164682 h 719138"/>
                <a:gd name="connsiteX4" fmla="*/ 2385213 w 2385213"/>
                <a:gd name="connsiteY4" fmla="*/ 494393 h 719138"/>
                <a:gd name="connsiteX5" fmla="*/ 2293144 w 2385213"/>
                <a:gd name="connsiteY5" fmla="*/ 719138 h 719138"/>
                <a:gd name="connsiteX6" fmla="*/ 119859 w 2385213"/>
                <a:gd name="connsiteY6" fmla="*/ 719138 h 719138"/>
                <a:gd name="connsiteX7" fmla="*/ 0 w 2385213"/>
                <a:gd name="connsiteY7" fmla="*/ 599279 h 719138"/>
                <a:gd name="connsiteX8" fmla="*/ 0 w 2385213"/>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359215 w 2362802"/>
                <a:gd name="connsiteY3" fmla="*/ 164682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359215 w 2362802"/>
                <a:gd name="connsiteY3" fmla="*/ 164682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291979 w 2362802"/>
                <a:gd name="connsiteY3" fmla="*/ 160200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291979 w 2362802"/>
                <a:gd name="connsiteY3" fmla="*/ 160200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278532 w 2362802"/>
                <a:gd name="connsiteY3" fmla="*/ 182612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403143"/>
                <a:gd name="connsiteY0" fmla="*/ 119859 h 719138"/>
                <a:gd name="connsiteX1" fmla="*/ 119859 w 2403143"/>
                <a:gd name="connsiteY1" fmla="*/ 0 h 719138"/>
                <a:gd name="connsiteX2" fmla="*/ 2293144 w 2403143"/>
                <a:gd name="connsiteY2" fmla="*/ 0 h 719138"/>
                <a:gd name="connsiteX3" fmla="*/ 2278532 w 2403143"/>
                <a:gd name="connsiteY3" fmla="*/ 182612 h 719138"/>
                <a:gd name="connsiteX4" fmla="*/ 2403143 w 2403143"/>
                <a:gd name="connsiteY4" fmla="*/ 498876 h 719138"/>
                <a:gd name="connsiteX5" fmla="*/ 2293144 w 2403143"/>
                <a:gd name="connsiteY5" fmla="*/ 719138 h 719138"/>
                <a:gd name="connsiteX6" fmla="*/ 119859 w 2403143"/>
                <a:gd name="connsiteY6" fmla="*/ 719138 h 719138"/>
                <a:gd name="connsiteX7" fmla="*/ 0 w 2403143"/>
                <a:gd name="connsiteY7" fmla="*/ 599279 h 719138"/>
                <a:gd name="connsiteX8" fmla="*/ 0 w 2403143"/>
                <a:gd name="connsiteY8" fmla="*/ 119859 h 719138"/>
                <a:gd name="connsiteX0" fmla="*/ 0 w 2314437"/>
                <a:gd name="connsiteY0" fmla="*/ 119859 h 719138"/>
                <a:gd name="connsiteX1" fmla="*/ 119859 w 2314437"/>
                <a:gd name="connsiteY1" fmla="*/ 0 h 719138"/>
                <a:gd name="connsiteX2" fmla="*/ 2293144 w 2314437"/>
                <a:gd name="connsiteY2" fmla="*/ 0 h 719138"/>
                <a:gd name="connsiteX3" fmla="*/ 2278532 w 2314437"/>
                <a:gd name="connsiteY3" fmla="*/ 182612 h 719138"/>
                <a:gd name="connsiteX4" fmla="*/ 1649610 w 2314437"/>
                <a:gd name="connsiteY4" fmla="*/ 575076 h 719138"/>
                <a:gd name="connsiteX5" fmla="*/ 2293144 w 2314437"/>
                <a:gd name="connsiteY5" fmla="*/ 719138 h 719138"/>
                <a:gd name="connsiteX6" fmla="*/ 119859 w 2314437"/>
                <a:gd name="connsiteY6" fmla="*/ 719138 h 719138"/>
                <a:gd name="connsiteX7" fmla="*/ 0 w 2314437"/>
                <a:gd name="connsiteY7" fmla="*/ 599279 h 719138"/>
                <a:gd name="connsiteX8" fmla="*/ 0 w 2314437"/>
                <a:gd name="connsiteY8" fmla="*/ 119859 h 719138"/>
                <a:gd name="connsiteX0" fmla="*/ 0 w 2314437"/>
                <a:gd name="connsiteY0" fmla="*/ 119859 h 719138"/>
                <a:gd name="connsiteX1" fmla="*/ 119859 w 2314437"/>
                <a:gd name="connsiteY1" fmla="*/ 0 h 719138"/>
                <a:gd name="connsiteX2" fmla="*/ 2293144 w 2314437"/>
                <a:gd name="connsiteY2" fmla="*/ 0 h 719138"/>
                <a:gd name="connsiteX3" fmla="*/ 2278532 w 2314437"/>
                <a:gd name="connsiteY3" fmla="*/ 182612 h 719138"/>
                <a:gd name="connsiteX4" fmla="*/ 1649610 w 2314437"/>
                <a:gd name="connsiteY4" fmla="*/ 575076 h 719138"/>
                <a:gd name="connsiteX5" fmla="*/ 1421077 w 2314437"/>
                <a:gd name="connsiteY5" fmla="*/ 719138 h 719138"/>
                <a:gd name="connsiteX6" fmla="*/ 119859 w 2314437"/>
                <a:gd name="connsiteY6" fmla="*/ 719138 h 719138"/>
                <a:gd name="connsiteX7" fmla="*/ 0 w 2314437"/>
                <a:gd name="connsiteY7" fmla="*/ 599279 h 719138"/>
                <a:gd name="connsiteX8" fmla="*/ 0 w 2314437"/>
                <a:gd name="connsiteY8" fmla="*/ 119859 h 719138"/>
                <a:gd name="connsiteX0" fmla="*/ 0 w 2314437"/>
                <a:gd name="connsiteY0" fmla="*/ 119859 h 719138"/>
                <a:gd name="connsiteX1" fmla="*/ 119859 w 2314437"/>
                <a:gd name="connsiteY1" fmla="*/ 0 h 719138"/>
                <a:gd name="connsiteX2" fmla="*/ 2293144 w 2314437"/>
                <a:gd name="connsiteY2" fmla="*/ 0 h 719138"/>
                <a:gd name="connsiteX3" fmla="*/ 2278532 w 2314437"/>
                <a:gd name="connsiteY3" fmla="*/ 182612 h 719138"/>
                <a:gd name="connsiteX4" fmla="*/ 1768143 w 2314437"/>
                <a:gd name="connsiteY4" fmla="*/ 498876 h 719138"/>
                <a:gd name="connsiteX5" fmla="*/ 1421077 w 2314437"/>
                <a:gd name="connsiteY5" fmla="*/ 719138 h 719138"/>
                <a:gd name="connsiteX6" fmla="*/ 119859 w 2314437"/>
                <a:gd name="connsiteY6" fmla="*/ 719138 h 719138"/>
                <a:gd name="connsiteX7" fmla="*/ 0 w 2314437"/>
                <a:gd name="connsiteY7" fmla="*/ 599279 h 719138"/>
                <a:gd name="connsiteX8" fmla="*/ 0 w 2314437"/>
                <a:gd name="connsiteY8" fmla="*/ 119859 h 719138"/>
                <a:gd name="connsiteX0" fmla="*/ 0 w 2303260"/>
                <a:gd name="connsiteY0" fmla="*/ 119859 h 719138"/>
                <a:gd name="connsiteX1" fmla="*/ 119859 w 2303260"/>
                <a:gd name="connsiteY1" fmla="*/ 0 h 719138"/>
                <a:gd name="connsiteX2" fmla="*/ 2293144 w 2303260"/>
                <a:gd name="connsiteY2" fmla="*/ 0 h 719138"/>
                <a:gd name="connsiteX3" fmla="*/ 2109199 w 2303260"/>
                <a:gd name="connsiteY3" fmla="*/ 157212 h 719138"/>
                <a:gd name="connsiteX4" fmla="*/ 1768143 w 2303260"/>
                <a:gd name="connsiteY4" fmla="*/ 498876 h 719138"/>
                <a:gd name="connsiteX5" fmla="*/ 1421077 w 2303260"/>
                <a:gd name="connsiteY5" fmla="*/ 719138 h 719138"/>
                <a:gd name="connsiteX6" fmla="*/ 119859 w 2303260"/>
                <a:gd name="connsiteY6" fmla="*/ 719138 h 719138"/>
                <a:gd name="connsiteX7" fmla="*/ 0 w 2303260"/>
                <a:gd name="connsiteY7" fmla="*/ 599279 h 719138"/>
                <a:gd name="connsiteX8" fmla="*/ 0 w 2303260"/>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768143 w 2303818"/>
                <a:gd name="connsiteY4" fmla="*/ 498876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683476 w 2303818"/>
                <a:gd name="connsiteY4" fmla="*/ 481943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742743 w 2303818"/>
                <a:gd name="connsiteY4" fmla="*/ 549676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742743 w 2303818"/>
                <a:gd name="connsiteY4" fmla="*/ 549676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5143"/>
                <a:gd name="connsiteY0" fmla="*/ 119859 h 719138"/>
                <a:gd name="connsiteX1" fmla="*/ 119859 w 2305143"/>
                <a:gd name="connsiteY1" fmla="*/ 0 h 719138"/>
                <a:gd name="connsiteX2" fmla="*/ 2293144 w 2305143"/>
                <a:gd name="connsiteY2" fmla="*/ 0 h 719138"/>
                <a:gd name="connsiteX3" fmla="*/ 2159999 w 2305143"/>
                <a:gd name="connsiteY3" fmla="*/ 309612 h 719138"/>
                <a:gd name="connsiteX4" fmla="*/ 1742743 w 2305143"/>
                <a:gd name="connsiteY4" fmla="*/ 549676 h 719138"/>
                <a:gd name="connsiteX5" fmla="*/ 1421077 w 2305143"/>
                <a:gd name="connsiteY5" fmla="*/ 719138 h 719138"/>
                <a:gd name="connsiteX6" fmla="*/ 119859 w 2305143"/>
                <a:gd name="connsiteY6" fmla="*/ 719138 h 719138"/>
                <a:gd name="connsiteX7" fmla="*/ 0 w 2305143"/>
                <a:gd name="connsiteY7" fmla="*/ 599279 h 719138"/>
                <a:gd name="connsiteX8" fmla="*/ 0 w 2305143"/>
                <a:gd name="connsiteY8" fmla="*/ 119859 h 719138"/>
                <a:gd name="connsiteX0" fmla="*/ 0 w 2305143"/>
                <a:gd name="connsiteY0" fmla="*/ 119859 h 719138"/>
                <a:gd name="connsiteX1" fmla="*/ 119859 w 2305143"/>
                <a:gd name="connsiteY1" fmla="*/ 0 h 719138"/>
                <a:gd name="connsiteX2" fmla="*/ 2293144 w 2305143"/>
                <a:gd name="connsiteY2" fmla="*/ 0 h 719138"/>
                <a:gd name="connsiteX3" fmla="*/ 2159999 w 2305143"/>
                <a:gd name="connsiteY3" fmla="*/ 309612 h 719138"/>
                <a:gd name="connsiteX4" fmla="*/ 1742743 w 2305143"/>
                <a:gd name="connsiteY4" fmla="*/ 549676 h 719138"/>
                <a:gd name="connsiteX5" fmla="*/ 1421077 w 2305143"/>
                <a:gd name="connsiteY5" fmla="*/ 719138 h 719138"/>
                <a:gd name="connsiteX6" fmla="*/ 119859 w 2305143"/>
                <a:gd name="connsiteY6" fmla="*/ 719138 h 719138"/>
                <a:gd name="connsiteX7" fmla="*/ 0 w 2305143"/>
                <a:gd name="connsiteY7" fmla="*/ 599279 h 719138"/>
                <a:gd name="connsiteX8" fmla="*/ 0 w 2305143"/>
                <a:gd name="connsiteY8" fmla="*/ 119859 h 719138"/>
                <a:gd name="connsiteX0" fmla="*/ 0 w 2303531"/>
                <a:gd name="connsiteY0" fmla="*/ 119859 h 719138"/>
                <a:gd name="connsiteX1" fmla="*/ 119859 w 2303531"/>
                <a:gd name="connsiteY1" fmla="*/ 0 h 719138"/>
                <a:gd name="connsiteX2" fmla="*/ 2293144 w 2303531"/>
                <a:gd name="connsiteY2" fmla="*/ 0 h 719138"/>
                <a:gd name="connsiteX3" fmla="*/ 2117666 w 2303531"/>
                <a:gd name="connsiteY3" fmla="*/ 301145 h 719138"/>
                <a:gd name="connsiteX4" fmla="*/ 1742743 w 2303531"/>
                <a:gd name="connsiteY4" fmla="*/ 549676 h 719138"/>
                <a:gd name="connsiteX5" fmla="*/ 1421077 w 2303531"/>
                <a:gd name="connsiteY5" fmla="*/ 719138 h 719138"/>
                <a:gd name="connsiteX6" fmla="*/ 119859 w 2303531"/>
                <a:gd name="connsiteY6" fmla="*/ 719138 h 719138"/>
                <a:gd name="connsiteX7" fmla="*/ 0 w 2303531"/>
                <a:gd name="connsiteY7" fmla="*/ 599279 h 719138"/>
                <a:gd name="connsiteX8" fmla="*/ 0 w 2303531"/>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42743 w 2301165"/>
                <a:gd name="connsiteY4" fmla="*/ 5496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42743 w 2301165"/>
                <a:gd name="connsiteY4" fmla="*/ 5496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25810 w 2301165"/>
                <a:gd name="connsiteY4" fmla="*/ 6258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25810 w 2301165"/>
                <a:gd name="connsiteY4" fmla="*/ 6258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334"/>
                <a:gd name="connsiteY0" fmla="*/ 119859 h 719138"/>
                <a:gd name="connsiteX1" fmla="*/ 119859 w 2301334"/>
                <a:gd name="connsiteY1" fmla="*/ 0 h 719138"/>
                <a:gd name="connsiteX2" fmla="*/ 2293144 w 2301334"/>
                <a:gd name="connsiteY2" fmla="*/ 0 h 719138"/>
                <a:gd name="connsiteX3" fmla="*/ 2032999 w 2301334"/>
                <a:gd name="connsiteY3" fmla="*/ 284212 h 719138"/>
                <a:gd name="connsiteX4" fmla="*/ 1725810 w 2301334"/>
                <a:gd name="connsiteY4" fmla="*/ 625876 h 719138"/>
                <a:gd name="connsiteX5" fmla="*/ 1421077 w 2301334"/>
                <a:gd name="connsiteY5" fmla="*/ 719138 h 719138"/>
                <a:gd name="connsiteX6" fmla="*/ 119859 w 2301334"/>
                <a:gd name="connsiteY6" fmla="*/ 719138 h 719138"/>
                <a:gd name="connsiteX7" fmla="*/ 0 w 2301334"/>
                <a:gd name="connsiteY7" fmla="*/ 599279 h 719138"/>
                <a:gd name="connsiteX8" fmla="*/ 0 w 2301334"/>
                <a:gd name="connsiteY8" fmla="*/ 119859 h 719138"/>
                <a:gd name="connsiteX0" fmla="*/ 0 w 2301334"/>
                <a:gd name="connsiteY0" fmla="*/ 119859 h 719138"/>
                <a:gd name="connsiteX1" fmla="*/ 119859 w 2301334"/>
                <a:gd name="connsiteY1" fmla="*/ 0 h 719138"/>
                <a:gd name="connsiteX2" fmla="*/ 2293144 w 2301334"/>
                <a:gd name="connsiteY2" fmla="*/ 0 h 719138"/>
                <a:gd name="connsiteX3" fmla="*/ 2032999 w 2301334"/>
                <a:gd name="connsiteY3" fmla="*/ 284212 h 719138"/>
                <a:gd name="connsiteX4" fmla="*/ 1725810 w 2301334"/>
                <a:gd name="connsiteY4" fmla="*/ 625876 h 719138"/>
                <a:gd name="connsiteX5" fmla="*/ 1421077 w 2301334"/>
                <a:gd name="connsiteY5" fmla="*/ 719138 h 719138"/>
                <a:gd name="connsiteX6" fmla="*/ 119859 w 2301334"/>
                <a:gd name="connsiteY6" fmla="*/ 719138 h 719138"/>
                <a:gd name="connsiteX7" fmla="*/ 0 w 2301334"/>
                <a:gd name="connsiteY7" fmla="*/ 599279 h 719138"/>
                <a:gd name="connsiteX8" fmla="*/ 0 w 2301334"/>
                <a:gd name="connsiteY8" fmla="*/ 119859 h 719138"/>
                <a:gd name="connsiteX0" fmla="*/ 0 w 2301696"/>
                <a:gd name="connsiteY0" fmla="*/ 119859 h 719138"/>
                <a:gd name="connsiteX1" fmla="*/ 119859 w 2301696"/>
                <a:gd name="connsiteY1" fmla="*/ 0 h 719138"/>
                <a:gd name="connsiteX2" fmla="*/ 2293144 w 2301696"/>
                <a:gd name="connsiteY2" fmla="*/ 0 h 719138"/>
                <a:gd name="connsiteX3" fmla="*/ 2049909 w 2301696"/>
                <a:gd name="connsiteY3" fmla="*/ 284212 h 719138"/>
                <a:gd name="connsiteX4" fmla="*/ 1725810 w 2301696"/>
                <a:gd name="connsiteY4" fmla="*/ 625876 h 719138"/>
                <a:gd name="connsiteX5" fmla="*/ 1421077 w 2301696"/>
                <a:gd name="connsiteY5" fmla="*/ 719138 h 719138"/>
                <a:gd name="connsiteX6" fmla="*/ 119859 w 2301696"/>
                <a:gd name="connsiteY6" fmla="*/ 719138 h 719138"/>
                <a:gd name="connsiteX7" fmla="*/ 0 w 2301696"/>
                <a:gd name="connsiteY7" fmla="*/ 599279 h 719138"/>
                <a:gd name="connsiteX8" fmla="*/ 0 w 2301696"/>
                <a:gd name="connsiteY8" fmla="*/ 119859 h 719138"/>
                <a:gd name="connsiteX0" fmla="*/ 0 w 2301696"/>
                <a:gd name="connsiteY0" fmla="*/ 119859 h 719138"/>
                <a:gd name="connsiteX1" fmla="*/ 119859 w 2301696"/>
                <a:gd name="connsiteY1" fmla="*/ 0 h 719138"/>
                <a:gd name="connsiteX2" fmla="*/ 2293144 w 2301696"/>
                <a:gd name="connsiteY2" fmla="*/ 0 h 719138"/>
                <a:gd name="connsiteX3" fmla="*/ 2049909 w 2301696"/>
                <a:gd name="connsiteY3" fmla="*/ 284212 h 719138"/>
                <a:gd name="connsiteX4" fmla="*/ 1725810 w 2301696"/>
                <a:gd name="connsiteY4" fmla="*/ 625876 h 719138"/>
                <a:gd name="connsiteX5" fmla="*/ 1421077 w 2301696"/>
                <a:gd name="connsiteY5" fmla="*/ 719138 h 719138"/>
                <a:gd name="connsiteX6" fmla="*/ 119859 w 2301696"/>
                <a:gd name="connsiteY6" fmla="*/ 719138 h 719138"/>
                <a:gd name="connsiteX7" fmla="*/ 0 w 2301696"/>
                <a:gd name="connsiteY7" fmla="*/ 599279 h 719138"/>
                <a:gd name="connsiteX8" fmla="*/ 0 w 2301696"/>
                <a:gd name="connsiteY8" fmla="*/ 119859 h 719138"/>
                <a:gd name="connsiteX0" fmla="*/ 0 w 2301696"/>
                <a:gd name="connsiteY0" fmla="*/ 119859 h 719138"/>
                <a:gd name="connsiteX1" fmla="*/ 119859 w 2301696"/>
                <a:gd name="connsiteY1" fmla="*/ 0 h 719138"/>
                <a:gd name="connsiteX2" fmla="*/ 2293144 w 2301696"/>
                <a:gd name="connsiteY2" fmla="*/ 0 h 719138"/>
                <a:gd name="connsiteX3" fmla="*/ 2049909 w 2301696"/>
                <a:gd name="connsiteY3" fmla="*/ 284212 h 719138"/>
                <a:gd name="connsiteX4" fmla="*/ 1725810 w 2301696"/>
                <a:gd name="connsiteY4" fmla="*/ 625876 h 719138"/>
                <a:gd name="connsiteX5" fmla="*/ 1421077 w 2301696"/>
                <a:gd name="connsiteY5" fmla="*/ 719138 h 719138"/>
                <a:gd name="connsiteX6" fmla="*/ 119859 w 2301696"/>
                <a:gd name="connsiteY6" fmla="*/ 719138 h 719138"/>
                <a:gd name="connsiteX7" fmla="*/ 0 w 2301696"/>
                <a:gd name="connsiteY7" fmla="*/ 599279 h 719138"/>
                <a:gd name="connsiteX8" fmla="*/ 0 w 2301696"/>
                <a:gd name="connsiteY8" fmla="*/ 119859 h 719138"/>
                <a:gd name="connsiteX0" fmla="*/ 0 w 2300414"/>
                <a:gd name="connsiteY0" fmla="*/ 119859 h 719138"/>
                <a:gd name="connsiteX1" fmla="*/ 119859 w 2300414"/>
                <a:gd name="connsiteY1" fmla="*/ 0 h 719138"/>
                <a:gd name="connsiteX2" fmla="*/ 2293144 w 2300414"/>
                <a:gd name="connsiteY2" fmla="*/ 0 h 719138"/>
                <a:gd name="connsiteX3" fmla="*/ 1982269 w 2300414"/>
                <a:gd name="connsiteY3" fmla="*/ 267278 h 719138"/>
                <a:gd name="connsiteX4" fmla="*/ 1725810 w 2300414"/>
                <a:gd name="connsiteY4" fmla="*/ 625876 h 719138"/>
                <a:gd name="connsiteX5" fmla="*/ 1421077 w 2300414"/>
                <a:gd name="connsiteY5" fmla="*/ 719138 h 719138"/>
                <a:gd name="connsiteX6" fmla="*/ 119859 w 2300414"/>
                <a:gd name="connsiteY6" fmla="*/ 719138 h 719138"/>
                <a:gd name="connsiteX7" fmla="*/ 0 w 2300414"/>
                <a:gd name="connsiteY7" fmla="*/ 599279 h 719138"/>
                <a:gd name="connsiteX8" fmla="*/ 0 w 2300414"/>
                <a:gd name="connsiteY8" fmla="*/ 119859 h 719138"/>
                <a:gd name="connsiteX0" fmla="*/ 0 w 2303528"/>
                <a:gd name="connsiteY0" fmla="*/ 119859 h 719138"/>
                <a:gd name="connsiteX1" fmla="*/ 119859 w 2303528"/>
                <a:gd name="connsiteY1" fmla="*/ 0 h 719138"/>
                <a:gd name="connsiteX2" fmla="*/ 2293144 w 2303528"/>
                <a:gd name="connsiteY2" fmla="*/ 0 h 719138"/>
                <a:gd name="connsiteX3" fmla="*/ 2117548 w 2303528"/>
                <a:gd name="connsiteY3" fmla="*/ 275745 h 719138"/>
                <a:gd name="connsiteX4" fmla="*/ 1725810 w 2303528"/>
                <a:gd name="connsiteY4" fmla="*/ 625876 h 719138"/>
                <a:gd name="connsiteX5" fmla="*/ 1421077 w 2303528"/>
                <a:gd name="connsiteY5" fmla="*/ 719138 h 719138"/>
                <a:gd name="connsiteX6" fmla="*/ 119859 w 2303528"/>
                <a:gd name="connsiteY6" fmla="*/ 719138 h 719138"/>
                <a:gd name="connsiteX7" fmla="*/ 0 w 2303528"/>
                <a:gd name="connsiteY7" fmla="*/ 599279 h 719138"/>
                <a:gd name="connsiteX8" fmla="*/ 0 w 2303528"/>
                <a:gd name="connsiteY8" fmla="*/ 119859 h 719138"/>
                <a:gd name="connsiteX0" fmla="*/ 0 w 2410308"/>
                <a:gd name="connsiteY0" fmla="*/ 119859 h 719138"/>
                <a:gd name="connsiteX1" fmla="*/ 119859 w 2410308"/>
                <a:gd name="connsiteY1" fmla="*/ 0 h 719138"/>
                <a:gd name="connsiteX2" fmla="*/ 2402597 w 2410308"/>
                <a:gd name="connsiteY2" fmla="*/ 62346 h 719138"/>
                <a:gd name="connsiteX3" fmla="*/ 2117548 w 2410308"/>
                <a:gd name="connsiteY3" fmla="*/ 275745 h 719138"/>
                <a:gd name="connsiteX4" fmla="*/ 1725810 w 2410308"/>
                <a:gd name="connsiteY4" fmla="*/ 625876 h 719138"/>
                <a:gd name="connsiteX5" fmla="*/ 1421077 w 2410308"/>
                <a:gd name="connsiteY5" fmla="*/ 719138 h 719138"/>
                <a:gd name="connsiteX6" fmla="*/ 119859 w 2410308"/>
                <a:gd name="connsiteY6" fmla="*/ 719138 h 719138"/>
                <a:gd name="connsiteX7" fmla="*/ 0 w 2410308"/>
                <a:gd name="connsiteY7" fmla="*/ 599279 h 719138"/>
                <a:gd name="connsiteX8" fmla="*/ 0 w 2410308"/>
                <a:gd name="connsiteY8" fmla="*/ 119859 h 719138"/>
                <a:gd name="connsiteX0" fmla="*/ 0 w 2409734"/>
                <a:gd name="connsiteY0" fmla="*/ 119859 h 719138"/>
                <a:gd name="connsiteX1" fmla="*/ 119859 w 2409734"/>
                <a:gd name="connsiteY1" fmla="*/ 0 h 719138"/>
                <a:gd name="connsiteX2" fmla="*/ 2402597 w 2409734"/>
                <a:gd name="connsiteY2" fmla="*/ 62346 h 719138"/>
                <a:gd name="connsiteX3" fmla="*/ 2083344 w 2409734"/>
                <a:gd name="connsiteY3" fmla="*/ 234182 h 719138"/>
                <a:gd name="connsiteX4" fmla="*/ 1725810 w 2409734"/>
                <a:gd name="connsiteY4" fmla="*/ 625876 h 719138"/>
                <a:gd name="connsiteX5" fmla="*/ 1421077 w 2409734"/>
                <a:gd name="connsiteY5" fmla="*/ 719138 h 719138"/>
                <a:gd name="connsiteX6" fmla="*/ 119859 w 2409734"/>
                <a:gd name="connsiteY6" fmla="*/ 719138 h 719138"/>
                <a:gd name="connsiteX7" fmla="*/ 0 w 2409734"/>
                <a:gd name="connsiteY7" fmla="*/ 599279 h 719138"/>
                <a:gd name="connsiteX8" fmla="*/ 0 w 2409734"/>
                <a:gd name="connsiteY8" fmla="*/ 119859 h 719138"/>
                <a:gd name="connsiteX0" fmla="*/ 0 w 2409734"/>
                <a:gd name="connsiteY0" fmla="*/ 119859 h 719138"/>
                <a:gd name="connsiteX1" fmla="*/ 119859 w 2409734"/>
                <a:gd name="connsiteY1" fmla="*/ 0 h 719138"/>
                <a:gd name="connsiteX2" fmla="*/ 2402597 w 2409734"/>
                <a:gd name="connsiteY2" fmla="*/ 62346 h 719138"/>
                <a:gd name="connsiteX3" fmla="*/ 2083344 w 2409734"/>
                <a:gd name="connsiteY3" fmla="*/ 234182 h 719138"/>
                <a:gd name="connsiteX4" fmla="*/ 1725810 w 2409734"/>
                <a:gd name="connsiteY4" fmla="*/ 625876 h 719138"/>
                <a:gd name="connsiteX5" fmla="*/ 1421077 w 2409734"/>
                <a:gd name="connsiteY5" fmla="*/ 719138 h 719138"/>
                <a:gd name="connsiteX6" fmla="*/ 119859 w 2409734"/>
                <a:gd name="connsiteY6" fmla="*/ 719138 h 719138"/>
                <a:gd name="connsiteX7" fmla="*/ 0 w 2409734"/>
                <a:gd name="connsiteY7" fmla="*/ 599279 h 719138"/>
                <a:gd name="connsiteX8" fmla="*/ 0 w 2409734"/>
                <a:gd name="connsiteY8" fmla="*/ 119859 h 719138"/>
                <a:gd name="connsiteX0" fmla="*/ 0 w 2497510"/>
                <a:gd name="connsiteY0" fmla="*/ 119859 h 719138"/>
                <a:gd name="connsiteX1" fmla="*/ 119859 w 2497510"/>
                <a:gd name="connsiteY1" fmla="*/ 0 h 719138"/>
                <a:gd name="connsiteX2" fmla="*/ 2491529 w 2497510"/>
                <a:gd name="connsiteY2" fmla="*/ 62346 h 719138"/>
                <a:gd name="connsiteX3" fmla="*/ 2083344 w 2497510"/>
                <a:gd name="connsiteY3" fmla="*/ 234182 h 719138"/>
                <a:gd name="connsiteX4" fmla="*/ 1725810 w 2497510"/>
                <a:gd name="connsiteY4" fmla="*/ 625876 h 719138"/>
                <a:gd name="connsiteX5" fmla="*/ 1421077 w 2497510"/>
                <a:gd name="connsiteY5" fmla="*/ 719138 h 719138"/>
                <a:gd name="connsiteX6" fmla="*/ 119859 w 2497510"/>
                <a:gd name="connsiteY6" fmla="*/ 719138 h 719138"/>
                <a:gd name="connsiteX7" fmla="*/ 0 w 2497510"/>
                <a:gd name="connsiteY7" fmla="*/ 599279 h 719138"/>
                <a:gd name="connsiteX8" fmla="*/ 0 w 2497510"/>
                <a:gd name="connsiteY8" fmla="*/ 119859 h 719138"/>
                <a:gd name="connsiteX0" fmla="*/ 0 w 2497907"/>
                <a:gd name="connsiteY0" fmla="*/ 119859 h 719138"/>
                <a:gd name="connsiteX1" fmla="*/ 119859 w 2497907"/>
                <a:gd name="connsiteY1" fmla="*/ 0 h 719138"/>
                <a:gd name="connsiteX2" fmla="*/ 2491529 w 2497907"/>
                <a:gd name="connsiteY2" fmla="*/ 62346 h 719138"/>
                <a:gd name="connsiteX3" fmla="*/ 2117549 w 2497907"/>
                <a:gd name="connsiteY3" fmla="*/ 268818 h 719138"/>
                <a:gd name="connsiteX4" fmla="*/ 1725810 w 2497907"/>
                <a:gd name="connsiteY4" fmla="*/ 625876 h 719138"/>
                <a:gd name="connsiteX5" fmla="*/ 1421077 w 2497907"/>
                <a:gd name="connsiteY5" fmla="*/ 719138 h 719138"/>
                <a:gd name="connsiteX6" fmla="*/ 119859 w 2497907"/>
                <a:gd name="connsiteY6" fmla="*/ 719138 h 719138"/>
                <a:gd name="connsiteX7" fmla="*/ 0 w 2497907"/>
                <a:gd name="connsiteY7" fmla="*/ 599279 h 719138"/>
                <a:gd name="connsiteX8" fmla="*/ 0 w 2497907"/>
                <a:gd name="connsiteY8" fmla="*/ 119859 h 719138"/>
                <a:gd name="connsiteX0" fmla="*/ 0 w 2497907"/>
                <a:gd name="connsiteY0" fmla="*/ 119859 h 719138"/>
                <a:gd name="connsiteX1" fmla="*/ 119859 w 2497907"/>
                <a:gd name="connsiteY1" fmla="*/ 0 h 719138"/>
                <a:gd name="connsiteX2" fmla="*/ 2491529 w 2497907"/>
                <a:gd name="connsiteY2" fmla="*/ 62346 h 719138"/>
                <a:gd name="connsiteX3" fmla="*/ 2117549 w 2497907"/>
                <a:gd name="connsiteY3" fmla="*/ 268818 h 719138"/>
                <a:gd name="connsiteX4" fmla="*/ 1725810 w 2497907"/>
                <a:gd name="connsiteY4" fmla="*/ 625876 h 719138"/>
                <a:gd name="connsiteX5" fmla="*/ 1421077 w 2497907"/>
                <a:gd name="connsiteY5" fmla="*/ 719138 h 719138"/>
                <a:gd name="connsiteX6" fmla="*/ 119859 w 2497907"/>
                <a:gd name="connsiteY6" fmla="*/ 719138 h 719138"/>
                <a:gd name="connsiteX7" fmla="*/ 0 w 2497907"/>
                <a:gd name="connsiteY7" fmla="*/ 599279 h 719138"/>
                <a:gd name="connsiteX8" fmla="*/ 0 w 2497907"/>
                <a:gd name="connsiteY8" fmla="*/ 119859 h 719138"/>
                <a:gd name="connsiteX0" fmla="*/ 0 w 2498265"/>
                <a:gd name="connsiteY0" fmla="*/ 119859 h 719138"/>
                <a:gd name="connsiteX1" fmla="*/ 119859 w 2498265"/>
                <a:gd name="connsiteY1" fmla="*/ 0 h 719138"/>
                <a:gd name="connsiteX2" fmla="*/ 2491529 w 2498265"/>
                <a:gd name="connsiteY2" fmla="*/ 62346 h 719138"/>
                <a:gd name="connsiteX3" fmla="*/ 2144912 w 2498265"/>
                <a:gd name="connsiteY3" fmla="*/ 164908 h 719138"/>
                <a:gd name="connsiteX4" fmla="*/ 1725810 w 2498265"/>
                <a:gd name="connsiteY4" fmla="*/ 625876 h 719138"/>
                <a:gd name="connsiteX5" fmla="*/ 1421077 w 2498265"/>
                <a:gd name="connsiteY5" fmla="*/ 719138 h 719138"/>
                <a:gd name="connsiteX6" fmla="*/ 119859 w 2498265"/>
                <a:gd name="connsiteY6" fmla="*/ 719138 h 719138"/>
                <a:gd name="connsiteX7" fmla="*/ 0 w 2498265"/>
                <a:gd name="connsiteY7" fmla="*/ 599279 h 719138"/>
                <a:gd name="connsiteX8" fmla="*/ 0 w 2498265"/>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72581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72581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80790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80790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159"/>
                <a:gd name="connsiteY0" fmla="*/ 119859 h 719138"/>
                <a:gd name="connsiteX1" fmla="*/ 119859 w 2497159"/>
                <a:gd name="connsiteY1" fmla="*/ 0 h 719138"/>
                <a:gd name="connsiteX2" fmla="*/ 2491529 w 2497159"/>
                <a:gd name="connsiteY2" fmla="*/ 62346 h 719138"/>
                <a:gd name="connsiteX3" fmla="*/ 2049141 w 2497159"/>
                <a:gd name="connsiteY3" fmla="*/ 220326 h 719138"/>
                <a:gd name="connsiteX4" fmla="*/ 1807900 w 2497159"/>
                <a:gd name="connsiteY4" fmla="*/ 625876 h 719138"/>
                <a:gd name="connsiteX5" fmla="*/ 1421077 w 2497159"/>
                <a:gd name="connsiteY5" fmla="*/ 719138 h 719138"/>
                <a:gd name="connsiteX6" fmla="*/ 119859 w 2497159"/>
                <a:gd name="connsiteY6" fmla="*/ 719138 h 719138"/>
                <a:gd name="connsiteX7" fmla="*/ 0 w 2497159"/>
                <a:gd name="connsiteY7" fmla="*/ 599279 h 719138"/>
                <a:gd name="connsiteX8" fmla="*/ 0 w 2497159"/>
                <a:gd name="connsiteY8" fmla="*/ 119859 h 719138"/>
                <a:gd name="connsiteX0" fmla="*/ 0 w 2497159"/>
                <a:gd name="connsiteY0" fmla="*/ 119859 h 719138"/>
                <a:gd name="connsiteX1" fmla="*/ 119859 w 2497159"/>
                <a:gd name="connsiteY1" fmla="*/ 0 h 719138"/>
                <a:gd name="connsiteX2" fmla="*/ 2491529 w 2497159"/>
                <a:gd name="connsiteY2" fmla="*/ 62346 h 719138"/>
                <a:gd name="connsiteX3" fmla="*/ 2049141 w 2497159"/>
                <a:gd name="connsiteY3" fmla="*/ 220326 h 719138"/>
                <a:gd name="connsiteX4" fmla="*/ 1746332 w 2497159"/>
                <a:gd name="connsiteY4" fmla="*/ 577385 h 719138"/>
                <a:gd name="connsiteX5" fmla="*/ 1421077 w 2497159"/>
                <a:gd name="connsiteY5" fmla="*/ 719138 h 719138"/>
                <a:gd name="connsiteX6" fmla="*/ 119859 w 2497159"/>
                <a:gd name="connsiteY6" fmla="*/ 719138 h 719138"/>
                <a:gd name="connsiteX7" fmla="*/ 0 w 2497159"/>
                <a:gd name="connsiteY7" fmla="*/ 599279 h 719138"/>
                <a:gd name="connsiteX8" fmla="*/ 0 w 2497159"/>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746332 w 2498172"/>
                <a:gd name="connsiteY4" fmla="*/ 577385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746332 w 2498172"/>
                <a:gd name="connsiteY4" fmla="*/ 577385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753172 w 2498172"/>
                <a:gd name="connsiteY4" fmla="*/ 612021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809609 w 2498172"/>
                <a:gd name="connsiteY4" fmla="*/ 612021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809609 w 2498172"/>
                <a:gd name="connsiteY4" fmla="*/ 612021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7560"/>
                <a:gd name="connsiteY0" fmla="*/ 119859 h 719138"/>
                <a:gd name="connsiteX1" fmla="*/ 119859 w 2497560"/>
                <a:gd name="connsiteY1" fmla="*/ 0 h 719138"/>
                <a:gd name="connsiteX2" fmla="*/ 2491529 w 2497560"/>
                <a:gd name="connsiteY2" fmla="*/ 62346 h 719138"/>
                <a:gd name="connsiteX3" fmla="*/ 2087905 w 2497560"/>
                <a:gd name="connsiteY3" fmla="*/ 295949 h 719138"/>
                <a:gd name="connsiteX4" fmla="*/ 1809609 w 2497560"/>
                <a:gd name="connsiteY4" fmla="*/ 612021 h 719138"/>
                <a:gd name="connsiteX5" fmla="*/ 1421077 w 2497560"/>
                <a:gd name="connsiteY5" fmla="*/ 719138 h 719138"/>
                <a:gd name="connsiteX6" fmla="*/ 119859 w 2497560"/>
                <a:gd name="connsiteY6" fmla="*/ 719138 h 719138"/>
                <a:gd name="connsiteX7" fmla="*/ 0 w 2497560"/>
                <a:gd name="connsiteY7" fmla="*/ 599279 h 719138"/>
                <a:gd name="connsiteX8" fmla="*/ 0 w 2497560"/>
                <a:gd name="connsiteY8" fmla="*/ 119859 h 719138"/>
                <a:gd name="connsiteX0" fmla="*/ 0 w 2498258"/>
                <a:gd name="connsiteY0" fmla="*/ 119859 h 719138"/>
                <a:gd name="connsiteX1" fmla="*/ 119859 w 2498258"/>
                <a:gd name="connsiteY1" fmla="*/ 0 h 719138"/>
                <a:gd name="connsiteX2" fmla="*/ 2491529 w 2498258"/>
                <a:gd name="connsiteY2" fmla="*/ 62346 h 719138"/>
                <a:gd name="connsiteX3" fmla="*/ 2144342 w 2498258"/>
                <a:gd name="connsiteY3" fmla="*/ 207049 h 719138"/>
                <a:gd name="connsiteX4" fmla="*/ 1809609 w 2498258"/>
                <a:gd name="connsiteY4" fmla="*/ 612021 h 719138"/>
                <a:gd name="connsiteX5" fmla="*/ 1421077 w 2498258"/>
                <a:gd name="connsiteY5" fmla="*/ 719138 h 719138"/>
                <a:gd name="connsiteX6" fmla="*/ 119859 w 2498258"/>
                <a:gd name="connsiteY6" fmla="*/ 719138 h 719138"/>
                <a:gd name="connsiteX7" fmla="*/ 0 w 2498258"/>
                <a:gd name="connsiteY7" fmla="*/ 599279 h 719138"/>
                <a:gd name="connsiteX8" fmla="*/ 0 w 2498258"/>
                <a:gd name="connsiteY8" fmla="*/ 119859 h 719138"/>
                <a:gd name="connsiteX0" fmla="*/ 0 w 2498258"/>
                <a:gd name="connsiteY0" fmla="*/ 119859 h 719138"/>
                <a:gd name="connsiteX1" fmla="*/ 119859 w 2498258"/>
                <a:gd name="connsiteY1" fmla="*/ 0 h 719138"/>
                <a:gd name="connsiteX2" fmla="*/ 2491529 w 2498258"/>
                <a:gd name="connsiteY2" fmla="*/ 62346 h 719138"/>
                <a:gd name="connsiteX3" fmla="*/ 2144342 w 2498258"/>
                <a:gd name="connsiteY3" fmla="*/ 207049 h 719138"/>
                <a:gd name="connsiteX4" fmla="*/ 1809609 w 2498258"/>
                <a:gd name="connsiteY4" fmla="*/ 612021 h 719138"/>
                <a:gd name="connsiteX5" fmla="*/ 1421077 w 2498258"/>
                <a:gd name="connsiteY5" fmla="*/ 719138 h 719138"/>
                <a:gd name="connsiteX6" fmla="*/ 119859 w 2498258"/>
                <a:gd name="connsiteY6" fmla="*/ 719138 h 719138"/>
                <a:gd name="connsiteX7" fmla="*/ 0 w 2498258"/>
                <a:gd name="connsiteY7" fmla="*/ 599279 h 719138"/>
                <a:gd name="connsiteX8" fmla="*/ 0 w 2498258"/>
                <a:gd name="connsiteY8" fmla="*/ 119859 h 719138"/>
                <a:gd name="connsiteX0" fmla="*/ 0 w 2498258"/>
                <a:gd name="connsiteY0" fmla="*/ 119859 h 719138"/>
                <a:gd name="connsiteX1" fmla="*/ 119859 w 2498258"/>
                <a:gd name="connsiteY1" fmla="*/ 0 h 719138"/>
                <a:gd name="connsiteX2" fmla="*/ 2491529 w 2498258"/>
                <a:gd name="connsiteY2" fmla="*/ 62346 h 719138"/>
                <a:gd name="connsiteX3" fmla="*/ 2144342 w 2498258"/>
                <a:gd name="connsiteY3" fmla="*/ 238799 h 719138"/>
                <a:gd name="connsiteX4" fmla="*/ 1809609 w 2498258"/>
                <a:gd name="connsiteY4" fmla="*/ 612021 h 719138"/>
                <a:gd name="connsiteX5" fmla="*/ 1421077 w 2498258"/>
                <a:gd name="connsiteY5" fmla="*/ 719138 h 719138"/>
                <a:gd name="connsiteX6" fmla="*/ 119859 w 2498258"/>
                <a:gd name="connsiteY6" fmla="*/ 719138 h 719138"/>
                <a:gd name="connsiteX7" fmla="*/ 0 w 2498258"/>
                <a:gd name="connsiteY7" fmla="*/ 599279 h 719138"/>
                <a:gd name="connsiteX8" fmla="*/ 0 w 2498258"/>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9609 w 2498820"/>
                <a:gd name="connsiteY4" fmla="*/ 612021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9609 w 2498820"/>
                <a:gd name="connsiteY4" fmla="*/ 643771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6474 w 2498820"/>
                <a:gd name="connsiteY4" fmla="*/ 589796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6474 w 2498820"/>
                <a:gd name="connsiteY4" fmla="*/ 589796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720"/>
                <a:gd name="connsiteY0" fmla="*/ 119859 h 719138"/>
                <a:gd name="connsiteX1" fmla="*/ 119859 w 2498720"/>
                <a:gd name="connsiteY1" fmla="*/ 0 h 719138"/>
                <a:gd name="connsiteX2" fmla="*/ 2491529 w 2498720"/>
                <a:gd name="connsiteY2" fmla="*/ 62346 h 719138"/>
                <a:gd name="connsiteX3" fmla="*/ 2175696 w 2498720"/>
                <a:gd name="connsiteY3" fmla="*/ 299124 h 719138"/>
                <a:gd name="connsiteX4" fmla="*/ 1806474 w 2498720"/>
                <a:gd name="connsiteY4" fmla="*/ 589796 h 719138"/>
                <a:gd name="connsiteX5" fmla="*/ 1421077 w 2498720"/>
                <a:gd name="connsiteY5" fmla="*/ 719138 h 719138"/>
                <a:gd name="connsiteX6" fmla="*/ 119859 w 2498720"/>
                <a:gd name="connsiteY6" fmla="*/ 719138 h 719138"/>
                <a:gd name="connsiteX7" fmla="*/ 0 w 2498720"/>
                <a:gd name="connsiteY7" fmla="*/ 599279 h 719138"/>
                <a:gd name="connsiteX8" fmla="*/ 0 w 2498720"/>
                <a:gd name="connsiteY8" fmla="*/ 119859 h 719138"/>
                <a:gd name="connsiteX0" fmla="*/ 0 w 2496749"/>
                <a:gd name="connsiteY0" fmla="*/ 119859 h 719138"/>
                <a:gd name="connsiteX1" fmla="*/ 119859 w 2496749"/>
                <a:gd name="connsiteY1" fmla="*/ 0 h 719138"/>
                <a:gd name="connsiteX2" fmla="*/ 2491529 w 2496749"/>
                <a:gd name="connsiteY2" fmla="*/ 62346 h 719138"/>
                <a:gd name="connsiteX3" fmla="*/ 2175696 w 2496749"/>
                <a:gd name="connsiteY3" fmla="*/ 299124 h 719138"/>
                <a:gd name="connsiteX4" fmla="*/ 1806474 w 2496749"/>
                <a:gd name="connsiteY4" fmla="*/ 589796 h 719138"/>
                <a:gd name="connsiteX5" fmla="*/ 1421077 w 2496749"/>
                <a:gd name="connsiteY5" fmla="*/ 719138 h 719138"/>
                <a:gd name="connsiteX6" fmla="*/ 119859 w 2496749"/>
                <a:gd name="connsiteY6" fmla="*/ 719138 h 719138"/>
                <a:gd name="connsiteX7" fmla="*/ 0 w 2496749"/>
                <a:gd name="connsiteY7" fmla="*/ 599279 h 719138"/>
                <a:gd name="connsiteX8" fmla="*/ 0 w 2496749"/>
                <a:gd name="connsiteY8" fmla="*/ 119859 h 719138"/>
                <a:gd name="connsiteX0" fmla="*/ 0 w 2496749"/>
                <a:gd name="connsiteY0" fmla="*/ 119859 h 719138"/>
                <a:gd name="connsiteX1" fmla="*/ 119859 w 2496749"/>
                <a:gd name="connsiteY1" fmla="*/ 0 h 719138"/>
                <a:gd name="connsiteX2" fmla="*/ 2491529 w 2496749"/>
                <a:gd name="connsiteY2" fmla="*/ 62346 h 719138"/>
                <a:gd name="connsiteX3" fmla="*/ 2175696 w 2496749"/>
                <a:gd name="connsiteY3" fmla="*/ 299124 h 719138"/>
                <a:gd name="connsiteX4" fmla="*/ 1806474 w 2496749"/>
                <a:gd name="connsiteY4" fmla="*/ 589796 h 719138"/>
                <a:gd name="connsiteX5" fmla="*/ 1421077 w 2496749"/>
                <a:gd name="connsiteY5" fmla="*/ 719138 h 719138"/>
                <a:gd name="connsiteX6" fmla="*/ 119859 w 2496749"/>
                <a:gd name="connsiteY6" fmla="*/ 719138 h 719138"/>
                <a:gd name="connsiteX7" fmla="*/ 0 w 2496749"/>
                <a:gd name="connsiteY7" fmla="*/ 599279 h 719138"/>
                <a:gd name="connsiteX8" fmla="*/ 0 w 2496749"/>
                <a:gd name="connsiteY8" fmla="*/ 119859 h 719138"/>
                <a:gd name="connsiteX0" fmla="*/ 0 w 2498226"/>
                <a:gd name="connsiteY0" fmla="*/ 119859 h 719138"/>
                <a:gd name="connsiteX1" fmla="*/ 119859 w 2498226"/>
                <a:gd name="connsiteY1" fmla="*/ 0 h 719138"/>
                <a:gd name="connsiteX2" fmla="*/ 2491529 w 2498226"/>
                <a:gd name="connsiteY2" fmla="*/ 62346 h 719138"/>
                <a:gd name="connsiteX3" fmla="*/ 2175696 w 2498226"/>
                <a:gd name="connsiteY3" fmla="*/ 299124 h 719138"/>
                <a:gd name="connsiteX4" fmla="*/ 1806474 w 2498226"/>
                <a:gd name="connsiteY4" fmla="*/ 589796 h 719138"/>
                <a:gd name="connsiteX5" fmla="*/ 1421077 w 2498226"/>
                <a:gd name="connsiteY5" fmla="*/ 719138 h 719138"/>
                <a:gd name="connsiteX6" fmla="*/ 119859 w 2498226"/>
                <a:gd name="connsiteY6" fmla="*/ 719138 h 719138"/>
                <a:gd name="connsiteX7" fmla="*/ 0 w 2498226"/>
                <a:gd name="connsiteY7" fmla="*/ 599279 h 719138"/>
                <a:gd name="connsiteX8" fmla="*/ 0 w 2498226"/>
                <a:gd name="connsiteY8" fmla="*/ 119859 h 719138"/>
                <a:gd name="connsiteX0" fmla="*/ 0 w 2498226"/>
                <a:gd name="connsiteY0" fmla="*/ 119859 h 723602"/>
                <a:gd name="connsiteX1" fmla="*/ 119859 w 2498226"/>
                <a:gd name="connsiteY1" fmla="*/ 0 h 723602"/>
                <a:gd name="connsiteX2" fmla="*/ 2491529 w 2498226"/>
                <a:gd name="connsiteY2" fmla="*/ 62346 h 723602"/>
                <a:gd name="connsiteX3" fmla="*/ 2175696 w 2498226"/>
                <a:gd name="connsiteY3" fmla="*/ 299124 h 723602"/>
                <a:gd name="connsiteX4" fmla="*/ 1806474 w 2498226"/>
                <a:gd name="connsiteY4" fmla="*/ 589796 h 723602"/>
                <a:gd name="connsiteX5" fmla="*/ 1421077 w 2498226"/>
                <a:gd name="connsiteY5" fmla="*/ 719138 h 723602"/>
                <a:gd name="connsiteX6" fmla="*/ 119859 w 2498226"/>
                <a:gd name="connsiteY6" fmla="*/ 719138 h 723602"/>
                <a:gd name="connsiteX7" fmla="*/ 0 w 2498226"/>
                <a:gd name="connsiteY7" fmla="*/ 599279 h 723602"/>
                <a:gd name="connsiteX8" fmla="*/ 0 w 2498226"/>
                <a:gd name="connsiteY8" fmla="*/ 119859 h 723602"/>
                <a:gd name="connsiteX0" fmla="*/ 0 w 2498226"/>
                <a:gd name="connsiteY0" fmla="*/ 119859 h 719677"/>
                <a:gd name="connsiteX1" fmla="*/ 119859 w 2498226"/>
                <a:gd name="connsiteY1" fmla="*/ 0 h 719677"/>
                <a:gd name="connsiteX2" fmla="*/ 2491529 w 2498226"/>
                <a:gd name="connsiteY2" fmla="*/ 62346 h 719677"/>
                <a:gd name="connsiteX3" fmla="*/ 2175696 w 2498226"/>
                <a:gd name="connsiteY3" fmla="*/ 299124 h 719677"/>
                <a:gd name="connsiteX4" fmla="*/ 1806474 w 2498226"/>
                <a:gd name="connsiteY4" fmla="*/ 589796 h 719677"/>
                <a:gd name="connsiteX5" fmla="*/ 1421077 w 2498226"/>
                <a:gd name="connsiteY5" fmla="*/ 719138 h 719677"/>
                <a:gd name="connsiteX6" fmla="*/ 119859 w 2498226"/>
                <a:gd name="connsiteY6" fmla="*/ 719138 h 719677"/>
                <a:gd name="connsiteX7" fmla="*/ 0 w 2498226"/>
                <a:gd name="connsiteY7" fmla="*/ 599279 h 719677"/>
                <a:gd name="connsiteX8" fmla="*/ 0 w 2498226"/>
                <a:gd name="connsiteY8" fmla="*/ 119859 h 719677"/>
                <a:gd name="connsiteX0" fmla="*/ 0 w 2498226"/>
                <a:gd name="connsiteY0" fmla="*/ 119859 h 719677"/>
                <a:gd name="connsiteX1" fmla="*/ 119859 w 2498226"/>
                <a:gd name="connsiteY1" fmla="*/ 0 h 719677"/>
                <a:gd name="connsiteX2" fmla="*/ 2491529 w 2498226"/>
                <a:gd name="connsiteY2" fmla="*/ 62346 h 719677"/>
                <a:gd name="connsiteX3" fmla="*/ 2175696 w 2498226"/>
                <a:gd name="connsiteY3" fmla="*/ 299124 h 719677"/>
                <a:gd name="connsiteX4" fmla="*/ 1806474 w 2498226"/>
                <a:gd name="connsiteY4" fmla="*/ 589796 h 719677"/>
                <a:gd name="connsiteX5" fmla="*/ 1421077 w 2498226"/>
                <a:gd name="connsiteY5" fmla="*/ 719138 h 719677"/>
                <a:gd name="connsiteX6" fmla="*/ 119859 w 2498226"/>
                <a:gd name="connsiteY6" fmla="*/ 719138 h 719677"/>
                <a:gd name="connsiteX7" fmla="*/ 0 w 2498226"/>
                <a:gd name="connsiteY7" fmla="*/ 599279 h 719677"/>
                <a:gd name="connsiteX8" fmla="*/ 0 w 2498226"/>
                <a:gd name="connsiteY8" fmla="*/ 119859 h 719677"/>
                <a:gd name="connsiteX0" fmla="*/ 0 w 2497758"/>
                <a:gd name="connsiteY0" fmla="*/ 119859 h 719677"/>
                <a:gd name="connsiteX1" fmla="*/ 119859 w 2497758"/>
                <a:gd name="connsiteY1" fmla="*/ 0 h 719677"/>
                <a:gd name="connsiteX2" fmla="*/ 2491529 w 2497758"/>
                <a:gd name="connsiteY2" fmla="*/ 62346 h 719677"/>
                <a:gd name="connsiteX3" fmla="*/ 2175696 w 2497758"/>
                <a:gd name="connsiteY3" fmla="*/ 299124 h 719677"/>
                <a:gd name="connsiteX4" fmla="*/ 1806474 w 2497758"/>
                <a:gd name="connsiteY4" fmla="*/ 589796 h 719677"/>
                <a:gd name="connsiteX5" fmla="*/ 1421077 w 2497758"/>
                <a:gd name="connsiteY5" fmla="*/ 719138 h 719677"/>
                <a:gd name="connsiteX6" fmla="*/ 119859 w 2497758"/>
                <a:gd name="connsiteY6" fmla="*/ 719138 h 719677"/>
                <a:gd name="connsiteX7" fmla="*/ 0 w 2497758"/>
                <a:gd name="connsiteY7" fmla="*/ 599279 h 719677"/>
                <a:gd name="connsiteX8" fmla="*/ 0 w 2497758"/>
                <a:gd name="connsiteY8" fmla="*/ 119859 h 719677"/>
                <a:gd name="connsiteX0" fmla="*/ 0 w 2497758"/>
                <a:gd name="connsiteY0" fmla="*/ 119859 h 719677"/>
                <a:gd name="connsiteX1" fmla="*/ 119859 w 2497758"/>
                <a:gd name="connsiteY1" fmla="*/ 0 h 719677"/>
                <a:gd name="connsiteX2" fmla="*/ 2491529 w 2497758"/>
                <a:gd name="connsiteY2" fmla="*/ 62346 h 719677"/>
                <a:gd name="connsiteX3" fmla="*/ 2175696 w 2497758"/>
                <a:gd name="connsiteY3" fmla="*/ 299124 h 719677"/>
                <a:gd name="connsiteX4" fmla="*/ 1806474 w 2497758"/>
                <a:gd name="connsiteY4" fmla="*/ 589796 h 719677"/>
                <a:gd name="connsiteX5" fmla="*/ 1421077 w 2497758"/>
                <a:gd name="connsiteY5" fmla="*/ 719138 h 719677"/>
                <a:gd name="connsiteX6" fmla="*/ 119859 w 2497758"/>
                <a:gd name="connsiteY6" fmla="*/ 719138 h 719677"/>
                <a:gd name="connsiteX7" fmla="*/ 0 w 2497758"/>
                <a:gd name="connsiteY7" fmla="*/ 599279 h 719677"/>
                <a:gd name="connsiteX8" fmla="*/ 0 w 2497758"/>
                <a:gd name="connsiteY8" fmla="*/ 119859 h 719677"/>
                <a:gd name="connsiteX0" fmla="*/ 0 w 2497795"/>
                <a:gd name="connsiteY0" fmla="*/ 119859 h 719677"/>
                <a:gd name="connsiteX1" fmla="*/ 119859 w 2497795"/>
                <a:gd name="connsiteY1" fmla="*/ 0 h 719677"/>
                <a:gd name="connsiteX2" fmla="*/ 2491529 w 2497795"/>
                <a:gd name="connsiteY2" fmla="*/ 62346 h 719677"/>
                <a:gd name="connsiteX3" fmla="*/ 2178832 w 2497795"/>
                <a:gd name="connsiteY3" fmla="*/ 299124 h 719677"/>
                <a:gd name="connsiteX4" fmla="*/ 1806474 w 2497795"/>
                <a:gd name="connsiteY4" fmla="*/ 589796 h 719677"/>
                <a:gd name="connsiteX5" fmla="*/ 1421077 w 2497795"/>
                <a:gd name="connsiteY5" fmla="*/ 719138 h 719677"/>
                <a:gd name="connsiteX6" fmla="*/ 119859 w 2497795"/>
                <a:gd name="connsiteY6" fmla="*/ 719138 h 719677"/>
                <a:gd name="connsiteX7" fmla="*/ 0 w 2497795"/>
                <a:gd name="connsiteY7" fmla="*/ 599279 h 719677"/>
                <a:gd name="connsiteX8" fmla="*/ 0 w 2497795"/>
                <a:gd name="connsiteY8" fmla="*/ 119859 h 719677"/>
                <a:gd name="connsiteX0" fmla="*/ 0 w 2500296"/>
                <a:gd name="connsiteY0" fmla="*/ 119859 h 719677"/>
                <a:gd name="connsiteX1" fmla="*/ 119859 w 2500296"/>
                <a:gd name="connsiteY1" fmla="*/ 0 h 719677"/>
                <a:gd name="connsiteX2" fmla="*/ 2491529 w 2500296"/>
                <a:gd name="connsiteY2" fmla="*/ 62346 h 719677"/>
                <a:gd name="connsiteX3" fmla="*/ 2178832 w 2500296"/>
                <a:gd name="connsiteY3" fmla="*/ 299124 h 719677"/>
                <a:gd name="connsiteX4" fmla="*/ 1806474 w 2500296"/>
                <a:gd name="connsiteY4" fmla="*/ 589796 h 719677"/>
                <a:gd name="connsiteX5" fmla="*/ 1421077 w 2500296"/>
                <a:gd name="connsiteY5" fmla="*/ 719138 h 719677"/>
                <a:gd name="connsiteX6" fmla="*/ 119859 w 2500296"/>
                <a:gd name="connsiteY6" fmla="*/ 719138 h 719677"/>
                <a:gd name="connsiteX7" fmla="*/ 0 w 2500296"/>
                <a:gd name="connsiteY7" fmla="*/ 599279 h 719677"/>
                <a:gd name="connsiteX8" fmla="*/ 0 w 2500296"/>
                <a:gd name="connsiteY8" fmla="*/ 119859 h 719677"/>
                <a:gd name="connsiteX0" fmla="*/ 0 w 2500296"/>
                <a:gd name="connsiteY0" fmla="*/ 119859 h 719677"/>
                <a:gd name="connsiteX1" fmla="*/ 119859 w 2500296"/>
                <a:gd name="connsiteY1" fmla="*/ 0 h 719677"/>
                <a:gd name="connsiteX2" fmla="*/ 2491529 w 2500296"/>
                <a:gd name="connsiteY2" fmla="*/ 62346 h 719677"/>
                <a:gd name="connsiteX3" fmla="*/ 2178832 w 2500296"/>
                <a:gd name="connsiteY3" fmla="*/ 299124 h 719677"/>
                <a:gd name="connsiteX4" fmla="*/ 1806474 w 2500296"/>
                <a:gd name="connsiteY4" fmla="*/ 589796 h 719677"/>
                <a:gd name="connsiteX5" fmla="*/ 1421077 w 2500296"/>
                <a:gd name="connsiteY5" fmla="*/ 719138 h 719677"/>
                <a:gd name="connsiteX6" fmla="*/ 119859 w 2500296"/>
                <a:gd name="connsiteY6" fmla="*/ 719138 h 719677"/>
                <a:gd name="connsiteX7" fmla="*/ 0 w 2500296"/>
                <a:gd name="connsiteY7" fmla="*/ 599279 h 719677"/>
                <a:gd name="connsiteX8" fmla="*/ 0 w 2500296"/>
                <a:gd name="connsiteY8" fmla="*/ 119859 h 719677"/>
                <a:gd name="connsiteX0" fmla="*/ 0 w 2500296"/>
                <a:gd name="connsiteY0" fmla="*/ 119859 h 719677"/>
                <a:gd name="connsiteX1" fmla="*/ 119859 w 2500296"/>
                <a:gd name="connsiteY1" fmla="*/ 0 h 719677"/>
                <a:gd name="connsiteX2" fmla="*/ 2491529 w 2500296"/>
                <a:gd name="connsiteY2" fmla="*/ 62346 h 719677"/>
                <a:gd name="connsiteX3" fmla="*/ 2178832 w 2500296"/>
                <a:gd name="connsiteY3" fmla="*/ 299124 h 719677"/>
                <a:gd name="connsiteX4" fmla="*/ 1806474 w 2500296"/>
                <a:gd name="connsiteY4" fmla="*/ 589796 h 719677"/>
                <a:gd name="connsiteX5" fmla="*/ 1421077 w 2500296"/>
                <a:gd name="connsiteY5" fmla="*/ 719138 h 719677"/>
                <a:gd name="connsiteX6" fmla="*/ 119859 w 2500296"/>
                <a:gd name="connsiteY6" fmla="*/ 719138 h 719677"/>
                <a:gd name="connsiteX7" fmla="*/ 0 w 2500296"/>
                <a:gd name="connsiteY7" fmla="*/ 599279 h 719677"/>
                <a:gd name="connsiteX8" fmla="*/ 0 w 2500296"/>
                <a:gd name="connsiteY8" fmla="*/ 119859 h 719677"/>
                <a:gd name="connsiteX0" fmla="*/ 0 w 2497795"/>
                <a:gd name="connsiteY0" fmla="*/ 119859 h 719677"/>
                <a:gd name="connsiteX1" fmla="*/ 119859 w 2497795"/>
                <a:gd name="connsiteY1" fmla="*/ 0 h 719677"/>
                <a:gd name="connsiteX2" fmla="*/ 2491529 w 2497795"/>
                <a:gd name="connsiteY2" fmla="*/ 62346 h 719677"/>
                <a:gd name="connsiteX3" fmla="*/ 2178832 w 2497795"/>
                <a:gd name="connsiteY3" fmla="*/ 299124 h 719677"/>
                <a:gd name="connsiteX4" fmla="*/ 1806474 w 2497795"/>
                <a:gd name="connsiteY4" fmla="*/ 589796 h 719677"/>
                <a:gd name="connsiteX5" fmla="*/ 1421077 w 2497795"/>
                <a:gd name="connsiteY5" fmla="*/ 719138 h 719677"/>
                <a:gd name="connsiteX6" fmla="*/ 119859 w 2497795"/>
                <a:gd name="connsiteY6" fmla="*/ 719138 h 719677"/>
                <a:gd name="connsiteX7" fmla="*/ 0 w 2497795"/>
                <a:gd name="connsiteY7" fmla="*/ 599279 h 719677"/>
                <a:gd name="connsiteX8" fmla="*/ 0 w 2497795"/>
                <a:gd name="connsiteY8" fmla="*/ 119859 h 719677"/>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906806 w 2498488"/>
                <a:gd name="connsiteY4" fmla="*/ 526296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906806 w 2498488"/>
                <a:gd name="connsiteY4" fmla="*/ 526296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856640 w 2498488"/>
                <a:gd name="connsiteY4" fmla="*/ 554871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856640 w 2498488"/>
                <a:gd name="connsiteY4" fmla="*/ 554871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856640 w 2498488"/>
                <a:gd name="connsiteY4" fmla="*/ 554871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919"/>
                <a:gd name="connsiteY0" fmla="*/ 119859 h 719138"/>
                <a:gd name="connsiteX1" fmla="*/ 119859 w 2498919"/>
                <a:gd name="connsiteY1" fmla="*/ 0 h 719138"/>
                <a:gd name="connsiteX2" fmla="*/ 2491529 w 2498919"/>
                <a:gd name="connsiteY2" fmla="*/ 62346 h 719138"/>
                <a:gd name="connsiteX3" fmla="*/ 2178832 w 2498919"/>
                <a:gd name="connsiteY3" fmla="*/ 299124 h 719138"/>
                <a:gd name="connsiteX4" fmla="*/ 1856640 w 2498919"/>
                <a:gd name="connsiteY4" fmla="*/ 554871 h 719138"/>
                <a:gd name="connsiteX5" fmla="*/ 1421077 w 2498919"/>
                <a:gd name="connsiteY5" fmla="*/ 719138 h 719138"/>
                <a:gd name="connsiteX6" fmla="*/ 119859 w 2498919"/>
                <a:gd name="connsiteY6" fmla="*/ 719138 h 719138"/>
                <a:gd name="connsiteX7" fmla="*/ 0 w 2498919"/>
                <a:gd name="connsiteY7" fmla="*/ 599279 h 719138"/>
                <a:gd name="connsiteX8" fmla="*/ 0 w 2498919"/>
                <a:gd name="connsiteY8" fmla="*/ 119859 h 719138"/>
                <a:gd name="connsiteX0" fmla="*/ 0 w 2498919"/>
                <a:gd name="connsiteY0" fmla="*/ 119859 h 719138"/>
                <a:gd name="connsiteX1" fmla="*/ 119859 w 2498919"/>
                <a:gd name="connsiteY1" fmla="*/ 0 h 719138"/>
                <a:gd name="connsiteX2" fmla="*/ 2491529 w 2498919"/>
                <a:gd name="connsiteY2" fmla="*/ 62346 h 719138"/>
                <a:gd name="connsiteX3" fmla="*/ 2178832 w 2498919"/>
                <a:gd name="connsiteY3" fmla="*/ 299124 h 719138"/>
                <a:gd name="connsiteX4" fmla="*/ 1856640 w 2498919"/>
                <a:gd name="connsiteY4" fmla="*/ 554871 h 719138"/>
                <a:gd name="connsiteX5" fmla="*/ 1421077 w 2498919"/>
                <a:gd name="connsiteY5" fmla="*/ 719138 h 719138"/>
                <a:gd name="connsiteX6" fmla="*/ 119859 w 2498919"/>
                <a:gd name="connsiteY6" fmla="*/ 719138 h 719138"/>
                <a:gd name="connsiteX7" fmla="*/ 0 w 2498919"/>
                <a:gd name="connsiteY7" fmla="*/ 599279 h 719138"/>
                <a:gd name="connsiteX8" fmla="*/ 0 w 2498919"/>
                <a:gd name="connsiteY8" fmla="*/ 119859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8919" h="719138">
                  <a:moveTo>
                    <a:pt x="0" y="119859"/>
                  </a:moveTo>
                  <a:cubicBezTo>
                    <a:pt x="0" y="53663"/>
                    <a:pt x="53663" y="0"/>
                    <a:pt x="119859" y="0"/>
                  </a:cubicBezTo>
                  <a:lnTo>
                    <a:pt x="2491529" y="62346"/>
                  </a:lnTo>
                  <a:cubicBezTo>
                    <a:pt x="2557725" y="62346"/>
                    <a:pt x="2156864" y="140666"/>
                    <a:pt x="2178832" y="299124"/>
                  </a:cubicBezTo>
                  <a:cubicBezTo>
                    <a:pt x="2121767" y="567783"/>
                    <a:pt x="1928042" y="396271"/>
                    <a:pt x="1856640" y="554871"/>
                  </a:cubicBezTo>
                  <a:cubicBezTo>
                    <a:pt x="1809609" y="703617"/>
                    <a:pt x="1487273" y="719138"/>
                    <a:pt x="1421077" y="719138"/>
                  </a:cubicBezTo>
                  <a:lnTo>
                    <a:pt x="119859" y="719138"/>
                  </a:lnTo>
                  <a:cubicBezTo>
                    <a:pt x="53663" y="719138"/>
                    <a:pt x="0" y="665475"/>
                    <a:pt x="0" y="599279"/>
                  </a:cubicBezTo>
                  <a:lnTo>
                    <a:pt x="0" y="119859"/>
                  </a:lnTo>
                  <a:close/>
                </a:path>
              </a:pathLst>
            </a:custGeom>
            <a:solidFill>
              <a:srgbClr val="CCECFF">
                <a:alpha val="60000"/>
              </a:srgb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 name="Rectangle 5">
              <a:extLst>
                <a:ext uri="{FF2B5EF4-FFF2-40B4-BE49-F238E27FC236}">
                  <a16:creationId xmlns:a16="http://schemas.microsoft.com/office/drawing/2014/main" id="{41A1FCB1-C11F-6C23-0EC5-061540C30807}"/>
                </a:ext>
              </a:extLst>
            </p:cNvPr>
            <p:cNvSpPr/>
            <p:nvPr/>
          </p:nvSpPr>
          <p:spPr>
            <a:xfrm>
              <a:off x="1137965" y="1424346"/>
              <a:ext cx="2746615" cy="5297129"/>
            </a:xfrm>
            <a:prstGeom prst="rect">
              <a:avLst/>
            </a:prstGeom>
            <a:solidFill>
              <a:srgbClr val="DFF1EA">
                <a:alpha val="20000"/>
              </a:srgbClr>
            </a:solidFill>
            <a:ln w="12700">
              <a:solidFill>
                <a:srgbClr val="BEBCB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333333"/>
                </a:solidFill>
                <a:latin typeface="+mj-lt"/>
              </a:endParaRPr>
            </a:p>
          </p:txBody>
        </p:sp>
        <p:sp>
          <p:nvSpPr>
            <p:cNvPr id="7" name="Rectangle 6">
              <a:extLst>
                <a:ext uri="{FF2B5EF4-FFF2-40B4-BE49-F238E27FC236}">
                  <a16:creationId xmlns:a16="http://schemas.microsoft.com/office/drawing/2014/main" id="{F1A7B6F8-BEA7-FAC4-5B5E-684CD746EAC6}"/>
                </a:ext>
              </a:extLst>
            </p:cNvPr>
            <p:cNvSpPr/>
            <p:nvPr/>
          </p:nvSpPr>
          <p:spPr>
            <a:xfrm>
              <a:off x="8671541" y="1424347"/>
              <a:ext cx="2706464" cy="5297128"/>
            </a:xfrm>
            <a:prstGeom prst="rect">
              <a:avLst/>
            </a:prstGeom>
            <a:solidFill>
              <a:srgbClr val="DFF1EA">
                <a:alpha val="10000"/>
              </a:srgbClr>
            </a:solidFill>
            <a:ln w="12700">
              <a:solidFill>
                <a:srgbClr val="BEBCBC"/>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rgbClr val="333333"/>
                </a:solidFill>
                <a:latin typeface="+mj-lt"/>
              </a:endParaRPr>
            </a:p>
          </p:txBody>
        </p:sp>
        <p:sp>
          <p:nvSpPr>
            <p:cNvPr id="8" name="Rectangle 7">
              <a:extLst>
                <a:ext uri="{FF2B5EF4-FFF2-40B4-BE49-F238E27FC236}">
                  <a16:creationId xmlns:a16="http://schemas.microsoft.com/office/drawing/2014/main" id="{B4083CCC-46EC-C202-F5C3-1DA19808E122}"/>
                </a:ext>
              </a:extLst>
            </p:cNvPr>
            <p:cNvSpPr/>
            <p:nvPr/>
          </p:nvSpPr>
          <p:spPr>
            <a:xfrm>
              <a:off x="3874955" y="1424345"/>
              <a:ext cx="4794829" cy="5297129"/>
            </a:xfrm>
            <a:prstGeom prst="rect">
              <a:avLst/>
            </a:prstGeom>
            <a:noFill/>
            <a:ln w="12700">
              <a:solidFill>
                <a:srgbClr val="BEBCB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333333"/>
                </a:solidFill>
                <a:latin typeface="+mj-lt"/>
              </a:endParaRPr>
            </a:p>
          </p:txBody>
        </p:sp>
        <p:grpSp>
          <p:nvGrpSpPr>
            <p:cNvPr id="9" name="Group 8">
              <a:extLst>
                <a:ext uri="{FF2B5EF4-FFF2-40B4-BE49-F238E27FC236}">
                  <a16:creationId xmlns:a16="http://schemas.microsoft.com/office/drawing/2014/main" id="{9CF307D8-54BC-67F0-4EF9-F10A21BB40CD}"/>
                </a:ext>
              </a:extLst>
            </p:cNvPr>
            <p:cNvGrpSpPr/>
            <p:nvPr/>
          </p:nvGrpSpPr>
          <p:grpSpPr>
            <a:xfrm>
              <a:off x="1748214" y="2711752"/>
              <a:ext cx="1960095" cy="1735138"/>
              <a:chOff x="1527877" y="2382219"/>
              <a:chExt cx="1960095" cy="1735138"/>
            </a:xfrm>
          </p:grpSpPr>
          <p:sp>
            <p:nvSpPr>
              <p:cNvPr id="10" name="Freeform 9">
                <a:extLst>
                  <a:ext uri="{FF2B5EF4-FFF2-40B4-BE49-F238E27FC236}">
                    <a16:creationId xmlns:a16="http://schemas.microsoft.com/office/drawing/2014/main" id="{6D583B96-B695-DBA1-DED0-DF80D03AF970}"/>
                  </a:ext>
                </a:extLst>
              </p:cNvPr>
              <p:cNvSpPr>
                <a:spLocks/>
              </p:cNvSpPr>
              <p:nvPr/>
            </p:nvSpPr>
            <p:spPr bwMode="auto">
              <a:xfrm>
                <a:off x="1800443" y="2488581"/>
                <a:ext cx="141478" cy="98425"/>
              </a:xfrm>
              <a:custGeom>
                <a:avLst/>
                <a:gdLst>
                  <a:gd name="T0" fmla="*/ 70 w 99"/>
                  <a:gd name="T1" fmla="*/ 0 h 62"/>
                  <a:gd name="T2" fmla="*/ 82 w 99"/>
                  <a:gd name="T3" fmla="*/ 4 h 62"/>
                  <a:gd name="T4" fmla="*/ 92 w 99"/>
                  <a:gd name="T5" fmla="*/ 11 h 62"/>
                  <a:gd name="T6" fmla="*/ 98 w 99"/>
                  <a:gd name="T7" fmla="*/ 21 h 62"/>
                  <a:gd name="T8" fmla="*/ 99 w 99"/>
                  <a:gd name="T9" fmla="*/ 33 h 62"/>
                  <a:gd name="T10" fmla="*/ 97 w 99"/>
                  <a:gd name="T11" fmla="*/ 45 h 62"/>
                  <a:gd name="T12" fmla="*/ 90 w 99"/>
                  <a:gd name="T13" fmla="*/ 56 h 62"/>
                  <a:gd name="T14" fmla="*/ 80 w 99"/>
                  <a:gd name="T15" fmla="*/ 62 h 62"/>
                  <a:gd name="T16" fmla="*/ 68 w 99"/>
                  <a:gd name="T17" fmla="*/ 62 h 62"/>
                  <a:gd name="T18" fmla="*/ 57 w 99"/>
                  <a:gd name="T19" fmla="*/ 60 h 62"/>
                  <a:gd name="T20" fmla="*/ 47 w 99"/>
                  <a:gd name="T21" fmla="*/ 56 h 62"/>
                  <a:gd name="T22" fmla="*/ 37 w 99"/>
                  <a:gd name="T23" fmla="*/ 52 h 62"/>
                  <a:gd name="T24" fmla="*/ 26 w 99"/>
                  <a:gd name="T25" fmla="*/ 51 h 62"/>
                  <a:gd name="T26" fmla="*/ 13 w 99"/>
                  <a:gd name="T27" fmla="*/ 53 h 62"/>
                  <a:gd name="T28" fmla="*/ 0 w 99"/>
                  <a:gd name="T29" fmla="*/ 60 h 62"/>
                  <a:gd name="T30" fmla="*/ 9 w 99"/>
                  <a:gd name="T31" fmla="*/ 45 h 62"/>
                  <a:gd name="T32" fmla="*/ 20 w 99"/>
                  <a:gd name="T33" fmla="*/ 32 h 62"/>
                  <a:gd name="T34" fmla="*/ 34 w 99"/>
                  <a:gd name="T35" fmla="*/ 18 h 62"/>
                  <a:gd name="T36" fmla="*/ 47 w 99"/>
                  <a:gd name="T37" fmla="*/ 9 h 62"/>
                  <a:gd name="T38" fmla="*/ 59 w 99"/>
                  <a:gd name="T39" fmla="*/ 2 h 62"/>
                  <a:gd name="T40" fmla="*/ 70 w 9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62">
                    <a:moveTo>
                      <a:pt x="70" y="0"/>
                    </a:moveTo>
                    <a:lnTo>
                      <a:pt x="82" y="4"/>
                    </a:lnTo>
                    <a:lnTo>
                      <a:pt x="92" y="11"/>
                    </a:lnTo>
                    <a:lnTo>
                      <a:pt x="98" y="21"/>
                    </a:lnTo>
                    <a:lnTo>
                      <a:pt x="99" y="33"/>
                    </a:lnTo>
                    <a:lnTo>
                      <a:pt x="97" y="45"/>
                    </a:lnTo>
                    <a:lnTo>
                      <a:pt x="90" y="56"/>
                    </a:lnTo>
                    <a:lnTo>
                      <a:pt x="80" y="62"/>
                    </a:lnTo>
                    <a:lnTo>
                      <a:pt x="68" y="62"/>
                    </a:lnTo>
                    <a:lnTo>
                      <a:pt x="57" y="60"/>
                    </a:lnTo>
                    <a:lnTo>
                      <a:pt x="47" y="56"/>
                    </a:lnTo>
                    <a:lnTo>
                      <a:pt x="37" y="52"/>
                    </a:lnTo>
                    <a:lnTo>
                      <a:pt x="26" y="51"/>
                    </a:lnTo>
                    <a:lnTo>
                      <a:pt x="13" y="53"/>
                    </a:lnTo>
                    <a:lnTo>
                      <a:pt x="0" y="60"/>
                    </a:lnTo>
                    <a:lnTo>
                      <a:pt x="9" y="45"/>
                    </a:lnTo>
                    <a:lnTo>
                      <a:pt x="20" y="32"/>
                    </a:lnTo>
                    <a:lnTo>
                      <a:pt x="34" y="18"/>
                    </a:lnTo>
                    <a:lnTo>
                      <a:pt x="47" y="9"/>
                    </a:lnTo>
                    <a:lnTo>
                      <a:pt x="59" y="2"/>
                    </a:lnTo>
                    <a:lnTo>
                      <a:pt x="7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1" name="Freeform 10">
                <a:extLst>
                  <a:ext uri="{FF2B5EF4-FFF2-40B4-BE49-F238E27FC236}">
                    <a16:creationId xmlns:a16="http://schemas.microsoft.com/office/drawing/2014/main" id="{290B5241-7375-5DC6-4547-7508774DC15D}"/>
                  </a:ext>
                </a:extLst>
              </p:cNvPr>
              <p:cNvSpPr>
                <a:spLocks/>
              </p:cNvSpPr>
              <p:nvPr/>
            </p:nvSpPr>
            <p:spPr bwMode="auto">
              <a:xfrm>
                <a:off x="1626097" y="2488581"/>
                <a:ext cx="144336" cy="98425"/>
              </a:xfrm>
              <a:custGeom>
                <a:avLst/>
                <a:gdLst>
                  <a:gd name="T0" fmla="*/ 30 w 101"/>
                  <a:gd name="T1" fmla="*/ 0 h 62"/>
                  <a:gd name="T2" fmla="*/ 41 w 101"/>
                  <a:gd name="T3" fmla="*/ 2 h 62"/>
                  <a:gd name="T4" fmla="*/ 54 w 101"/>
                  <a:gd name="T5" fmla="*/ 9 h 62"/>
                  <a:gd name="T6" fmla="*/ 67 w 101"/>
                  <a:gd name="T7" fmla="*/ 18 h 62"/>
                  <a:gd name="T8" fmla="*/ 79 w 101"/>
                  <a:gd name="T9" fmla="*/ 32 h 62"/>
                  <a:gd name="T10" fmla="*/ 91 w 101"/>
                  <a:gd name="T11" fmla="*/ 45 h 62"/>
                  <a:gd name="T12" fmla="*/ 101 w 101"/>
                  <a:gd name="T13" fmla="*/ 60 h 62"/>
                  <a:gd name="T14" fmla="*/ 86 w 101"/>
                  <a:gd name="T15" fmla="*/ 53 h 62"/>
                  <a:gd name="T16" fmla="*/ 74 w 101"/>
                  <a:gd name="T17" fmla="*/ 51 h 62"/>
                  <a:gd name="T18" fmla="*/ 63 w 101"/>
                  <a:gd name="T19" fmla="*/ 52 h 62"/>
                  <a:gd name="T20" fmla="*/ 54 w 101"/>
                  <a:gd name="T21" fmla="*/ 56 h 62"/>
                  <a:gd name="T22" fmla="*/ 44 w 101"/>
                  <a:gd name="T23" fmla="*/ 60 h 62"/>
                  <a:gd name="T24" fmla="*/ 33 w 101"/>
                  <a:gd name="T25" fmla="*/ 62 h 62"/>
                  <a:gd name="T26" fmla="*/ 21 w 101"/>
                  <a:gd name="T27" fmla="*/ 62 h 62"/>
                  <a:gd name="T28" fmla="*/ 11 w 101"/>
                  <a:gd name="T29" fmla="*/ 56 h 62"/>
                  <a:gd name="T30" fmla="*/ 4 w 101"/>
                  <a:gd name="T31" fmla="*/ 45 h 62"/>
                  <a:gd name="T32" fmla="*/ 0 w 101"/>
                  <a:gd name="T33" fmla="*/ 33 h 62"/>
                  <a:gd name="T34" fmla="*/ 2 w 101"/>
                  <a:gd name="T35" fmla="*/ 21 h 62"/>
                  <a:gd name="T36" fmla="*/ 9 w 101"/>
                  <a:gd name="T37" fmla="*/ 11 h 62"/>
                  <a:gd name="T38" fmla="*/ 18 w 101"/>
                  <a:gd name="T39" fmla="*/ 4 h 62"/>
                  <a:gd name="T40" fmla="*/ 30 w 101"/>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62">
                    <a:moveTo>
                      <a:pt x="30" y="0"/>
                    </a:moveTo>
                    <a:lnTo>
                      <a:pt x="41" y="2"/>
                    </a:lnTo>
                    <a:lnTo>
                      <a:pt x="54" y="9"/>
                    </a:lnTo>
                    <a:lnTo>
                      <a:pt x="67" y="18"/>
                    </a:lnTo>
                    <a:lnTo>
                      <a:pt x="79" y="32"/>
                    </a:lnTo>
                    <a:lnTo>
                      <a:pt x="91" y="45"/>
                    </a:lnTo>
                    <a:lnTo>
                      <a:pt x="101" y="60"/>
                    </a:lnTo>
                    <a:lnTo>
                      <a:pt x="86" y="53"/>
                    </a:lnTo>
                    <a:lnTo>
                      <a:pt x="74" y="51"/>
                    </a:lnTo>
                    <a:lnTo>
                      <a:pt x="63" y="52"/>
                    </a:lnTo>
                    <a:lnTo>
                      <a:pt x="54" y="56"/>
                    </a:lnTo>
                    <a:lnTo>
                      <a:pt x="44" y="60"/>
                    </a:lnTo>
                    <a:lnTo>
                      <a:pt x="33" y="62"/>
                    </a:lnTo>
                    <a:lnTo>
                      <a:pt x="21" y="62"/>
                    </a:lnTo>
                    <a:lnTo>
                      <a:pt x="11" y="56"/>
                    </a:lnTo>
                    <a:lnTo>
                      <a:pt x="4" y="45"/>
                    </a:lnTo>
                    <a:lnTo>
                      <a:pt x="0" y="33"/>
                    </a:lnTo>
                    <a:lnTo>
                      <a:pt x="2" y="21"/>
                    </a:lnTo>
                    <a:lnTo>
                      <a:pt x="9" y="11"/>
                    </a:lnTo>
                    <a:lnTo>
                      <a:pt x="18" y="4"/>
                    </a:lnTo>
                    <a:lnTo>
                      <a:pt x="3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2" name="Freeform 11">
                <a:extLst>
                  <a:ext uri="{FF2B5EF4-FFF2-40B4-BE49-F238E27FC236}">
                    <a16:creationId xmlns:a16="http://schemas.microsoft.com/office/drawing/2014/main" id="{8FCD8D94-22F7-3D0D-09DC-60CA06750869}"/>
                  </a:ext>
                </a:extLst>
              </p:cNvPr>
              <p:cNvSpPr>
                <a:spLocks/>
              </p:cNvSpPr>
              <p:nvPr/>
            </p:nvSpPr>
            <p:spPr bwMode="auto">
              <a:xfrm>
                <a:off x="1683260" y="2417144"/>
                <a:ext cx="90032" cy="155575"/>
              </a:xfrm>
              <a:custGeom>
                <a:avLst/>
                <a:gdLst>
                  <a:gd name="T0" fmla="*/ 18 w 63"/>
                  <a:gd name="T1" fmla="*/ 0 h 98"/>
                  <a:gd name="T2" fmla="*/ 28 w 63"/>
                  <a:gd name="T3" fmla="*/ 1 h 98"/>
                  <a:gd name="T4" fmla="*/ 40 w 63"/>
                  <a:gd name="T5" fmla="*/ 7 h 98"/>
                  <a:gd name="T6" fmla="*/ 48 w 63"/>
                  <a:gd name="T7" fmla="*/ 15 h 98"/>
                  <a:gd name="T8" fmla="*/ 54 w 63"/>
                  <a:gd name="T9" fmla="*/ 28 h 98"/>
                  <a:gd name="T10" fmla="*/ 57 w 63"/>
                  <a:gd name="T11" fmla="*/ 44 h 98"/>
                  <a:gd name="T12" fmla="*/ 61 w 63"/>
                  <a:gd name="T13" fmla="*/ 62 h 98"/>
                  <a:gd name="T14" fmla="*/ 63 w 63"/>
                  <a:gd name="T15" fmla="*/ 81 h 98"/>
                  <a:gd name="T16" fmla="*/ 63 w 63"/>
                  <a:gd name="T17" fmla="*/ 98 h 98"/>
                  <a:gd name="T18" fmla="*/ 54 w 63"/>
                  <a:gd name="T19" fmla="*/ 81 h 98"/>
                  <a:gd name="T20" fmla="*/ 43 w 63"/>
                  <a:gd name="T21" fmla="*/ 68 h 98"/>
                  <a:gd name="T22" fmla="*/ 31 w 63"/>
                  <a:gd name="T23" fmla="*/ 57 h 98"/>
                  <a:gd name="T24" fmla="*/ 15 w 63"/>
                  <a:gd name="T25" fmla="*/ 49 h 98"/>
                  <a:gd name="T26" fmla="*/ 5 w 63"/>
                  <a:gd name="T27" fmla="*/ 40 h 98"/>
                  <a:gd name="T28" fmla="*/ 0 w 63"/>
                  <a:gd name="T29" fmla="*/ 29 h 98"/>
                  <a:gd name="T30" fmla="*/ 0 w 63"/>
                  <a:gd name="T31" fmla="*/ 16 h 98"/>
                  <a:gd name="T32" fmla="*/ 4 w 63"/>
                  <a:gd name="T33" fmla="*/ 9 h 98"/>
                  <a:gd name="T34" fmla="*/ 10 w 63"/>
                  <a:gd name="T35" fmla="*/ 3 h 98"/>
                  <a:gd name="T36" fmla="*/ 18 w 63"/>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98">
                    <a:moveTo>
                      <a:pt x="18" y="0"/>
                    </a:moveTo>
                    <a:lnTo>
                      <a:pt x="28" y="1"/>
                    </a:lnTo>
                    <a:lnTo>
                      <a:pt x="40" y="7"/>
                    </a:lnTo>
                    <a:lnTo>
                      <a:pt x="48" y="15"/>
                    </a:lnTo>
                    <a:lnTo>
                      <a:pt x="54" y="28"/>
                    </a:lnTo>
                    <a:lnTo>
                      <a:pt x="57" y="44"/>
                    </a:lnTo>
                    <a:lnTo>
                      <a:pt x="61" y="62"/>
                    </a:lnTo>
                    <a:lnTo>
                      <a:pt x="63" y="81"/>
                    </a:lnTo>
                    <a:lnTo>
                      <a:pt x="63" y="98"/>
                    </a:lnTo>
                    <a:lnTo>
                      <a:pt x="54" y="81"/>
                    </a:lnTo>
                    <a:lnTo>
                      <a:pt x="43" y="68"/>
                    </a:lnTo>
                    <a:lnTo>
                      <a:pt x="31" y="57"/>
                    </a:lnTo>
                    <a:lnTo>
                      <a:pt x="15" y="49"/>
                    </a:lnTo>
                    <a:lnTo>
                      <a:pt x="5" y="40"/>
                    </a:lnTo>
                    <a:lnTo>
                      <a:pt x="0" y="29"/>
                    </a:lnTo>
                    <a:lnTo>
                      <a:pt x="0" y="16"/>
                    </a:lnTo>
                    <a:lnTo>
                      <a:pt x="4" y="9"/>
                    </a:lnTo>
                    <a:lnTo>
                      <a:pt x="10" y="3"/>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3" name="Freeform 12">
                <a:extLst>
                  <a:ext uri="{FF2B5EF4-FFF2-40B4-BE49-F238E27FC236}">
                    <a16:creationId xmlns:a16="http://schemas.microsoft.com/office/drawing/2014/main" id="{D915A98D-2CD1-5374-7CB6-C85F14BB3658}"/>
                  </a:ext>
                </a:extLst>
              </p:cNvPr>
              <p:cNvSpPr>
                <a:spLocks/>
              </p:cNvSpPr>
              <p:nvPr/>
            </p:nvSpPr>
            <p:spPr bwMode="auto">
              <a:xfrm>
                <a:off x="1796155" y="2417144"/>
                <a:ext cx="90032" cy="155575"/>
              </a:xfrm>
              <a:custGeom>
                <a:avLst/>
                <a:gdLst>
                  <a:gd name="T0" fmla="*/ 45 w 63"/>
                  <a:gd name="T1" fmla="*/ 0 h 98"/>
                  <a:gd name="T2" fmla="*/ 54 w 63"/>
                  <a:gd name="T3" fmla="*/ 3 h 98"/>
                  <a:gd name="T4" fmla="*/ 60 w 63"/>
                  <a:gd name="T5" fmla="*/ 9 h 98"/>
                  <a:gd name="T6" fmla="*/ 63 w 63"/>
                  <a:gd name="T7" fmla="*/ 16 h 98"/>
                  <a:gd name="T8" fmla="*/ 63 w 63"/>
                  <a:gd name="T9" fmla="*/ 29 h 98"/>
                  <a:gd name="T10" fmla="*/ 58 w 63"/>
                  <a:gd name="T11" fmla="*/ 40 h 98"/>
                  <a:gd name="T12" fmla="*/ 48 w 63"/>
                  <a:gd name="T13" fmla="*/ 49 h 98"/>
                  <a:gd name="T14" fmla="*/ 33 w 63"/>
                  <a:gd name="T15" fmla="*/ 57 h 98"/>
                  <a:gd name="T16" fmla="*/ 21 w 63"/>
                  <a:gd name="T17" fmla="*/ 68 h 98"/>
                  <a:gd name="T18" fmla="*/ 10 w 63"/>
                  <a:gd name="T19" fmla="*/ 81 h 98"/>
                  <a:gd name="T20" fmla="*/ 0 w 63"/>
                  <a:gd name="T21" fmla="*/ 98 h 98"/>
                  <a:gd name="T22" fmla="*/ 0 w 63"/>
                  <a:gd name="T23" fmla="*/ 81 h 98"/>
                  <a:gd name="T24" fmla="*/ 3 w 63"/>
                  <a:gd name="T25" fmla="*/ 62 h 98"/>
                  <a:gd name="T26" fmla="*/ 6 w 63"/>
                  <a:gd name="T27" fmla="*/ 44 h 98"/>
                  <a:gd name="T28" fmla="*/ 10 w 63"/>
                  <a:gd name="T29" fmla="*/ 28 h 98"/>
                  <a:gd name="T30" fmla="*/ 16 w 63"/>
                  <a:gd name="T31" fmla="*/ 15 h 98"/>
                  <a:gd name="T32" fmla="*/ 23 w 63"/>
                  <a:gd name="T33" fmla="*/ 7 h 98"/>
                  <a:gd name="T34" fmla="*/ 35 w 63"/>
                  <a:gd name="T35" fmla="*/ 1 h 98"/>
                  <a:gd name="T36" fmla="*/ 45 w 63"/>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98">
                    <a:moveTo>
                      <a:pt x="45" y="0"/>
                    </a:moveTo>
                    <a:lnTo>
                      <a:pt x="54" y="3"/>
                    </a:lnTo>
                    <a:lnTo>
                      <a:pt x="60" y="9"/>
                    </a:lnTo>
                    <a:lnTo>
                      <a:pt x="63" y="16"/>
                    </a:lnTo>
                    <a:lnTo>
                      <a:pt x="63" y="29"/>
                    </a:lnTo>
                    <a:lnTo>
                      <a:pt x="58" y="40"/>
                    </a:lnTo>
                    <a:lnTo>
                      <a:pt x="48" y="49"/>
                    </a:lnTo>
                    <a:lnTo>
                      <a:pt x="33" y="57"/>
                    </a:lnTo>
                    <a:lnTo>
                      <a:pt x="21" y="68"/>
                    </a:lnTo>
                    <a:lnTo>
                      <a:pt x="10" y="81"/>
                    </a:lnTo>
                    <a:lnTo>
                      <a:pt x="0" y="98"/>
                    </a:lnTo>
                    <a:lnTo>
                      <a:pt x="0" y="81"/>
                    </a:lnTo>
                    <a:lnTo>
                      <a:pt x="3" y="62"/>
                    </a:lnTo>
                    <a:lnTo>
                      <a:pt x="6" y="44"/>
                    </a:lnTo>
                    <a:lnTo>
                      <a:pt x="10" y="28"/>
                    </a:lnTo>
                    <a:lnTo>
                      <a:pt x="16" y="15"/>
                    </a:lnTo>
                    <a:lnTo>
                      <a:pt x="23" y="7"/>
                    </a:lnTo>
                    <a:lnTo>
                      <a:pt x="35" y="1"/>
                    </a:lnTo>
                    <a:lnTo>
                      <a:pt x="4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4" name="Freeform 13">
                <a:extLst>
                  <a:ext uri="{FF2B5EF4-FFF2-40B4-BE49-F238E27FC236}">
                    <a16:creationId xmlns:a16="http://schemas.microsoft.com/office/drawing/2014/main" id="{55A8092A-FBBC-9D7D-5950-A93013DFB508}"/>
                  </a:ext>
                </a:extLst>
              </p:cNvPr>
              <p:cNvSpPr>
                <a:spLocks/>
              </p:cNvSpPr>
              <p:nvPr/>
            </p:nvSpPr>
            <p:spPr bwMode="auto">
              <a:xfrm>
                <a:off x="1760429" y="2382219"/>
                <a:ext cx="50018" cy="144463"/>
              </a:xfrm>
              <a:custGeom>
                <a:avLst/>
                <a:gdLst>
                  <a:gd name="T0" fmla="*/ 18 w 35"/>
                  <a:gd name="T1" fmla="*/ 0 h 91"/>
                  <a:gd name="T2" fmla="*/ 23 w 35"/>
                  <a:gd name="T3" fmla="*/ 1 h 91"/>
                  <a:gd name="T4" fmla="*/ 28 w 35"/>
                  <a:gd name="T5" fmla="*/ 4 h 91"/>
                  <a:gd name="T6" fmla="*/ 32 w 35"/>
                  <a:gd name="T7" fmla="*/ 8 h 91"/>
                  <a:gd name="T8" fmla="*/ 35 w 35"/>
                  <a:gd name="T9" fmla="*/ 12 h 91"/>
                  <a:gd name="T10" fmla="*/ 35 w 35"/>
                  <a:gd name="T11" fmla="*/ 18 h 91"/>
                  <a:gd name="T12" fmla="*/ 35 w 35"/>
                  <a:gd name="T13" fmla="*/ 23 h 91"/>
                  <a:gd name="T14" fmla="*/ 32 w 35"/>
                  <a:gd name="T15" fmla="*/ 27 h 91"/>
                  <a:gd name="T16" fmla="*/ 17 w 35"/>
                  <a:gd name="T17" fmla="*/ 91 h 91"/>
                  <a:gd name="T18" fmla="*/ 1 w 35"/>
                  <a:gd name="T19" fmla="*/ 27 h 91"/>
                  <a:gd name="T20" fmla="*/ 0 w 35"/>
                  <a:gd name="T21" fmla="*/ 23 h 91"/>
                  <a:gd name="T22" fmla="*/ 0 w 35"/>
                  <a:gd name="T23" fmla="*/ 18 h 91"/>
                  <a:gd name="T24" fmla="*/ 0 w 35"/>
                  <a:gd name="T25" fmla="*/ 12 h 91"/>
                  <a:gd name="T26" fmla="*/ 2 w 35"/>
                  <a:gd name="T27" fmla="*/ 8 h 91"/>
                  <a:gd name="T28" fmla="*/ 7 w 35"/>
                  <a:gd name="T29" fmla="*/ 4 h 91"/>
                  <a:gd name="T30" fmla="*/ 12 w 35"/>
                  <a:gd name="T31" fmla="*/ 1 h 91"/>
                  <a:gd name="T32" fmla="*/ 18 w 35"/>
                  <a:gd name="T3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91">
                    <a:moveTo>
                      <a:pt x="18" y="0"/>
                    </a:moveTo>
                    <a:lnTo>
                      <a:pt x="23" y="1"/>
                    </a:lnTo>
                    <a:lnTo>
                      <a:pt x="28" y="4"/>
                    </a:lnTo>
                    <a:lnTo>
                      <a:pt x="32" y="8"/>
                    </a:lnTo>
                    <a:lnTo>
                      <a:pt x="35" y="12"/>
                    </a:lnTo>
                    <a:lnTo>
                      <a:pt x="35" y="18"/>
                    </a:lnTo>
                    <a:lnTo>
                      <a:pt x="35" y="23"/>
                    </a:lnTo>
                    <a:lnTo>
                      <a:pt x="32" y="27"/>
                    </a:lnTo>
                    <a:lnTo>
                      <a:pt x="17" y="91"/>
                    </a:lnTo>
                    <a:lnTo>
                      <a:pt x="1" y="27"/>
                    </a:lnTo>
                    <a:lnTo>
                      <a:pt x="0" y="23"/>
                    </a:lnTo>
                    <a:lnTo>
                      <a:pt x="0" y="18"/>
                    </a:lnTo>
                    <a:lnTo>
                      <a:pt x="0" y="12"/>
                    </a:lnTo>
                    <a:lnTo>
                      <a:pt x="2" y="8"/>
                    </a:lnTo>
                    <a:lnTo>
                      <a:pt x="7" y="4"/>
                    </a:lnTo>
                    <a:lnTo>
                      <a:pt x="12" y="1"/>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5" name="Freeform 14">
                <a:extLst>
                  <a:ext uri="{FF2B5EF4-FFF2-40B4-BE49-F238E27FC236}">
                    <a16:creationId xmlns:a16="http://schemas.microsoft.com/office/drawing/2014/main" id="{C05CA11F-E2C2-C0A7-D6FD-799482702F74}"/>
                  </a:ext>
                </a:extLst>
              </p:cNvPr>
              <p:cNvSpPr>
                <a:spLocks/>
              </p:cNvSpPr>
              <p:nvPr/>
            </p:nvSpPr>
            <p:spPr bwMode="auto">
              <a:xfrm>
                <a:off x="1687546" y="2988644"/>
                <a:ext cx="195783" cy="179388"/>
              </a:xfrm>
              <a:custGeom>
                <a:avLst/>
                <a:gdLst>
                  <a:gd name="T0" fmla="*/ 137 w 137"/>
                  <a:gd name="T1" fmla="*/ 0 h 113"/>
                  <a:gd name="T2" fmla="*/ 137 w 137"/>
                  <a:gd name="T3" fmla="*/ 18 h 113"/>
                  <a:gd name="T4" fmla="*/ 0 w 137"/>
                  <a:gd name="T5" fmla="*/ 113 h 113"/>
                  <a:gd name="T6" fmla="*/ 0 w 137"/>
                  <a:gd name="T7" fmla="*/ 94 h 113"/>
                  <a:gd name="T8" fmla="*/ 137 w 137"/>
                  <a:gd name="T9" fmla="*/ 0 h 113"/>
                </a:gdLst>
                <a:ahLst/>
                <a:cxnLst>
                  <a:cxn ang="0">
                    <a:pos x="T0" y="T1"/>
                  </a:cxn>
                  <a:cxn ang="0">
                    <a:pos x="T2" y="T3"/>
                  </a:cxn>
                  <a:cxn ang="0">
                    <a:pos x="T4" y="T5"/>
                  </a:cxn>
                  <a:cxn ang="0">
                    <a:pos x="T6" y="T7"/>
                  </a:cxn>
                  <a:cxn ang="0">
                    <a:pos x="T8" y="T9"/>
                  </a:cxn>
                </a:cxnLst>
                <a:rect l="0" t="0" r="r" b="b"/>
                <a:pathLst>
                  <a:path w="137" h="113">
                    <a:moveTo>
                      <a:pt x="137" y="0"/>
                    </a:moveTo>
                    <a:lnTo>
                      <a:pt x="137" y="18"/>
                    </a:lnTo>
                    <a:lnTo>
                      <a:pt x="0" y="113"/>
                    </a:lnTo>
                    <a:lnTo>
                      <a:pt x="0" y="94"/>
                    </a:lnTo>
                    <a:lnTo>
                      <a:pt x="13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6" name="Freeform 15">
                <a:extLst>
                  <a:ext uri="{FF2B5EF4-FFF2-40B4-BE49-F238E27FC236}">
                    <a16:creationId xmlns:a16="http://schemas.microsoft.com/office/drawing/2014/main" id="{C27E04D4-8E4A-A667-2208-26E76B674522}"/>
                  </a:ext>
                </a:extLst>
              </p:cNvPr>
              <p:cNvSpPr>
                <a:spLocks/>
              </p:cNvSpPr>
              <p:nvPr/>
            </p:nvSpPr>
            <p:spPr bwMode="auto">
              <a:xfrm>
                <a:off x="1687546" y="2988644"/>
                <a:ext cx="195783" cy="179388"/>
              </a:xfrm>
              <a:custGeom>
                <a:avLst/>
                <a:gdLst>
                  <a:gd name="T0" fmla="*/ 0 w 137"/>
                  <a:gd name="T1" fmla="*/ 0 h 113"/>
                  <a:gd name="T2" fmla="*/ 137 w 137"/>
                  <a:gd name="T3" fmla="*/ 94 h 113"/>
                  <a:gd name="T4" fmla="*/ 137 w 137"/>
                  <a:gd name="T5" fmla="*/ 113 h 113"/>
                  <a:gd name="T6" fmla="*/ 0 w 137"/>
                  <a:gd name="T7" fmla="*/ 18 h 113"/>
                  <a:gd name="T8" fmla="*/ 0 w 137"/>
                  <a:gd name="T9" fmla="*/ 0 h 113"/>
                </a:gdLst>
                <a:ahLst/>
                <a:cxnLst>
                  <a:cxn ang="0">
                    <a:pos x="T0" y="T1"/>
                  </a:cxn>
                  <a:cxn ang="0">
                    <a:pos x="T2" y="T3"/>
                  </a:cxn>
                  <a:cxn ang="0">
                    <a:pos x="T4" y="T5"/>
                  </a:cxn>
                  <a:cxn ang="0">
                    <a:pos x="T6" y="T7"/>
                  </a:cxn>
                  <a:cxn ang="0">
                    <a:pos x="T8" y="T9"/>
                  </a:cxn>
                </a:cxnLst>
                <a:rect l="0" t="0" r="r" b="b"/>
                <a:pathLst>
                  <a:path w="137" h="113">
                    <a:moveTo>
                      <a:pt x="0" y="0"/>
                    </a:moveTo>
                    <a:lnTo>
                      <a:pt x="137" y="94"/>
                    </a:lnTo>
                    <a:lnTo>
                      <a:pt x="137" y="113"/>
                    </a:lnTo>
                    <a:lnTo>
                      <a:pt x="0" y="1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 name="Freeform 16">
                <a:extLst>
                  <a:ext uri="{FF2B5EF4-FFF2-40B4-BE49-F238E27FC236}">
                    <a16:creationId xmlns:a16="http://schemas.microsoft.com/office/drawing/2014/main" id="{47F32411-70DA-D478-A34F-C599DE196959}"/>
                  </a:ext>
                </a:extLst>
              </p:cNvPr>
              <p:cNvSpPr>
                <a:spLocks/>
              </p:cNvSpPr>
              <p:nvPr/>
            </p:nvSpPr>
            <p:spPr bwMode="auto">
              <a:xfrm>
                <a:off x="1707553" y="2823544"/>
                <a:ext cx="154339" cy="177800"/>
              </a:xfrm>
              <a:custGeom>
                <a:avLst/>
                <a:gdLst>
                  <a:gd name="T0" fmla="*/ 107 w 108"/>
                  <a:gd name="T1" fmla="*/ 0 h 112"/>
                  <a:gd name="T2" fmla="*/ 108 w 108"/>
                  <a:gd name="T3" fmla="*/ 10 h 112"/>
                  <a:gd name="T4" fmla="*/ 108 w 108"/>
                  <a:gd name="T5" fmla="*/ 17 h 112"/>
                  <a:gd name="T6" fmla="*/ 0 w 108"/>
                  <a:gd name="T7" fmla="*/ 112 h 112"/>
                  <a:gd name="T8" fmla="*/ 0 w 108"/>
                  <a:gd name="T9" fmla="*/ 94 h 112"/>
                  <a:gd name="T10" fmla="*/ 107 w 108"/>
                  <a:gd name="T11" fmla="*/ 0 h 112"/>
                </a:gdLst>
                <a:ahLst/>
                <a:cxnLst>
                  <a:cxn ang="0">
                    <a:pos x="T0" y="T1"/>
                  </a:cxn>
                  <a:cxn ang="0">
                    <a:pos x="T2" y="T3"/>
                  </a:cxn>
                  <a:cxn ang="0">
                    <a:pos x="T4" y="T5"/>
                  </a:cxn>
                  <a:cxn ang="0">
                    <a:pos x="T6" y="T7"/>
                  </a:cxn>
                  <a:cxn ang="0">
                    <a:pos x="T8" y="T9"/>
                  </a:cxn>
                  <a:cxn ang="0">
                    <a:pos x="T10" y="T11"/>
                  </a:cxn>
                </a:cxnLst>
                <a:rect l="0" t="0" r="r" b="b"/>
                <a:pathLst>
                  <a:path w="108" h="112">
                    <a:moveTo>
                      <a:pt x="107" y="0"/>
                    </a:moveTo>
                    <a:lnTo>
                      <a:pt x="108" y="10"/>
                    </a:lnTo>
                    <a:lnTo>
                      <a:pt x="108" y="17"/>
                    </a:lnTo>
                    <a:lnTo>
                      <a:pt x="0" y="112"/>
                    </a:lnTo>
                    <a:lnTo>
                      <a:pt x="0" y="94"/>
                    </a:lnTo>
                    <a:lnTo>
                      <a:pt x="10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 name="Freeform 17">
                <a:extLst>
                  <a:ext uri="{FF2B5EF4-FFF2-40B4-BE49-F238E27FC236}">
                    <a16:creationId xmlns:a16="http://schemas.microsoft.com/office/drawing/2014/main" id="{51A7FCAA-FCC8-C5FB-1599-50DD8C01C648}"/>
                  </a:ext>
                </a:extLst>
              </p:cNvPr>
              <p:cNvSpPr>
                <a:spLocks/>
              </p:cNvSpPr>
              <p:nvPr/>
            </p:nvSpPr>
            <p:spPr bwMode="auto">
              <a:xfrm>
                <a:off x="1707553" y="2823544"/>
                <a:ext cx="154339" cy="177800"/>
              </a:xfrm>
              <a:custGeom>
                <a:avLst/>
                <a:gdLst>
                  <a:gd name="T0" fmla="*/ 1 w 108"/>
                  <a:gd name="T1" fmla="*/ 0 h 112"/>
                  <a:gd name="T2" fmla="*/ 108 w 108"/>
                  <a:gd name="T3" fmla="*/ 94 h 112"/>
                  <a:gd name="T4" fmla="*/ 108 w 108"/>
                  <a:gd name="T5" fmla="*/ 112 h 112"/>
                  <a:gd name="T6" fmla="*/ 0 w 108"/>
                  <a:gd name="T7" fmla="*/ 17 h 112"/>
                  <a:gd name="T8" fmla="*/ 0 w 108"/>
                  <a:gd name="T9" fmla="*/ 10 h 112"/>
                  <a:gd name="T10" fmla="*/ 1 w 108"/>
                  <a:gd name="T11" fmla="*/ 0 h 112"/>
                </a:gdLst>
                <a:ahLst/>
                <a:cxnLst>
                  <a:cxn ang="0">
                    <a:pos x="T0" y="T1"/>
                  </a:cxn>
                  <a:cxn ang="0">
                    <a:pos x="T2" y="T3"/>
                  </a:cxn>
                  <a:cxn ang="0">
                    <a:pos x="T4" y="T5"/>
                  </a:cxn>
                  <a:cxn ang="0">
                    <a:pos x="T6" y="T7"/>
                  </a:cxn>
                  <a:cxn ang="0">
                    <a:pos x="T8" y="T9"/>
                  </a:cxn>
                  <a:cxn ang="0">
                    <a:pos x="T10" y="T11"/>
                  </a:cxn>
                </a:cxnLst>
                <a:rect l="0" t="0" r="r" b="b"/>
                <a:pathLst>
                  <a:path w="108" h="112">
                    <a:moveTo>
                      <a:pt x="1" y="0"/>
                    </a:moveTo>
                    <a:lnTo>
                      <a:pt x="108" y="94"/>
                    </a:lnTo>
                    <a:lnTo>
                      <a:pt x="108" y="112"/>
                    </a:lnTo>
                    <a:lnTo>
                      <a:pt x="0" y="17"/>
                    </a:lnTo>
                    <a:lnTo>
                      <a:pt x="0" y="10"/>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 name="Freeform 18">
                <a:extLst>
                  <a:ext uri="{FF2B5EF4-FFF2-40B4-BE49-F238E27FC236}">
                    <a16:creationId xmlns:a16="http://schemas.microsoft.com/office/drawing/2014/main" id="{6EE7B623-488E-D9CA-03BA-9A37CCF5BD69}"/>
                  </a:ext>
                </a:extLst>
              </p:cNvPr>
              <p:cNvSpPr>
                <a:spLocks/>
              </p:cNvSpPr>
              <p:nvPr/>
            </p:nvSpPr>
            <p:spPr bwMode="auto">
              <a:xfrm>
                <a:off x="1658965" y="3155331"/>
                <a:ext cx="250087" cy="214313"/>
              </a:xfrm>
              <a:custGeom>
                <a:avLst/>
                <a:gdLst>
                  <a:gd name="T0" fmla="*/ 173 w 175"/>
                  <a:gd name="T1" fmla="*/ 0 h 135"/>
                  <a:gd name="T2" fmla="*/ 175 w 175"/>
                  <a:gd name="T3" fmla="*/ 17 h 135"/>
                  <a:gd name="T4" fmla="*/ 0 w 175"/>
                  <a:gd name="T5" fmla="*/ 135 h 135"/>
                  <a:gd name="T6" fmla="*/ 0 w 175"/>
                  <a:gd name="T7" fmla="*/ 117 h 135"/>
                  <a:gd name="T8" fmla="*/ 173 w 175"/>
                  <a:gd name="T9" fmla="*/ 0 h 135"/>
                </a:gdLst>
                <a:ahLst/>
                <a:cxnLst>
                  <a:cxn ang="0">
                    <a:pos x="T0" y="T1"/>
                  </a:cxn>
                  <a:cxn ang="0">
                    <a:pos x="T2" y="T3"/>
                  </a:cxn>
                  <a:cxn ang="0">
                    <a:pos x="T4" y="T5"/>
                  </a:cxn>
                  <a:cxn ang="0">
                    <a:pos x="T6" y="T7"/>
                  </a:cxn>
                  <a:cxn ang="0">
                    <a:pos x="T8" y="T9"/>
                  </a:cxn>
                </a:cxnLst>
                <a:rect l="0" t="0" r="r" b="b"/>
                <a:pathLst>
                  <a:path w="175" h="135">
                    <a:moveTo>
                      <a:pt x="173" y="0"/>
                    </a:moveTo>
                    <a:lnTo>
                      <a:pt x="175" y="17"/>
                    </a:lnTo>
                    <a:lnTo>
                      <a:pt x="0" y="135"/>
                    </a:lnTo>
                    <a:lnTo>
                      <a:pt x="0" y="117"/>
                    </a:lnTo>
                    <a:lnTo>
                      <a:pt x="17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 name="Freeform 19">
                <a:extLst>
                  <a:ext uri="{FF2B5EF4-FFF2-40B4-BE49-F238E27FC236}">
                    <a16:creationId xmlns:a16="http://schemas.microsoft.com/office/drawing/2014/main" id="{ED18A36C-A5DC-CFB1-808E-6916916B3F2C}"/>
                  </a:ext>
                </a:extLst>
              </p:cNvPr>
              <p:cNvSpPr>
                <a:spLocks/>
              </p:cNvSpPr>
              <p:nvPr/>
            </p:nvSpPr>
            <p:spPr bwMode="auto">
              <a:xfrm>
                <a:off x="1660395" y="3155331"/>
                <a:ext cx="250087" cy="214313"/>
              </a:xfrm>
              <a:custGeom>
                <a:avLst/>
                <a:gdLst>
                  <a:gd name="T0" fmla="*/ 3 w 175"/>
                  <a:gd name="T1" fmla="*/ 0 h 135"/>
                  <a:gd name="T2" fmla="*/ 175 w 175"/>
                  <a:gd name="T3" fmla="*/ 117 h 135"/>
                  <a:gd name="T4" fmla="*/ 175 w 175"/>
                  <a:gd name="T5" fmla="*/ 135 h 135"/>
                  <a:gd name="T6" fmla="*/ 0 w 175"/>
                  <a:gd name="T7" fmla="*/ 17 h 135"/>
                  <a:gd name="T8" fmla="*/ 3 w 175"/>
                  <a:gd name="T9" fmla="*/ 0 h 135"/>
                </a:gdLst>
                <a:ahLst/>
                <a:cxnLst>
                  <a:cxn ang="0">
                    <a:pos x="T0" y="T1"/>
                  </a:cxn>
                  <a:cxn ang="0">
                    <a:pos x="T2" y="T3"/>
                  </a:cxn>
                  <a:cxn ang="0">
                    <a:pos x="T4" y="T5"/>
                  </a:cxn>
                  <a:cxn ang="0">
                    <a:pos x="T6" y="T7"/>
                  </a:cxn>
                  <a:cxn ang="0">
                    <a:pos x="T8" y="T9"/>
                  </a:cxn>
                </a:cxnLst>
                <a:rect l="0" t="0" r="r" b="b"/>
                <a:pathLst>
                  <a:path w="175" h="135">
                    <a:moveTo>
                      <a:pt x="3" y="0"/>
                    </a:moveTo>
                    <a:lnTo>
                      <a:pt x="175" y="117"/>
                    </a:lnTo>
                    <a:lnTo>
                      <a:pt x="175" y="135"/>
                    </a:lnTo>
                    <a:lnTo>
                      <a:pt x="0" y="17"/>
                    </a:lnTo>
                    <a:lnTo>
                      <a:pt x="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 name="Freeform 20">
                <a:extLst>
                  <a:ext uri="{FF2B5EF4-FFF2-40B4-BE49-F238E27FC236}">
                    <a16:creationId xmlns:a16="http://schemas.microsoft.com/office/drawing/2014/main" id="{1F613ED6-E868-7815-16D5-89DB47C09B37}"/>
                  </a:ext>
                </a:extLst>
              </p:cNvPr>
              <p:cNvSpPr>
                <a:spLocks/>
              </p:cNvSpPr>
              <p:nvPr/>
            </p:nvSpPr>
            <p:spPr bwMode="auto">
              <a:xfrm>
                <a:off x="1733276" y="2631456"/>
                <a:ext cx="104322" cy="200025"/>
              </a:xfrm>
              <a:custGeom>
                <a:avLst/>
                <a:gdLst>
                  <a:gd name="T0" fmla="*/ 73 w 73"/>
                  <a:gd name="T1" fmla="*/ 0 h 126"/>
                  <a:gd name="T2" fmla="*/ 73 w 73"/>
                  <a:gd name="T3" fmla="*/ 18 h 126"/>
                  <a:gd name="T4" fmla="*/ 0 w 73"/>
                  <a:gd name="T5" fmla="*/ 126 h 126"/>
                  <a:gd name="T6" fmla="*/ 0 w 73"/>
                  <a:gd name="T7" fmla="*/ 109 h 126"/>
                  <a:gd name="T8" fmla="*/ 73 w 73"/>
                  <a:gd name="T9" fmla="*/ 0 h 126"/>
                </a:gdLst>
                <a:ahLst/>
                <a:cxnLst>
                  <a:cxn ang="0">
                    <a:pos x="T0" y="T1"/>
                  </a:cxn>
                  <a:cxn ang="0">
                    <a:pos x="T2" y="T3"/>
                  </a:cxn>
                  <a:cxn ang="0">
                    <a:pos x="T4" y="T5"/>
                  </a:cxn>
                  <a:cxn ang="0">
                    <a:pos x="T6" y="T7"/>
                  </a:cxn>
                  <a:cxn ang="0">
                    <a:pos x="T8" y="T9"/>
                  </a:cxn>
                </a:cxnLst>
                <a:rect l="0" t="0" r="r" b="b"/>
                <a:pathLst>
                  <a:path w="73" h="126">
                    <a:moveTo>
                      <a:pt x="73" y="0"/>
                    </a:moveTo>
                    <a:lnTo>
                      <a:pt x="73" y="18"/>
                    </a:lnTo>
                    <a:lnTo>
                      <a:pt x="0" y="126"/>
                    </a:lnTo>
                    <a:lnTo>
                      <a:pt x="0" y="109"/>
                    </a:lnTo>
                    <a:lnTo>
                      <a:pt x="7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 name="Freeform 21">
                <a:extLst>
                  <a:ext uri="{FF2B5EF4-FFF2-40B4-BE49-F238E27FC236}">
                    <a16:creationId xmlns:a16="http://schemas.microsoft.com/office/drawing/2014/main" id="{537F05BE-7140-F2AB-53A7-B57B242A8F8A}"/>
                  </a:ext>
                </a:extLst>
              </p:cNvPr>
              <p:cNvSpPr>
                <a:spLocks/>
              </p:cNvSpPr>
              <p:nvPr/>
            </p:nvSpPr>
            <p:spPr bwMode="auto">
              <a:xfrm>
                <a:off x="1733276" y="2631456"/>
                <a:ext cx="104322" cy="200025"/>
              </a:xfrm>
              <a:custGeom>
                <a:avLst/>
                <a:gdLst>
                  <a:gd name="T0" fmla="*/ 0 w 73"/>
                  <a:gd name="T1" fmla="*/ 0 h 126"/>
                  <a:gd name="T2" fmla="*/ 73 w 73"/>
                  <a:gd name="T3" fmla="*/ 109 h 126"/>
                  <a:gd name="T4" fmla="*/ 73 w 73"/>
                  <a:gd name="T5" fmla="*/ 126 h 126"/>
                  <a:gd name="T6" fmla="*/ 0 w 73"/>
                  <a:gd name="T7" fmla="*/ 18 h 126"/>
                  <a:gd name="T8" fmla="*/ 0 w 73"/>
                  <a:gd name="T9" fmla="*/ 0 h 126"/>
                </a:gdLst>
                <a:ahLst/>
                <a:cxnLst>
                  <a:cxn ang="0">
                    <a:pos x="T0" y="T1"/>
                  </a:cxn>
                  <a:cxn ang="0">
                    <a:pos x="T2" y="T3"/>
                  </a:cxn>
                  <a:cxn ang="0">
                    <a:pos x="T4" y="T5"/>
                  </a:cxn>
                  <a:cxn ang="0">
                    <a:pos x="T6" y="T7"/>
                  </a:cxn>
                  <a:cxn ang="0">
                    <a:pos x="T8" y="T9"/>
                  </a:cxn>
                </a:cxnLst>
                <a:rect l="0" t="0" r="r" b="b"/>
                <a:pathLst>
                  <a:path w="73" h="126">
                    <a:moveTo>
                      <a:pt x="0" y="0"/>
                    </a:moveTo>
                    <a:lnTo>
                      <a:pt x="73" y="109"/>
                    </a:lnTo>
                    <a:lnTo>
                      <a:pt x="73" y="126"/>
                    </a:lnTo>
                    <a:lnTo>
                      <a:pt x="0" y="1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 name="Rectangle 22">
                <a:extLst>
                  <a:ext uri="{FF2B5EF4-FFF2-40B4-BE49-F238E27FC236}">
                    <a16:creationId xmlns:a16="http://schemas.microsoft.com/office/drawing/2014/main" id="{EF05DE28-2FB7-8567-16C8-22B4EEBF1B14}"/>
                  </a:ext>
                </a:extLst>
              </p:cNvPr>
              <p:cNvSpPr>
                <a:spLocks noChangeArrowheads="1"/>
              </p:cNvSpPr>
              <p:nvPr/>
            </p:nvSpPr>
            <p:spPr bwMode="auto">
              <a:xfrm>
                <a:off x="1700408" y="2975944"/>
                <a:ext cx="168630" cy="3016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 name="Rectangle 23">
                <a:extLst>
                  <a:ext uri="{FF2B5EF4-FFF2-40B4-BE49-F238E27FC236}">
                    <a16:creationId xmlns:a16="http://schemas.microsoft.com/office/drawing/2014/main" id="{9582C0E6-6CCE-D330-1ECF-C2BC3F43F847}"/>
                  </a:ext>
                </a:extLst>
              </p:cNvPr>
              <p:cNvSpPr>
                <a:spLocks noChangeArrowheads="1"/>
              </p:cNvSpPr>
              <p:nvPr/>
            </p:nvSpPr>
            <p:spPr bwMode="auto">
              <a:xfrm>
                <a:off x="1714699" y="2814019"/>
                <a:ext cx="140049" cy="269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 name="Rectangle 24">
                <a:extLst>
                  <a:ext uri="{FF2B5EF4-FFF2-40B4-BE49-F238E27FC236}">
                    <a16:creationId xmlns:a16="http://schemas.microsoft.com/office/drawing/2014/main" id="{1E0E02F3-E0E6-91FD-5F6D-8A54B9335E51}"/>
                  </a:ext>
                </a:extLst>
              </p:cNvPr>
              <p:cNvSpPr>
                <a:spLocks noChangeArrowheads="1"/>
              </p:cNvSpPr>
              <p:nvPr/>
            </p:nvSpPr>
            <p:spPr bwMode="auto">
              <a:xfrm>
                <a:off x="1677543" y="3147394"/>
                <a:ext cx="214360" cy="269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6" name="Rectangle 25">
                <a:extLst>
                  <a:ext uri="{FF2B5EF4-FFF2-40B4-BE49-F238E27FC236}">
                    <a16:creationId xmlns:a16="http://schemas.microsoft.com/office/drawing/2014/main" id="{2713B734-915F-A672-97B7-9BBBD1982B77}"/>
                  </a:ext>
                </a:extLst>
              </p:cNvPr>
              <p:cNvSpPr>
                <a:spLocks noChangeArrowheads="1"/>
              </p:cNvSpPr>
              <p:nvPr/>
            </p:nvSpPr>
            <p:spPr bwMode="auto">
              <a:xfrm>
                <a:off x="1656107" y="3342656"/>
                <a:ext cx="258662" cy="269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7" name="Freeform 26">
                <a:extLst>
                  <a:ext uri="{FF2B5EF4-FFF2-40B4-BE49-F238E27FC236}">
                    <a16:creationId xmlns:a16="http://schemas.microsoft.com/office/drawing/2014/main" id="{66F305FA-9C8B-E008-0821-42C085C06DCE}"/>
                  </a:ext>
                </a:extLst>
              </p:cNvPr>
              <p:cNvSpPr>
                <a:spLocks/>
              </p:cNvSpPr>
              <p:nvPr/>
            </p:nvSpPr>
            <p:spPr bwMode="auto">
              <a:xfrm>
                <a:off x="1633242" y="2617169"/>
                <a:ext cx="304392" cy="766763"/>
              </a:xfrm>
              <a:custGeom>
                <a:avLst/>
                <a:gdLst>
                  <a:gd name="T0" fmla="*/ 74 w 213"/>
                  <a:gd name="T1" fmla="*/ 0 h 483"/>
                  <a:gd name="T2" fmla="*/ 138 w 213"/>
                  <a:gd name="T3" fmla="*/ 0 h 483"/>
                  <a:gd name="T4" fmla="*/ 213 w 213"/>
                  <a:gd name="T5" fmla="*/ 483 h 483"/>
                  <a:gd name="T6" fmla="*/ 192 w 213"/>
                  <a:gd name="T7" fmla="*/ 483 h 483"/>
                  <a:gd name="T8" fmla="*/ 125 w 213"/>
                  <a:gd name="T9" fmla="*/ 25 h 483"/>
                  <a:gd name="T10" fmla="*/ 86 w 213"/>
                  <a:gd name="T11" fmla="*/ 25 h 483"/>
                  <a:gd name="T12" fmla="*/ 21 w 213"/>
                  <a:gd name="T13" fmla="*/ 483 h 483"/>
                  <a:gd name="T14" fmla="*/ 0 w 213"/>
                  <a:gd name="T15" fmla="*/ 483 h 483"/>
                  <a:gd name="T16" fmla="*/ 74 w 213"/>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483">
                    <a:moveTo>
                      <a:pt x="74" y="0"/>
                    </a:moveTo>
                    <a:lnTo>
                      <a:pt x="138" y="0"/>
                    </a:lnTo>
                    <a:lnTo>
                      <a:pt x="213" y="483"/>
                    </a:lnTo>
                    <a:lnTo>
                      <a:pt x="192" y="483"/>
                    </a:lnTo>
                    <a:lnTo>
                      <a:pt x="125" y="25"/>
                    </a:lnTo>
                    <a:lnTo>
                      <a:pt x="86" y="25"/>
                    </a:lnTo>
                    <a:lnTo>
                      <a:pt x="21" y="483"/>
                    </a:lnTo>
                    <a:lnTo>
                      <a:pt x="0" y="483"/>
                    </a:lnTo>
                    <a:lnTo>
                      <a:pt x="7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8" name="Freeform 27">
                <a:extLst>
                  <a:ext uri="{FF2B5EF4-FFF2-40B4-BE49-F238E27FC236}">
                    <a16:creationId xmlns:a16="http://schemas.microsoft.com/office/drawing/2014/main" id="{AA0413FD-1BA2-7D43-B31D-ED6A9421F14C}"/>
                  </a:ext>
                </a:extLst>
              </p:cNvPr>
              <p:cNvSpPr>
                <a:spLocks/>
              </p:cNvSpPr>
              <p:nvPr/>
            </p:nvSpPr>
            <p:spPr bwMode="auto">
              <a:xfrm>
                <a:off x="1721844" y="2585419"/>
                <a:ext cx="127187" cy="53975"/>
              </a:xfrm>
              <a:custGeom>
                <a:avLst/>
                <a:gdLst>
                  <a:gd name="T0" fmla="*/ 4 w 89"/>
                  <a:gd name="T1" fmla="*/ 0 h 34"/>
                  <a:gd name="T2" fmla="*/ 85 w 89"/>
                  <a:gd name="T3" fmla="*/ 0 h 34"/>
                  <a:gd name="T4" fmla="*/ 87 w 89"/>
                  <a:gd name="T5" fmla="*/ 0 h 34"/>
                  <a:gd name="T6" fmla="*/ 89 w 89"/>
                  <a:gd name="T7" fmla="*/ 2 h 34"/>
                  <a:gd name="T8" fmla="*/ 89 w 89"/>
                  <a:gd name="T9" fmla="*/ 31 h 34"/>
                  <a:gd name="T10" fmla="*/ 87 w 89"/>
                  <a:gd name="T11" fmla="*/ 33 h 34"/>
                  <a:gd name="T12" fmla="*/ 85 w 89"/>
                  <a:gd name="T13" fmla="*/ 34 h 34"/>
                  <a:gd name="T14" fmla="*/ 4 w 89"/>
                  <a:gd name="T15" fmla="*/ 34 h 34"/>
                  <a:gd name="T16" fmla="*/ 1 w 89"/>
                  <a:gd name="T17" fmla="*/ 33 h 34"/>
                  <a:gd name="T18" fmla="*/ 0 w 89"/>
                  <a:gd name="T19" fmla="*/ 31 h 34"/>
                  <a:gd name="T20" fmla="*/ 0 w 89"/>
                  <a:gd name="T21" fmla="*/ 2 h 34"/>
                  <a:gd name="T22" fmla="*/ 1 w 89"/>
                  <a:gd name="T23" fmla="*/ 0 h 34"/>
                  <a:gd name="T24" fmla="*/ 4 w 89"/>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34">
                    <a:moveTo>
                      <a:pt x="4" y="0"/>
                    </a:moveTo>
                    <a:lnTo>
                      <a:pt x="85" y="0"/>
                    </a:lnTo>
                    <a:lnTo>
                      <a:pt x="87" y="0"/>
                    </a:lnTo>
                    <a:lnTo>
                      <a:pt x="89" y="2"/>
                    </a:lnTo>
                    <a:lnTo>
                      <a:pt x="89" y="31"/>
                    </a:lnTo>
                    <a:lnTo>
                      <a:pt x="87" y="33"/>
                    </a:lnTo>
                    <a:lnTo>
                      <a:pt x="85" y="34"/>
                    </a:lnTo>
                    <a:lnTo>
                      <a:pt x="4" y="34"/>
                    </a:lnTo>
                    <a:lnTo>
                      <a:pt x="1" y="33"/>
                    </a:lnTo>
                    <a:lnTo>
                      <a:pt x="0" y="31"/>
                    </a:lnTo>
                    <a:lnTo>
                      <a:pt x="0" y="2"/>
                    </a:lnTo>
                    <a:lnTo>
                      <a:pt x="1" y="0"/>
                    </a:lnTo>
                    <a:lnTo>
                      <a:pt x="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9" name="Rectangle 30">
                <a:extLst>
                  <a:ext uri="{FF2B5EF4-FFF2-40B4-BE49-F238E27FC236}">
                    <a16:creationId xmlns:a16="http://schemas.microsoft.com/office/drawing/2014/main" id="{67930662-8917-5D75-739F-10A8FA8C1E1B}"/>
                  </a:ext>
                </a:extLst>
              </p:cNvPr>
              <p:cNvSpPr>
                <a:spLocks noChangeArrowheads="1"/>
              </p:cNvSpPr>
              <p:nvPr/>
            </p:nvSpPr>
            <p:spPr bwMode="auto">
              <a:xfrm>
                <a:off x="1527877" y="3398219"/>
                <a:ext cx="1960095" cy="719138"/>
              </a:xfrm>
              <a:custGeom>
                <a:avLst/>
                <a:gdLst>
                  <a:gd name="connsiteX0" fmla="*/ 0 w 2413003"/>
                  <a:gd name="connsiteY0" fmla="*/ 119859 h 719138"/>
                  <a:gd name="connsiteX1" fmla="*/ 119859 w 2413003"/>
                  <a:gd name="connsiteY1" fmla="*/ 0 h 719138"/>
                  <a:gd name="connsiteX2" fmla="*/ 2293144 w 2413003"/>
                  <a:gd name="connsiteY2" fmla="*/ 0 h 719138"/>
                  <a:gd name="connsiteX3" fmla="*/ 2413003 w 2413003"/>
                  <a:gd name="connsiteY3" fmla="*/ 119859 h 719138"/>
                  <a:gd name="connsiteX4" fmla="*/ 2413003 w 2413003"/>
                  <a:gd name="connsiteY4" fmla="*/ 599279 h 719138"/>
                  <a:gd name="connsiteX5" fmla="*/ 2293144 w 2413003"/>
                  <a:gd name="connsiteY5" fmla="*/ 719138 h 719138"/>
                  <a:gd name="connsiteX6" fmla="*/ 119859 w 2413003"/>
                  <a:gd name="connsiteY6" fmla="*/ 719138 h 719138"/>
                  <a:gd name="connsiteX7" fmla="*/ 0 w 2413003"/>
                  <a:gd name="connsiteY7" fmla="*/ 599279 h 719138"/>
                  <a:gd name="connsiteX8" fmla="*/ 0 w 241300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13003 w 2443483"/>
                  <a:gd name="connsiteY3" fmla="*/ 1198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13003 w 2443483"/>
                  <a:gd name="connsiteY3" fmla="*/ 2722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21968 w 2443483"/>
                  <a:gd name="connsiteY3" fmla="*/ 1960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21968 w 2443483"/>
                  <a:gd name="connsiteY3" fmla="*/ 1960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421968 w 2425554"/>
                  <a:gd name="connsiteY3" fmla="*/ 196059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421968 w 2425554"/>
                  <a:gd name="connsiteY3" fmla="*/ 196059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359215 w 2425554"/>
                  <a:gd name="connsiteY3" fmla="*/ 164682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359215 w 2425554"/>
                  <a:gd name="connsiteY3" fmla="*/ 164682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385213"/>
                  <a:gd name="connsiteY0" fmla="*/ 119859 h 719138"/>
                  <a:gd name="connsiteX1" fmla="*/ 119859 w 2385213"/>
                  <a:gd name="connsiteY1" fmla="*/ 0 h 719138"/>
                  <a:gd name="connsiteX2" fmla="*/ 2293144 w 2385213"/>
                  <a:gd name="connsiteY2" fmla="*/ 0 h 719138"/>
                  <a:gd name="connsiteX3" fmla="*/ 2359215 w 2385213"/>
                  <a:gd name="connsiteY3" fmla="*/ 164682 h 719138"/>
                  <a:gd name="connsiteX4" fmla="*/ 2385213 w 2385213"/>
                  <a:gd name="connsiteY4" fmla="*/ 494393 h 719138"/>
                  <a:gd name="connsiteX5" fmla="*/ 2293144 w 2385213"/>
                  <a:gd name="connsiteY5" fmla="*/ 719138 h 719138"/>
                  <a:gd name="connsiteX6" fmla="*/ 119859 w 2385213"/>
                  <a:gd name="connsiteY6" fmla="*/ 719138 h 719138"/>
                  <a:gd name="connsiteX7" fmla="*/ 0 w 2385213"/>
                  <a:gd name="connsiteY7" fmla="*/ 599279 h 719138"/>
                  <a:gd name="connsiteX8" fmla="*/ 0 w 2385213"/>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359215 w 2362802"/>
                  <a:gd name="connsiteY3" fmla="*/ 164682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359215 w 2362802"/>
                  <a:gd name="connsiteY3" fmla="*/ 164682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291979 w 2362802"/>
                  <a:gd name="connsiteY3" fmla="*/ 160200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291979 w 2362802"/>
                  <a:gd name="connsiteY3" fmla="*/ 160200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278532 w 2362802"/>
                  <a:gd name="connsiteY3" fmla="*/ 182612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403143"/>
                  <a:gd name="connsiteY0" fmla="*/ 119859 h 719138"/>
                  <a:gd name="connsiteX1" fmla="*/ 119859 w 2403143"/>
                  <a:gd name="connsiteY1" fmla="*/ 0 h 719138"/>
                  <a:gd name="connsiteX2" fmla="*/ 2293144 w 2403143"/>
                  <a:gd name="connsiteY2" fmla="*/ 0 h 719138"/>
                  <a:gd name="connsiteX3" fmla="*/ 2278532 w 2403143"/>
                  <a:gd name="connsiteY3" fmla="*/ 182612 h 719138"/>
                  <a:gd name="connsiteX4" fmla="*/ 2403143 w 2403143"/>
                  <a:gd name="connsiteY4" fmla="*/ 498876 h 719138"/>
                  <a:gd name="connsiteX5" fmla="*/ 2293144 w 2403143"/>
                  <a:gd name="connsiteY5" fmla="*/ 719138 h 719138"/>
                  <a:gd name="connsiteX6" fmla="*/ 119859 w 2403143"/>
                  <a:gd name="connsiteY6" fmla="*/ 719138 h 719138"/>
                  <a:gd name="connsiteX7" fmla="*/ 0 w 2403143"/>
                  <a:gd name="connsiteY7" fmla="*/ 599279 h 719138"/>
                  <a:gd name="connsiteX8" fmla="*/ 0 w 2403143"/>
                  <a:gd name="connsiteY8" fmla="*/ 119859 h 719138"/>
                  <a:gd name="connsiteX0" fmla="*/ 0 w 2314437"/>
                  <a:gd name="connsiteY0" fmla="*/ 119859 h 719138"/>
                  <a:gd name="connsiteX1" fmla="*/ 119859 w 2314437"/>
                  <a:gd name="connsiteY1" fmla="*/ 0 h 719138"/>
                  <a:gd name="connsiteX2" fmla="*/ 2293144 w 2314437"/>
                  <a:gd name="connsiteY2" fmla="*/ 0 h 719138"/>
                  <a:gd name="connsiteX3" fmla="*/ 2278532 w 2314437"/>
                  <a:gd name="connsiteY3" fmla="*/ 182612 h 719138"/>
                  <a:gd name="connsiteX4" fmla="*/ 1649610 w 2314437"/>
                  <a:gd name="connsiteY4" fmla="*/ 575076 h 719138"/>
                  <a:gd name="connsiteX5" fmla="*/ 2293144 w 2314437"/>
                  <a:gd name="connsiteY5" fmla="*/ 719138 h 719138"/>
                  <a:gd name="connsiteX6" fmla="*/ 119859 w 2314437"/>
                  <a:gd name="connsiteY6" fmla="*/ 719138 h 719138"/>
                  <a:gd name="connsiteX7" fmla="*/ 0 w 2314437"/>
                  <a:gd name="connsiteY7" fmla="*/ 599279 h 719138"/>
                  <a:gd name="connsiteX8" fmla="*/ 0 w 2314437"/>
                  <a:gd name="connsiteY8" fmla="*/ 119859 h 719138"/>
                  <a:gd name="connsiteX0" fmla="*/ 0 w 2314437"/>
                  <a:gd name="connsiteY0" fmla="*/ 119859 h 719138"/>
                  <a:gd name="connsiteX1" fmla="*/ 119859 w 2314437"/>
                  <a:gd name="connsiteY1" fmla="*/ 0 h 719138"/>
                  <a:gd name="connsiteX2" fmla="*/ 2293144 w 2314437"/>
                  <a:gd name="connsiteY2" fmla="*/ 0 h 719138"/>
                  <a:gd name="connsiteX3" fmla="*/ 2278532 w 2314437"/>
                  <a:gd name="connsiteY3" fmla="*/ 182612 h 719138"/>
                  <a:gd name="connsiteX4" fmla="*/ 1649610 w 2314437"/>
                  <a:gd name="connsiteY4" fmla="*/ 575076 h 719138"/>
                  <a:gd name="connsiteX5" fmla="*/ 1421077 w 2314437"/>
                  <a:gd name="connsiteY5" fmla="*/ 719138 h 719138"/>
                  <a:gd name="connsiteX6" fmla="*/ 119859 w 2314437"/>
                  <a:gd name="connsiteY6" fmla="*/ 719138 h 719138"/>
                  <a:gd name="connsiteX7" fmla="*/ 0 w 2314437"/>
                  <a:gd name="connsiteY7" fmla="*/ 599279 h 719138"/>
                  <a:gd name="connsiteX8" fmla="*/ 0 w 2314437"/>
                  <a:gd name="connsiteY8" fmla="*/ 119859 h 719138"/>
                  <a:gd name="connsiteX0" fmla="*/ 0 w 2314437"/>
                  <a:gd name="connsiteY0" fmla="*/ 119859 h 719138"/>
                  <a:gd name="connsiteX1" fmla="*/ 119859 w 2314437"/>
                  <a:gd name="connsiteY1" fmla="*/ 0 h 719138"/>
                  <a:gd name="connsiteX2" fmla="*/ 2293144 w 2314437"/>
                  <a:gd name="connsiteY2" fmla="*/ 0 h 719138"/>
                  <a:gd name="connsiteX3" fmla="*/ 2278532 w 2314437"/>
                  <a:gd name="connsiteY3" fmla="*/ 182612 h 719138"/>
                  <a:gd name="connsiteX4" fmla="*/ 1768143 w 2314437"/>
                  <a:gd name="connsiteY4" fmla="*/ 498876 h 719138"/>
                  <a:gd name="connsiteX5" fmla="*/ 1421077 w 2314437"/>
                  <a:gd name="connsiteY5" fmla="*/ 719138 h 719138"/>
                  <a:gd name="connsiteX6" fmla="*/ 119859 w 2314437"/>
                  <a:gd name="connsiteY6" fmla="*/ 719138 h 719138"/>
                  <a:gd name="connsiteX7" fmla="*/ 0 w 2314437"/>
                  <a:gd name="connsiteY7" fmla="*/ 599279 h 719138"/>
                  <a:gd name="connsiteX8" fmla="*/ 0 w 2314437"/>
                  <a:gd name="connsiteY8" fmla="*/ 119859 h 719138"/>
                  <a:gd name="connsiteX0" fmla="*/ 0 w 2303260"/>
                  <a:gd name="connsiteY0" fmla="*/ 119859 h 719138"/>
                  <a:gd name="connsiteX1" fmla="*/ 119859 w 2303260"/>
                  <a:gd name="connsiteY1" fmla="*/ 0 h 719138"/>
                  <a:gd name="connsiteX2" fmla="*/ 2293144 w 2303260"/>
                  <a:gd name="connsiteY2" fmla="*/ 0 h 719138"/>
                  <a:gd name="connsiteX3" fmla="*/ 2109199 w 2303260"/>
                  <a:gd name="connsiteY3" fmla="*/ 157212 h 719138"/>
                  <a:gd name="connsiteX4" fmla="*/ 1768143 w 2303260"/>
                  <a:gd name="connsiteY4" fmla="*/ 498876 h 719138"/>
                  <a:gd name="connsiteX5" fmla="*/ 1421077 w 2303260"/>
                  <a:gd name="connsiteY5" fmla="*/ 719138 h 719138"/>
                  <a:gd name="connsiteX6" fmla="*/ 119859 w 2303260"/>
                  <a:gd name="connsiteY6" fmla="*/ 719138 h 719138"/>
                  <a:gd name="connsiteX7" fmla="*/ 0 w 2303260"/>
                  <a:gd name="connsiteY7" fmla="*/ 599279 h 719138"/>
                  <a:gd name="connsiteX8" fmla="*/ 0 w 2303260"/>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768143 w 2303818"/>
                  <a:gd name="connsiteY4" fmla="*/ 498876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683476 w 2303818"/>
                  <a:gd name="connsiteY4" fmla="*/ 481943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742743 w 2303818"/>
                  <a:gd name="connsiteY4" fmla="*/ 549676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742743 w 2303818"/>
                  <a:gd name="connsiteY4" fmla="*/ 549676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5143"/>
                  <a:gd name="connsiteY0" fmla="*/ 119859 h 719138"/>
                  <a:gd name="connsiteX1" fmla="*/ 119859 w 2305143"/>
                  <a:gd name="connsiteY1" fmla="*/ 0 h 719138"/>
                  <a:gd name="connsiteX2" fmla="*/ 2293144 w 2305143"/>
                  <a:gd name="connsiteY2" fmla="*/ 0 h 719138"/>
                  <a:gd name="connsiteX3" fmla="*/ 2159999 w 2305143"/>
                  <a:gd name="connsiteY3" fmla="*/ 309612 h 719138"/>
                  <a:gd name="connsiteX4" fmla="*/ 1742743 w 2305143"/>
                  <a:gd name="connsiteY4" fmla="*/ 549676 h 719138"/>
                  <a:gd name="connsiteX5" fmla="*/ 1421077 w 2305143"/>
                  <a:gd name="connsiteY5" fmla="*/ 719138 h 719138"/>
                  <a:gd name="connsiteX6" fmla="*/ 119859 w 2305143"/>
                  <a:gd name="connsiteY6" fmla="*/ 719138 h 719138"/>
                  <a:gd name="connsiteX7" fmla="*/ 0 w 2305143"/>
                  <a:gd name="connsiteY7" fmla="*/ 599279 h 719138"/>
                  <a:gd name="connsiteX8" fmla="*/ 0 w 2305143"/>
                  <a:gd name="connsiteY8" fmla="*/ 119859 h 719138"/>
                  <a:gd name="connsiteX0" fmla="*/ 0 w 2305143"/>
                  <a:gd name="connsiteY0" fmla="*/ 119859 h 719138"/>
                  <a:gd name="connsiteX1" fmla="*/ 119859 w 2305143"/>
                  <a:gd name="connsiteY1" fmla="*/ 0 h 719138"/>
                  <a:gd name="connsiteX2" fmla="*/ 2293144 w 2305143"/>
                  <a:gd name="connsiteY2" fmla="*/ 0 h 719138"/>
                  <a:gd name="connsiteX3" fmla="*/ 2159999 w 2305143"/>
                  <a:gd name="connsiteY3" fmla="*/ 309612 h 719138"/>
                  <a:gd name="connsiteX4" fmla="*/ 1742743 w 2305143"/>
                  <a:gd name="connsiteY4" fmla="*/ 549676 h 719138"/>
                  <a:gd name="connsiteX5" fmla="*/ 1421077 w 2305143"/>
                  <a:gd name="connsiteY5" fmla="*/ 719138 h 719138"/>
                  <a:gd name="connsiteX6" fmla="*/ 119859 w 2305143"/>
                  <a:gd name="connsiteY6" fmla="*/ 719138 h 719138"/>
                  <a:gd name="connsiteX7" fmla="*/ 0 w 2305143"/>
                  <a:gd name="connsiteY7" fmla="*/ 599279 h 719138"/>
                  <a:gd name="connsiteX8" fmla="*/ 0 w 2305143"/>
                  <a:gd name="connsiteY8" fmla="*/ 119859 h 719138"/>
                  <a:gd name="connsiteX0" fmla="*/ 0 w 2303531"/>
                  <a:gd name="connsiteY0" fmla="*/ 119859 h 719138"/>
                  <a:gd name="connsiteX1" fmla="*/ 119859 w 2303531"/>
                  <a:gd name="connsiteY1" fmla="*/ 0 h 719138"/>
                  <a:gd name="connsiteX2" fmla="*/ 2293144 w 2303531"/>
                  <a:gd name="connsiteY2" fmla="*/ 0 h 719138"/>
                  <a:gd name="connsiteX3" fmla="*/ 2117666 w 2303531"/>
                  <a:gd name="connsiteY3" fmla="*/ 301145 h 719138"/>
                  <a:gd name="connsiteX4" fmla="*/ 1742743 w 2303531"/>
                  <a:gd name="connsiteY4" fmla="*/ 549676 h 719138"/>
                  <a:gd name="connsiteX5" fmla="*/ 1421077 w 2303531"/>
                  <a:gd name="connsiteY5" fmla="*/ 719138 h 719138"/>
                  <a:gd name="connsiteX6" fmla="*/ 119859 w 2303531"/>
                  <a:gd name="connsiteY6" fmla="*/ 719138 h 719138"/>
                  <a:gd name="connsiteX7" fmla="*/ 0 w 2303531"/>
                  <a:gd name="connsiteY7" fmla="*/ 599279 h 719138"/>
                  <a:gd name="connsiteX8" fmla="*/ 0 w 2303531"/>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42743 w 2301165"/>
                  <a:gd name="connsiteY4" fmla="*/ 5496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42743 w 2301165"/>
                  <a:gd name="connsiteY4" fmla="*/ 5496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25810 w 2301165"/>
                  <a:gd name="connsiteY4" fmla="*/ 6258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25810 w 2301165"/>
                  <a:gd name="connsiteY4" fmla="*/ 6258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334"/>
                  <a:gd name="connsiteY0" fmla="*/ 119859 h 719138"/>
                  <a:gd name="connsiteX1" fmla="*/ 119859 w 2301334"/>
                  <a:gd name="connsiteY1" fmla="*/ 0 h 719138"/>
                  <a:gd name="connsiteX2" fmla="*/ 2293144 w 2301334"/>
                  <a:gd name="connsiteY2" fmla="*/ 0 h 719138"/>
                  <a:gd name="connsiteX3" fmla="*/ 2032999 w 2301334"/>
                  <a:gd name="connsiteY3" fmla="*/ 284212 h 719138"/>
                  <a:gd name="connsiteX4" fmla="*/ 1725810 w 2301334"/>
                  <a:gd name="connsiteY4" fmla="*/ 625876 h 719138"/>
                  <a:gd name="connsiteX5" fmla="*/ 1421077 w 2301334"/>
                  <a:gd name="connsiteY5" fmla="*/ 719138 h 719138"/>
                  <a:gd name="connsiteX6" fmla="*/ 119859 w 2301334"/>
                  <a:gd name="connsiteY6" fmla="*/ 719138 h 719138"/>
                  <a:gd name="connsiteX7" fmla="*/ 0 w 2301334"/>
                  <a:gd name="connsiteY7" fmla="*/ 599279 h 719138"/>
                  <a:gd name="connsiteX8" fmla="*/ 0 w 2301334"/>
                  <a:gd name="connsiteY8" fmla="*/ 119859 h 719138"/>
                  <a:gd name="connsiteX0" fmla="*/ 0 w 2301334"/>
                  <a:gd name="connsiteY0" fmla="*/ 119859 h 719138"/>
                  <a:gd name="connsiteX1" fmla="*/ 119859 w 2301334"/>
                  <a:gd name="connsiteY1" fmla="*/ 0 h 719138"/>
                  <a:gd name="connsiteX2" fmla="*/ 2293144 w 2301334"/>
                  <a:gd name="connsiteY2" fmla="*/ 0 h 719138"/>
                  <a:gd name="connsiteX3" fmla="*/ 2032999 w 2301334"/>
                  <a:gd name="connsiteY3" fmla="*/ 284212 h 719138"/>
                  <a:gd name="connsiteX4" fmla="*/ 1725810 w 2301334"/>
                  <a:gd name="connsiteY4" fmla="*/ 625876 h 719138"/>
                  <a:gd name="connsiteX5" fmla="*/ 1421077 w 2301334"/>
                  <a:gd name="connsiteY5" fmla="*/ 719138 h 719138"/>
                  <a:gd name="connsiteX6" fmla="*/ 119859 w 2301334"/>
                  <a:gd name="connsiteY6" fmla="*/ 719138 h 719138"/>
                  <a:gd name="connsiteX7" fmla="*/ 0 w 2301334"/>
                  <a:gd name="connsiteY7" fmla="*/ 599279 h 719138"/>
                  <a:gd name="connsiteX8" fmla="*/ 0 w 2301334"/>
                  <a:gd name="connsiteY8" fmla="*/ 119859 h 719138"/>
                  <a:gd name="connsiteX0" fmla="*/ 0 w 2301696"/>
                  <a:gd name="connsiteY0" fmla="*/ 119859 h 719138"/>
                  <a:gd name="connsiteX1" fmla="*/ 119859 w 2301696"/>
                  <a:gd name="connsiteY1" fmla="*/ 0 h 719138"/>
                  <a:gd name="connsiteX2" fmla="*/ 2293144 w 2301696"/>
                  <a:gd name="connsiteY2" fmla="*/ 0 h 719138"/>
                  <a:gd name="connsiteX3" fmla="*/ 2049909 w 2301696"/>
                  <a:gd name="connsiteY3" fmla="*/ 284212 h 719138"/>
                  <a:gd name="connsiteX4" fmla="*/ 1725810 w 2301696"/>
                  <a:gd name="connsiteY4" fmla="*/ 625876 h 719138"/>
                  <a:gd name="connsiteX5" fmla="*/ 1421077 w 2301696"/>
                  <a:gd name="connsiteY5" fmla="*/ 719138 h 719138"/>
                  <a:gd name="connsiteX6" fmla="*/ 119859 w 2301696"/>
                  <a:gd name="connsiteY6" fmla="*/ 719138 h 719138"/>
                  <a:gd name="connsiteX7" fmla="*/ 0 w 2301696"/>
                  <a:gd name="connsiteY7" fmla="*/ 599279 h 719138"/>
                  <a:gd name="connsiteX8" fmla="*/ 0 w 2301696"/>
                  <a:gd name="connsiteY8" fmla="*/ 119859 h 719138"/>
                  <a:gd name="connsiteX0" fmla="*/ 0 w 2301696"/>
                  <a:gd name="connsiteY0" fmla="*/ 119859 h 719138"/>
                  <a:gd name="connsiteX1" fmla="*/ 119859 w 2301696"/>
                  <a:gd name="connsiteY1" fmla="*/ 0 h 719138"/>
                  <a:gd name="connsiteX2" fmla="*/ 2293144 w 2301696"/>
                  <a:gd name="connsiteY2" fmla="*/ 0 h 719138"/>
                  <a:gd name="connsiteX3" fmla="*/ 2049909 w 2301696"/>
                  <a:gd name="connsiteY3" fmla="*/ 284212 h 719138"/>
                  <a:gd name="connsiteX4" fmla="*/ 1725810 w 2301696"/>
                  <a:gd name="connsiteY4" fmla="*/ 625876 h 719138"/>
                  <a:gd name="connsiteX5" fmla="*/ 1421077 w 2301696"/>
                  <a:gd name="connsiteY5" fmla="*/ 719138 h 719138"/>
                  <a:gd name="connsiteX6" fmla="*/ 119859 w 2301696"/>
                  <a:gd name="connsiteY6" fmla="*/ 719138 h 719138"/>
                  <a:gd name="connsiteX7" fmla="*/ 0 w 2301696"/>
                  <a:gd name="connsiteY7" fmla="*/ 599279 h 719138"/>
                  <a:gd name="connsiteX8" fmla="*/ 0 w 2301696"/>
                  <a:gd name="connsiteY8" fmla="*/ 119859 h 719138"/>
                  <a:gd name="connsiteX0" fmla="*/ 0 w 2301696"/>
                  <a:gd name="connsiteY0" fmla="*/ 119859 h 719138"/>
                  <a:gd name="connsiteX1" fmla="*/ 119859 w 2301696"/>
                  <a:gd name="connsiteY1" fmla="*/ 0 h 719138"/>
                  <a:gd name="connsiteX2" fmla="*/ 2293144 w 2301696"/>
                  <a:gd name="connsiteY2" fmla="*/ 0 h 719138"/>
                  <a:gd name="connsiteX3" fmla="*/ 2049909 w 2301696"/>
                  <a:gd name="connsiteY3" fmla="*/ 284212 h 719138"/>
                  <a:gd name="connsiteX4" fmla="*/ 1725810 w 2301696"/>
                  <a:gd name="connsiteY4" fmla="*/ 625876 h 719138"/>
                  <a:gd name="connsiteX5" fmla="*/ 1421077 w 2301696"/>
                  <a:gd name="connsiteY5" fmla="*/ 719138 h 719138"/>
                  <a:gd name="connsiteX6" fmla="*/ 119859 w 2301696"/>
                  <a:gd name="connsiteY6" fmla="*/ 719138 h 719138"/>
                  <a:gd name="connsiteX7" fmla="*/ 0 w 2301696"/>
                  <a:gd name="connsiteY7" fmla="*/ 599279 h 719138"/>
                  <a:gd name="connsiteX8" fmla="*/ 0 w 2301696"/>
                  <a:gd name="connsiteY8" fmla="*/ 119859 h 719138"/>
                  <a:gd name="connsiteX0" fmla="*/ 0 w 2300414"/>
                  <a:gd name="connsiteY0" fmla="*/ 119859 h 719138"/>
                  <a:gd name="connsiteX1" fmla="*/ 119859 w 2300414"/>
                  <a:gd name="connsiteY1" fmla="*/ 0 h 719138"/>
                  <a:gd name="connsiteX2" fmla="*/ 2293144 w 2300414"/>
                  <a:gd name="connsiteY2" fmla="*/ 0 h 719138"/>
                  <a:gd name="connsiteX3" fmla="*/ 1982269 w 2300414"/>
                  <a:gd name="connsiteY3" fmla="*/ 267278 h 719138"/>
                  <a:gd name="connsiteX4" fmla="*/ 1725810 w 2300414"/>
                  <a:gd name="connsiteY4" fmla="*/ 625876 h 719138"/>
                  <a:gd name="connsiteX5" fmla="*/ 1421077 w 2300414"/>
                  <a:gd name="connsiteY5" fmla="*/ 719138 h 719138"/>
                  <a:gd name="connsiteX6" fmla="*/ 119859 w 2300414"/>
                  <a:gd name="connsiteY6" fmla="*/ 719138 h 719138"/>
                  <a:gd name="connsiteX7" fmla="*/ 0 w 2300414"/>
                  <a:gd name="connsiteY7" fmla="*/ 599279 h 719138"/>
                  <a:gd name="connsiteX8" fmla="*/ 0 w 2300414"/>
                  <a:gd name="connsiteY8" fmla="*/ 119859 h 719138"/>
                  <a:gd name="connsiteX0" fmla="*/ 0 w 2303528"/>
                  <a:gd name="connsiteY0" fmla="*/ 119859 h 719138"/>
                  <a:gd name="connsiteX1" fmla="*/ 119859 w 2303528"/>
                  <a:gd name="connsiteY1" fmla="*/ 0 h 719138"/>
                  <a:gd name="connsiteX2" fmla="*/ 2293144 w 2303528"/>
                  <a:gd name="connsiteY2" fmla="*/ 0 h 719138"/>
                  <a:gd name="connsiteX3" fmla="*/ 2117548 w 2303528"/>
                  <a:gd name="connsiteY3" fmla="*/ 275745 h 719138"/>
                  <a:gd name="connsiteX4" fmla="*/ 1725810 w 2303528"/>
                  <a:gd name="connsiteY4" fmla="*/ 625876 h 719138"/>
                  <a:gd name="connsiteX5" fmla="*/ 1421077 w 2303528"/>
                  <a:gd name="connsiteY5" fmla="*/ 719138 h 719138"/>
                  <a:gd name="connsiteX6" fmla="*/ 119859 w 2303528"/>
                  <a:gd name="connsiteY6" fmla="*/ 719138 h 719138"/>
                  <a:gd name="connsiteX7" fmla="*/ 0 w 2303528"/>
                  <a:gd name="connsiteY7" fmla="*/ 599279 h 719138"/>
                  <a:gd name="connsiteX8" fmla="*/ 0 w 2303528"/>
                  <a:gd name="connsiteY8" fmla="*/ 119859 h 719138"/>
                  <a:gd name="connsiteX0" fmla="*/ 0 w 2410308"/>
                  <a:gd name="connsiteY0" fmla="*/ 119859 h 719138"/>
                  <a:gd name="connsiteX1" fmla="*/ 119859 w 2410308"/>
                  <a:gd name="connsiteY1" fmla="*/ 0 h 719138"/>
                  <a:gd name="connsiteX2" fmla="*/ 2402597 w 2410308"/>
                  <a:gd name="connsiteY2" fmla="*/ 62346 h 719138"/>
                  <a:gd name="connsiteX3" fmla="*/ 2117548 w 2410308"/>
                  <a:gd name="connsiteY3" fmla="*/ 275745 h 719138"/>
                  <a:gd name="connsiteX4" fmla="*/ 1725810 w 2410308"/>
                  <a:gd name="connsiteY4" fmla="*/ 625876 h 719138"/>
                  <a:gd name="connsiteX5" fmla="*/ 1421077 w 2410308"/>
                  <a:gd name="connsiteY5" fmla="*/ 719138 h 719138"/>
                  <a:gd name="connsiteX6" fmla="*/ 119859 w 2410308"/>
                  <a:gd name="connsiteY6" fmla="*/ 719138 h 719138"/>
                  <a:gd name="connsiteX7" fmla="*/ 0 w 2410308"/>
                  <a:gd name="connsiteY7" fmla="*/ 599279 h 719138"/>
                  <a:gd name="connsiteX8" fmla="*/ 0 w 2410308"/>
                  <a:gd name="connsiteY8" fmla="*/ 119859 h 719138"/>
                  <a:gd name="connsiteX0" fmla="*/ 0 w 2409734"/>
                  <a:gd name="connsiteY0" fmla="*/ 119859 h 719138"/>
                  <a:gd name="connsiteX1" fmla="*/ 119859 w 2409734"/>
                  <a:gd name="connsiteY1" fmla="*/ 0 h 719138"/>
                  <a:gd name="connsiteX2" fmla="*/ 2402597 w 2409734"/>
                  <a:gd name="connsiteY2" fmla="*/ 62346 h 719138"/>
                  <a:gd name="connsiteX3" fmla="*/ 2083344 w 2409734"/>
                  <a:gd name="connsiteY3" fmla="*/ 234182 h 719138"/>
                  <a:gd name="connsiteX4" fmla="*/ 1725810 w 2409734"/>
                  <a:gd name="connsiteY4" fmla="*/ 625876 h 719138"/>
                  <a:gd name="connsiteX5" fmla="*/ 1421077 w 2409734"/>
                  <a:gd name="connsiteY5" fmla="*/ 719138 h 719138"/>
                  <a:gd name="connsiteX6" fmla="*/ 119859 w 2409734"/>
                  <a:gd name="connsiteY6" fmla="*/ 719138 h 719138"/>
                  <a:gd name="connsiteX7" fmla="*/ 0 w 2409734"/>
                  <a:gd name="connsiteY7" fmla="*/ 599279 h 719138"/>
                  <a:gd name="connsiteX8" fmla="*/ 0 w 2409734"/>
                  <a:gd name="connsiteY8" fmla="*/ 119859 h 719138"/>
                  <a:gd name="connsiteX0" fmla="*/ 0 w 2409734"/>
                  <a:gd name="connsiteY0" fmla="*/ 119859 h 719138"/>
                  <a:gd name="connsiteX1" fmla="*/ 119859 w 2409734"/>
                  <a:gd name="connsiteY1" fmla="*/ 0 h 719138"/>
                  <a:gd name="connsiteX2" fmla="*/ 2402597 w 2409734"/>
                  <a:gd name="connsiteY2" fmla="*/ 62346 h 719138"/>
                  <a:gd name="connsiteX3" fmla="*/ 2083344 w 2409734"/>
                  <a:gd name="connsiteY3" fmla="*/ 234182 h 719138"/>
                  <a:gd name="connsiteX4" fmla="*/ 1725810 w 2409734"/>
                  <a:gd name="connsiteY4" fmla="*/ 625876 h 719138"/>
                  <a:gd name="connsiteX5" fmla="*/ 1421077 w 2409734"/>
                  <a:gd name="connsiteY5" fmla="*/ 719138 h 719138"/>
                  <a:gd name="connsiteX6" fmla="*/ 119859 w 2409734"/>
                  <a:gd name="connsiteY6" fmla="*/ 719138 h 719138"/>
                  <a:gd name="connsiteX7" fmla="*/ 0 w 2409734"/>
                  <a:gd name="connsiteY7" fmla="*/ 599279 h 719138"/>
                  <a:gd name="connsiteX8" fmla="*/ 0 w 2409734"/>
                  <a:gd name="connsiteY8" fmla="*/ 119859 h 719138"/>
                  <a:gd name="connsiteX0" fmla="*/ 0 w 2497510"/>
                  <a:gd name="connsiteY0" fmla="*/ 119859 h 719138"/>
                  <a:gd name="connsiteX1" fmla="*/ 119859 w 2497510"/>
                  <a:gd name="connsiteY1" fmla="*/ 0 h 719138"/>
                  <a:gd name="connsiteX2" fmla="*/ 2491529 w 2497510"/>
                  <a:gd name="connsiteY2" fmla="*/ 62346 h 719138"/>
                  <a:gd name="connsiteX3" fmla="*/ 2083344 w 2497510"/>
                  <a:gd name="connsiteY3" fmla="*/ 234182 h 719138"/>
                  <a:gd name="connsiteX4" fmla="*/ 1725810 w 2497510"/>
                  <a:gd name="connsiteY4" fmla="*/ 625876 h 719138"/>
                  <a:gd name="connsiteX5" fmla="*/ 1421077 w 2497510"/>
                  <a:gd name="connsiteY5" fmla="*/ 719138 h 719138"/>
                  <a:gd name="connsiteX6" fmla="*/ 119859 w 2497510"/>
                  <a:gd name="connsiteY6" fmla="*/ 719138 h 719138"/>
                  <a:gd name="connsiteX7" fmla="*/ 0 w 2497510"/>
                  <a:gd name="connsiteY7" fmla="*/ 599279 h 719138"/>
                  <a:gd name="connsiteX8" fmla="*/ 0 w 2497510"/>
                  <a:gd name="connsiteY8" fmla="*/ 119859 h 719138"/>
                  <a:gd name="connsiteX0" fmla="*/ 0 w 2497907"/>
                  <a:gd name="connsiteY0" fmla="*/ 119859 h 719138"/>
                  <a:gd name="connsiteX1" fmla="*/ 119859 w 2497907"/>
                  <a:gd name="connsiteY1" fmla="*/ 0 h 719138"/>
                  <a:gd name="connsiteX2" fmla="*/ 2491529 w 2497907"/>
                  <a:gd name="connsiteY2" fmla="*/ 62346 h 719138"/>
                  <a:gd name="connsiteX3" fmla="*/ 2117549 w 2497907"/>
                  <a:gd name="connsiteY3" fmla="*/ 268818 h 719138"/>
                  <a:gd name="connsiteX4" fmla="*/ 1725810 w 2497907"/>
                  <a:gd name="connsiteY4" fmla="*/ 625876 h 719138"/>
                  <a:gd name="connsiteX5" fmla="*/ 1421077 w 2497907"/>
                  <a:gd name="connsiteY5" fmla="*/ 719138 h 719138"/>
                  <a:gd name="connsiteX6" fmla="*/ 119859 w 2497907"/>
                  <a:gd name="connsiteY6" fmla="*/ 719138 h 719138"/>
                  <a:gd name="connsiteX7" fmla="*/ 0 w 2497907"/>
                  <a:gd name="connsiteY7" fmla="*/ 599279 h 719138"/>
                  <a:gd name="connsiteX8" fmla="*/ 0 w 2497907"/>
                  <a:gd name="connsiteY8" fmla="*/ 119859 h 719138"/>
                  <a:gd name="connsiteX0" fmla="*/ 0 w 2497907"/>
                  <a:gd name="connsiteY0" fmla="*/ 119859 h 719138"/>
                  <a:gd name="connsiteX1" fmla="*/ 119859 w 2497907"/>
                  <a:gd name="connsiteY1" fmla="*/ 0 h 719138"/>
                  <a:gd name="connsiteX2" fmla="*/ 2491529 w 2497907"/>
                  <a:gd name="connsiteY2" fmla="*/ 62346 h 719138"/>
                  <a:gd name="connsiteX3" fmla="*/ 2117549 w 2497907"/>
                  <a:gd name="connsiteY3" fmla="*/ 268818 h 719138"/>
                  <a:gd name="connsiteX4" fmla="*/ 1725810 w 2497907"/>
                  <a:gd name="connsiteY4" fmla="*/ 625876 h 719138"/>
                  <a:gd name="connsiteX5" fmla="*/ 1421077 w 2497907"/>
                  <a:gd name="connsiteY5" fmla="*/ 719138 h 719138"/>
                  <a:gd name="connsiteX6" fmla="*/ 119859 w 2497907"/>
                  <a:gd name="connsiteY6" fmla="*/ 719138 h 719138"/>
                  <a:gd name="connsiteX7" fmla="*/ 0 w 2497907"/>
                  <a:gd name="connsiteY7" fmla="*/ 599279 h 719138"/>
                  <a:gd name="connsiteX8" fmla="*/ 0 w 2497907"/>
                  <a:gd name="connsiteY8" fmla="*/ 119859 h 719138"/>
                  <a:gd name="connsiteX0" fmla="*/ 0 w 2498265"/>
                  <a:gd name="connsiteY0" fmla="*/ 119859 h 719138"/>
                  <a:gd name="connsiteX1" fmla="*/ 119859 w 2498265"/>
                  <a:gd name="connsiteY1" fmla="*/ 0 h 719138"/>
                  <a:gd name="connsiteX2" fmla="*/ 2491529 w 2498265"/>
                  <a:gd name="connsiteY2" fmla="*/ 62346 h 719138"/>
                  <a:gd name="connsiteX3" fmla="*/ 2144912 w 2498265"/>
                  <a:gd name="connsiteY3" fmla="*/ 164908 h 719138"/>
                  <a:gd name="connsiteX4" fmla="*/ 1725810 w 2498265"/>
                  <a:gd name="connsiteY4" fmla="*/ 625876 h 719138"/>
                  <a:gd name="connsiteX5" fmla="*/ 1421077 w 2498265"/>
                  <a:gd name="connsiteY5" fmla="*/ 719138 h 719138"/>
                  <a:gd name="connsiteX6" fmla="*/ 119859 w 2498265"/>
                  <a:gd name="connsiteY6" fmla="*/ 719138 h 719138"/>
                  <a:gd name="connsiteX7" fmla="*/ 0 w 2498265"/>
                  <a:gd name="connsiteY7" fmla="*/ 599279 h 719138"/>
                  <a:gd name="connsiteX8" fmla="*/ 0 w 2498265"/>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72581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72581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80790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80790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159"/>
                  <a:gd name="connsiteY0" fmla="*/ 119859 h 719138"/>
                  <a:gd name="connsiteX1" fmla="*/ 119859 w 2497159"/>
                  <a:gd name="connsiteY1" fmla="*/ 0 h 719138"/>
                  <a:gd name="connsiteX2" fmla="*/ 2491529 w 2497159"/>
                  <a:gd name="connsiteY2" fmla="*/ 62346 h 719138"/>
                  <a:gd name="connsiteX3" fmla="*/ 2049141 w 2497159"/>
                  <a:gd name="connsiteY3" fmla="*/ 220326 h 719138"/>
                  <a:gd name="connsiteX4" fmla="*/ 1807900 w 2497159"/>
                  <a:gd name="connsiteY4" fmla="*/ 625876 h 719138"/>
                  <a:gd name="connsiteX5" fmla="*/ 1421077 w 2497159"/>
                  <a:gd name="connsiteY5" fmla="*/ 719138 h 719138"/>
                  <a:gd name="connsiteX6" fmla="*/ 119859 w 2497159"/>
                  <a:gd name="connsiteY6" fmla="*/ 719138 h 719138"/>
                  <a:gd name="connsiteX7" fmla="*/ 0 w 2497159"/>
                  <a:gd name="connsiteY7" fmla="*/ 599279 h 719138"/>
                  <a:gd name="connsiteX8" fmla="*/ 0 w 2497159"/>
                  <a:gd name="connsiteY8" fmla="*/ 119859 h 719138"/>
                  <a:gd name="connsiteX0" fmla="*/ 0 w 2497159"/>
                  <a:gd name="connsiteY0" fmla="*/ 119859 h 719138"/>
                  <a:gd name="connsiteX1" fmla="*/ 119859 w 2497159"/>
                  <a:gd name="connsiteY1" fmla="*/ 0 h 719138"/>
                  <a:gd name="connsiteX2" fmla="*/ 2491529 w 2497159"/>
                  <a:gd name="connsiteY2" fmla="*/ 62346 h 719138"/>
                  <a:gd name="connsiteX3" fmla="*/ 2049141 w 2497159"/>
                  <a:gd name="connsiteY3" fmla="*/ 220326 h 719138"/>
                  <a:gd name="connsiteX4" fmla="*/ 1746332 w 2497159"/>
                  <a:gd name="connsiteY4" fmla="*/ 577385 h 719138"/>
                  <a:gd name="connsiteX5" fmla="*/ 1421077 w 2497159"/>
                  <a:gd name="connsiteY5" fmla="*/ 719138 h 719138"/>
                  <a:gd name="connsiteX6" fmla="*/ 119859 w 2497159"/>
                  <a:gd name="connsiteY6" fmla="*/ 719138 h 719138"/>
                  <a:gd name="connsiteX7" fmla="*/ 0 w 2497159"/>
                  <a:gd name="connsiteY7" fmla="*/ 599279 h 719138"/>
                  <a:gd name="connsiteX8" fmla="*/ 0 w 2497159"/>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746332 w 2498172"/>
                  <a:gd name="connsiteY4" fmla="*/ 577385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746332 w 2498172"/>
                  <a:gd name="connsiteY4" fmla="*/ 577385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753172 w 2498172"/>
                  <a:gd name="connsiteY4" fmla="*/ 612021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809609 w 2498172"/>
                  <a:gd name="connsiteY4" fmla="*/ 612021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809609 w 2498172"/>
                  <a:gd name="connsiteY4" fmla="*/ 612021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7560"/>
                  <a:gd name="connsiteY0" fmla="*/ 119859 h 719138"/>
                  <a:gd name="connsiteX1" fmla="*/ 119859 w 2497560"/>
                  <a:gd name="connsiteY1" fmla="*/ 0 h 719138"/>
                  <a:gd name="connsiteX2" fmla="*/ 2491529 w 2497560"/>
                  <a:gd name="connsiteY2" fmla="*/ 62346 h 719138"/>
                  <a:gd name="connsiteX3" fmla="*/ 2087905 w 2497560"/>
                  <a:gd name="connsiteY3" fmla="*/ 295949 h 719138"/>
                  <a:gd name="connsiteX4" fmla="*/ 1809609 w 2497560"/>
                  <a:gd name="connsiteY4" fmla="*/ 612021 h 719138"/>
                  <a:gd name="connsiteX5" fmla="*/ 1421077 w 2497560"/>
                  <a:gd name="connsiteY5" fmla="*/ 719138 h 719138"/>
                  <a:gd name="connsiteX6" fmla="*/ 119859 w 2497560"/>
                  <a:gd name="connsiteY6" fmla="*/ 719138 h 719138"/>
                  <a:gd name="connsiteX7" fmla="*/ 0 w 2497560"/>
                  <a:gd name="connsiteY7" fmla="*/ 599279 h 719138"/>
                  <a:gd name="connsiteX8" fmla="*/ 0 w 2497560"/>
                  <a:gd name="connsiteY8" fmla="*/ 119859 h 719138"/>
                  <a:gd name="connsiteX0" fmla="*/ 0 w 2498258"/>
                  <a:gd name="connsiteY0" fmla="*/ 119859 h 719138"/>
                  <a:gd name="connsiteX1" fmla="*/ 119859 w 2498258"/>
                  <a:gd name="connsiteY1" fmla="*/ 0 h 719138"/>
                  <a:gd name="connsiteX2" fmla="*/ 2491529 w 2498258"/>
                  <a:gd name="connsiteY2" fmla="*/ 62346 h 719138"/>
                  <a:gd name="connsiteX3" fmla="*/ 2144342 w 2498258"/>
                  <a:gd name="connsiteY3" fmla="*/ 207049 h 719138"/>
                  <a:gd name="connsiteX4" fmla="*/ 1809609 w 2498258"/>
                  <a:gd name="connsiteY4" fmla="*/ 612021 h 719138"/>
                  <a:gd name="connsiteX5" fmla="*/ 1421077 w 2498258"/>
                  <a:gd name="connsiteY5" fmla="*/ 719138 h 719138"/>
                  <a:gd name="connsiteX6" fmla="*/ 119859 w 2498258"/>
                  <a:gd name="connsiteY6" fmla="*/ 719138 h 719138"/>
                  <a:gd name="connsiteX7" fmla="*/ 0 w 2498258"/>
                  <a:gd name="connsiteY7" fmla="*/ 599279 h 719138"/>
                  <a:gd name="connsiteX8" fmla="*/ 0 w 2498258"/>
                  <a:gd name="connsiteY8" fmla="*/ 119859 h 719138"/>
                  <a:gd name="connsiteX0" fmla="*/ 0 w 2498258"/>
                  <a:gd name="connsiteY0" fmla="*/ 119859 h 719138"/>
                  <a:gd name="connsiteX1" fmla="*/ 119859 w 2498258"/>
                  <a:gd name="connsiteY1" fmla="*/ 0 h 719138"/>
                  <a:gd name="connsiteX2" fmla="*/ 2491529 w 2498258"/>
                  <a:gd name="connsiteY2" fmla="*/ 62346 h 719138"/>
                  <a:gd name="connsiteX3" fmla="*/ 2144342 w 2498258"/>
                  <a:gd name="connsiteY3" fmla="*/ 207049 h 719138"/>
                  <a:gd name="connsiteX4" fmla="*/ 1809609 w 2498258"/>
                  <a:gd name="connsiteY4" fmla="*/ 612021 h 719138"/>
                  <a:gd name="connsiteX5" fmla="*/ 1421077 w 2498258"/>
                  <a:gd name="connsiteY5" fmla="*/ 719138 h 719138"/>
                  <a:gd name="connsiteX6" fmla="*/ 119859 w 2498258"/>
                  <a:gd name="connsiteY6" fmla="*/ 719138 h 719138"/>
                  <a:gd name="connsiteX7" fmla="*/ 0 w 2498258"/>
                  <a:gd name="connsiteY7" fmla="*/ 599279 h 719138"/>
                  <a:gd name="connsiteX8" fmla="*/ 0 w 2498258"/>
                  <a:gd name="connsiteY8" fmla="*/ 119859 h 719138"/>
                  <a:gd name="connsiteX0" fmla="*/ 0 w 2498258"/>
                  <a:gd name="connsiteY0" fmla="*/ 119859 h 719138"/>
                  <a:gd name="connsiteX1" fmla="*/ 119859 w 2498258"/>
                  <a:gd name="connsiteY1" fmla="*/ 0 h 719138"/>
                  <a:gd name="connsiteX2" fmla="*/ 2491529 w 2498258"/>
                  <a:gd name="connsiteY2" fmla="*/ 62346 h 719138"/>
                  <a:gd name="connsiteX3" fmla="*/ 2144342 w 2498258"/>
                  <a:gd name="connsiteY3" fmla="*/ 238799 h 719138"/>
                  <a:gd name="connsiteX4" fmla="*/ 1809609 w 2498258"/>
                  <a:gd name="connsiteY4" fmla="*/ 612021 h 719138"/>
                  <a:gd name="connsiteX5" fmla="*/ 1421077 w 2498258"/>
                  <a:gd name="connsiteY5" fmla="*/ 719138 h 719138"/>
                  <a:gd name="connsiteX6" fmla="*/ 119859 w 2498258"/>
                  <a:gd name="connsiteY6" fmla="*/ 719138 h 719138"/>
                  <a:gd name="connsiteX7" fmla="*/ 0 w 2498258"/>
                  <a:gd name="connsiteY7" fmla="*/ 599279 h 719138"/>
                  <a:gd name="connsiteX8" fmla="*/ 0 w 2498258"/>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9609 w 2498820"/>
                  <a:gd name="connsiteY4" fmla="*/ 612021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9609 w 2498820"/>
                  <a:gd name="connsiteY4" fmla="*/ 643771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6474 w 2498820"/>
                  <a:gd name="connsiteY4" fmla="*/ 589796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6474 w 2498820"/>
                  <a:gd name="connsiteY4" fmla="*/ 589796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720"/>
                  <a:gd name="connsiteY0" fmla="*/ 119859 h 719138"/>
                  <a:gd name="connsiteX1" fmla="*/ 119859 w 2498720"/>
                  <a:gd name="connsiteY1" fmla="*/ 0 h 719138"/>
                  <a:gd name="connsiteX2" fmla="*/ 2491529 w 2498720"/>
                  <a:gd name="connsiteY2" fmla="*/ 62346 h 719138"/>
                  <a:gd name="connsiteX3" fmla="*/ 2175696 w 2498720"/>
                  <a:gd name="connsiteY3" fmla="*/ 299124 h 719138"/>
                  <a:gd name="connsiteX4" fmla="*/ 1806474 w 2498720"/>
                  <a:gd name="connsiteY4" fmla="*/ 589796 h 719138"/>
                  <a:gd name="connsiteX5" fmla="*/ 1421077 w 2498720"/>
                  <a:gd name="connsiteY5" fmla="*/ 719138 h 719138"/>
                  <a:gd name="connsiteX6" fmla="*/ 119859 w 2498720"/>
                  <a:gd name="connsiteY6" fmla="*/ 719138 h 719138"/>
                  <a:gd name="connsiteX7" fmla="*/ 0 w 2498720"/>
                  <a:gd name="connsiteY7" fmla="*/ 599279 h 719138"/>
                  <a:gd name="connsiteX8" fmla="*/ 0 w 2498720"/>
                  <a:gd name="connsiteY8" fmla="*/ 119859 h 719138"/>
                  <a:gd name="connsiteX0" fmla="*/ 0 w 2496749"/>
                  <a:gd name="connsiteY0" fmla="*/ 119859 h 719138"/>
                  <a:gd name="connsiteX1" fmla="*/ 119859 w 2496749"/>
                  <a:gd name="connsiteY1" fmla="*/ 0 h 719138"/>
                  <a:gd name="connsiteX2" fmla="*/ 2491529 w 2496749"/>
                  <a:gd name="connsiteY2" fmla="*/ 62346 h 719138"/>
                  <a:gd name="connsiteX3" fmla="*/ 2175696 w 2496749"/>
                  <a:gd name="connsiteY3" fmla="*/ 299124 h 719138"/>
                  <a:gd name="connsiteX4" fmla="*/ 1806474 w 2496749"/>
                  <a:gd name="connsiteY4" fmla="*/ 589796 h 719138"/>
                  <a:gd name="connsiteX5" fmla="*/ 1421077 w 2496749"/>
                  <a:gd name="connsiteY5" fmla="*/ 719138 h 719138"/>
                  <a:gd name="connsiteX6" fmla="*/ 119859 w 2496749"/>
                  <a:gd name="connsiteY6" fmla="*/ 719138 h 719138"/>
                  <a:gd name="connsiteX7" fmla="*/ 0 w 2496749"/>
                  <a:gd name="connsiteY7" fmla="*/ 599279 h 719138"/>
                  <a:gd name="connsiteX8" fmla="*/ 0 w 2496749"/>
                  <a:gd name="connsiteY8" fmla="*/ 119859 h 719138"/>
                  <a:gd name="connsiteX0" fmla="*/ 0 w 2496749"/>
                  <a:gd name="connsiteY0" fmla="*/ 119859 h 719138"/>
                  <a:gd name="connsiteX1" fmla="*/ 119859 w 2496749"/>
                  <a:gd name="connsiteY1" fmla="*/ 0 h 719138"/>
                  <a:gd name="connsiteX2" fmla="*/ 2491529 w 2496749"/>
                  <a:gd name="connsiteY2" fmla="*/ 62346 h 719138"/>
                  <a:gd name="connsiteX3" fmla="*/ 2175696 w 2496749"/>
                  <a:gd name="connsiteY3" fmla="*/ 299124 h 719138"/>
                  <a:gd name="connsiteX4" fmla="*/ 1806474 w 2496749"/>
                  <a:gd name="connsiteY4" fmla="*/ 589796 h 719138"/>
                  <a:gd name="connsiteX5" fmla="*/ 1421077 w 2496749"/>
                  <a:gd name="connsiteY5" fmla="*/ 719138 h 719138"/>
                  <a:gd name="connsiteX6" fmla="*/ 119859 w 2496749"/>
                  <a:gd name="connsiteY6" fmla="*/ 719138 h 719138"/>
                  <a:gd name="connsiteX7" fmla="*/ 0 w 2496749"/>
                  <a:gd name="connsiteY7" fmla="*/ 599279 h 719138"/>
                  <a:gd name="connsiteX8" fmla="*/ 0 w 2496749"/>
                  <a:gd name="connsiteY8" fmla="*/ 119859 h 719138"/>
                  <a:gd name="connsiteX0" fmla="*/ 0 w 2498226"/>
                  <a:gd name="connsiteY0" fmla="*/ 119859 h 719138"/>
                  <a:gd name="connsiteX1" fmla="*/ 119859 w 2498226"/>
                  <a:gd name="connsiteY1" fmla="*/ 0 h 719138"/>
                  <a:gd name="connsiteX2" fmla="*/ 2491529 w 2498226"/>
                  <a:gd name="connsiteY2" fmla="*/ 62346 h 719138"/>
                  <a:gd name="connsiteX3" fmla="*/ 2175696 w 2498226"/>
                  <a:gd name="connsiteY3" fmla="*/ 299124 h 719138"/>
                  <a:gd name="connsiteX4" fmla="*/ 1806474 w 2498226"/>
                  <a:gd name="connsiteY4" fmla="*/ 589796 h 719138"/>
                  <a:gd name="connsiteX5" fmla="*/ 1421077 w 2498226"/>
                  <a:gd name="connsiteY5" fmla="*/ 719138 h 719138"/>
                  <a:gd name="connsiteX6" fmla="*/ 119859 w 2498226"/>
                  <a:gd name="connsiteY6" fmla="*/ 719138 h 719138"/>
                  <a:gd name="connsiteX7" fmla="*/ 0 w 2498226"/>
                  <a:gd name="connsiteY7" fmla="*/ 599279 h 719138"/>
                  <a:gd name="connsiteX8" fmla="*/ 0 w 2498226"/>
                  <a:gd name="connsiteY8" fmla="*/ 119859 h 719138"/>
                  <a:gd name="connsiteX0" fmla="*/ 0 w 2498226"/>
                  <a:gd name="connsiteY0" fmla="*/ 119859 h 723602"/>
                  <a:gd name="connsiteX1" fmla="*/ 119859 w 2498226"/>
                  <a:gd name="connsiteY1" fmla="*/ 0 h 723602"/>
                  <a:gd name="connsiteX2" fmla="*/ 2491529 w 2498226"/>
                  <a:gd name="connsiteY2" fmla="*/ 62346 h 723602"/>
                  <a:gd name="connsiteX3" fmla="*/ 2175696 w 2498226"/>
                  <a:gd name="connsiteY3" fmla="*/ 299124 h 723602"/>
                  <a:gd name="connsiteX4" fmla="*/ 1806474 w 2498226"/>
                  <a:gd name="connsiteY4" fmla="*/ 589796 h 723602"/>
                  <a:gd name="connsiteX5" fmla="*/ 1421077 w 2498226"/>
                  <a:gd name="connsiteY5" fmla="*/ 719138 h 723602"/>
                  <a:gd name="connsiteX6" fmla="*/ 119859 w 2498226"/>
                  <a:gd name="connsiteY6" fmla="*/ 719138 h 723602"/>
                  <a:gd name="connsiteX7" fmla="*/ 0 w 2498226"/>
                  <a:gd name="connsiteY7" fmla="*/ 599279 h 723602"/>
                  <a:gd name="connsiteX8" fmla="*/ 0 w 2498226"/>
                  <a:gd name="connsiteY8" fmla="*/ 119859 h 723602"/>
                  <a:gd name="connsiteX0" fmla="*/ 0 w 2498226"/>
                  <a:gd name="connsiteY0" fmla="*/ 119859 h 719677"/>
                  <a:gd name="connsiteX1" fmla="*/ 119859 w 2498226"/>
                  <a:gd name="connsiteY1" fmla="*/ 0 h 719677"/>
                  <a:gd name="connsiteX2" fmla="*/ 2491529 w 2498226"/>
                  <a:gd name="connsiteY2" fmla="*/ 62346 h 719677"/>
                  <a:gd name="connsiteX3" fmla="*/ 2175696 w 2498226"/>
                  <a:gd name="connsiteY3" fmla="*/ 299124 h 719677"/>
                  <a:gd name="connsiteX4" fmla="*/ 1806474 w 2498226"/>
                  <a:gd name="connsiteY4" fmla="*/ 589796 h 719677"/>
                  <a:gd name="connsiteX5" fmla="*/ 1421077 w 2498226"/>
                  <a:gd name="connsiteY5" fmla="*/ 719138 h 719677"/>
                  <a:gd name="connsiteX6" fmla="*/ 119859 w 2498226"/>
                  <a:gd name="connsiteY6" fmla="*/ 719138 h 719677"/>
                  <a:gd name="connsiteX7" fmla="*/ 0 w 2498226"/>
                  <a:gd name="connsiteY7" fmla="*/ 599279 h 719677"/>
                  <a:gd name="connsiteX8" fmla="*/ 0 w 2498226"/>
                  <a:gd name="connsiteY8" fmla="*/ 119859 h 719677"/>
                  <a:gd name="connsiteX0" fmla="*/ 0 w 2498226"/>
                  <a:gd name="connsiteY0" fmla="*/ 119859 h 719677"/>
                  <a:gd name="connsiteX1" fmla="*/ 119859 w 2498226"/>
                  <a:gd name="connsiteY1" fmla="*/ 0 h 719677"/>
                  <a:gd name="connsiteX2" fmla="*/ 2491529 w 2498226"/>
                  <a:gd name="connsiteY2" fmla="*/ 62346 h 719677"/>
                  <a:gd name="connsiteX3" fmla="*/ 2175696 w 2498226"/>
                  <a:gd name="connsiteY3" fmla="*/ 299124 h 719677"/>
                  <a:gd name="connsiteX4" fmla="*/ 1806474 w 2498226"/>
                  <a:gd name="connsiteY4" fmla="*/ 589796 h 719677"/>
                  <a:gd name="connsiteX5" fmla="*/ 1421077 w 2498226"/>
                  <a:gd name="connsiteY5" fmla="*/ 719138 h 719677"/>
                  <a:gd name="connsiteX6" fmla="*/ 119859 w 2498226"/>
                  <a:gd name="connsiteY6" fmla="*/ 719138 h 719677"/>
                  <a:gd name="connsiteX7" fmla="*/ 0 w 2498226"/>
                  <a:gd name="connsiteY7" fmla="*/ 599279 h 719677"/>
                  <a:gd name="connsiteX8" fmla="*/ 0 w 2498226"/>
                  <a:gd name="connsiteY8" fmla="*/ 119859 h 719677"/>
                  <a:gd name="connsiteX0" fmla="*/ 0 w 2497758"/>
                  <a:gd name="connsiteY0" fmla="*/ 119859 h 719677"/>
                  <a:gd name="connsiteX1" fmla="*/ 119859 w 2497758"/>
                  <a:gd name="connsiteY1" fmla="*/ 0 h 719677"/>
                  <a:gd name="connsiteX2" fmla="*/ 2491529 w 2497758"/>
                  <a:gd name="connsiteY2" fmla="*/ 62346 h 719677"/>
                  <a:gd name="connsiteX3" fmla="*/ 2175696 w 2497758"/>
                  <a:gd name="connsiteY3" fmla="*/ 299124 h 719677"/>
                  <a:gd name="connsiteX4" fmla="*/ 1806474 w 2497758"/>
                  <a:gd name="connsiteY4" fmla="*/ 589796 h 719677"/>
                  <a:gd name="connsiteX5" fmla="*/ 1421077 w 2497758"/>
                  <a:gd name="connsiteY5" fmla="*/ 719138 h 719677"/>
                  <a:gd name="connsiteX6" fmla="*/ 119859 w 2497758"/>
                  <a:gd name="connsiteY6" fmla="*/ 719138 h 719677"/>
                  <a:gd name="connsiteX7" fmla="*/ 0 w 2497758"/>
                  <a:gd name="connsiteY7" fmla="*/ 599279 h 719677"/>
                  <a:gd name="connsiteX8" fmla="*/ 0 w 2497758"/>
                  <a:gd name="connsiteY8" fmla="*/ 119859 h 719677"/>
                  <a:gd name="connsiteX0" fmla="*/ 0 w 2497758"/>
                  <a:gd name="connsiteY0" fmla="*/ 119859 h 719677"/>
                  <a:gd name="connsiteX1" fmla="*/ 119859 w 2497758"/>
                  <a:gd name="connsiteY1" fmla="*/ 0 h 719677"/>
                  <a:gd name="connsiteX2" fmla="*/ 2491529 w 2497758"/>
                  <a:gd name="connsiteY2" fmla="*/ 62346 h 719677"/>
                  <a:gd name="connsiteX3" fmla="*/ 2175696 w 2497758"/>
                  <a:gd name="connsiteY3" fmla="*/ 299124 h 719677"/>
                  <a:gd name="connsiteX4" fmla="*/ 1806474 w 2497758"/>
                  <a:gd name="connsiteY4" fmla="*/ 589796 h 719677"/>
                  <a:gd name="connsiteX5" fmla="*/ 1421077 w 2497758"/>
                  <a:gd name="connsiteY5" fmla="*/ 719138 h 719677"/>
                  <a:gd name="connsiteX6" fmla="*/ 119859 w 2497758"/>
                  <a:gd name="connsiteY6" fmla="*/ 719138 h 719677"/>
                  <a:gd name="connsiteX7" fmla="*/ 0 w 2497758"/>
                  <a:gd name="connsiteY7" fmla="*/ 599279 h 719677"/>
                  <a:gd name="connsiteX8" fmla="*/ 0 w 2497758"/>
                  <a:gd name="connsiteY8" fmla="*/ 119859 h 719677"/>
                  <a:gd name="connsiteX0" fmla="*/ 0 w 2497795"/>
                  <a:gd name="connsiteY0" fmla="*/ 119859 h 719677"/>
                  <a:gd name="connsiteX1" fmla="*/ 119859 w 2497795"/>
                  <a:gd name="connsiteY1" fmla="*/ 0 h 719677"/>
                  <a:gd name="connsiteX2" fmla="*/ 2491529 w 2497795"/>
                  <a:gd name="connsiteY2" fmla="*/ 62346 h 719677"/>
                  <a:gd name="connsiteX3" fmla="*/ 2178832 w 2497795"/>
                  <a:gd name="connsiteY3" fmla="*/ 299124 h 719677"/>
                  <a:gd name="connsiteX4" fmla="*/ 1806474 w 2497795"/>
                  <a:gd name="connsiteY4" fmla="*/ 589796 h 719677"/>
                  <a:gd name="connsiteX5" fmla="*/ 1421077 w 2497795"/>
                  <a:gd name="connsiteY5" fmla="*/ 719138 h 719677"/>
                  <a:gd name="connsiteX6" fmla="*/ 119859 w 2497795"/>
                  <a:gd name="connsiteY6" fmla="*/ 719138 h 719677"/>
                  <a:gd name="connsiteX7" fmla="*/ 0 w 2497795"/>
                  <a:gd name="connsiteY7" fmla="*/ 599279 h 719677"/>
                  <a:gd name="connsiteX8" fmla="*/ 0 w 2497795"/>
                  <a:gd name="connsiteY8" fmla="*/ 119859 h 719677"/>
                  <a:gd name="connsiteX0" fmla="*/ 0 w 2500296"/>
                  <a:gd name="connsiteY0" fmla="*/ 119859 h 719677"/>
                  <a:gd name="connsiteX1" fmla="*/ 119859 w 2500296"/>
                  <a:gd name="connsiteY1" fmla="*/ 0 h 719677"/>
                  <a:gd name="connsiteX2" fmla="*/ 2491529 w 2500296"/>
                  <a:gd name="connsiteY2" fmla="*/ 62346 h 719677"/>
                  <a:gd name="connsiteX3" fmla="*/ 2178832 w 2500296"/>
                  <a:gd name="connsiteY3" fmla="*/ 299124 h 719677"/>
                  <a:gd name="connsiteX4" fmla="*/ 1806474 w 2500296"/>
                  <a:gd name="connsiteY4" fmla="*/ 589796 h 719677"/>
                  <a:gd name="connsiteX5" fmla="*/ 1421077 w 2500296"/>
                  <a:gd name="connsiteY5" fmla="*/ 719138 h 719677"/>
                  <a:gd name="connsiteX6" fmla="*/ 119859 w 2500296"/>
                  <a:gd name="connsiteY6" fmla="*/ 719138 h 719677"/>
                  <a:gd name="connsiteX7" fmla="*/ 0 w 2500296"/>
                  <a:gd name="connsiteY7" fmla="*/ 599279 h 719677"/>
                  <a:gd name="connsiteX8" fmla="*/ 0 w 2500296"/>
                  <a:gd name="connsiteY8" fmla="*/ 119859 h 719677"/>
                  <a:gd name="connsiteX0" fmla="*/ 0 w 2500296"/>
                  <a:gd name="connsiteY0" fmla="*/ 119859 h 719677"/>
                  <a:gd name="connsiteX1" fmla="*/ 119859 w 2500296"/>
                  <a:gd name="connsiteY1" fmla="*/ 0 h 719677"/>
                  <a:gd name="connsiteX2" fmla="*/ 2491529 w 2500296"/>
                  <a:gd name="connsiteY2" fmla="*/ 62346 h 719677"/>
                  <a:gd name="connsiteX3" fmla="*/ 2178832 w 2500296"/>
                  <a:gd name="connsiteY3" fmla="*/ 299124 h 719677"/>
                  <a:gd name="connsiteX4" fmla="*/ 1806474 w 2500296"/>
                  <a:gd name="connsiteY4" fmla="*/ 589796 h 719677"/>
                  <a:gd name="connsiteX5" fmla="*/ 1421077 w 2500296"/>
                  <a:gd name="connsiteY5" fmla="*/ 719138 h 719677"/>
                  <a:gd name="connsiteX6" fmla="*/ 119859 w 2500296"/>
                  <a:gd name="connsiteY6" fmla="*/ 719138 h 719677"/>
                  <a:gd name="connsiteX7" fmla="*/ 0 w 2500296"/>
                  <a:gd name="connsiteY7" fmla="*/ 599279 h 719677"/>
                  <a:gd name="connsiteX8" fmla="*/ 0 w 2500296"/>
                  <a:gd name="connsiteY8" fmla="*/ 119859 h 719677"/>
                  <a:gd name="connsiteX0" fmla="*/ 0 w 2500296"/>
                  <a:gd name="connsiteY0" fmla="*/ 119859 h 719677"/>
                  <a:gd name="connsiteX1" fmla="*/ 119859 w 2500296"/>
                  <a:gd name="connsiteY1" fmla="*/ 0 h 719677"/>
                  <a:gd name="connsiteX2" fmla="*/ 2491529 w 2500296"/>
                  <a:gd name="connsiteY2" fmla="*/ 62346 h 719677"/>
                  <a:gd name="connsiteX3" fmla="*/ 2178832 w 2500296"/>
                  <a:gd name="connsiteY3" fmla="*/ 299124 h 719677"/>
                  <a:gd name="connsiteX4" fmla="*/ 1806474 w 2500296"/>
                  <a:gd name="connsiteY4" fmla="*/ 589796 h 719677"/>
                  <a:gd name="connsiteX5" fmla="*/ 1421077 w 2500296"/>
                  <a:gd name="connsiteY5" fmla="*/ 719138 h 719677"/>
                  <a:gd name="connsiteX6" fmla="*/ 119859 w 2500296"/>
                  <a:gd name="connsiteY6" fmla="*/ 719138 h 719677"/>
                  <a:gd name="connsiteX7" fmla="*/ 0 w 2500296"/>
                  <a:gd name="connsiteY7" fmla="*/ 599279 h 719677"/>
                  <a:gd name="connsiteX8" fmla="*/ 0 w 2500296"/>
                  <a:gd name="connsiteY8" fmla="*/ 119859 h 719677"/>
                  <a:gd name="connsiteX0" fmla="*/ 0 w 2497795"/>
                  <a:gd name="connsiteY0" fmla="*/ 119859 h 719677"/>
                  <a:gd name="connsiteX1" fmla="*/ 119859 w 2497795"/>
                  <a:gd name="connsiteY1" fmla="*/ 0 h 719677"/>
                  <a:gd name="connsiteX2" fmla="*/ 2491529 w 2497795"/>
                  <a:gd name="connsiteY2" fmla="*/ 62346 h 719677"/>
                  <a:gd name="connsiteX3" fmla="*/ 2178832 w 2497795"/>
                  <a:gd name="connsiteY3" fmla="*/ 299124 h 719677"/>
                  <a:gd name="connsiteX4" fmla="*/ 1806474 w 2497795"/>
                  <a:gd name="connsiteY4" fmla="*/ 589796 h 719677"/>
                  <a:gd name="connsiteX5" fmla="*/ 1421077 w 2497795"/>
                  <a:gd name="connsiteY5" fmla="*/ 719138 h 719677"/>
                  <a:gd name="connsiteX6" fmla="*/ 119859 w 2497795"/>
                  <a:gd name="connsiteY6" fmla="*/ 719138 h 719677"/>
                  <a:gd name="connsiteX7" fmla="*/ 0 w 2497795"/>
                  <a:gd name="connsiteY7" fmla="*/ 599279 h 719677"/>
                  <a:gd name="connsiteX8" fmla="*/ 0 w 2497795"/>
                  <a:gd name="connsiteY8" fmla="*/ 119859 h 719677"/>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906806 w 2498488"/>
                  <a:gd name="connsiteY4" fmla="*/ 526296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906806 w 2498488"/>
                  <a:gd name="connsiteY4" fmla="*/ 526296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856640 w 2498488"/>
                  <a:gd name="connsiteY4" fmla="*/ 554871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856640 w 2498488"/>
                  <a:gd name="connsiteY4" fmla="*/ 554871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856640 w 2498488"/>
                  <a:gd name="connsiteY4" fmla="*/ 554871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919"/>
                  <a:gd name="connsiteY0" fmla="*/ 119859 h 719138"/>
                  <a:gd name="connsiteX1" fmla="*/ 119859 w 2498919"/>
                  <a:gd name="connsiteY1" fmla="*/ 0 h 719138"/>
                  <a:gd name="connsiteX2" fmla="*/ 2491529 w 2498919"/>
                  <a:gd name="connsiteY2" fmla="*/ 62346 h 719138"/>
                  <a:gd name="connsiteX3" fmla="*/ 2178832 w 2498919"/>
                  <a:gd name="connsiteY3" fmla="*/ 299124 h 719138"/>
                  <a:gd name="connsiteX4" fmla="*/ 1856640 w 2498919"/>
                  <a:gd name="connsiteY4" fmla="*/ 554871 h 719138"/>
                  <a:gd name="connsiteX5" fmla="*/ 1421077 w 2498919"/>
                  <a:gd name="connsiteY5" fmla="*/ 719138 h 719138"/>
                  <a:gd name="connsiteX6" fmla="*/ 119859 w 2498919"/>
                  <a:gd name="connsiteY6" fmla="*/ 719138 h 719138"/>
                  <a:gd name="connsiteX7" fmla="*/ 0 w 2498919"/>
                  <a:gd name="connsiteY7" fmla="*/ 599279 h 719138"/>
                  <a:gd name="connsiteX8" fmla="*/ 0 w 2498919"/>
                  <a:gd name="connsiteY8" fmla="*/ 119859 h 719138"/>
                  <a:gd name="connsiteX0" fmla="*/ 0 w 2498919"/>
                  <a:gd name="connsiteY0" fmla="*/ 119859 h 719138"/>
                  <a:gd name="connsiteX1" fmla="*/ 119859 w 2498919"/>
                  <a:gd name="connsiteY1" fmla="*/ 0 h 719138"/>
                  <a:gd name="connsiteX2" fmla="*/ 2491529 w 2498919"/>
                  <a:gd name="connsiteY2" fmla="*/ 62346 h 719138"/>
                  <a:gd name="connsiteX3" fmla="*/ 2178832 w 2498919"/>
                  <a:gd name="connsiteY3" fmla="*/ 299124 h 719138"/>
                  <a:gd name="connsiteX4" fmla="*/ 1856640 w 2498919"/>
                  <a:gd name="connsiteY4" fmla="*/ 554871 h 719138"/>
                  <a:gd name="connsiteX5" fmla="*/ 1421077 w 2498919"/>
                  <a:gd name="connsiteY5" fmla="*/ 719138 h 719138"/>
                  <a:gd name="connsiteX6" fmla="*/ 119859 w 2498919"/>
                  <a:gd name="connsiteY6" fmla="*/ 719138 h 719138"/>
                  <a:gd name="connsiteX7" fmla="*/ 0 w 2498919"/>
                  <a:gd name="connsiteY7" fmla="*/ 599279 h 719138"/>
                  <a:gd name="connsiteX8" fmla="*/ 0 w 2498919"/>
                  <a:gd name="connsiteY8" fmla="*/ 119859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8919" h="719138">
                    <a:moveTo>
                      <a:pt x="0" y="119859"/>
                    </a:moveTo>
                    <a:cubicBezTo>
                      <a:pt x="0" y="53663"/>
                      <a:pt x="53663" y="0"/>
                      <a:pt x="119859" y="0"/>
                    </a:cubicBezTo>
                    <a:lnTo>
                      <a:pt x="2491529" y="62346"/>
                    </a:lnTo>
                    <a:cubicBezTo>
                      <a:pt x="2557725" y="62346"/>
                      <a:pt x="2156864" y="140666"/>
                      <a:pt x="2178832" y="299124"/>
                    </a:cubicBezTo>
                    <a:cubicBezTo>
                      <a:pt x="2121767" y="567783"/>
                      <a:pt x="1928042" y="396271"/>
                      <a:pt x="1856640" y="554871"/>
                    </a:cubicBezTo>
                    <a:cubicBezTo>
                      <a:pt x="1809609" y="703617"/>
                      <a:pt x="1487273" y="719138"/>
                      <a:pt x="1421077" y="719138"/>
                    </a:cubicBezTo>
                    <a:lnTo>
                      <a:pt x="119859" y="719138"/>
                    </a:lnTo>
                    <a:cubicBezTo>
                      <a:pt x="53663" y="719138"/>
                      <a:pt x="0" y="665475"/>
                      <a:pt x="0" y="599279"/>
                    </a:cubicBezTo>
                    <a:lnTo>
                      <a:pt x="0" y="119859"/>
                    </a:lnTo>
                    <a:close/>
                  </a:path>
                </a:pathLst>
              </a:custGeom>
              <a:solidFill>
                <a:srgbClr val="CCECFF">
                  <a:alpha val="60000"/>
                </a:srgb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0" name="Freeform 31">
                <a:extLst>
                  <a:ext uri="{FF2B5EF4-FFF2-40B4-BE49-F238E27FC236}">
                    <a16:creationId xmlns:a16="http://schemas.microsoft.com/office/drawing/2014/main" id="{776D8BDA-403A-FC96-F33B-2A34C7DFE24D}"/>
                  </a:ext>
                </a:extLst>
              </p:cNvPr>
              <p:cNvSpPr>
                <a:spLocks/>
              </p:cNvSpPr>
              <p:nvPr/>
            </p:nvSpPr>
            <p:spPr bwMode="auto">
              <a:xfrm>
                <a:off x="1640747" y="3641955"/>
                <a:ext cx="1090379" cy="368300"/>
              </a:xfrm>
              <a:custGeom>
                <a:avLst/>
                <a:gdLst>
                  <a:gd name="T0" fmla="*/ 0 w 763"/>
                  <a:gd name="T1" fmla="*/ 0 h 232"/>
                  <a:gd name="T2" fmla="*/ 763 w 763"/>
                  <a:gd name="T3" fmla="*/ 0 h 232"/>
                  <a:gd name="T4" fmla="*/ 763 w 763"/>
                  <a:gd name="T5" fmla="*/ 5 h 232"/>
                  <a:gd name="T6" fmla="*/ 758 w 763"/>
                  <a:gd name="T7" fmla="*/ 37 h 232"/>
                  <a:gd name="T8" fmla="*/ 746 w 763"/>
                  <a:gd name="T9" fmla="*/ 70 h 232"/>
                  <a:gd name="T10" fmla="*/ 728 w 763"/>
                  <a:gd name="T11" fmla="*/ 99 h 232"/>
                  <a:gd name="T12" fmla="*/ 701 w 763"/>
                  <a:gd name="T13" fmla="*/ 127 h 232"/>
                  <a:gd name="T14" fmla="*/ 670 w 763"/>
                  <a:gd name="T15" fmla="*/ 153 h 232"/>
                  <a:gd name="T16" fmla="*/ 632 w 763"/>
                  <a:gd name="T17" fmla="*/ 176 h 232"/>
                  <a:gd name="T18" fmla="*/ 589 w 763"/>
                  <a:gd name="T19" fmla="*/ 194 h 232"/>
                  <a:gd name="T20" fmla="*/ 542 w 763"/>
                  <a:gd name="T21" fmla="*/ 210 h 232"/>
                  <a:gd name="T22" fmla="*/ 492 w 763"/>
                  <a:gd name="T23" fmla="*/ 222 h 232"/>
                  <a:gd name="T24" fmla="*/ 438 w 763"/>
                  <a:gd name="T25" fmla="*/ 229 h 232"/>
                  <a:gd name="T26" fmla="*/ 382 w 763"/>
                  <a:gd name="T27" fmla="*/ 232 h 232"/>
                  <a:gd name="T28" fmla="*/ 326 w 763"/>
                  <a:gd name="T29" fmla="*/ 229 h 232"/>
                  <a:gd name="T30" fmla="*/ 271 w 763"/>
                  <a:gd name="T31" fmla="*/ 222 h 232"/>
                  <a:gd name="T32" fmla="*/ 221 w 763"/>
                  <a:gd name="T33" fmla="*/ 210 h 232"/>
                  <a:gd name="T34" fmla="*/ 174 w 763"/>
                  <a:gd name="T35" fmla="*/ 194 h 232"/>
                  <a:gd name="T36" fmla="*/ 131 w 763"/>
                  <a:gd name="T37" fmla="*/ 176 h 232"/>
                  <a:gd name="T38" fmla="*/ 94 w 763"/>
                  <a:gd name="T39" fmla="*/ 153 h 232"/>
                  <a:gd name="T40" fmla="*/ 62 w 763"/>
                  <a:gd name="T41" fmla="*/ 127 h 232"/>
                  <a:gd name="T42" fmla="*/ 37 w 763"/>
                  <a:gd name="T43" fmla="*/ 99 h 232"/>
                  <a:gd name="T44" fmla="*/ 17 w 763"/>
                  <a:gd name="T45" fmla="*/ 70 h 232"/>
                  <a:gd name="T46" fmla="*/ 5 w 763"/>
                  <a:gd name="T47" fmla="*/ 37 h 232"/>
                  <a:gd name="T48" fmla="*/ 0 w 763"/>
                  <a:gd name="T49" fmla="*/ 5 h 232"/>
                  <a:gd name="T50" fmla="*/ 0 w 763"/>
                  <a:gd name="T5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3" h="232">
                    <a:moveTo>
                      <a:pt x="0" y="0"/>
                    </a:moveTo>
                    <a:lnTo>
                      <a:pt x="763" y="0"/>
                    </a:lnTo>
                    <a:lnTo>
                      <a:pt x="763" y="5"/>
                    </a:lnTo>
                    <a:lnTo>
                      <a:pt x="758" y="37"/>
                    </a:lnTo>
                    <a:lnTo>
                      <a:pt x="746" y="70"/>
                    </a:lnTo>
                    <a:lnTo>
                      <a:pt x="728" y="99"/>
                    </a:lnTo>
                    <a:lnTo>
                      <a:pt x="701" y="127"/>
                    </a:lnTo>
                    <a:lnTo>
                      <a:pt x="670" y="153"/>
                    </a:lnTo>
                    <a:lnTo>
                      <a:pt x="632" y="176"/>
                    </a:lnTo>
                    <a:lnTo>
                      <a:pt x="589" y="194"/>
                    </a:lnTo>
                    <a:lnTo>
                      <a:pt x="542" y="210"/>
                    </a:lnTo>
                    <a:lnTo>
                      <a:pt x="492" y="222"/>
                    </a:lnTo>
                    <a:lnTo>
                      <a:pt x="438" y="229"/>
                    </a:lnTo>
                    <a:lnTo>
                      <a:pt x="382" y="232"/>
                    </a:lnTo>
                    <a:lnTo>
                      <a:pt x="326" y="229"/>
                    </a:lnTo>
                    <a:lnTo>
                      <a:pt x="271" y="222"/>
                    </a:lnTo>
                    <a:lnTo>
                      <a:pt x="221" y="210"/>
                    </a:lnTo>
                    <a:lnTo>
                      <a:pt x="174" y="194"/>
                    </a:lnTo>
                    <a:lnTo>
                      <a:pt x="131" y="176"/>
                    </a:lnTo>
                    <a:lnTo>
                      <a:pt x="94" y="153"/>
                    </a:lnTo>
                    <a:lnTo>
                      <a:pt x="62" y="127"/>
                    </a:lnTo>
                    <a:lnTo>
                      <a:pt x="37" y="99"/>
                    </a:lnTo>
                    <a:lnTo>
                      <a:pt x="17" y="70"/>
                    </a:lnTo>
                    <a:lnTo>
                      <a:pt x="5" y="37"/>
                    </a:lnTo>
                    <a:lnTo>
                      <a:pt x="0" y="5"/>
                    </a:lnTo>
                    <a:lnTo>
                      <a:pt x="0" y="0"/>
                    </a:lnTo>
                    <a:close/>
                  </a:path>
                </a:pathLst>
              </a:custGeom>
              <a:solidFill>
                <a:schemeClr val="tx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1" name="Rectangle 32">
                <a:extLst>
                  <a:ext uri="{FF2B5EF4-FFF2-40B4-BE49-F238E27FC236}">
                    <a16:creationId xmlns:a16="http://schemas.microsoft.com/office/drawing/2014/main" id="{DD17AB44-4623-2B9F-483A-89D7BD1895B7}"/>
                  </a:ext>
                </a:extLst>
              </p:cNvPr>
              <p:cNvSpPr>
                <a:spLocks noChangeArrowheads="1"/>
              </p:cNvSpPr>
              <p:nvPr/>
            </p:nvSpPr>
            <p:spPr bwMode="auto">
              <a:xfrm>
                <a:off x="2216301" y="3368056"/>
                <a:ext cx="7146" cy="3619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2" name="Rectangle 65">
                <a:extLst>
                  <a:ext uri="{FF2B5EF4-FFF2-40B4-BE49-F238E27FC236}">
                    <a16:creationId xmlns:a16="http://schemas.microsoft.com/office/drawing/2014/main" id="{8EA52603-BBC8-F2BE-C4C8-0DB990DD8E98}"/>
                  </a:ext>
                </a:extLst>
              </p:cNvPr>
              <p:cNvSpPr>
                <a:spLocks noChangeArrowheads="1"/>
              </p:cNvSpPr>
              <p:nvPr/>
            </p:nvSpPr>
            <p:spPr bwMode="auto">
              <a:xfrm>
                <a:off x="2217731" y="2907681"/>
                <a:ext cx="5716" cy="48736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3" name="Rectangle 66">
                <a:extLst>
                  <a:ext uri="{FF2B5EF4-FFF2-40B4-BE49-F238E27FC236}">
                    <a16:creationId xmlns:a16="http://schemas.microsoft.com/office/drawing/2014/main" id="{25FF22F7-8A1C-1F4C-F5DB-7B8BAA322699}"/>
                  </a:ext>
                </a:extLst>
              </p:cNvPr>
              <p:cNvSpPr>
                <a:spLocks noChangeArrowheads="1"/>
              </p:cNvSpPr>
              <p:nvPr/>
            </p:nvSpPr>
            <p:spPr bwMode="auto">
              <a:xfrm>
                <a:off x="2206298" y="3334719"/>
                <a:ext cx="30011" cy="825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4" name="Rectangle 67">
                <a:extLst>
                  <a:ext uri="{FF2B5EF4-FFF2-40B4-BE49-F238E27FC236}">
                    <a16:creationId xmlns:a16="http://schemas.microsoft.com/office/drawing/2014/main" id="{A709E056-09FE-EAE3-B500-F1EBDFFECFA2}"/>
                  </a:ext>
                </a:extLst>
              </p:cNvPr>
              <p:cNvSpPr>
                <a:spLocks noChangeArrowheads="1"/>
              </p:cNvSpPr>
              <p:nvPr/>
            </p:nvSpPr>
            <p:spPr bwMode="auto">
              <a:xfrm>
                <a:off x="2220589" y="2907681"/>
                <a:ext cx="2858" cy="48736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5" name="Rectangle 68">
                <a:extLst>
                  <a:ext uri="{FF2B5EF4-FFF2-40B4-BE49-F238E27FC236}">
                    <a16:creationId xmlns:a16="http://schemas.microsoft.com/office/drawing/2014/main" id="{10068CDD-6589-9BB3-24F8-E066CCB74703}"/>
                  </a:ext>
                </a:extLst>
              </p:cNvPr>
              <p:cNvSpPr>
                <a:spLocks noChangeArrowheads="1"/>
              </p:cNvSpPr>
              <p:nvPr/>
            </p:nvSpPr>
            <p:spPr bwMode="auto">
              <a:xfrm>
                <a:off x="2220589" y="3334719"/>
                <a:ext cx="15720" cy="825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6" name="Freeform 69">
                <a:extLst>
                  <a:ext uri="{FF2B5EF4-FFF2-40B4-BE49-F238E27FC236}">
                    <a16:creationId xmlns:a16="http://schemas.microsoft.com/office/drawing/2014/main" id="{E05FB554-C951-6752-4E14-2C6CE821B923}"/>
                  </a:ext>
                </a:extLst>
              </p:cNvPr>
              <p:cNvSpPr>
                <a:spLocks noEditPoints="1"/>
              </p:cNvSpPr>
              <p:nvPr/>
            </p:nvSpPr>
            <p:spPr bwMode="auto">
              <a:xfrm>
                <a:off x="2076253" y="2620344"/>
                <a:ext cx="154339" cy="314325"/>
              </a:xfrm>
              <a:custGeom>
                <a:avLst/>
                <a:gdLst>
                  <a:gd name="T0" fmla="*/ 91 w 108"/>
                  <a:gd name="T1" fmla="*/ 100 h 198"/>
                  <a:gd name="T2" fmla="*/ 39 w 108"/>
                  <a:gd name="T3" fmla="*/ 120 h 198"/>
                  <a:gd name="T4" fmla="*/ 42 w 108"/>
                  <a:gd name="T5" fmla="*/ 133 h 198"/>
                  <a:gd name="T6" fmla="*/ 93 w 108"/>
                  <a:gd name="T7" fmla="*/ 177 h 198"/>
                  <a:gd name="T8" fmla="*/ 97 w 108"/>
                  <a:gd name="T9" fmla="*/ 154 h 198"/>
                  <a:gd name="T10" fmla="*/ 96 w 108"/>
                  <a:gd name="T11" fmla="*/ 128 h 198"/>
                  <a:gd name="T12" fmla="*/ 91 w 108"/>
                  <a:gd name="T13" fmla="*/ 100 h 198"/>
                  <a:gd name="T14" fmla="*/ 76 w 108"/>
                  <a:gd name="T15" fmla="*/ 58 h 198"/>
                  <a:gd name="T16" fmla="*/ 28 w 108"/>
                  <a:gd name="T17" fmla="*/ 77 h 198"/>
                  <a:gd name="T18" fmla="*/ 33 w 108"/>
                  <a:gd name="T19" fmla="*/ 98 h 198"/>
                  <a:gd name="T20" fmla="*/ 89 w 108"/>
                  <a:gd name="T21" fmla="*/ 89 h 198"/>
                  <a:gd name="T22" fmla="*/ 76 w 108"/>
                  <a:gd name="T23" fmla="*/ 58 h 198"/>
                  <a:gd name="T24" fmla="*/ 50 w 108"/>
                  <a:gd name="T25" fmla="*/ 20 h 198"/>
                  <a:gd name="T26" fmla="*/ 20 w 108"/>
                  <a:gd name="T27" fmla="*/ 57 h 198"/>
                  <a:gd name="T28" fmla="*/ 22 w 108"/>
                  <a:gd name="T29" fmla="*/ 59 h 198"/>
                  <a:gd name="T30" fmla="*/ 70 w 108"/>
                  <a:gd name="T31" fmla="*/ 47 h 198"/>
                  <a:gd name="T32" fmla="*/ 61 w 108"/>
                  <a:gd name="T33" fmla="*/ 31 h 198"/>
                  <a:gd name="T34" fmla="*/ 50 w 108"/>
                  <a:gd name="T35" fmla="*/ 20 h 198"/>
                  <a:gd name="T36" fmla="*/ 41 w 108"/>
                  <a:gd name="T37" fmla="*/ 0 h 198"/>
                  <a:gd name="T38" fmla="*/ 61 w 108"/>
                  <a:gd name="T39" fmla="*/ 12 h 198"/>
                  <a:gd name="T40" fmla="*/ 75 w 108"/>
                  <a:gd name="T41" fmla="*/ 29 h 198"/>
                  <a:gd name="T42" fmla="*/ 89 w 108"/>
                  <a:gd name="T43" fmla="*/ 49 h 198"/>
                  <a:gd name="T44" fmla="*/ 97 w 108"/>
                  <a:gd name="T45" fmla="*/ 74 h 198"/>
                  <a:gd name="T46" fmla="*/ 104 w 108"/>
                  <a:gd name="T47" fmla="*/ 99 h 198"/>
                  <a:gd name="T48" fmla="*/ 108 w 108"/>
                  <a:gd name="T49" fmla="*/ 126 h 198"/>
                  <a:gd name="T50" fmla="*/ 108 w 108"/>
                  <a:gd name="T51" fmla="*/ 153 h 198"/>
                  <a:gd name="T52" fmla="*/ 107 w 108"/>
                  <a:gd name="T53" fmla="*/ 177 h 198"/>
                  <a:gd name="T54" fmla="*/ 102 w 108"/>
                  <a:gd name="T55" fmla="*/ 198 h 198"/>
                  <a:gd name="T56" fmla="*/ 19 w 108"/>
                  <a:gd name="T57" fmla="*/ 130 h 198"/>
                  <a:gd name="T58" fmla="*/ 17 w 108"/>
                  <a:gd name="T59" fmla="*/ 128 h 198"/>
                  <a:gd name="T60" fmla="*/ 17 w 108"/>
                  <a:gd name="T61" fmla="*/ 127 h 198"/>
                  <a:gd name="T62" fmla="*/ 0 w 108"/>
                  <a:gd name="T63" fmla="*/ 64 h 198"/>
                  <a:gd name="T64" fmla="*/ 41 w 108"/>
                  <a:gd name="T6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98">
                    <a:moveTo>
                      <a:pt x="91" y="100"/>
                    </a:moveTo>
                    <a:lnTo>
                      <a:pt x="39" y="120"/>
                    </a:lnTo>
                    <a:lnTo>
                      <a:pt x="42" y="133"/>
                    </a:lnTo>
                    <a:lnTo>
                      <a:pt x="93" y="177"/>
                    </a:lnTo>
                    <a:lnTo>
                      <a:pt x="97" y="154"/>
                    </a:lnTo>
                    <a:lnTo>
                      <a:pt x="96" y="128"/>
                    </a:lnTo>
                    <a:lnTo>
                      <a:pt x="91" y="100"/>
                    </a:lnTo>
                    <a:close/>
                    <a:moveTo>
                      <a:pt x="76" y="58"/>
                    </a:moveTo>
                    <a:lnTo>
                      <a:pt x="28" y="77"/>
                    </a:lnTo>
                    <a:lnTo>
                      <a:pt x="33" y="98"/>
                    </a:lnTo>
                    <a:lnTo>
                      <a:pt x="89" y="89"/>
                    </a:lnTo>
                    <a:lnTo>
                      <a:pt x="76" y="58"/>
                    </a:lnTo>
                    <a:close/>
                    <a:moveTo>
                      <a:pt x="50" y="20"/>
                    </a:moveTo>
                    <a:lnTo>
                      <a:pt x="20" y="57"/>
                    </a:lnTo>
                    <a:lnTo>
                      <a:pt x="22" y="59"/>
                    </a:lnTo>
                    <a:lnTo>
                      <a:pt x="70" y="47"/>
                    </a:lnTo>
                    <a:lnTo>
                      <a:pt x="61" y="31"/>
                    </a:lnTo>
                    <a:lnTo>
                      <a:pt x="50" y="20"/>
                    </a:lnTo>
                    <a:close/>
                    <a:moveTo>
                      <a:pt x="41" y="0"/>
                    </a:moveTo>
                    <a:lnTo>
                      <a:pt x="61" y="12"/>
                    </a:lnTo>
                    <a:lnTo>
                      <a:pt x="75" y="29"/>
                    </a:lnTo>
                    <a:lnTo>
                      <a:pt x="89" y="49"/>
                    </a:lnTo>
                    <a:lnTo>
                      <a:pt x="97" y="74"/>
                    </a:lnTo>
                    <a:lnTo>
                      <a:pt x="104" y="99"/>
                    </a:lnTo>
                    <a:lnTo>
                      <a:pt x="108" y="126"/>
                    </a:lnTo>
                    <a:lnTo>
                      <a:pt x="108" y="153"/>
                    </a:lnTo>
                    <a:lnTo>
                      <a:pt x="107" y="177"/>
                    </a:lnTo>
                    <a:lnTo>
                      <a:pt x="102" y="198"/>
                    </a:lnTo>
                    <a:lnTo>
                      <a:pt x="19" y="130"/>
                    </a:lnTo>
                    <a:lnTo>
                      <a:pt x="17" y="128"/>
                    </a:lnTo>
                    <a:lnTo>
                      <a:pt x="17" y="127"/>
                    </a:lnTo>
                    <a:lnTo>
                      <a:pt x="0" y="64"/>
                    </a:lnTo>
                    <a:lnTo>
                      <a:pt x="41" y="0"/>
                    </a:lnTo>
                    <a:close/>
                  </a:path>
                </a:pathLst>
              </a:custGeom>
              <a:solidFill>
                <a:srgbClr val="CF0500"/>
              </a:solidFill>
              <a:ln w="0">
                <a:solidFill>
                  <a:srgbClr val="CF05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7" name="Rectangle 70">
                <a:extLst>
                  <a:ext uri="{FF2B5EF4-FFF2-40B4-BE49-F238E27FC236}">
                    <a16:creationId xmlns:a16="http://schemas.microsoft.com/office/drawing/2014/main" id="{E445CCDA-B581-91F0-DB15-EAD4248B1451}"/>
                  </a:ext>
                </a:extLst>
              </p:cNvPr>
              <p:cNvSpPr>
                <a:spLocks noChangeArrowheads="1"/>
              </p:cNvSpPr>
              <p:nvPr/>
            </p:nvSpPr>
            <p:spPr bwMode="auto">
              <a:xfrm>
                <a:off x="1650391" y="2918794"/>
                <a:ext cx="30011" cy="3952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8" name="Rectangle 71">
                <a:extLst>
                  <a:ext uri="{FF2B5EF4-FFF2-40B4-BE49-F238E27FC236}">
                    <a16:creationId xmlns:a16="http://schemas.microsoft.com/office/drawing/2014/main" id="{84B841D6-CAEB-B7F7-9339-A3DA230EA291}"/>
                  </a:ext>
                </a:extLst>
              </p:cNvPr>
              <p:cNvSpPr>
                <a:spLocks noChangeArrowheads="1"/>
              </p:cNvSpPr>
              <p:nvPr/>
            </p:nvSpPr>
            <p:spPr bwMode="auto">
              <a:xfrm>
                <a:off x="1666111" y="2918794"/>
                <a:ext cx="14291" cy="3952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39" name="Rectangle 72">
                <a:extLst>
                  <a:ext uri="{FF2B5EF4-FFF2-40B4-BE49-F238E27FC236}">
                    <a16:creationId xmlns:a16="http://schemas.microsoft.com/office/drawing/2014/main" id="{86515192-FC62-09F3-8EFE-B6A408A64B4B}"/>
                  </a:ext>
                </a:extLst>
              </p:cNvPr>
              <p:cNvSpPr>
                <a:spLocks noChangeArrowheads="1"/>
              </p:cNvSpPr>
              <p:nvPr/>
            </p:nvSpPr>
            <p:spPr bwMode="auto">
              <a:xfrm>
                <a:off x="1650391" y="3287094"/>
                <a:ext cx="30011" cy="269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0" name="Rectangle 73">
                <a:extLst>
                  <a:ext uri="{FF2B5EF4-FFF2-40B4-BE49-F238E27FC236}">
                    <a16:creationId xmlns:a16="http://schemas.microsoft.com/office/drawing/2014/main" id="{BDFF16DA-A034-48BF-CBAA-8C1DB3DA57EA}"/>
                  </a:ext>
                </a:extLst>
              </p:cNvPr>
              <p:cNvSpPr>
                <a:spLocks noChangeArrowheads="1"/>
              </p:cNvSpPr>
              <p:nvPr/>
            </p:nvSpPr>
            <p:spPr bwMode="auto">
              <a:xfrm>
                <a:off x="1666111" y="3287094"/>
                <a:ext cx="14291" cy="269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1" name="Rectangle 74">
                <a:extLst>
                  <a:ext uri="{FF2B5EF4-FFF2-40B4-BE49-F238E27FC236}">
                    <a16:creationId xmlns:a16="http://schemas.microsoft.com/office/drawing/2014/main" id="{36C37D47-68B2-DD74-D7BD-DBCEEC1940BD}"/>
                  </a:ext>
                </a:extLst>
              </p:cNvPr>
              <p:cNvSpPr>
                <a:spLocks noChangeArrowheads="1"/>
              </p:cNvSpPr>
              <p:nvPr/>
            </p:nvSpPr>
            <p:spPr bwMode="auto">
              <a:xfrm>
                <a:off x="1636100" y="3304556"/>
                <a:ext cx="60021" cy="4603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2" name="Rectangle 75">
                <a:extLst>
                  <a:ext uri="{FF2B5EF4-FFF2-40B4-BE49-F238E27FC236}">
                    <a16:creationId xmlns:a16="http://schemas.microsoft.com/office/drawing/2014/main" id="{0C20551C-D734-6864-7660-5C97B5E4A4BD}"/>
                  </a:ext>
                </a:extLst>
              </p:cNvPr>
              <p:cNvSpPr>
                <a:spLocks noChangeArrowheads="1"/>
              </p:cNvSpPr>
              <p:nvPr/>
            </p:nvSpPr>
            <p:spPr bwMode="auto">
              <a:xfrm>
                <a:off x="1666111" y="3304556"/>
                <a:ext cx="30011" cy="4603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3" name="Rectangle 76">
                <a:extLst>
                  <a:ext uri="{FF2B5EF4-FFF2-40B4-BE49-F238E27FC236}">
                    <a16:creationId xmlns:a16="http://schemas.microsoft.com/office/drawing/2014/main" id="{405381C3-D900-4EBF-B408-228C1087C1D8}"/>
                  </a:ext>
                </a:extLst>
              </p:cNvPr>
              <p:cNvSpPr>
                <a:spLocks noChangeArrowheads="1"/>
              </p:cNvSpPr>
              <p:nvPr/>
            </p:nvSpPr>
            <p:spPr bwMode="auto">
              <a:xfrm>
                <a:off x="1636100" y="3334719"/>
                <a:ext cx="60021" cy="190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4" name="Rectangle 77">
                <a:extLst>
                  <a:ext uri="{FF2B5EF4-FFF2-40B4-BE49-F238E27FC236}">
                    <a16:creationId xmlns:a16="http://schemas.microsoft.com/office/drawing/2014/main" id="{5F31EE58-5116-197F-CDF8-7DE8DA63413E}"/>
                  </a:ext>
                </a:extLst>
              </p:cNvPr>
              <p:cNvSpPr>
                <a:spLocks noChangeArrowheads="1"/>
              </p:cNvSpPr>
              <p:nvPr/>
            </p:nvSpPr>
            <p:spPr bwMode="auto">
              <a:xfrm>
                <a:off x="1666111" y="3334719"/>
                <a:ext cx="30011" cy="190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5" name="Rectangle 78">
                <a:extLst>
                  <a:ext uri="{FF2B5EF4-FFF2-40B4-BE49-F238E27FC236}">
                    <a16:creationId xmlns:a16="http://schemas.microsoft.com/office/drawing/2014/main" id="{9F0C7D4D-FB64-2EB4-8D11-373A9FB7EBA2}"/>
                  </a:ext>
                </a:extLst>
              </p:cNvPr>
              <p:cNvSpPr>
                <a:spLocks noChangeArrowheads="1"/>
              </p:cNvSpPr>
              <p:nvPr/>
            </p:nvSpPr>
            <p:spPr bwMode="auto">
              <a:xfrm>
                <a:off x="1620381" y="3350594"/>
                <a:ext cx="91460" cy="666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6" name="Rectangle 79">
                <a:extLst>
                  <a:ext uri="{FF2B5EF4-FFF2-40B4-BE49-F238E27FC236}">
                    <a16:creationId xmlns:a16="http://schemas.microsoft.com/office/drawing/2014/main" id="{6909F6C3-496F-708A-9011-0886DFA7030F}"/>
                  </a:ext>
                </a:extLst>
              </p:cNvPr>
              <p:cNvSpPr>
                <a:spLocks noChangeArrowheads="1"/>
              </p:cNvSpPr>
              <p:nvPr/>
            </p:nvSpPr>
            <p:spPr bwMode="auto">
              <a:xfrm>
                <a:off x="1666111" y="3350594"/>
                <a:ext cx="45730" cy="666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7" name="Rectangle 80">
                <a:extLst>
                  <a:ext uri="{FF2B5EF4-FFF2-40B4-BE49-F238E27FC236}">
                    <a16:creationId xmlns:a16="http://schemas.microsoft.com/office/drawing/2014/main" id="{68ABF9AF-D594-C051-1CF9-BDEB969D5E26}"/>
                  </a:ext>
                </a:extLst>
              </p:cNvPr>
              <p:cNvSpPr>
                <a:spLocks noChangeArrowheads="1"/>
              </p:cNvSpPr>
              <p:nvPr/>
            </p:nvSpPr>
            <p:spPr bwMode="auto">
              <a:xfrm>
                <a:off x="1620381" y="3401394"/>
                <a:ext cx="91460" cy="158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8" name="Rectangle 81">
                <a:extLst>
                  <a:ext uri="{FF2B5EF4-FFF2-40B4-BE49-F238E27FC236}">
                    <a16:creationId xmlns:a16="http://schemas.microsoft.com/office/drawing/2014/main" id="{9741AFD6-F462-1338-C4C0-B9B1D866774B}"/>
                  </a:ext>
                </a:extLst>
              </p:cNvPr>
              <p:cNvSpPr>
                <a:spLocks noChangeArrowheads="1"/>
              </p:cNvSpPr>
              <p:nvPr/>
            </p:nvSpPr>
            <p:spPr bwMode="auto">
              <a:xfrm>
                <a:off x="1666111" y="3401394"/>
                <a:ext cx="45730" cy="158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49" name="Freeform 82">
                <a:extLst>
                  <a:ext uri="{FF2B5EF4-FFF2-40B4-BE49-F238E27FC236}">
                    <a16:creationId xmlns:a16="http://schemas.microsoft.com/office/drawing/2014/main" id="{6411D9EF-1FCD-C5B3-46AA-8DCD17439155}"/>
                  </a:ext>
                </a:extLst>
              </p:cNvPr>
              <p:cNvSpPr>
                <a:spLocks noEditPoints="1"/>
              </p:cNvSpPr>
              <p:nvPr/>
            </p:nvSpPr>
            <p:spPr bwMode="auto">
              <a:xfrm>
                <a:off x="2077682" y="2606056"/>
                <a:ext cx="154339" cy="315913"/>
              </a:xfrm>
              <a:custGeom>
                <a:avLst/>
                <a:gdLst>
                  <a:gd name="T0" fmla="*/ 91 w 108"/>
                  <a:gd name="T1" fmla="*/ 102 h 199"/>
                  <a:gd name="T2" fmla="*/ 39 w 108"/>
                  <a:gd name="T3" fmla="*/ 122 h 199"/>
                  <a:gd name="T4" fmla="*/ 43 w 108"/>
                  <a:gd name="T5" fmla="*/ 135 h 199"/>
                  <a:gd name="T6" fmla="*/ 94 w 108"/>
                  <a:gd name="T7" fmla="*/ 179 h 199"/>
                  <a:gd name="T8" fmla="*/ 97 w 108"/>
                  <a:gd name="T9" fmla="*/ 156 h 199"/>
                  <a:gd name="T10" fmla="*/ 96 w 108"/>
                  <a:gd name="T11" fmla="*/ 130 h 199"/>
                  <a:gd name="T12" fmla="*/ 91 w 108"/>
                  <a:gd name="T13" fmla="*/ 102 h 199"/>
                  <a:gd name="T14" fmla="*/ 77 w 108"/>
                  <a:gd name="T15" fmla="*/ 60 h 199"/>
                  <a:gd name="T16" fmla="*/ 28 w 108"/>
                  <a:gd name="T17" fmla="*/ 79 h 199"/>
                  <a:gd name="T18" fmla="*/ 33 w 108"/>
                  <a:gd name="T19" fmla="*/ 100 h 199"/>
                  <a:gd name="T20" fmla="*/ 89 w 108"/>
                  <a:gd name="T21" fmla="*/ 90 h 199"/>
                  <a:gd name="T22" fmla="*/ 77 w 108"/>
                  <a:gd name="T23" fmla="*/ 60 h 199"/>
                  <a:gd name="T24" fmla="*/ 50 w 108"/>
                  <a:gd name="T25" fmla="*/ 22 h 199"/>
                  <a:gd name="T26" fmla="*/ 21 w 108"/>
                  <a:gd name="T27" fmla="*/ 58 h 199"/>
                  <a:gd name="T28" fmla="*/ 22 w 108"/>
                  <a:gd name="T29" fmla="*/ 61 h 199"/>
                  <a:gd name="T30" fmla="*/ 71 w 108"/>
                  <a:gd name="T31" fmla="*/ 49 h 199"/>
                  <a:gd name="T32" fmla="*/ 61 w 108"/>
                  <a:gd name="T33" fmla="*/ 33 h 199"/>
                  <a:gd name="T34" fmla="*/ 50 w 108"/>
                  <a:gd name="T35" fmla="*/ 22 h 199"/>
                  <a:gd name="T36" fmla="*/ 41 w 108"/>
                  <a:gd name="T37" fmla="*/ 0 h 199"/>
                  <a:gd name="T38" fmla="*/ 60 w 108"/>
                  <a:gd name="T39" fmla="*/ 12 h 199"/>
                  <a:gd name="T40" fmla="*/ 75 w 108"/>
                  <a:gd name="T41" fmla="*/ 29 h 199"/>
                  <a:gd name="T42" fmla="*/ 88 w 108"/>
                  <a:gd name="T43" fmla="*/ 51 h 199"/>
                  <a:gd name="T44" fmla="*/ 97 w 108"/>
                  <a:gd name="T45" fmla="*/ 75 h 199"/>
                  <a:gd name="T46" fmla="*/ 105 w 108"/>
                  <a:gd name="T47" fmla="*/ 101 h 199"/>
                  <a:gd name="T48" fmla="*/ 108 w 108"/>
                  <a:gd name="T49" fmla="*/ 128 h 199"/>
                  <a:gd name="T50" fmla="*/ 108 w 108"/>
                  <a:gd name="T51" fmla="*/ 153 h 199"/>
                  <a:gd name="T52" fmla="*/ 107 w 108"/>
                  <a:gd name="T53" fmla="*/ 177 h 199"/>
                  <a:gd name="T54" fmla="*/ 102 w 108"/>
                  <a:gd name="T55" fmla="*/ 199 h 199"/>
                  <a:gd name="T56" fmla="*/ 19 w 108"/>
                  <a:gd name="T57" fmla="*/ 131 h 199"/>
                  <a:gd name="T58" fmla="*/ 17 w 108"/>
                  <a:gd name="T59" fmla="*/ 129 h 199"/>
                  <a:gd name="T60" fmla="*/ 16 w 108"/>
                  <a:gd name="T61" fmla="*/ 129 h 199"/>
                  <a:gd name="T62" fmla="*/ 0 w 108"/>
                  <a:gd name="T63" fmla="*/ 66 h 199"/>
                  <a:gd name="T64" fmla="*/ 41 w 108"/>
                  <a:gd name="T6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99">
                    <a:moveTo>
                      <a:pt x="91" y="102"/>
                    </a:moveTo>
                    <a:lnTo>
                      <a:pt x="39" y="122"/>
                    </a:lnTo>
                    <a:lnTo>
                      <a:pt x="43" y="135"/>
                    </a:lnTo>
                    <a:lnTo>
                      <a:pt x="94" y="179"/>
                    </a:lnTo>
                    <a:lnTo>
                      <a:pt x="97" y="156"/>
                    </a:lnTo>
                    <a:lnTo>
                      <a:pt x="96" y="130"/>
                    </a:lnTo>
                    <a:lnTo>
                      <a:pt x="91" y="102"/>
                    </a:lnTo>
                    <a:close/>
                    <a:moveTo>
                      <a:pt x="77" y="60"/>
                    </a:moveTo>
                    <a:lnTo>
                      <a:pt x="28" y="79"/>
                    </a:lnTo>
                    <a:lnTo>
                      <a:pt x="33" y="100"/>
                    </a:lnTo>
                    <a:lnTo>
                      <a:pt x="89" y="90"/>
                    </a:lnTo>
                    <a:lnTo>
                      <a:pt x="77" y="60"/>
                    </a:lnTo>
                    <a:close/>
                    <a:moveTo>
                      <a:pt x="50" y="22"/>
                    </a:moveTo>
                    <a:lnTo>
                      <a:pt x="21" y="58"/>
                    </a:lnTo>
                    <a:lnTo>
                      <a:pt x="22" y="61"/>
                    </a:lnTo>
                    <a:lnTo>
                      <a:pt x="71" y="49"/>
                    </a:lnTo>
                    <a:lnTo>
                      <a:pt x="61" y="33"/>
                    </a:lnTo>
                    <a:lnTo>
                      <a:pt x="50" y="22"/>
                    </a:lnTo>
                    <a:close/>
                    <a:moveTo>
                      <a:pt x="41" y="0"/>
                    </a:moveTo>
                    <a:lnTo>
                      <a:pt x="60" y="12"/>
                    </a:lnTo>
                    <a:lnTo>
                      <a:pt x="75" y="29"/>
                    </a:lnTo>
                    <a:lnTo>
                      <a:pt x="88" y="51"/>
                    </a:lnTo>
                    <a:lnTo>
                      <a:pt x="97" y="75"/>
                    </a:lnTo>
                    <a:lnTo>
                      <a:pt x="105" y="101"/>
                    </a:lnTo>
                    <a:lnTo>
                      <a:pt x="108" y="128"/>
                    </a:lnTo>
                    <a:lnTo>
                      <a:pt x="108" y="153"/>
                    </a:lnTo>
                    <a:lnTo>
                      <a:pt x="107" y="177"/>
                    </a:lnTo>
                    <a:lnTo>
                      <a:pt x="102" y="199"/>
                    </a:lnTo>
                    <a:lnTo>
                      <a:pt x="19" y="131"/>
                    </a:lnTo>
                    <a:lnTo>
                      <a:pt x="17" y="129"/>
                    </a:lnTo>
                    <a:lnTo>
                      <a:pt x="16" y="129"/>
                    </a:lnTo>
                    <a:lnTo>
                      <a:pt x="0" y="66"/>
                    </a:lnTo>
                    <a:lnTo>
                      <a:pt x="41" y="0"/>
                    </a:lnTo>
                    <a:close/>
                  </a:path>
                </a:pathLst>
              </a:custGeom>
              <a:solidFill>
                <a:srgbClr val="EB1504"/>
              </a:solidFill>
              <a:ln w="0">
                <a:solidFill>
                  <a:srgbClr val="EB1504"/>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0" name="Freeform 83">
                <a:extLst>
                  <a:ext uri="{FF2B5EF4-FFF2-40B4-BE49-F238E27FC236}">
                    <a16:creationId xmlns:a16="http://schemas.microsoft.com/office/drawing/2014/main" id="{94058376-9F25-8093-B010-4B35BEDF92F0}"/>
                  </a:ext>
                </a:extLst>
              </p:cNvPr>
              <p:cNvSpPr>
                <a:spLocks/>
              </p:cNvSpPr>
              <p:nvPr/>
            </p:nvSpPr>
            <p:spPr bwMode="auto">
              <a:xfrm>
                <a:off x="1631813" y="2721944"/>
                <a:ext cx="478738" cy="207963"/>
              </a:xfrm>
              <a:custGeom>
                <a:avLst/>
                <a:gdLst>
                  <a:gd name="T0" fmla="*/ 323 w 335"/>
                  <a:gd name="T1" fmla="*/ 0 h 131"/>
                  <a:gd name="T2" fmla="*/ 335 w 335"/>
                  <a:gd name="T3" fmla="*/ 46 h 131"/>
                  <a:gd name="T4" fmla="*/ 12 w 335"/>
                  <a:gd name="T5" fmla="*/ 131 h 131"/>
                  <a:gd name="T6" fmla="*/ 0 w 335"/>
                  <a:gd name="T7" fmla="*/ 84 h 131"/>
                  <a:gd name="T8" fmla="*/ 323 w 335"/>
                  <a:gd name="T9" fmla="*/ 0 h 131"/>
                </a:gdLst>
                <a:ahLst/>
                <a:cxnLst>
                  <a:cxn ang="0">
                    <a:pos x="T0" y="T1"/>
                  </a:cxn>
                  <a:cxn ang="0">
                    <a:pos x="T2" y="T3"/>
                  </a:cxn>
                  <a:cxn ang="0">
                    <a:pos x="T4" y="T5"/>
                  </a:cxn>
                  <a:cxn ang="0">
                    <a:pos x="T6" y="T7"/>
                  </a:cxn>
                  <a:cxn ang="0">
                    <a:pos x="T8" y="T9"/>
                  </a:cxn>
                </a:cxnLst>
                <a:rect l="0" t="0" r="r" b="b"/>
                <a:pathLst>
                  <a:path w="335" h="131">
                    <a:moveTo>
                      <a:pt x="323" y="0"/>
                    </a:moveTo>
                    <a:lnTo>
                      <a:pt x="335" y="46"/>
                    </a:lnTo>
                    <a:lnTo>
                      <a:pt x="12" y="131"/>
                    </a:lnTo>
                    <a:lnTo>
                      <a:pt x="0" y="84"/>
                    </a:lnTo>
                    <a:lnTo>
                      <a:pt x="32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1" name="Freeform 84">
                <a:extLst>
                  <a:ext uri="{FF2B5EF4-FFF2-40B4-BE49-F238E27FC236}">
                    <a16:creationId xmlns:a16="http://schemas.microsoft.com/office/drawing/2014/main" id="{2EC49ED5-C50C-C78D-9660-90D18D145652}"/>
                  </a:ext>
                </a:extLst>
              </p:cNvPr>
              <p:cNvSpPr>
                <a:spLocks/>
              </p:cNvSpPr>
              <p:nvPr/>
            </p:nvSpPr>
            <p:spPr bwMode="auto">
              <a:xfrm>
                <a:off x="1648962" y="2739406"/>
                <a:ext cx="444440" cy="171450"/>
              </a:xfrm>
              <a:custGeom>
                <a:avLst/>
                <a:gdLst>
                  <a:gd name="T0" fmla="*/ 304 w 311"/>
                  <a:gd name="T1" fmla="*/ 0 h 108"/>
                  <a:gd name="T2" fmla="*/ 311 w 311"/>
                  <a:gd name="T3" fmla="*/ 28 h 108"/>
                  <a:gd name="T4" fmla="*/ 7 w 311"/>
                  <a:gd name="T5" fmla="*/ 108 h 108"/>
                  <a:gd name="T6" fmla="*/ 0 w 311"/>
                  <a:gd name="T7" fmla="*/ 80 h 108"/>
                  <a:gd name="T8" fmla="*/ 304 w 311"/>
                  <a:gd name="T9" fmla="*/ 0 h 108"/>
                </a:gdLst>
                <a:ahLst/>
                <a:cxnLst>
                  <a:cxn ang="0">
                    <a:pos x="T0" y="T1"/>
                  </a:cxn>
                  <a:cxn ang="0">
                    <a:pos x="T2" y="T3"/>
                  </a:cxn>
                  <a:cxn ang="0">
                    <a:pos x="T4" y="T5"/>
                  </a:cxn>
                  <a:cxn ang="0">
                    <a:pos x="T6" y="T7"/>
                  </a:cxn>
                  <a:cxn ang="0">
                    <a:pos x="T8" y="T9"/>
                  </a:cxn>
                </a:cxnLst>
                <a:rect l="0" t="0" r="r" b="b"/>
                <a:pathLst>
                  <a:path w="311" h="108">
                    <a:moveTo>
                      <a:pt x="304" y="0"/>
                    </a:moveTo>
                    <a:lnTo>
                      <a:pt x="311" y="28"/>
                    </a:lnTo>
                    <a:lnTo>
                      <a:pt x="7" y="108"/>
                    </a:lnTo>
                    <a:lnTo>
                      <a:pt x="0" y="80"/>
                    </a:lnTo>
                    <a:lnTo>
                      <a:pt x="30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2" name="Freeform 85">
                <a:extLst>
                  <a:ext uri="{FF2B5EF4-FFF2-40B4-BE49-F238E27FC236}">
                    <a16:creationId xmlns:a16="http://schemas.microsoft.com/office/drawing/2014/main" id="{80676227-A1E3-9650-2F49-2A2942C74CD9}"/>
                  </a:ext>
                </a:extLst>
              </p:cNvPr>
              <p:cNvSpPr>
                <a:spLocks/>
              </p:cNvSpPr>
              <p:nvPr/>
            </p:nvSpPr>
            <p:spPr bwMode="auto">
              <a:xfrm>
                <a:off x="1824737" y="3117231"/>
                <a:ext cx="140049" cy="131763"/>
              </a:xfrm>
              <a:custGeom>
                <a:avLst/>
                <a:gdLst>
                  <a:gd name="T0" fmla="*/ 0 w 98"/>
                  <a:gd name="T1" fmla="*/ 0 h 83"/>
                  <a:gd name="T2" fmla="*/ 98 w 98"/>
                  <a:gd name="T3" fmla="*/ 70 h 83"/>
                  <a:gd name="T4" fmla="*/ 98 w 98"/>
                  <a:gd name="T5" fmla="*/ 83 h 83"/>
                  <a:gd name="T6" fmla="*/ 0 w 98"/>
                  <a:gd name="T7" fmla="*/ 12 h 83"/>
                  <a:gd name="T8" fmla="*/ 0 w 98"/>
                  <a:gd name="T9" fmla="*/ 0 h 83"/>
                </a:gdLst>
                <a:ahLst/>
                <a:cxnLst>
                  <a:cxn ang="0">
                    <a:pos x="T0" y="T1"/>
                  </a:cxn>
                  <a:cxn ang="0">
                    <a:pos x="T2" y="T3"/>
                  </a:cxn>
                  <a:cxn ang="0">
                    <a:pos x="T4" y="T5"/>
                  </a:cxn>
                  <a:cxn ang="0">
                    <a:pos x="T6" y="T7"/>
                  </a:cxn>
                  <a:cxn ang="0">
                    <a:pos x="T8" y="T9"/>
                  </a:cxn>
                </a:cxnLst>
                <a:rect l="0" t="0" r="r" b="b"/>
                <a:pathLst>
                  <a:path w="98" h="83">
                    <a:moveTo>
                      <a:pt x="0" y="0"/>
                    </a:moveTo>
                    <a:lnTo>
                      <a:pt x="98" y="70"/>
                    </a:lnTo>
                    <a:lnTo>
                      <a:pt x="98" y="83"/>
                    </a:lnTo>
                    <a:lnTo>
                      <a:pt x="0" y="12"/>
                    </a:lnTo>
                    <a:lnTo>
                      <a:pt x="0" y="0"/>
                    </a:lnTo>
                    <a:close/>
                  </a:path>
                </a:pathLst>
              </a:custGeom>
              <a:solidFill>
                <a:srgbClr val="F65700"/>
              </a:solidFill>
              <a:ln w="0">
                <a:solidFill>
                  <a:srgbClr val="F657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3" name="Freeform 86">
                <a:extLst>
                  <a:ext uri="{FF2B5EF4-FFF2-40B4-BE49-F238E27FC236}">
                    <a16:creationId xmlns:a16="http://schemas.microsoft.com/office/drawing/2014/main" id="{60BD7BE9-56AD-789D-2790-AFA15A2F2B25}"/>
                  </a:ext>
                </a:extLst>
              </p:cNvPr>
              <p:cNvSpPr>
                <a:spLocks/>
              </p:cNvSpPr>
              <p:nvPr/>
            </p:nvSpPr>
            <p:spPr bwMode="auto">
              <a:xfrm>
                <a:off x="1843315" y="3001344"/>
                <a:ext cx="107180" cy="131763"/>
              </a:xfrm>
              <a:custGeom>
                <a:avLst/>
                <a:gdLst>
                  <a:gd name="T0" fmla="*/ 0 w 75"/>
                  <a:gd name="T1" fmla="*/ 0 h 83"/>
                  <a:gd name="T2" fmla="*/ 75 w 75"/>
                  <a:gd name="T3" fmla="*/ 71 h 83"/>
                  <a:gd name="T4" fmla="*/ 75 w 75"/>
                  <a:gd name="T5" fmla="*/ 83 h 83"/>
                  <a:gd name="T6" fmla="*/ 0 w 75"/>
                  <a:gd name="T7" fmla="*/ 13 h 83"/>
                  <a:gd name="T8" fmla="*/ 0 w 75"/>
                  <a:gd name="T9" fmla="*/ 0 h 83"/>
                </a:gdLst>
                <a:ahLst/>
                <a:cxnLst>
                  <a:cxn ang="0">
                    <a:pos x="T0" y="T1"/>
                  </a:cxn>
                  <a:cxn ang="0">
                    <a:pos x="T2" y="T3"/>
                  </a:cxn>
                  <a:cxn ang="0">
                    <a:pos x="T4" y="T5"/>
                  </a:cxn>
                  <a:cxn ang="0">
                    <a:pos x="T6" y="T7"/>
                  </a:cxn>
                  <a:cxn ang="0">
                    <a:pos x="T8" y="T9"/>
                  </a:cxn>
                </a:cxnLst>
                <a:rect l="0" t="0" r="r" b="b"/>
                <a:pathLst>
                  <a:path w="75" h="83">
                    <a:moveTo>
                      <a:pt x="0" y="0"/>
                    </a:moveTo>
                    <a:lnTo>
                      <a:pt x="75" y="71"/>
                    </a:lnTo>
                    <a:lnTo>
                      <a:pt x="75" y="83"/>
                    </a:lnTo>
                    <a:lnTo>
                      <a:pt x="0" y="13"/>
                    </a:lnTo>
                    <a:lnTo>
                      <a:pt x="0" y="0"/>
                    </a:lnTo>
                    <a:close/>
                  </a:path>
                </a:pathLst>
              </a:custGeom>
              <a:solidFill>
                <a:srgbClr val="F65700"/>
              </a:solidFill>
              <a:ln w="0">
                <a:solidFill>
                  <a:srgbClr val="F657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4" name="Freeform 87">
                <a:extLst>
                  <a:ext uri="{FF2B5EF4-FFF2-40B4-BE49-F238E27FC236}">
                    <a16:creationId xmlns:a16="http://schemas.microsoft.com/office/drawing/2014/main" id="{5F023F35-83F5-A1E3-1454-8FAA2E377016}"/>
                  </a:ext>
                </a:extLst>
              </p:cNvPr>
              <p:cNvSpPr>
                <a:spLocks/>
              </p:cNvSpPr>
              <p:nvPr/>
            </p:nvSpPr>
            <p:spPr bwMode="auto">
              <a:xfrm>
                <a:off x="1809017" y="3248994"/>
                <a:ext cx="177204" cy="152400"/>
              </a:xfrm>
              <a:custGeom>
                <a:avLst/>
                <a:gdLst>
                  <a:gd name="T0" fmla="*/ 0 w 124"/>
                  <a:gd name="T1" fmla="*/ 0 h 96"/>
                  <a:gd name="T2" fmla="*/ 124 w 124"/>
                  <a:gd name="T3" fmla="*/ 82 h 96"/>
                  <a:gd name="T4" fmla="*/ 124 w 124"/>
                  <a:gd name="T5" fmla="*/ 96 h 96"/>
                  <a:gd name="T6" fmla="*/ 0 w 124"/>
                  <a:gd name="T7" fmla="*/ 13 h 96"/>
                  <a:gd name="T8" fmla="*/ 0 w 124"/>
                  <a:gd name="T9" fmla="*/ 0 h 96"/>
                </a:gdLst>
                <a:ahLst/>
                <a:cxnLst>
                  <a:cxn ang="0">
                    <a:pos x="T0" y="T1"/>
                  </a:cxn>
                  <a:cxn ang="0">
                    <a:pos x="T2" y="T3"/>
                  </a:cxn>
                  <a:cxn ang="0">
                    <a:pos x="T4" y="T5"/>
                  </a:cxn>
                  <a:cxn ang="0">
                    <a:pos x="T6" y="T7"/>
                  </a:cxn>
                  <a:cxn ang="0">
                    <a:pos x="T8" y="T9"/>
                  </a:cxn>
                </a:cxnLst>
                <a:rect l="0" t="0" r="r" b="b"/>
                <a:pathLst>
                  <a:path w="124" h="96">
                    <a:moveTo>
                      <a:pt x="0" y="0"/>
                    </a:moveTo>
                    <a:lnTo>
                      <a:pt x="124" y="82"/>
                    </a:lnTo>
                    <a:lnTo>
                      <a:pt x="124" y="96"/>
                    </a:lnTo>
                    <a:lnTo>
                      <a:pt x="0" y="13"/>
                    </a:lnTo>
                    <a:lnTo>
                      <a:pt x="0" y="0"/>
                    </a:lnTo>
                    <a:close/>
                  </a:path>
                </a:pathLst>
              </a:custGeom>
              <a:solidFill>
                <a:srgbClr val="F65700"/>
              </a:solidFill>
              <a:ln w="0">
                <a:solidFill>
                  <a:srgbClr val="F657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5" name="Freeform 88">
                <a:extLst>
                  <a:ext uri="{FF2B5EF4-FFF2-40B4-BE49-F238E27FC236}">
                    <a16:creationId xmlns:a16="http://schemas.microsoft.com/office/drawing/2014/main" id="{423EEDF4-FE4C-E24F-214D-4222CFA371C9}"/>
                  </a:ext>
                </a:extLst>
              </p:cNvPr>
              <p:cNvSpPr>
                <a:spLocks/>
              </p:cNvSpPr>
              <p:nvPr/>
            </p:nvSpPr>
            <p:spPr bwMode="auto">
              <a:xfrm>
                <a:off x="1860464" y="2860056"/>
                <a:ext cx="70025" cy="149225"/>
              </a:xfrm>
              <a:custGeom>
                <a:avLst/>
                <a:gdLst>
                  <a:gd name="T0" fmla="*/ 0 w 49"/>
                  <a:gd name="T1" fmla="*/ 0 h 94"/>
                  <a:gd name="T2" fmla="*/ 49 w 49"/>
                  <a:gd name="T3" fmla="*/ 81 h 94"/>
                  <a:gd name="T4" fmla="*/ 49 w 49"/>
                  <a:gd name="T5" fmla="*/ 94 h 94"/>
                  <a:gd name="T6" fmla="*/ 0 w 49"/>
                  <a:gd name="T7" fmla="*/ 14 h 94"/>
                  <a:gd name="T8" fmla="*/ 0 w 49"/>
                  <a:gd name="T9" fmla="*/ 0 h 94"/>
                </a:gdLst>
                <a:ahLst/>
                <a:cxnLst>
                  <a:cxn ang="0">
                    <a:pos x="T0" y="T1"/>
                  </a:cxn>
                  <a:cxn ang="0">
                    <a:pos x="T2" y="T3"/>
                  </a:cxn>
                  <a:cxn ang="0">
                    <a:pos x="T4" y="T5"/>
                  </a:cxn>
                  <a:cxn ang="0">
                    <a:pos x="T6" y="T7"/>
                  </a:cxn>
                  <a:cxn ang="0">
                    <a:pos x="T8" y="T9"/>
                  </a:cxn>
                </a:cxnLst>
                <a:rect l="0" t="0" r="r" b="b"/>
                <a:pathLst>
                  <a:path w="49" h="94">
                    <a:moveTo>
                      <a:pt x="0" y="0"/>
                    </a:moveTo>
                    <a:lnTo>
                      <a:pt x="49" y="81"/>
                    </a:lnTo>
                    <a:lnTo>
                      <a:pt x="49" y="94"/>
                    </a:lnTo>
                    <a:lnTo>
                      <a:pt x="0" y="14"/>
                    </a:lnTo>
                    <a:lnTo>
                      <a:pt x="0" y="0"/>
                    </a:lnTo>
                    <a:close/>
                  </a:path>
                </a:pathLst>
              </a:custGeom>
              <a:solidFill>
                <a:srgbClr val="F65700"/>
              </a:solidFill>
              <a:ln w="0">
                <a:solidFill>
                  <a:srgbClr val="F657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6" name="Rectangle 89">
                <a:extLst>
                  <a:ext uri="{FF2B5EF4-FFF2-40B4-BE49-F238E27FC236}">
                    <a16:creationId xmlns:a16="http://schemas.microsoft.com/office/drawing/2014/main" id="{6A079AE9-9D9F-6E84-C67B-DCEBED6D5652}"/>
                  </a:ext>
                </a:extLst>
              </p:cNvPr>
              <p:cNvSpPr>
                <a:spLocks noChangeArrowheads="1"/>
              </p:cNvSpPr>
              <p:nvPr/>
            </p:nvSpPr>
            <p:spPr bwMode="auto">
              <a:xfrm>
                <a:off x="1824737" y="3117231"/>
                <a:ext cx="131474" cy="19050"/>
              </a:xfrm>
              <a:prstGeom prst="rect">
                <a:avLst/>
              </a:prstGeom>
              <a:solidFill>
                <a:srgbClr val="F65700"/>
              </a:solidFill>
              <a:ln w="0">
                <a:solidFill>
                  <a:srgbClr val="F657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7" name="Rectangle 90">
                <a:extLst>
                  <a:ext uri="{FF2B5EF4-FFF2-40B4-BE49-F238E27FC236}">
                    <a16:creationId xmlns:a16="http://schemas.microsoft.com/office/drawing/2014/main" id="{E652FA65-DB91-C7D8-2541-E42D1F827A1B}"/>
                  </a:ext>
                </a:extLst>
              </p:cNvPr>
              <p:cNvSpPr>
                <a:spLocks noChangeArrowheads="1"/>
              </p:cNvSpPr>
              <p:nvPr/>
            </p:nvSpPr>
            <p:spPr bwMode="auto">
              <a:xfrm>
                <a:off x="1834741" y="2994994"/>
                <a:ext cx="111467" cy="20638"/>
              </a:xfrm>
              <a:prstGeom prst="rect">
                <a:avLst/>
              </a:prstGeom>
              <a:solidFill>
                <a:srgbClr val="F65700"/>
              </a:solidFill>
              <a:ln w="0">
                <a:solidFill>
                  <a:srgbClr val="F657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8" name="Rectangle 91">
                <a:extLst>
                  <a:ext uri="{FF2B5EF4-FFF2-40B4-BE49-F238E27FC236}">
                    <a16:creationId xmlns:a16="http://schemas.microsoft.com/office/drawing/2014/main" id="{D0580C69-CC24-5301-A7E7-564C9A8E5A77}"/>
                  </a:ext>
                </a:extLst>
              </p:cNvPr>
              <p:cNvSpPr>
                <a:spLocks noChangeArrowheads="1"/>
              </p:cNvSpPr>
              <p:nvPr/>
            </p:nvSpPr>
            <p:spPr bwMode="auto">
              <a:xfrm>
                <a:off x="1804730" y="3242644"/>
                <a:ext cx="168630" cy="20638"/>
              </a:xfrm>
              <a:prstGeom prst="rect">
                <a:avLst/>
              </a:prstGeom>
              <a:solidFill>
                <a:srgbClr val="F65700"/>
              </a:solidFill>
              <a:ln w="0">
                <a:solidFill>
                  <a:srgbClr val="F657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59" name="Rectangle 92">
                <a:extLst>
                  <a:ext uri="{FF2B5EF4-FFF2-40B4-BE49-F238E27FC236}">
                    <a16:creationId xmlns:a16="http://schemas.microsoft.com/office/drawing/2014/main" id="{D66B9DD7-665C-FA10-91B4-64D9E47EC5CC}"/>
                  </a:ext>
                </a:extLst>
              </p:cNvPr>
              <p:cNvSpPr>
                <a:spLocks noChangeArrowheads="1"/>
              </p:cNvSpPr>
              <p:nvPr/>
            </p:nvSpPr>
            <p:spPr bwMode="auto">
              <a:xfrm>
                <a:off x="1787581" y="3387106"/>
                <a:ext cx="204357" cy="20638"/>
              </a:xfrm>
              <a:prstGeom prst="rect">
                <a:avLst/>
              </a:prstGeom>
              <a:solidFill>
                <a:srgbClr val="F65700"/>
              </a:solidFill>
              <a:ln w="0">
                <a:solidFill>
                  <a:srgbClr val="F657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0" name="Freeform 93">
                <a:extLst>
                  <a:ext uri="{FF2B5EF4-FFF2-40B4-BE49-F238E27FC236}">
                    <a16:creationId xmlns:a16="http://schemas.microsoft.com/office/drawing/2014/main" id="{26569333-F974-EB3F-A9BD-AFA211001AB2}"/>
                  </a:ext>
                </a:extLst>
              </p:cNvPr>
              <p:cNvSpPr>
                <a:spLocks/>
              </p:cNvSpPr>
              <p:nvPr/>
            </p:nvSpPr>
            <p:spPr bwMode="auto">
              <a:xfrm>
                <a:off x="1770432" y="2848944"/>
                <a:ext cx="240083" cy="568325"/>
              </a:xfrm>
              <a:custGeom>
                <a:avLst/>
                <a:gdLst>
                  <a:gd name="T0" fmla="*/ 58 w 168"/>
                  <a:gd name="T1" fmla="*/ 0 h 358"/>
                  <a:gd name="T2" fmla="*/ 109 w 168"/>
                  <a:gd name="T3" fmla="*/ 0 h 358"/>
                  <a:gd name="T4" fmla="*/ 168 w 168"/>
                  <a:gd name="T5" fmla="*/ 358 h 358"/>
                  <a:gd name="T6" fmla="*/ 151 w 168"/>
                  <a:gd name="T7" fmla="*/ 358 h 358"/>
                  <a:gd name="T8" fmla="*/ 98 w 168"/>
                  <a:gd name="T9" fmla="*/ 18 h 358"/>
                  <a:gd name="T10" fmla="*/ 68 w 168"/>
                  <a:gd name="T11" fmla="*/ 18 h 358"/>
                  <a:gd name="T12" fmla="*/ 16 w 168"/>
                  <a:gd name="T13" fmla="*/ 358 h 358"/>
                  <a:gd name="T14" fmla="*/ 0 w 168"/>
                  <a:gd name="T15" fmla="*/ 358 h 358"/>
                  <a:gd name="T16" fmla="*/ 58 w 168"/>
                  <a:gd name="T1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358">
                    <a:moveTo>
                      <a:pt x="58" y="0"/>
                    </a:moveTo>
                    <a:lnTo>
                      <a:pt x="109" y="0"/>
                    </a:lnTo>
                    <a:lnTo>
                      <a:pt x="168" y="358"/>
                    </a:lnTo>
                    <a:lnTo>
                      <a:pt x="151" y="358"/>
                    </a:lnTo>
                    <a:lnTo>
                      <a:pt x="98" y="18"/>
                    </a:lnTo>
                    <a:lnTo>
                      <a:pt x="68" y="18"/>
                    </a:lnTo>
                    <a:lnTo>
                      <a:pt x="16" y="358"/>
                    </a:lnTo>
                    <a:lnTo>
                      <a:pt x="0" y="358"/>
                    </a:lnTo>
                    <a:lnTo>
                      <a:pt x="58" y="0"/>
                    </a:lnTo>
                    <a:close/>
                  </a:path>
                </a:pathLst>
              </a:custGeom>
              <a:solidFill>
                <a:srgbClr val="F65700"/>
              </a:solidFill>
              <a:ln w="0">
                <a:solidFill>
                  <a:srgbClr val="F657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1" name="Freeform 94">
                <a:extLst>
                  <a:ext uri="{FF2B5EF4-FFF2-40B4-BE49-F238E27FC236}">
                    <a16:creationId xmlns:a16="http://schemas.microsoft.com/office/drawing/2014/main" id="{E5E8862E-15D0-3316-187D-F302754C8003}"/>
                  </a:ext>
                </a:extLst>
              </p:cNvPr>
              <p:cNvSpPr>
                <a:spLocks/>
              </p:cNvSpPr>
              <p:nvPr/>
            </p:nvSpPr>
            <p:spPr bwMode="auto">
              <a:xfrm>
                <a:off x="1890474" y="3169619"/>
                <a:ext cx="74311" cy="79375"/>
              </a:xfrm>
              <a:custGeom>
                <a:avLst/>
                <a:gdLst>
                  <a:gd name="T0" fmla="*/ 0 w 52"/>
                  <a:gd name="T1" fmla="*/ 0 h 50"/>
                  <a:gd name="T2" fmla="*/ 52 w 52"/>
                  <a:gd name="T3" fmla="*/ 37 h 50"/>
                  <a:gd name="T4" fmla="*/ 52 w 52"/>
                  <a:gd name="T5" fmla="*/ 50 h 50"/>
                  <a:gd name="T6" fmla="*/ 0 w 52"/>
                  <a:gd name="T7" fmla="*/ 13 h 50"/>
                  <a:gd name="T8" fmla="*/ 0 w 52"/>
                  <a:gd name="T9" fmla="*/ 0 h 50"/>
                </a:gdLst>
                <a:ahLst/>
                <a:cxnLst>
                  <a:cxn ang="0">
                    <a:pos x="T0" y="T1"/>
                  </a:cxn>
                  <a:cxn ang="0">
                    <a:pos x="T2" y="T3"/>
                  </a:cxn>
                  <a:cxn ang="0">
                    <a:pos x="T4" y="T5"/>
                  </a:cxn>
                  <a:cxn ang="0">
                    <a:pos x="T6" y="T7"/>
                  </a:cxn>
                  <a:cxn ang="0">
                    <a:pos x="T8" y="T9"/>
                  </a:cxn>
                </a:cxnLst>
                <a:rect l="0" t="0" r="r" b="b"/>
                <a:pathLst>
                  <a:path w="52" h="50">
                    <a:moveTo>
                      <a:pt x="0" y="0"/>
                    </a:moveTo>
                    <a:lnTo>
                      <a:pt x="52" y="37"/>
                    </a:lnTo>
                    <a:lnTo>
                      <a:pt x="52" y="50"/>
                    </a:lnTo>
                    <a:lnTo>
                      <a:pt x="0" y="13"/>
                    </a:lnTo>
                    <a:lnTo>
                      <a:pt x="0" y="0"/>
                    </a:lnTo>
                    <a:close/>
                  </a:path>
                </a:pathLst>
              </a:custGeom>
              <a:solidFill>
                <a:srgbClr val="E32F00"/>
              </a:solidFill>
              <a:ln w="0">
                <a:solidFill>
                  <a:srgbClr val="E32F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2" name="Freeform 95">
                <a:extLst>
                  <a:ext uri="{FF2B5EF4-FFF2-40B4-BE49-F238E27FC236}">
                    <a16:creationId xmlns:a16="http://schemas.microsoft.com/office/drawing/2014/main" id="{E67C57DC-021F-1744-7E87-5A3CDA9F041C}"/>
                  </a:ext>
                </a:extLst>
              </p:cNvPr>
              <p:cNvSpPr>
                <a:spLocks/>
              </p:cNvSpPr>
              <p:nvPr/>
            </p:nvSpPr>
            <p:spPr bwMode="auto">
              <a:xfrm>
                <a:off x="1890474" y="3048969"/>
                <a:ext cx="60021" cy="84138"/>
              </a:xfrm>
              <a:custGeom>
                <a:avLst/>
                <a:gdLst>
                  <a:gd name="T0" fmla="*/ 0 w 42"/>
                  <a:gd name="T1" fmla="*/ 0 h 53"/>
                  <a:gd name="T2" fmla="*/ 42 w 42"/>
                  <a:gd name="T3" fmla="*/ 41 h 53"/>
                  <a:gd name="T4" fmla="*/ 42 w 42"/>
                  <a:gd name="T5" fmla="*/ 53 h 53"/>
                  <a:gd name="T6" fmla="*/ 0 w 42"/>
                  <a:gd name="T7" fmla="*/ 14 h 53"/>
                  <a:gd name="T8" fmla="*/ 0 w 42"/>
                  <a:gd name="T9" fmla="*/ 0 h 53"/>
                </a:gdLst>
                <a:ahLst/>
                <a:cxnLst>
                  <a:cxn ang="0">
                    <a:pos x="T0" y="T1"/>
                  </a:cxn>
                  <a:cxn ang="0">
                    <a:pos x="T2" y="T3"/>
                  </a:cxn>
                  <a:cxn ang="0">
                    <a:pos x="T4" y="T5"/>
                  </a:cxn>
                  <a:cxn ang="0">
                    <a:pos x="T6" y="T7"/>
                  </a:cxn>
                  <a:cxn ang="0">
                    <a:pos x="T8" y="T9"/>
                  </a:cxn>
                </a:cxnLst>
                <a:rect l="0" t="0" r="r" b="b"/>
                <a:pathLst>
                  <a:path w="42" h="53">
                    <a:moveTo>
                      <a:pt x="0" y="0"/>
                    </a:moveTo>
                    <a:lnTo>
                      <a:pt x="42" y="41"/>
                    </a:lnTo>
                    <a:lnTo>
                      <a:pt x="42" y="53"/>
                    </a:lnTo>
                    <a:lnTo>
                      <a:pt x="0" y="14"/>
                    </a:lnTo>
                    <a:lnTo>
                      <a:pt x="0" y="0"/>
                    </a:lnTo>
                    <a:close/>
                  </a:path>
                </a:pathLst>
              </a:custGeom>
              <a:solidFill>
                <a:srgbClr val="E32F00"/>
              </a:solidFill>
              <a:ln w="0">
                <a:solidFill>
                  <a:srgbClr val="E32F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3" name="Freeform 96">
                <a:extLst>
                  <a:ext uri="{FF2B5EF4-FFF2-40B4-BE49-F238E27FC236}">
                    <a16:creationId xmlns:a16="http://schemas.microsoft.com/office/drawing/2014/main" id="{98CAA7F6-E457-8BBE-B94E-03FC58F49F70}"/>
                  </a:ext>
                </a:extLst>
              </p:cNvPr>
              <p:cNvSpPr>
                <a:spLocks/>
              </p:cNvSpPr>
              <p:nvPr/>
            </p:nvSpPr>
            <p:spPr bwMode="auto">
              <a:xfrm>
                <a:off x="1890474" y="3307731"/>
                <a:ext cx="95748" cy="93663"/>
              </a:xfrm>
              <a:custGeom>
                <a:avLst/>
                <a:gdLst>
                  <a:gd name="T0" fmla="*/ 0 w 67"/>
                  <a:gd name="T1" fmla="*/ 0 h 59"/>
                  <a:gd name="T2" fmla="*/ 67 w 67"/>
                  <a:gd name="T3" fmla="*/ 45 h 59"/>
                  <a:gd name="T4" fmla="*/ 67 w 67"/>
                  <a:gd name="T5" fmla="*/ 59 h 59"/>
                  <a:gd name="T6" fmla="*/ 0 w 67"/>
                  <a:gd name="T7" fmla="*/ 14 h 59"/>
                  <a:gd name="T8" fmla="*/ 0 w 67"/>
                  <a:gd name="T9" fmla="*/ 0 h 59"/>
                </a:gdLst>
                <a:ahLst/>
                <a:cxnLst>
                  <a:cxn ang="0">
                    <a:pos x="T0" y="T1"/>
                  </a:cxn>
                  <a:cxn ang="0">
                    <a:pos x="T2" y="T3"/>
                  </a:cxn>
                  <a:cxn ang="0">
                    <a:pos x="T4" y="T5"/>
                  </a:cxn>
                  <a:cxn ang="0">
                    <a:pos x="T6" y="T7"/>
                  </a:cxn>
                  <a:cxn ang="0">
                    <a:pos x="T8" y="T9"/>
                  </a:cxn>
                </a:cxnLst>
                <a:rect l="0" t="0" r="r" b="b"/>
                <a:pathLst>
                  <a:path w="67" h="59">
                    <a:moveTo>
                      <a:pt x="0" y="0"/>
                    </a:moveTo>
                    <a:lnTo>
                      <a:pt x="67" y="45"/>
                    </a:lnTo>
                    <a:lnTo>
                      <a:pt x="67" y="59"/>
                    </a:lnTo>
                    <a:lnTo>
                      <a:pt x="0" y="14"/>
                    </a:lnTo>
                    <a:lnTo>
                      <a:pt x="0" y="0"/>
                    </a:lnTo>
                    <a:close/>
                  </a:path>
                </a:pathLst>
              </a:custGeom>
              <a:solidFill>
                <a:srgbClr val="E32F00"/>
              </a:solidFill>
              <a:ln w="0">
                <a:solidFill>
                  <a:srgbClr val="E32F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4" name="Freeform 97">
                <a:extLst>
                  <a:ext uri="{FF2B5EF4-FFF2-40B4-BE49-F238E27FC236}">
                    <a16:creationId xmlns:a16="http://schemas.microsoft.com/office/drawing/2014/main" id="{154930D7-F9AF-C8BB-A369-74334A418171}"/>
                  </a:ext>
                </a:extLst>
              </p:cNvPr>
              <p:cNvSpPr>
                <a:spLocks/>
              </p:cNvSpPr>
              <p:nvPr/>
            </p:nvSpPr>
            <p:spPr bwMode="auto">
              <a:xfrm>
                <a:off x="1890474" y="2914031"/>
                <a:ext cx="40014" cy="95250"/>
              </a:xfrm>
              <a:custGeom>
                <a:avLst/>
                <a:gdLst>
                  <a:gd name="T0" fmla="*/ 0 w 28"/>
                  <a:gd name="T1" fmla="*/ 0 h 60"/>
                  <a:gd name="T2" fmla="*/ 28 w 28"/>
                  <a:gd name="T3" fmla="*/ 47 h 60"/>
                  <a:gd name="T4" fmla="*/ 28 w 28"/>
                  <a:gd name="T5" fmla="*/ 60 h 60"/>
                  <a:gd name="T6" fmla="*/ 0 w 28"/>
                  <a:gd name="T7" fmla="*/ 14 h 60"/>
                  <a:gd name="T8" fmla="*/ 0 w 28"/>
                  <a:gd name="T9" fmla="*/ 0 h 60"/>
                </a:gdLst>
                <a:ahLst/>
                <a:cxnLst>
                  <a:cxn ang="0">
                    <a:pos x="T0" y="T1"/>
                  </a:cxn>
                  <a:cxn ang="0">
                    <a:pos x="T2" y="T3"/>
                  </a:cxn>
                  <a:cxn ang="0">
                    <a:pos x="T4" y="T5"/>
                  </a:cxn>
                  <a:cxn ang="0">
                    <a:pos x="T6" y="T7"/>
                  </a:cxn>
                  <a:cxn ang="0">
                    <a:pos x="T8" y="T9"/>
                  </a:cxn>
                </a:cxnLst>
                <a:rect l="0" t="0" r="r" b="b"/>
                <a:pathLst>
                  <a:path w="28" h="60">
                    <a:moveTo>
                      <a:pt x="0" y="0"/>
                    </a:moveTo>
                    <a:lnTo>
                      <a:pt x="28" y="47"/>
                    </a:lnTo>
                    <a:lnTo>
                      <a:pt x="28" y="60"/>
                    </a:lnTo>
                    <a:lnTo>
                      <a:pt x="0" y="14"/>
                    </a:lnTo>
                    <a:lnTo>
                      <a:pt x="0" y="0"/>
                    </a:lnTo>
                    <a:close/>
                  </a:path>
                </a:pathLst>
              </a:custGeom>
              <a:solidFill>
                <a:srgbClr val="E32F00"/>
              </a:solidFill>
              <a:ln w="0">
                <a:solidFill>
                  <a:srgbClr val="E32F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5" name="Rectangle 98">
                <a:extLst>
                  <a:ext uri="{FF2B5EF4-FFF2-40B4-BE49-F238E27FC236}">
                    <a16:creationId xmlns:a16="http://schemas.microsoft.com/office/drawing/2014/main" id="{C4795F3E-6C00-A0F5-4A82-066A85B59491}"/>
                  </a:ext>
                </a:extLst>
              </p:cNvPr>
              <p:cNvSpPr>
                <a:spLocks noChangeArrowheads="1"/>
              </p:cNvSpPr>
              <p:nvPr/>
            </p:nvSpPr>
            <p:spPr bwMode="auto">
              <a:xfrm>
                <a:off x="1890474" y="3117231"/>
                <a:ext cx="65737" cy="19050"/>
              </a:xfrm>
              <a:prstGeom prst="rect">
                <a:avLst/>
              </a:prstGeom>
              <a:solidFill>
                <a:srgbClr val="E32F00"/>
              </a:solidFill>
              <a:ln w="0">
                <a:solidFill>
                  <a:srgbClr val="E32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6" name="Rectangle 99">
                <a:extLst>
                  <a:ext uri="{FF2B5EF4-FFF2-40B4-BE49-F238E27FC236}">
                    <a16:creationId xmlns:a16="http://schemas.microsoft.com/office/drawing/2014/main" id="{8D83BD88-4C25-8AD6-51E1-198E529286B5}"/>
                  </a:ext>
                </a:extLst>
              </p:cNvPr>
              <p:cNvSpPr>
                <a:spLocks noChangeArrowheads="1"/>
              </p:cNvSpPr>
              <p:nvPr/>
            </p:nvSpPr>
            <p:spPr bwMode="auto">
              <a:xfrm>
                <a:off x="1890474" y="2994994"/>
                <a:ext cx="55734" cy="20638"/>
              </a:xfrm>
              <a:prstGeom prst="rect">
                <a:avLst/>
              </a:prstGeom>
              <a:solidFill>
                <a:srgbClr val="E32F00"/>
              </a:solidFill>
              <a:ln w="0">
                <a:solidFill>
                  <a:srgbClr val="E32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7" name="Rectangle 100">
                <a:extLst>
                  <a:ext uri="{FF2B5EF4-FFF2-40B4-BE49-F238E27FC236}">
                    <a16:creationId xmlns:a16="http://schemas.microsoft.com/office/drawing/2014/main" id="{90C86DF7-F834-B369-A555-9BEE5F098002}"/>
                  </a:ext>
                </a:extLst>
              </p:cNvPr>
              <p:cNvSpPr>
                <a:spLocks noChangeArrowheads="1"/>
              </p:cNvSpPr>
              <p:nvPr/>
            </p:nvSpPr>
            <p:spPr bwMode="auto">
              <a:xfrm>
                <a:off x="1890474" y="3242644"/>
                <a:ext cx="82886" cy="20638"/>
              </a:xfrm>
              <a:prstGeom prst="rect">
                <a:avLst/>
              </a:prstGeom>
              <a:solidFill>
                <a:srgbClr val="E32F00"/>
              </a:solidFill>
              <a:ln w="0">
                <a:solidFill>
                  <a:srgbClr val="E32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8" name="Rectangle 101">
                <a:extLst>
                  <a:ext uri="{FF2B5EF4-FFF2-40B4-BE49-F238E27FC236}">
                    <a16:creationId xmlns:a16="http://schemas.microsoft.com/office/drawing/2014/main" id="{197328F6-40FB-FBD1-B0EE-355E836E38CC}"/>
                  </a:ext>
                </a:extLst>
              </p:cNvPr>
              <p:cNvSpPr>
                <a:spLocks noChangeArrowheads="1"/>
              </p:cNvSpPr>
              <p:nvPr/>
            </p:nvSpPr>
            <p:spPr bwMode="auto">
              <a:xfrm>
                <a:off x="1890474" y="3387106"/>
                <a:ext cx="101464" cy="20638"/>
              </a:xfrm>
              <a:prstGeom prst="rect">
                <a:avLst/>
              </a:prstGeom>
              <a:solidFill>
                <a:srgbClr val="E32F00"/>
              </a:solidFill>
              <a:ln w="0">
                <a:solidFill>
                  <a:srgbClr val="E32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69" name="Freeform 102">
                <a:extLst>
                  <a:ext uri="{FF2B5EF4-FFF2-40B4-BE49-F238E27FC236}">
                    <a16:creationId xmlns:a16="http://schemas.microsoft.com/office/drawing/2014/main" id="{ACD30BCC-570A-35EC-BCB6-853C4E1CC76D}"/>
                  </a:ext>
                </a:extLst>
              </p:cNvPr>
              <p:cNvSpPr>
                <a:spLocks/>
              </p:cNvSpPr>
              <p:nvPr/>
            </p:nvSpPr>
            <p:spPr bwMode="auto">
              <a:xfrm>
                <a:off x="1890474" y="2848944"/>
                <a:ext cx="120042" cy="568325"/>
              </a:xfrm>
              <a:custGeom>
                <a:avLst/>
                <a:gdLst>
                  <a:gd name="T0" fmla="*/ 0 w 84"/>
                  <a:gd name="T1" fmla="*/ 0 h 358"/>
                  <a:gd name="T2" fmla="*/ 25 w 84"/>
                  <a:gd name="T3" fmla="*/ 0 h 358"/>
                  <a:gd name="T4" fmla="*/ 84 w 84"/>
                  <a:gd name="T5" fmla="*/ 358 h 358"/>
                  <a:gd name="T6" fmla="*/ 67 w 84"/>
                  <a:gd name="T7" fmla="*/ 358 h 358"/>
                  <a:gd name="T8" fmla="*/ 14 w 84"/>
                  <a:gd name="T9" fmla="*/ 18 h 358"/>
                  <a:gd name="T10" fmla="*/ 0 w 84"/>
                  <a:gd name="T11" fmla="*/ 18 h 358"/>
                  <a:gd name="T12" fmla="*/ 0 w 84"/>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84" h="358">
                    <a:moveTo>
                      <a:pt x="0" y="0"/>
                    </a:moveTo>
                    <a:lnTo>
                      <a:pt x="25" y="0"/>
                    </a:lnTo>
                    <a:lnTo>
                      <a:pt x="84" y="358"/>
                    </a:lnTo>
                    <a:lnTo>
                      <a:pt x="67" y="358"/>
                    </a:lnTo>
                    <a:lnTo>
                      <a:pt x="14" y="18"/>
                    </a:lnTo>
                    <a:lnTo>
                      <a:pt x="0" y="18"/>
                    </a:lnTo>
                    <a:lnTo>
                      <a:pt x="0" y="0"/>
                    </a:lnTo>
                    <a:close/>
                  </a:path>
                </a:pathLst>
              </a:custGeom>
              <a:solidFill>
                <a:srgbClr val="E32F00"/>
              </a:solidFill>
              <a:ln w="0">
                <a:solidFill>
                  <a:srgbClr val="E32F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0" name="Freeform 103">
                <a:extLst>
                  <a:ext uri="{FF2B5EF4-FFF2-40B4-BE49-F238E27FC236}">
                    <a16:creationId xmlns:a16="http://schemas.microsoft.com/office/drawing/2014/main" id="{95A29993-B07D-C2EB-0463-B59B77D70DC4}"/>
                  </a:ext>
                </a:extLst>
              </p:cNvPr>
              <p:cNvSpPr>
                <a:spLocks/>
              </p:cNvSpPr>
              <p:nvPr/>
            </p:nvSpPr>
            <p:spPr bwMode="auto">
              <a:xfrm>
                <a:off x="2376357" y="3079131"/>
                <a:ext cx="204357" cy="147638"/>
              </a:xfrm>
              <a:custGeom>
                <a:avLst/>
                <a:gdLst>
                  <a:gd name="T0" fmla="*/ 143 w 143"/>
                  <a:gd name="T1" fmla="*/ 0 h 93"/>
                  <a:gd name="T2" fmla="*/ 143 w 143"/>
                  <a:gd name="T3" fmla="*/ 14 h 93"/>
                  <a:gd name="T4" fmla="*/ 0 w 143"/>
                  <a:gd name="T5" fmla="*/ 93 h 93"/>
                  <a:gd name="T6" fmla="*/ 0 w 143"/>
                  <a:gd name="T7" fmla="*/ 79 h 93"/>
                  <a:gd name="T8" fmla="*/ 143 w 143"/>
                  <a:gd name="T9" fmla="*/ 0 h 93"/>
                </a:gdLst>
                <a:ahLst/>
                <a:cxnLst>
                  <a:cxn ang="0">
                    <a:pos x="T0" y="T1"/>
                  </a:cxn>
                  <a:cxn ang="0">
                    <a:pos x="T2" y="T3"/>
                  </a:cxn>
                  <a:cxn ang="0">
                    <a:pos x="T4" y="T5"/>
                  </a:cxn>
                  <a:cxn ang="0">
                    <a:pos x="T6" y="T7"/>
                  </a:cxn>
                  <a:cxn ang="0">
                    <a:pos x="T8" y="T9"/>
                  </a:cxn>
                </a:cxnLst>
                <a:rect l="0" t="0" r="r" b="b"/>
                <a:pathLst>
                  <a:path w="143" h="93">
                    <a:moveTo>
                      <a:pt x="143" y="0"/>
                    </a:moveTo>
                    <a:lnTo>
                      <a:pt x="143" y="14"/>
                    </a:lnTo>
                    <a:lnTo>
                      <a:pt x="0" y="93"/>
                    </a:lnTo>
                    <a:lnTo>
                      <a:pt x="0" y="79"/>
                    </a:lnTo>
                    <a:lnTo>
                      <a:pt x="14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1" name="Freeform 104">
                <a:extLst>
                  <a:ext uri="{FF2B5EF4-FFF2-40B4-BE49-F238E27FC236}">
                    <a16:creationId xmlns:a16="http://schemas.microsoft.com/office/drawing/2014/main" id="{4C723F4E-422B-07FE-124E-B2221916E175}"/>
                  </a:ext>
                </a:extLst>
              </p:cNvPr>
              <p:cNvSpPr>
                <a:spLocks/>
              </p:cNvSpPr>
              <p:nvPr/>
            </p:nvSpPr>
            <p:spPr bwMode="auto">
              <a:xfrm>
                <a:off x="2376357" y="3079131"/>
                <a:ext cx="204357" cy="147638"/>
              </a:xfrm>
              <a:custGeom>
                <a:avLst/>
                <a:gdLst>
                  <a:gd name="T0" fmla="*/ 0 w 143"/>
                  <a:gd name="T1" fmla="*/ 0 h 93"/>
                  <a:gd name="T2" fmla="*/ 143 w 143"/>
                  <a:gd name="T3" fmla="*/ 79 h 93"/>
                  <a:gd name="T4" fmla="*/ 143 w 143"/>
                  <a:gd name="T5" fmla="*/ 93 h 93"/>
                  <a:gd name="T6" fmla="*/ 0 w 143"/>
                  <a:gd name="T7" fmla="*/ 14 h 93"/>
                  <a:gd name="T8" fmla="*/ 0 w 143"/>
                  <a:gd name="T9" fmla="*/ 0 h 93"/>
                </a:gdLst>
                <a:ahLst/>
                <a:cxnLst>
                  <a:cxn ang="0">
                    <a:pos x="T0" y="T1"/>
                  </a:cxn>
                  <a:cxn ang="0">
                    <a:pos x="T2" y="T3"/>
                  </a:cxn>
                  <a:cxn ang="0">
                    <a:pos x="T4" y="T5"/>
                  </a:cxn>
                  <a:cxn ang="0">
                    <a:pos x="T6" y="T7"/>
                  </a:cxn>
                  <a:cxn ang="0">
                    <a:pos x="T8" y="T9"/>
                  </a:cxn>
                </a:cxnLst>
                <a:rect l="0" t="0" r="r" b="b"/>
                <a:pathLst>
                  <a:path w="143" h="93">
                    <a:moveTo>
                      <a:pt x="0" y="0"/>
                    </a:moveTo>
                    <a:lnTo>
                      <a:pt x="143" y="79"/>
                    </a:lnTo>
                    <a:lnTo>
                      <a:pt x="143" y="93"/>
                    </a:lnTo>
                    <a:lnTo>
                      <a:pt x="0" y="1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2" name="Freeform 105">
                <a:extLst>
                  <a:ext uri="{FF2B5EF4-FFF2-40B4-BE49-F238E27FC236}">
                    <a16:creationId xmlns:a16="http://schemas.microsoft.com/office/drawing/2014/main" id="{1EE43823-2422-0D2C-9D0F-3D340D5A3F66}"/>
                  </a:ext>
                </a:extLst>
              </p:cNvPr>
              <p:cNvSpPr>
                <a:spLocks/>
              </p:cNvSpPr>
              <p:nvPr/>
            </p:nvSpPr>
            <p:spPr bwMode="auto">
              <a:xfrm>
                <a:off x="2397793" y="2939431"/>
                <a:ext cx="162914" cy="149225"/>
              </a:xfrm>
              <a:custGeom>
                <a:avLst/>
                <a:gdLst>
                  <a:gd name="T0" fmla="*/ 111 w 114"/>
                  <a:gd name="T1" fmla="*/ 0 h 94"/>
                  <a:gd name="T2" fmla="*/ 114 w 114"/>
                  <a:gd name="T3" fmla="*/ 8 h 94"/>
                  <a:gd name="T4" fmla="*/ 114 w 114"/>
                  <a:gd name="T5" fmla="*/ 14 h 94"/>
                  <a:gd name="T6" fmla="*/ 0 w 114"/>
                  <a:gd name="T7" fmla="*/ 94 h 94"/>
                  <a:gd name="T8" fmla="*/ 0 w 114"/>
                  <a:gd name="T9" fmla="*/ 79 h 94"/>
                  <a:gd name="T10" fmla="*/ 111 w 114"/>
                  <a:gd name="T11" fmla="*/ 0 h 94"/>
                </a:gdLst>
                <a:ahLst/>
                <a:cxnLst>
                  <a:cxn ang="0">
                    <a:pos x="T0" y="T1"/>
                  </a:cxn>
                  <a:cxn ang="0">
                    <a:pos x="T2" y="T3"/>
                  </a:cxn>
                  <a:cxn ang="0">
                    <a:pos x="T4" y="T5"/>
                  </a:cxn>
                  <a:cxn ang="0">
                    <a:pos x="T6" y="T7"/>
                  </a:cxn>
                  <a:cxn ang="0">
                    <a:pos x="T8" y="T9"/>
                  </a:cxn>
                  <a:cxn ang="0">
                    <a:pos x="T10" y="T11"/>
                  </a:cxn>
                </a:cxnLst>
                <a:rect l="0" t="0" r="r" b="b"/>
                <a:pathLst>
                  <a:path w="114" h="94">
                    <a:moveTo>
                      <a:pt x="111" y="0"/>
                    </a:moveTo>
                    <a:lnTo>
                      <a:pt x="114" y="8"/>
                    </a:lnTo>
                    <a:lnTo>
                      <a:pt x="114" y="14"/>
                    </a:lnTo>
                    <a:lnTo>
                      <a:pt x="0" y="94"/>
                    </a:lnTo>
                    <a:lnTo>
                      <a:pt x="0" y="79"/>
                    </a:lnTo>
                    <a:lnTo>
                      <a:pt x="1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3" name="Freeform 106">
                <a:extLst>
                  <a:ext uri="{FF2B5EF4-FFF2-40B4-BE49-F238E27FC236}">
                    <a16:creationId xmlns:a16="http://schemas.microsoft.com/office/drawing/2014/main" id="{9C9B05C5-64A3-9CA4-32F8-6F6511D36A0E}"/>
                  </a:ext>
                </a:extLst>
              </p:cNvPr>
              <p:cNvSpPr>
                <a:spLocks/>
              </p:cNvSpPr>
              <p:nvPr/>
            </p:nvSpPr>
            <p:spPr bwMode="auto">
              <a:xfrm>
                <a:off x="2397793" y="2939431"/>
                <a:ext cx="162914" cy="149225"/>
              </a:xfrm>
              <a:custGeom>
                <a:avLst/>
                <a:gdLst>
                  <a:gd name="T0" fmla="*/ 2 w 114"/>
                  <a:gd name="T1" fmla="*/ 0 h 94"/>
                  <a:gd name="T2" fmla="*/ 114 w 114"/>
                  <a:gd name="T3" fmla="*/ 79 h 94"/>
                  <a:gd name="T4" fmla="*/ 114 w 114"/>
                  <a:gd name="T5" fmla="*/ 94 h 94"/>
                  <a:gd name="T6" fmla="*/ 0 w 114"/>
                  <a:gd name="T7" fmla="*/ 14 h 94"/>
                  <a:gd name="T8" fmla="*/ 0 w 114"/>
                  <a:gd name="T9" fmla="*/ 8 h 94"/>
                  <a:gd name="T10" fmla="*/ 2 w 114"/>
                  <a:gd name="T11" fmla="*/ 0 h 94"/>
                </a:gdLst>
                <a:ahLst/>
                <a:cxnLst>
                  <a:cxn ang="0">
                    <a:pos x="T0" y="T1"/>
                  </a:cxn>
                  <a:cxn ang="0">
                    <a:pos x="T2" y="T3"/>
                  </a:cxn>
                  <a:cxn ang="0">
                    <a:pos x="T4" y="T5"/>
                  </a:cxn>
                  <a:cxn ang="0">
                    <a:pos x="T6" y="T7"/>
                  </a:cxn>
                  <a:cxn ang="0">
                    <a:pos x="T8" y="T9"/>
                  </a:cxn>
                  <a:cxn ang="0">
                    <a:pos x="T10" y="T11"/>
                  </a:cxn>
                </a:cxnLst>
                <a:rect l="0" t="0" r="r" b="b"/>
                <a:pathLst>
                  <a:path w="114" h="94">
                    <a:moveTo>
                      <a:pt x="2" y="0"/>
                    </a:moveTo>
                    <a:lnTo>
                      <a:pt x="114" y="79"/>
                    </a:lnTo>
                    <a:lnTo>
                      <a:pt x="114" y="94"/>
                    </a:lnTo>
                    <a:lnTo>
                      <a:pt x="0" y="14"/>
                    </a:lnTo>
                    <a:lnTo>
                      <a:pt x="0" y="8"/>
                    </a:ln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4" name="Freeform 107">
                <a:extLst>
                  <a:ext uri="{FF2B5EF4-FFF2-40B4-BE49-F238E27FC236}">
                    <a16:creationId xmlns:a16="http://schemas.microsoft.com/office/drawing/2014/main" id="{4A65301D-6330-4C39-408A-9AE6E729427B}"/>
                  </a:ext>
                </a:extLst>
              </p:cNvPr>
              <p:cNvSpPr>
                <a:spLocks/>
              </p:cNvSpPr>
              <p:nvPr/>
            </p:nvSpPr>
            <p:spPr bwMode="auto">
              <a:xfrm>
                <a:off x="2346347" y="3218831"/>
                <a:ext cx="262948" cy="179388"/>
              </a:xfrm>
              <a:custGeom>
                <a:avLst/>
                <a:gdLst>
                  <a:gd name="T0" fmla="*/ 181 w 184"/>
                  <a:gd name="T1" fmla="*/ 0 h 113"/>
                  <a:gd name="T2" fmla="*/ 184 w 184"/>
                  <a:gd name="T3" fmla="*/ 14 h 113"/>
                  <a:gd name="T4" fmla="*/ 0 w 184"/>
                  <a:gd name="T5" fmla="*/ 113 h 113"/>
                  <a:gd name="T6" fmla="*/ 0 w 184"/>
                  <a:gd name="T7" fmla="*/ 97 h 113"/>
                  <a:gd name="T8" fmla="*/ 181 w 184"/>
                  <a:gd name="T9" fmla="*/ 0 h 113"/>
                </a:gdLst>
                <a:ahLst/>
                <a:cxnLst>
                  <a:cxn ang="0">
                    <a:pos x="T0" y="T1"/>
                  </a:cxn>
                  <a:cxn ang="0">
                    <a:pos x="T2" y="T3"/>
                  </a:cxn>
                  <a:cxn ang="0">
                    <a:pos x="T4" y="T5"/>
                  </a:cxn>
                  <a:cxn ang="0">
                    <a:pos x="T6" y="T7"/>
                  </a:cxn>
                  <a:cxn ang="0">
                    <a:pos x="T8" y="T9"/>
                  </a:cxn>
                </a:cxnLst>
                <a:rect l="0" t="0" r="r" b="b"/>
                <a:pathLst>
                  <a:path w="184" h="113">
                    <a:moveTo>
                      <a:pt x="181" y="0"/>
                    </a:moveTo>
                    <a:lnTo>
                      <a:pt x="184" y="14"/>
                    </a:lnTo>
                    <a:lnTo>
                      <a:pt x="0" y="113"/>
                    </a:lnTo>
                    <a:lnTo>
                      <a:pt x="0" y="97"/>
                    </a:lnTo>
                    <a:lnTo>
                      <a:pt x="18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5" name="Freeform 108">
                <a:extLst>
                  <a:ext uri="{FF2B5EF4-FFF2-40B4-BE49-F238E27FC236}">
                    <a16:creationId xmlns:a16="http://schemas.microsoft.com/office/drawing/2014/main" id="{BA07FB64-611F-6004-0E4B-5C44050E2F29}"/>
                  </a:ext>
                </a:extLst>
              </p:cNvPr>
              <p:cNvSpPr>
                <a:spLocks/>
              </p:cNvSpPr>
              <p:nvPr/>
            </p:nvSpPr>
            <p:spPr bwMode="auto">
              <a:xfrm>
                <a:off x="2349205" y="3218831"/>
                <a:ext cx="261520" cy="179388"/>
              </a:xfrm>
              <a:custGeom>
                <a:avLst/>
                <a:gdLst>
                  <a:gd name="T0" fmla="*/ 2 w 183"/>
                  <a:gd name="T1" fmla="*/ 0 h 113"/>
                  <a:gd name="T2" fmla="*/ 183 w 183"/>
                  <a:gd name="T3" fmla="*/ 97 h 113"/>
                  <a:gd name="T4" fmla="*/ 183 w 183"/>
                  <a:gd name="T5" fmla="*/ 113 h 113"/>
                  <a:gd name="T6" fmla="*/ 0 w 183"/>
                  <a:gd name="T7" fmla="*/ 14 h 113"/>
                  <a:gd name="T8" fmla="*/ 2 w 183"/>
                  <a:gd name="T9" fmla="*/ 0 h 113"/>
                </a:gdLst>
                <a:ahLst/>
                <a:cxnLst>
                  <a:cxn ang="0">
                    <a:pos x="T0" y="T1"/>
                  </a:cxn>
                  <a:cxn ang="0">
                    <a:pos x="T2" y="T3"/>
                  </a:cxn>
                  <a:cxn ang="0">
                    <a:pos x="T4" y="T5"/>
                  </a:cxn>
                  <a:cxn ang="0">
                    <a:pos x="T6" y="T7"/>
                  </a:cxn>
                  <a:cxn ang="0">
                    <a:pos x="T8" y="T9"/>
                  </a:cxn>
                </a:cxnLst>
                <a:rect l="0" t="0" r="r" b="b"/>
                <a:pathLst>
                  <a:path w="183" h="113">
                    <a:moveTo>
                      <a:pt x="2" y="0"/>
                    </a:moveTo>
                    <a:lnTo>
                      <a:pt x="183" y="97"/>
                    </a:lnTo>
                    <a:lnTo>
                      <a:pt x="183" y="113"/>
                    </a:lnTo>
                    <a:lnTo>
                      <a:pt x="0" y="14"/>
                    </a:ln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6" name="Freeform 109">
                <a:extLst>
                  <a:ext uri="{FF2B5EF4-FFF2-40B4-BE49-F238E27FC236}">
                    <a16:creationId xmlns:a16="http://schemas.microsoft.com/office/drawing/2014/main" id="{DC3D3A3D-DC0B-13A5-6897-7A553610FE75}"/>
                  </a:ext>
                </a:extLst>
              </p:cNvPr>
              <p:cNvSpPr>
                <a:spLocks/>
              </p:cNvSpPr>
              <p:nvPr/>
            </p:nvSpPr>
            <p:spPr bwMode="auto">
              <a:xfrm>
                <a:off x="2424945" y="2777506"/>
                <a:ext cx="107180" cy="168275"/>
              </a:xfrm>
              <a:custGeom>
                <a:avLst/>
                <a:gdLst>
                  <a:gd name="T0" fmla="*/ 75 w 75"/>
                  <a:gd name="T1" fmla="*/ 0 h 106"/>
                  <a:gd name="T2" fmla="*/ 75 w 75"/>
                  <a:gd name="T3" fmla="*/ 15 h 106"/>
                  <a:gd name="T4" fmla="*/ 0 w 75"/>
                  <a:gd name="T5" fmla="*/ 106 h 106"/>
                  <a:gd name="T6" fmla="*/ 0 w 75"/>
                  <a:gd name="T7" fmla="*/ 91 h 106"/>
                  <a:gd name="T8" fmla="*/ 75 w 75"/>
                  <a:gd name="T9" fmla="*/ 0 h 106"/>
                </a:gdLst>
                <a:ahLst/>
                <a:cxnLst>
                  <a:cxn ang="0">
                    <a:pos x="T0" y="T1"/>
                  </a:cxn>
                  <a:cxn ang="0">
                    <a:pos x="T2" y="T3"/>
                  </a:cxn>
                  <a:cxn ang="0">
                    <a:pos x="T4" y="T5"/>
                  </a:cxn>
                  <a:cxn ang="0">
                    <a:pos x="T6" y="T7"/>
                  </a:cxn>
                  <a:cxn ang="0">
                    <a:pos x="T8" y="T9"/>
                  </a:cxn>
                </a:cxnLst>
                <a:rect l="0" t="0" r="r" b="b"/>
                <a:pathLst>
                  <a:path w="75" h="106">
                    <a:moveTo>
                      <a:pt x="75" y="0"/>
                    </a:moveTo>
                    <a:lnTo>
                      <a:pt x="75" y="15"/>
                    </a:lnTo>
                    <a:lnTo>
                      <a:pt x="0" y="106"/>
                    </a:lnTo>
                    <a:lnTo>
                      <a:pt x="0" y="91"/>
                    </a:lnTo>
                    <a:lnTo>
                      <a:pt x="7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7" name="Freeform 110">
                <a:extLst>
                  <a:ext uri="{FF2B5EF4-FFF2-40B4-BE49-F238E27FC236}">
                    <a16:creationId xmlns:a16="http://schemas.microsoft.com/office/drawing/2014/main" id="{0F72FA7E-6293-501D-3555-AEB43E04E031}"/>
                  </a:ext>
                </a:extLst>
              </p:cNvPr>
              <p:cNvSpPr>
                <a:spLocks/>
              </p:cNvSpPr>
              <p:nvPr/>
            </p:nvSpPr>
            <p:spPr bwMode="auto">
              <a:xfrm>
                <a:off x="2424945" y="2777506"/>
                <a:ext cx="107180" cy="168275"/>
              </a:xfrm>
              <a:custGeom>
                <a:avLst/>
                <a:gdLst>
                  <a:gd name="T0" fmla="*/ 0 w 75"/>
                  <a:gd name="T1" fmla="*/ 0 h 106"/>
                  <a:gd name="T2" fmla="*/ 75 w 75"/>
                  <a:gd name="T3" fmla="*/ 91 h 106"/>
                  <a:gd name="T4" fmla="*/ 75 w 75"/>
                  <a:gd name="T5" fmla="*/ 106 h 106"/>
                  <a:gd name="T6" fmla="*/ 0 w 75"/>
                  <a:gd name="T7" fmla="*/ 15 h 106"/>
                  <a:gd name="T8" fmla="*/ 0 w 75"/>
                  <a:gd name="T9" fmla="*/ 0 h 106"/>
                </a:gdLst>
                <a:ahLst/>
                <a:cxnLst>
                  <a:cxn ang="0">
                    <a:pos x="T0" y="T1"/>
                  </a:cxn>
                  <a:cxn ang="0">
                    <a:pos x="T2" y="T3"/>
                  </a:cxn>
                  <a:cxn ang="0">
                    <a:pos x="T4" y="T5"/>
                  </a:cxn>
                  <a:cxn ang="0">
                    <a:pos x="T6" y="T7"/>
                  </a:cxn>
                  <a:cxn ang="0">
                    <a:pos x="T8" y="T9"/>
                  </a:cxn>
                </a:cxnLst>
                <a:rect l="0" t="0" r="r" b="b"/>
                <a:pathLst>
                  <a:path w="75" h="106">
                    <a:moveTo>
                      <a:pt x="0" y="0"/>
                    </a:moveTo>
                    <a:lnTo>
                      <a:pt x="75" y="91"/>
                    </a:lnTo>
                    <a:lnTo>
                      <a:pt x="75" y="106"/>
                    </a:lnTo>
                    <a:lnTo>
                      <a:pt x="0" y="1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8" name="Rectangle 111">
                <a:extLst>
                  <a:ext uri="{FF2B5EF4-FFF2-40B4-BE49-F238E27FC236}">
                    <a16:creationId xmlns:a16="http://schemas.microsoft.com/office/drawing/2014/main" id="{553D47B5-E003-C76C-B3E3-5427800F4321}"/>
                  </a:ext>
                </a:extLst>
              </p:cNvPr>
              <p:cNvSpPr>
                <a:spLocks noChangeArrowheads="1"/>
              </p:cNvSpPr>
              <p:nvPr/>
            </p:nvSpPr>
            <p:spPr bwMode="auto">
              <a:xfrm>
                <a:off x="2390647" y="3069606"/>
                <a:ext cx="177204" cy="222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79" name="Rectangle 112">
                <a:extLst>
                  <a:ext uri="{FF2B5EF4-FFF2-40B4-BE49-F238E27FC236}">
                    <a16:creationId xmlns:a16="http://schemas.microsoft.com/office/drawing/2014/main" id="{3ACC0647-F08C-E32F-3C1C-EDC91F235661}"/>
                  </a:ext>
                </a:extLst>
              </p:cNvPr>
              <p:cNvSpPr>
                <a:spLocks noChangeArrowheads="1"/>
              </p:cNvSpPr>
              <p:nvPr/>
            </p:nvSpPr>
            <p:spPr bwMode="auto">
              <a:xfrm>
                <a:off x="2406368" y="2929906"/>
                <a:ext cx="145765" cy="2381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0" name="Rectangle 113">
                <a:extLst>
                  <a:ext uri="{FF2B5EF4-FFF2-40B4-BE49-F238E27FC236}">
                    <a16:creationId xmlns:a16="http://schemas.microsoft.com/office/drawing/2014/main" id="{6853622A-BC2A-0F32-0E06-AFA1BCB06A68}"/>
                  </a:ext>
                </a:extLst>
              </p:cNvPr>
              <p:cNvSpPr>
                <a:spLocks noChangeArrowheads="1"/>
              </p:cNvSpPr>
              <p:nvPr/>
            </p:nvSpPr>
            <p:spPr bwMode="auto">
              <a:xfrm>
                <a:off x="2367782" y="3210894"/>
                <a:ext cx="222934" cy="2381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1" name="Rectangle 114">
                <a:extLst>
                  <a:ext uri="{FF2B5EF4-FFF2-40B4-BE49-F238E27FC236}">
                    <a16:creationId xmlns:a16="http://schemas.microsoft.com/office/drawing/2014/main" id="{BD05A20E-D80D-A6EF-667F-42FCB2D14527}"/>
                  </a:ext>
                </a:extLst>
              </p:cNvPr>
              <p:cNvSpPr>
                <a:spLocks noChangeArrowheads="1"/>
              </p:cNvSpPr>
              <p:nvPr/>
            </p:nvSpPr>
            <p:spPr bwMode="auto">
              <a:xfrm>
                <a:off x="2343489" y="3375994"/>
                <a:ext cx="271523" cy="222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2" name="Freeform 115">
                <a:extLst>
                  <a:ext uri="{FF2B5EF4-FFF2-40B4-BE49-F238E27FC236}">
                    <a16:creationId xmlns:a16="http://schemas.microsoft.com/office/drawing/2014/main" id="{6B44A621-A52E-555B-3BC4-0DF981C32C5A}"/>
                  </a:ext>
                </a:extLst>
              </p:cNvPr>
              <p:cNvSpPr>
                <a:spLocks/>
              </p:cNvSpPr>
              <p:nvPr/>
            </p:nvSpPr>
            <p:spPr bwMode="auto">
              <a:xfrm>
                <a:off x="2319194" y="2764806"/>
                <a:ext cx="320111" cy="646113"/>
              </a:xfrm>
              <a:custGeom>
                <a:avLst/>
                <a:gdLst>
                  <a:gd name="T0" fmla="*/ 78 w 224"/>
                  <a:gd name="T1" fmla="*/ 0 h 407"/>
                  <a:gd name="T2" fmla="*/ 146 w 224"/>
                  <a:gd name="T3" fmla="*/ 0 h 407"/>
                  <a:gd name="T4" fmla="*/ 224 w 224"/>
                  <a:gd name="T5" fmla="*/ 407 h 407"/>
                  <a:gd name="T6" fmla="*/ 202 w 224"/>
                  <a:gd name="T7" fmla="*/ 407 h 407"/>
                  <a:gd name="T8" fmla="*/ 131 w 224"/>
                  <a:gd name="T9" fmla="*/ 20 h 407"/>
                  <a:gd name="T10" fmla="*/ 91 w 224"/>
                  <a:gd name="T11" fmla="*/ 20 h 407"/>
                  <a:gd name="T12" fmla="*/ 22 w 224"/>
                  <a:gd name="T13" fmla="*/ 407 h 407"/>
                  <a:gd name="T14" fmla="*/ 0 w 224"/>
                  <a:gd name="T15" fmla="*/ 407 h 407"/>
                  <a:gd name="T16" fmla="*/ 78 w 224"/>
                  <a:gd name="T17"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407">
                    <a:moveTo>
                      <a:pt x="78" y="0"/>
                    </a:moveTo>
                    <a:lnTo>
                      <a:pt x="146" y="0"/>
                    </a:lnTo>
                    <a:lnTo>
                      <a:pt x="224" y="407"/>
                    </a:lnTo>
                    <a:lnTo>
                      <a:pt x="202" y="407"/>
                    </a:lnTo>
                    <a:lnTo>
                      <a:pt x="131" y="20"/>
                    </a:lnTo>
                    <a:lnTo>
                      <a:pt x="91" y="20"/>
                    </a:lnTo>
                    <a:lnTo>
                      <a:pt x="22" y="407"/>
                    </a:lnTo>
                    <a:lnTo>
                      <a:pt x="0" y="407"/>
                    </a:ln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3" name="Freeform 116">
                <a:extLst>
                  <a:ext uri="{FF2B5EF4-FFF2-40B4-BE49-F238E27FC236}">
                    <a16:creationId xmlns:a16="http://schemas.microsoft.com/office/drawing/2014/main" id="{BCBD755F-F759-5333-1EA8-F12990AD25F3}"/>
                  </a:ext>
                </a:extLst>
              </p:cNvPr>
              <p:cNvSpPr>
                <a:spLocks/>
              </p:cNvSpPr>
              <p:nvPr/>
            </p:nvSpPr>
            <p:spPr bwMode="auto">
              <a:xfrm>
                <a:off x="2479250" y="3079131"/>
                <a:ext cx="101464" cy="84138"/>
              </a:xfrm>
              <a:custGeom>
                <a:avLst/>
                <a:gdLst>
                  <a:gd name="T0" fmla="*/ 71 w 71"/>
                  <a:gd name="T1" fmla="*/ 0 h 53"/>
                  <a:gd name="T2" fmla="*/ 71 w 71"/>
                  <a:gd name="T3" fmla="*/ 14 h 53"/>
                  <a:gd name="T4" fmla="*/ 0 w 71"/>
                  <a:gd name="T5" fmla="*/ 53 h 53"/>
                  <a:gd name="T6" fmla="*/ 0 w 71"/>
                  <a:gd name="T7" fmla="*/ 39 h 53"/>
                  <a:gd name="T8" fmla="*/ 71 w 71"/>
                  <a:gd name="T9" fmla="*/ 0 h 53"/>
                </a:gdLst>
                <a:ahLst/>
                <a:cxnLst>
                  <a:cxn ang="0">
                    <a:pos x="T0" y="T1"/>
                  </a:cxn>
                  <a:cxn ang="0">
                    <a:pos x="T2" y="T3"/>
                  </a:cxn>
                  <a:cxn ang="0">
                    <a:pos x="T4" y="T5"/>
                  </a:cxn>
                  <a:cxn ang="0">
                    <a:pos x="T6" y="T7"/>
                  </a:cxn>
                  <a:cxn ang="0">
                    <a:pos x="T8" y="T9"/>
                  </a:cxn>
                </a:cxnLst>
                <a:rect l="0" t="0" r="r" b="b"/>
                <a:pathLst>
                  <a:path w="71" h="53">
                    <a:moveTo>
                      <a:pt x="71" y="0"/>
                    </a:moveTo>
                    <a:lnTo>
                      <a:pt x="71" y="14"/>
                    </a:lnTo>
                    <a:lnTo>
                      <a:pt x="0" y="53"/>
                    </a:lnTo>
                    <a:lnTo>
                      <a:pt x="0" y="39"/>
                    </a:lnTo>
                    <a:lnTo>
                      <a:pt x="7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4" name="Freeform 117">
                <a:extLst>
                  <a:ext uri="{FF2B5EF4-FFF2-40B4-BE49-F238E27FC236}">
                    <a16:creationId xmlns:a16="http://schemas.microsoft.com/office/drawing/2014/main" id="{5FD490BF-B754-CF3C-1996-D61C798D7262}"/>
                  </a:ext>
                </a:extLst>
              </p:cNvPr>
              <p:cNvSpPr>
                <a:spLocks/>
              </p:cNvSpPr>
              <p:nvPr/>
            </p:nvSpPr>
            <p:spPr bwMode="auto">
              <a:xfrm>
                <a:off x="2479250" y="3141044"/>
                <a:ext cx="101464" cy="85725"/>
              </a:xfrm>
              <a:custGeom>
                <a:avLst/>
                <a:gdLst>
                  <a:gd name="T0" fmla="*/ 0 w 71"/>
                  <a:gd name="T1" fmla="*/ 0 h 54"/>
                  <a:gd name="T2" fmla="*/ 71 w 71"/>
                  <a:gd name="T3" fmla="*/ 40 h 54"/>
                  <a:gd name="T4" fmla="*/ 71 w 71"/>
                  <a:gd name="T5" fmla="*/ 54 h 54"/>
                  <a:gd name="T6" fmla="*/ 0 w 71"/>
                  <a:gd name="T7" fmla="*/ 14 h 54"/>
                  <a:gd name="T8" fmla="*/ 0 w 71"/>
                  <a:gd name="T9" fmla="*/ 0 h 54"/>
                </a:gdLst>
                <a:ahLst/>
                <a:cxnLst>
                  <a:cxn ang="0">
                    <a:pos x="T0" y="T1"/>
                  </a:cxn>
                  <a:cxn ang="0">
                    <a:pos x="T2" y="T3"/>
                  </a:cxn>
                  <a:cxn ang="0">
                    <a:pos x="T4" y="T5"/>
                  </a:cxn>
                  <a:cxn ang="0">
                    <a:pos x="T6" y="T7"/>
                  </a:cxn>
                  <a:cxn ang="0">
                    <a:pos x="T8" y="T9"/>
                  </a:cxn>
                </a:cxnLst>
                <a:rect l="0" t="0" r="r" b="b"/>
                <a:pathLst>
                  <a:path w="71" h="54">
                    <a:moveTo>
                      <a:pt x="0" y="0"/>
                    </a:moveTo>
                    <a:lnTo>
                      <a:pt x="71" y="40"/>
                    </a:lnTo>
                    <a:lnTo>
                      <a:pt x="71" y="54"/>
                    </a:lnTo>
                    <a:lnTo>
                      <a:pt x="0" y="1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5" name="Freeform 118">
                <a:extLst>
                  <a:ext uri="{FF2B5EF4-FFF2-40B4-BE49-F238E27FC236}">
                    <a16:creationId xmlns:a16="http://schemas.microsoft.com/office/drawing/2014/main" id="{7F22AE1F-997D-968E-A129-7457DC873AF3}"/>
                  </a:ext>
                </a:extLst>
              </p:cNvPr>
              <p:cNvSpPr>
                <a:spLocks/>
              </p:cNvSpPr>
              <p:nvPr/>
            </p:nvSpPr>
            <p:spPr bwMode="auto">
              <a:xfrm>
                <a:off x="2479250" y="2939431"/>
                <a:ext cx="81457" cy="85725"/>
              </a:xfrm>
              <a:custGeom>
                <a:avLst/>
                <a:gdLst>
                  <a:gd name="T0" fmla="*/ 54 w 57"/>
                  <a:gd name="T1" fmla="*/ 0 h 54"/>
                  <a:gd name="T2" fmla="*/ 57 w 57"/>
                  <a:gd name="T3" fmla="*/ 8 h 54"/>
                  <a:gd name="T4" fmla="*/ 57 w 57"/>
                  <a:gd name="T5" fmla="*/ 14 h 54"/>
                  <a:gd name="T6" fmla="*/ 0 w 57"/>
                  <a:gd name="T7" fmla="*/ 54 h 54"/>
                  <a:gd name="T8" fmla="*/ 0 w 57"/>
                  <a:gd name="T9" fmla="*/ 39 h 54"/>
                  <a:gd name="T10" fmla="*/ 54 w 57"/>
                  <a:gd name="T11" fmla="*/ 0 h 54"/>
                </a:gdLst>
                <a:ahLst/>
                <a:cxnLst>
                  <a:cxn ang="0">
                    <a:pos x="T0" y="T1"/>
                  </a:cxn>
                  <a:cxn ang="0">
                    <a:pos x="T2" y="T3"/>
                  </a:cxn>
                  <a:cxn ang="0">
                    <a:pos x="T4" y="T5"/>
                  </a:cxn>
                  <a:cxn ang="0">
                    <a:pos x="T6" y="T7"/>
                  </a:cxn>
                  <a:cxn ang="0">
                    <a:pos x="T8" y="T9"/>
                  </a:cxn>
                  <a:cxn ang="0">
                    <a:pos x="T10" y="T11"/>
                  </a:cxn>
                </a:cxnLst>
                <a:rect l="0" t="0" r="r" b="b"/>
                <a:pathLst>
                  <a:path w="57" h="54">
                    <a:moveTo>
                      <a:pt x="54" y="0"/>
                    </a:moveTo>
                    <a:lnTo>
                      <a:pt x="57" y="8"/>
                    </a:lnTo>
                    <a:lnTo>
                      <a:pt x="57" y="14"/>
                    </a:lnTo>
                    <a:lnTo>
                      <a:pt x="0" y="54"/>
                    </a:lnTo>
                    <a:lnTo>
                      <a:pt x="0" y="39"/>
                    </a:lnTo>
                    <a:lnTo>
                      <a:pt x="5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6" name="Freeform 119">
                <a:extLst>
                  <a:ext uri="{FF2B5EF4-FFF2-40B4-BE49-F238E27FC236}">
                    <a16:creationId xmlns:a16="http://schemas.microsoft.com/office/drawing/2014/main" id="{BE2FBFFE-302C-3643-6FA2-28A0F73556F8}"/>
                  </a:ext>
                </a:extLst>
              </p:cNvPr>
              <p:cNvSpPr>
                <a:spLocks/>
              </p:cNvSpPr>
              <p:nvPr/>
            </p:nvSpPr>
            <p:spPr bwMode="auto">
              <a:xfrm>
                <a:off x="2479250" y="3001344"/>
                <a:ext cx="81457" cy="87313"/>
              </a:xfrm>
              <a:custGeom>
                <a:avLst/>
                <a:gdLst>
                  <a:gd name="T0" fmla="*/ 0 w 57"/>
                  <a:gd name="T1" fmla="*/ 0 h 55"/>
                  <a:gd name="T2" fmla="*/ 57 w 57"/>
                  <a:gd name="T3" fmla="*/ 40 h 55"/>
                  <a:gd name="T4" fmla="*/ 57 w 57"/>
                  <a:gd name="T5" fmla="*/ 55 h 55"/>
                  <a:gd name="T6" fmla="*/ 0 w 57"/>
                  <a:gd name="T7" fmla="*/ 15 h 55"/>
                  <a:gd name="T8" fmla="*/ 0 w 57"/>
                  <a:gd name="T9" fmla="*/ 0 h 55"/>
                </a:gdLst>
                <a:ahLst/>
                <a:cxnLst>
                  <a:cxn ang="0">
                    <a:pos x="T0" y="T1"/>
                  </a:cxn>
                  <a:cxn ang="0">
                    <a:pos x="T2" y="T3"/>
                  </a:cxn>
                  <a:cxn ang="0">
                    <a:pos x="T4" y="T5"/>
                  </a:cxn>
                  <a:cxn ang="0">
                    <a:pos x="T6" y="T7"/>
                  </a:cxn>
                  <a:cxn ang="0">
                    <a:pos x="T8" y="T9"/>
                  </a:cxn>
                </a:cxnLst>
                <a:rect l="0" t="0" r="r" b="b"/>
                <a:pathLst>
                  <a:path w="57" h="55">
                    <a:moveTo>
                      <a:pt x="0" y="0"/>
                    </a:moveTo>
                    <a:lnTo>
                      <a:pt x="57" y="40"/>
                    </a:lnTo>
                    <a:lnTo>
                      <a:pt x="57" y="55"/>
                    </a:lnTo>
                    <a:lnTo>
                      <a:pt x="0" y="1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7" name="Freeform 120">
                <a:extLst>
                  <a:ext uri="{FF2B5EF4-FFF2-40B4-BE49-F238E27FC236}">
                    <a16:creationId xmlns:a16="http://schemas.microsoft.com/office/drawing/2014/main" id="{7FF356B9-AFAA-1171-CB73-A4B739F01154}"/>
                  </a:ext>
                </a:extLst>
              </p:cNvPr>
              <p:cNvSpPr>
                <a:spLocks/>
              </p:cNvSpPr>
              <p:nvPr/>
            </p:nvSpPr>
            <p:spPr bwMode="auto">
              <a:xfrm>
                <a:off x="2479250" y="3218831"/>
                <a:ext cx="130046" cy="100013"/>
              </a:xfrm>
              <a:custGeom>
                <a:avLst/>
                <a:gdLst>
                  <a:gd name="T0" fmla="*/ 88 w 91"/>
                  <a:gd name="T1" fmla="*/ 0 h 63"/>
                  <a:gd name="T2" fmla="*/ 91 w 91"/>
                  <a:gd name="T3" fmla="*/ 14 h 63"/>
                  <a:gd name="T4" fmla="*/ 0 w 91"/>
                  <a:gd name="T5" fmla="*/ 63 h 63"/>
                  <a:gd name="T6" fmla="*/ 0 w 91"/>
                  <a:gd name="T7" fmla="*/ 48 h 63"/>
                  <a:gd name="T8" fmla="*/ 88 w 91"/>
                  <a:gd name="T9" fmla="*/ 0 h 63"/>
                </a:gdLst>
                <a:ahLst/>
                <a:cxnLst>
                  <a:cxn ang="0">
                    <a:pos x="T0" y="T1"/>
                  </a:cxn>
                  <a:cxn ang="0">
                    <a:pos x="T2" y="T3"/>
                  </a:cxn>
                  <a:cxn ang="0">
                    <a:pos x="T4" y="T5"/>
                  </a:cxn>
                  <a:cxn ang="0">
                    <a:pos x="T6" y="T7"/>
                  </a:cxn>
                  <a:cxn ang="0">
                    <a:pos x="T8" y="T9"/>
                  </a:cxn>
                </a:cxnLst>
                <a:rect l="0" t="0" r="r" b="b"/>
                <a:pathLst>
                  <a:path w="91" h="63">
                    <a:moveTo>
                      <a:pt x="88" y="0"/>
                    </a:moveTo>
                    <a:lnTo>
                      <a:pt x="91" y="14"/>
                    </a:lnTo>
                    <a:lnTo>
                      <a:pt x="0" y="63"/>
                    </a:lnTo>
                    <a:lnTo>
                      <a:pt x="0" y="48"/>
                    </a:lnTo>
                    <a:lnTo>
                      <a:pt x="8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8" name="Freeform 121">
                <a:extLst>
                  <a:ext uri="{FF2B5EF4-FFF2-40B4-BE49-F238E27FC236}">
                    <a16:creationId xmlns:a16="http://schemas.microsoft.com/office/drawing/2014/main" id="{AD74DDEB-17BF-3B09-6552-463CAD962991}"/>
                  </a:ext>
                </a:extLst>
              </p:cNvPr>
              <p:cNvSpPr>
                <a:spLocks/>
              </p:cNvSpPr>
              <p:nvPr/>
            </p:nvSpPr>
            <p:spPr bwMode="auto">
              <a:xfrm>
                <a:off x="2479250" y="3295031"/>
                <a:ext cx="131474" cy="103188"/>
              </a:xfrm>
              <a:custGeom>
                <a:avLst/>
                <a:gdLst>
                  <a:gd name="T0" fmla="*/ 0 w 92"/>
                  <a:gd name="T1" fmla="*/ 0 h 65"/>
                  <a:gd name="T2" fmla="*/ 92 w 92"/>
                  <a:gd name="T3" fmla="*/ 49 h 65"/>
                  <a:gd name="T4" fmla="*/ 92 w 92"/>
                  <a:gd name="T5" fmla="*/ 65 h 65"/>
                  <a:gd name="T6" fmla="*/ 0 w 92"/>
                  <a:gd name="T7" fmla="*/ 15 h 65"/>
                  <a:gd name="T8" fmla="*/ 0 w 92"/>
                  <a:gd name="T9" fmla="*/ 0 h 65"/>
                </a:gdLst>
                <a:ahLst/>
                <a:cxnLst>
                  <a:cxn ang="0">
                    <a:pos x="T0" y="T1"/>
                  </a:cxn>
                  <a:cxn ang="0">
                    <a:pos x="T2" y="T3"/>
                  </a:cxn>
                  <a:cxn ang="0">
                    <a:pos x="T4" y="T5"/>
                  </a:cxn>
                  <a:cxn ang="0">
                    <a:pos x="T6" y="T7"/>
                  </a:cxn>
                  <a:cxn ang="0">
                    <a:pos x="T8" y="T9"/>
                  </a:cxn>
                </a:cxnLst>
                <a:rect l="0" t="0" r="r" b="b"/>
                <a:pathLst>
                  <a:path w="92" h="65">
                    <a:moveTo>
                      <a:pt x="0" y="0"/>
                    </a:moveTo>
                    <a:lnTo>
                      <a:pt x="92" y="49"/>
                    </a:lnTo>
                    <a:lnTo>
                      <a:pt x="92" y="65"/>
                    </a:lnTo>
                    <a:lnTo>
                      <a:pt x="0" y="1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89" name="Freeform 122">
                <a:extLst>
                  <a:ext uri="{FF2B5EF4-FFF2-40B4-BE49-F238E27FC236}">
                    <a16:creationId xmlns:a16="http://schemas.microsoft.com/office/drawing/2014/main" id="{B4A0E42E-053E-F06E-BDEE-44932309E844}"/>
                  </a:ext>
                </a:extLst>
              </p:cNvPr>
              <p:cNvSpPr>
                <a:spLocks/>
              </p:cNvSpPr>
              <p:nvPr/>
            </p:nvSpPr>
            <p:spPr bwMode="auto">
              <a:xfrm>
                <a:off x="2479250" y="2777506"/>
                <a:ext cx="52876" cy="95250"/>
              </a:xfrm>
              <a:custGeom>
                <a:avLst/>
                <a:gdLst>
                  <a:gd name="T0" fmla="*/ 37 w 37"/>
                  <a:gd name="T1" fmla="*/ 0 h 60"/>
                  <a:gd name="T2" fmla="*/ 37 w 37"/>
                  <a:gd name="T3" fmla="*/ 15 h 60"/>
                  <a:gd name="T4" fmla="*/ 0 w 37"/>
                  <a:gd name="T5" fmla="*/ 60 h 60"/>
                  <a:gd name="T6" fmla="*/ 0 w 37"/>
                  <a:gd name="T7" fmla="*/ 45 h 60"/>
                  <a:gd name="T8" fmla="*/ 37 w 37"/>
                  <a:gd name="T9" fmla="*/ 0 h 60"/>
                </a:gdLst>
                <a:ahLst/>
                <a:cxnLst>
                  <a:cxn ang="0">
                    <a:pos x="T0" y="T1"/>
                  </a:cxn>
                  <a:cxn ang="0">
                    <a:pos x="T2" y="T3"/>
                  </a:cxn>
                  <a:cxn ang="0">
                    <a:pos x="T4" y="T5"/>
                  </a:cxn>
                  <a:cxn ang="0">
                    <a:pos x="T6" y="T7"/>
                  </a:cxn>
                  <a:cxn ang="0">
                    <a:pos x="T8" y="T9"/>
                  </a:cxn>
                </a:cxnLst>
                <a:rect l="0" t="0" r="r" b="b"/>
                <a:pathLst>
                  <a:path w="37" h="60">
                    <a:moveTo>
                      <a:pt x="37" y="0"/>
                    </a:moveTo>
                    <a:lnTo>
                      <a:pt x="37" y="15"/>
                    </a:lnTo>
                    <a:lnTo>
                      <a:pt x="0" y="60"/>
                    </a:lnTo>
                    <a:lnTo>
                      <a:pt x="0" y="45"/>
                    </a:lnTo>
                    <a:lnTo>
                      <a:pt x="3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0" name="Freeform 123">
                <a:extLst>
                  <a:ext uri="{FF2B5EF4-FFF2-40B4-BE49-F238E27FC236}">
                    <a16:creationId xmlns:a16="http://schemas.microsoft.com/office/drawing/2014/main" id="{B9B12DDF-B7EC-5E63-7120-34C2BB654E71}"/>
                  </a:ext>
                </a:extLst>
              </p:cNvPr>
              <p:cNvSpPr>
                <a:spLocks/>
              </p:cNvSpPr>
              <p:nvPr/>
            </p:nvSpPr>
            <p:spPr bwMode="auto">
              <a:xfrm>
                <a:off x="2479250" y="2848944"/>
                <a:ext cx="52876" cy="96838"/>
              </a:xfrm>
              <a:custGeom>
                <a:avLst/>
                <a:gdLst>
                  <a:gd name="T0" fmla="*/ 0 w 37"/>
                  <a:gd name="T1" fmla="*/ 0 h 61"/>
                  <a:gd name="T2" fmla="*/ 37 w 37"/>
                  <a:gd name="T3" fmla="*/ 46 h 61"/>
                  <a:gd name="T4" fmla="*/ 37 w 37"/>
                  <a:gd name="T5" fmla="*/ 61 h 61"/>
                  <a:gd name="T6" fmla="*/ 0 w 37"/>
                  <a:gd name="T7" fmla="*/ 15 h 61"/>
                  <a:gd name="T8" fmla="*/ 0 w 37"/>
                  <a:gd name="T9" fmla="*/ 0 h 61"/>
                </a:gdLst>
                <a:ahLst/>
                <a:cxnLst>
                  <a:cxn ang="0">
                    <a:pos x="T0" y="T1"/>
                  </a:cxn>
                  <a:cxn ang="0">
                    <a:pos x="T2" y="T3"/>
                  </a:cxn>
                  <a:cxn ang="0">
                    <a:pos x="T4" y="T5"/>
                  </a:cxn>
                  <a:cxn ang="0">
                    <a:pos x="T6" y="T7"/>
                  </a:cxn>
                  <a:cxn ang="0">
                    <a:pos x="T8" y="T9"/>
                  </a:cxn>
                </a:cxnLst>
                <a:rect l="0" t="0" r="r" b="b"/>
                <a:pathLst>
                  <a:path w="37" h="61">
                    <a:moveTo>
                      <a:pt x="0" y="0"/>
                    </a:moveTo>
                    <a:lnTo>
                      <a:pt x="37" y="46"/>
                    </a:lnTo>
                    <a:lnTo>
                      <a:pt x="37" y="61"/>
                    </a:lnTo>
                    <a:lnTo>
                      <a:pt x="0" y="1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1" name="Rectangle 124">
                <a:extLst>
                  <a:ext uri="{FF2B5EF4-FFF2-40B4-BE49-F238E27FC236}">
                    <a16:creationId xmlns:a16="http://schemas.microsoft.com/office/drawing/2014/main" id="{BE04BA57-376B-93E9-2FB0-676A2B92E5F6}"/>
                  </a:ext>
                </a:extLst>
              </p:cNvPr>
              <p:cNvSpPr>
                <a:spLocks noChangeArrowheads="1"/>
              </p:cNvSpPr>
              <p:nvPr/>
            </p:nvSpPr>
            <p:spPr bwMode="auto">
              <a:xfrm>
                <a:off x="2479250" y="3069606"/>
                <a:ext cx="88602" cy="222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2" name="Rectangle 125">
                <a:extLst>
                  <a:ext uri="{FF2B5EF4-FFF2-40B4-BE49-F238E27FC236}">
                    <a16:creationId xmlns:a16="http://schemas.microsoft.com/office/drawing/2014/main" id="{DF74A2DB-AF50-1C69-262E-51B5C90D8DB9}"/>
                  </a:ext>
                </a:extLst>
              </p:cNvPr>
              <p:cNvSpPr>
                <a:spLocks noChangeArrowheads="1"/>
              </p:cNvSpPr>
              <p:nvPr/>
            </p:nvSpPr>
            <p:spPr bwMode="auto">
              <a:xfrm>
                <a:off x="2479250" y="2929906"/>
                <a:ext cx="72883" cy="2381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3" name="Rectangle 126">
                <a:extLst>
                  <a:ext uri="{FF2B5EF4-FFF2-40B4-BE49-F238E27FC236}">
                    <a16:creationId xmlns:a16="http://schemas.microsoft.com/office/drawing/2014/main" id="{D6700404-97FC-1714-A1A8-690CF695D121}"/>
                  </a:ext>
                </a:extLst>
              </p:cNvPr>
              <p:cNvSpPr>
                <a:spLocks noChangeArrowheads="1"/>
              </p:cNvSpPr>
              <p:nvPr/>
            </p:nvSpPr>
            <p:spPr bwMode="auto">
              <a:xfrm>
                <a:off x="2479250" y="3210894"/>
                <a:ext cx="111467" cy="2381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4" name="Rectangle 127">
                <a:extLst>
                  <a:ext uri="{FF2B5EF4-FFF2-40B4-BE49-F238E27FC236}">
                    <a16:creationId xmlns:a16="http://schemas.microsoft.com/office/drawing/2014/main" id="{B2245A41-EE92-0777-D8E7-EE81DE4E73F7}"/>
                  </a:ext>
                </a:extLst>
              </p:cNvPr>
              <p:cNvSpPr>
                <a:spLocks noChangeArrowheads="1"/>
              </p:cNvSpPr>
              <p:nvPr/>
            </p:nvSpPr>
            <p:spPr bwMode="auto">
              <a:xfrm>
                <a:off x="2479250" y="3375994"/>
                <a:ext cx="135762" cy="222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5" name="Freeform 128">
                <a:extLst>
                  <a:ext uri="{FF2B5EF4-FFF2-40B4-BE49-F238E27FC236}">
                    <a16:creationId xmlns:a16="http://schemas.microsoft.com/office/drawing/2014/main" id="{112B66E0-83B9-C38A-924E-1DD1F5666F80}"/>
                  </a:ext>
                </a:extLst>
              </p:cNvPr>
              <p:cNvSpPr>
                <a:spLocks/>
              </p:cNvSpPr>
              <p:nvPr/>
            </p:nvSpPr>
            <p:spPr bwMode="auto">
              <a:xfrm>
                <a:off x="2479250" y="2764806"/>
                <a:ext cx="160056" cy="646113"/>
              </a:xfrm>
              <a:custGeom>
                <a:avLst/>
                <a:gdLst>
                  <a:gd name="T0" fmla="*/ 0 w 112"/>
                  <a:gd name="T1" fmla="*/ 0 h 407"/>
                  <a:gd name="T2" fmla="*/ 34 w 112"/>
                  <a:gd name="T3" fmla="*/ 0 h 407"/>
                  <a:gd name="T4" fmla="*/ 112 w 112"/>
                  <a:gd name="T5" fmla="*/ 407 h 407"/>
                  <a:gd name="T6" fmla="*/ 90 w 112"/>
                  <a:gd name="T7" fmla="*/ 407 h 407"/>
                  <a:gd name="T8" fmla="*/ 19 w 112"/>
                  <a:gd name="T9" fmla="*/ 20 h 407"/>
                  <a:gd name="T10" fmla="*/ 0 w 112"/>
                  <a:gd name="T11" fmla="*/ 20 h 407"/>
                  <a:gd name="T12" fmla="*/ 0 w 112"/>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12" h="407">
                    <a:moveTo>
                      <a:pt x="0" y="0"/>
                    </a:moveTo>
                    <a:lnTo>
                      <a:pt x="34" y="0"/>
                    </a:lnTo>
                    <a:lnTo>
                      <a:pt x="112" y="407"/>
                    </a:lnTo>
                    <a:lnTo>
                      <a:pt x="90" y="407"/>
                    </a:lnTo>
                    <a:lnTo>
                      <a:pt x="19" y="20"/>
                    </a:lnTo>
                    <a:lnTo>
                      <a:pt x="0" y="2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6" name="Freeform 129">
                <a:extLst>
                  <a:ext uri="{FF2B5EF4-FFF2-40B4-BE49-F238E27FC236}">
                    <a16:creationId xmlns:a16="http://schemas.microsoft.com/office/drawing/2014/main" id="{8ED1535B-9F5F-B755-175D-BDF84361DEF4}"/>
                  </a:ext>
                </a:extLst>
              </p:cNvPr>
              <p:cNvSpPr>
                <a:spLocks/>
              </p:cNvSpPr>
              <p:nvPr/>
            </p:nvSpPr>
            <p:spPr bwMode="auto">
              <a:xfrm>
                <a:off x="2413512" y="2729881"/>
                <a:ext cx="131474" cy="57150"/>
              </a:xfrm>
              <a:custGeom>
                <a:avLst/>
                <a:gdLst>
                  <a:gd name="T0" fmla="*/ 3 w 92"/>
                  <a:gd name="T1" fmla="*/ 0 h 36"/>
                  <a:gd name="T2" fmla="*/ 88 w 92"/>
                  <a:gd name="T3" fmla="*/ 0 h 36"/>
                  <a:gd name="T4" fmla="*/ 91 w 92"/>
                  <a:gd name="T5" fmla="*/ 1 h 36"/>
                  <a:gd name="T6" fmla="*/ 92 w 92"/>
                  <a:gd name="T7" fmla="*/ 1 h 36"/>
                  <a:gd name="T8" fmla="*/ 92 w 92"/>
                  <a:gd name="T9" fmla="*/ 3 h 36"/>
                  <a:gd name="T10" fmla="*/ 92 w 92"/>
                  <a:gd name="T11" fmla="*/ 33 h 36"/>
                  <a:gd name="T12" fmla="*/ 92 w 92"/>
                  <a:gd name="T13" fmla="*/ 35 h 36"/>
                  <a:gd name="T14" fmla="*/ 91 w 92"/>
                  <a:gd name="T15" fmla="*/ 36 h 36"/>
                  <a:gd name="T16" fmla="*/ 88 w 92"/>
                  <a:gd name="T17" fmla="*/ 36 h 36"/>
                  <a:gd name="T18" fmla="*/ 3 w 92"/>
                  <a:gd name="T19" fmla="*/ 36 h 36"/>
                  <a:gd name="T20" fmla="*/ 1 w 92"/>
                  <a:gd name="T21" fmla="*/ 36 h 36"/>
                  <a:gd name="T22" fmla="*/ 1 w 92"/>
                  <a:gd name="T23" fmla="*/ 35 h 36"/>
                  <a:gd name="T24" fmla="*/ 0 w 92"/>
                  <a:gd name="T25" fmla="*/ 33 h 36"/>
                  <a:gd name="T26" fmla="*/ 0 w 92"/>
                  <a:gd name="T27" fmla="*/ 3 h 36"/>
                  <a:gd name="T28" fmla="*/ 1 w 92"/>
                  <a:gd name="T29" fmla="*/ 1 h 36"/>
                  <a:gd name="T30" fmla="*/ 1 w 92"/>
                  <a:gd name="T31" fmla="*/ 1 h 36"/>
                  <a:gd name="T32" fmla="*/ 3 w 92"/>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36">
                    <a:moveTo>
                      <a:pt x="3" y="0"/>
                    </a:moveTo>
                    <a:lnTo>
                      <a:pt x="88" y="0"/>
                    </a:lnTo>
                    <a:lnTo>
                      <a:pt x="91" y="1"/>
                    </a:lnTo>
                    <a:lnTo>
                      <a:pt x="92" y="1"/>
                    </a:lnTo>
                    <a:lnTo>
                      <a:pt x="92" y="3"/>
                    </a:lnTo>
                    <a:lnTo>
                      <a:pt x="92" y="33"/>
                    </a:lnTo>
                    <a:lnTo>
                      <a:pt x="92" y="35"/>
                    </a:lnTo>
                    <a:lnTo>
                      <a:pt x="91" y="36"/>
                    </a:lnTo>
                    <a:lnTo>
                      <a:pt x="88" y="36"/>
                    </a:lnTo>
                    <a:lnTo>
                      <a:pt x="3" y="36"/>
                    </a:lnTo>
                    <a:lnTo>
                      <a:pt x="1" y="36"/>
                    </a:lnTo>
                    <a:lnTo>
                      <a:pt x="1" y="35"/>
                    </a:lnTo>
                    <a:lnTo>
                      <a:pt x="0" y="33"/>
                    </a:lnTo>
                    <a:lnTo>
                      <a:pt x="0" y="3"/>
                    </a:lnTo>
                    <a:lnTo>
                      <a:pt x="1" y="1"/>
                    </a:lnTo>
                    <a:lnTo>
                      <a:pt x="1" y="1"/>
                    </a:lnTo>
                    <a:lnTo>
                      <a:pt x="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7" name="Freeform 130">
                <a:extLst>
                  <a:ext uri="{FF2B5EF4-FFF2-40B4-BE49-F238E27FC236}">
                    <a16:creationId xmlns:a16="http://schemas.microsoft.com/office/drawing/2014/main" id="{BB417165-1965-8C89-CDAA-46DAE6DF25A7}"/>
                  </a:ext>
                </a:extLst>
              </p:cNvPr>
              <p:cNvSpPr>
                <a:spLocks/>
              </p:cNvSpPr>
              <p:nvPr/>
            </p:nvSpPr>
            <p:spPr bwMode="auto">
              <a:xfrm>
                <a:off x="2479250" y="2729881"/>
                <a:ext cx="65737" cy="57150"/>
              </a:xfrm>
              <a:custGeom>
                <a:avLst/>
                <a:gdLst>
                  <a:gd name="T0" fmla="*/ 0 w 46"/>
                  <a:gd name="T1" fmla="*/ 0 h 36"/>
                  <a:gd name="T2" fmla="*/ 42 w 46"/>
                  <a:gd name="T3" fmla="*/ 0 h 36"/>
                  <a:gd name="T4" fmla="*/ 45 w 46"/>
                  <a:gd name="T5" fmla="*/ 1 h 36"/>
                  <a:gd name="T6" fmla="*/ 46 w 46"/>
                  <a:gd name="T7" fmla="*/ 1 h 36"/>
                  <a:gd name="T8" fmla="*/ 46 w 46"/>
                  <a:gd name="T9" fmla="*/ 3 h 36"/>
                  <a:gd name="T10" fmla="*/ 46 w 46"/>
                  <a:gd name="T11" fmla="*/ 33 h 36"/>
                  <a:gd name="T12" fmla="*/ 46 w 46"/>
                  <a:gd name="T13" fmla="*/ 35 h 36"/>
                  <a:gd name="T14" fmla="*/ 45 w 46"/>
                  <a:gd name="T15" fmla="*/ 36 h 36"/>
                  <a:gd name="T16" fmla="*/ 42 w 46"/>
                  <a:gd name="T17" fmla="*/ 36 h 36"/>
                  <a:gd name="T18" fmla="*/ 0 w 46"/>
                  <a:gd name="T19" fmla="*/ 36 h 36"/>
                  <a:gd name="T20" fmla="*/ 0 w 46"/>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6">
                    <a:moveTo>
                      <a:pt x="0" y="0"/>
                    </a:moveTo>
                    <a:lnTo>
                      <a:pt x="42" y="0"/>
                    </a:lnTo>
                    <a:lnTo>
                      <a:pt x="45" y="1"/>
                    </a:lnTo>
                    <a:lnTo>
                      <a:pt x="46" y="1"/>
                    </a:lnTo>
                    <a:lnTo>
                      <a:pt x="46" y="3"/>
                    </a:lnTo>
                    <a:lnTo>
                      <a:pt x="46" y="33"/>
                    </a:lnTo>
                    <a:lnTo>
                      <a:pt x="46" y="35"/>
                    </a:lnTo>
                    <a:lnTo>
                      <a:pt x="45" y="36"/>
                    </a:lnTo>
                    <a:lnTo>
                      <a:pt x="42" y="36"/>
                    </a:lnTo>
                    <a:lnTo>
                      <a:pt x="0" y="3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8" name="Freeform 131">
                <a:extLst>
                  <a:ext uri="{FF2B5EF4-FFF2-40B4-BE49-F238E27FC236}">
                    <a16:creationId xmlns:a16="http://schemas.microsoft.com/office/drawing/2014/main" id="{4FA46111-2A28-67E6-B821-D24F70BE755A}"/>
                  </a:ext>
                </a:extLst>
              </p:cNvPr>
              <p:cNvSpPr>
                <a:spLocks/>
              </p:cNvSpPr>
              <p:nvPr/>
            </p:nvSpPr>
            <p:spPr bwMode="auto">
              <a:xfrm>
                <a:off x="2414942" y="2526681"/>
                <a:ext cx="128616" cy="196850"/>
              </a:xfrm>
              <a:custGeom>
                <a:avLst/>
                <a:gdLst>
                  <a:gd name="T0" fmla="*/ 58 w 90"/>
                  <a:gd name="T1" fmla="*/ 0 h 124"/>
                  <a:gd name="T2" fmla="*/ 57 w 90"/>
                  <a:gd name="T3" fmla="*/ 10 h 124"/>
                  <a:gd name="T4" fmla="*/ 56 w 90"/>
                  <a:gd name="T5" fmla="*/ 16 h 124"/>
                  <a:gd name="T6" fmla="*/ 57 w 90"/>
                  <a:gd name="T7" fmla="*/ 21 h 124"/>
                  <a:gd name="T8" fmla="*/ 63 w 90"/>
                  <a:gd name="T9" fmla="*/ 32 h 124"/>
                  <a:gd name="T10" fmla="*/ 68 w 90"/>
                  <a:gd name="T11" fmla="*/ 43 h 124"/>
                  <a:gd name="T12" fmla="*/ 71 w 90"/>
                  <a:gd name="T13" fmla="*/ 54 h 124"/>
                  <a:gd name="T14" fmla="*/ 73 w 90"/>
                  <a:gd name="T15" fmla="*/ 65 h 124"/>
                  <a:gd name="T16" fmla="*/ 70 w 90"/>
                  <a:gd name="T17" fmla="*/ 79 h 124"/>
                  <a:gd name="T18" fmla="*/ 74 w 90"/>
                  <a:gd name="T19" fmla="*/ 72 h 124"/>
                  <a:gd name="T20" fmla="*/ 75 w 90"/>
                  <a:gd name="T21" fmla="*/ 65 h 124"/>
                  <a:gd name="T22" fmla="*/ 75 w 90"/>
                  <a:gd name="T23" fmla="*/ 57 h 124"/>
                  <a:gd name="T24" fmla="*/ 76 w 90"/>
                  <a:gd name="T25" fmla="*/ 51 h 124"/>
                  <a:gd name="T26" fmla="*/ 81 w 90"/>
                  <a:gd name="T27" fmla="*/ 43 h 124"/>
                  <a:gd name="T28" fmla="*/ 81 w 90"/>
                  <a:gd name="T29" fmla="*/ 53 h 124"/>
                  <a:gd name="T30" fmla="*/ 84 w 90"/>
                  <a:gd name="T31" fmla="*/ 61 h 124"/>
                  <a:gd name="T32" fmla="*/ 87 w 90"/>
                  <a:gd name="T33" fmla="*/ 71 h 124"/>
                  <a:gd name="T34" fmla="*/ 90 w 90"/>
                  <a:gd name="T35" fmla="*/ 82 h 124"/>
                  <a:gd name="T36" fmla="*/ 90 w 90"/>
                  <a:gd name="T37" fmla="*/ 96 h 124"/>
                  <a:gd name="T38" fmla="*/ 85 w 90"/>
                  <a:gd name="T39" fmla="*/ 107 h 124"/>
                  <a:gd name="T40" fmla="*/ 78 w 90"/>
                  <a:gd name="T41" fmla="*/ 116 h 124"/>
                  <a:gd name="T42" fmla="*/ 68 w 90"/>
                  <a:gd name="T43" fmla="*/ 121 h 124"/>
                  <a:gd name="T44" fmla="*/ 56 w 90"/>
                  <a:gd name="T45" fmla="*/ 123 h 124"/>
                  <a:gd name="T46" fmla="*/ 42 w 90"/>
                  <a:gd name="T47" fmla="*/ 124 h 124"/>
                  <a:gd name="T48" fmla="*/ 28 w 90"/>
                  <a:gd name="T49" fmla="*/ 122 h 124"/>
                  <a:gd name="T50" fmla="*/ 14 w 90"/>
                  <a:gd name="T51" fmla="*/ 114 h 124"/>
                  <a:gd name="T52" fmla="*/ 6 w 90"/>
                  <a:gd name="T53" fmla="*/ 105 h 124"/>
                  <a:gd name="T54" fmla="*/ 0 w 90"/>
                  <a:gd name="T55" fmla="*/ 91 h 124"/>
                  <a:gd name="T56" fmla="*/ 0 w 90"/>
                  <a:gd name="T57" fmla="*/ 77 h 124"/>
                  <a:gd name="T58" fmla="*/ 6 w 90"/>
                  <a:gd name="T59" fmla="*/ 60 h 124"/>
                  <a:gd name="T60" fmla="*/ 11 w 90"/>
                  <a:gd name="T61" fmla="*/ 53 h 124"/>
                  <a:gd name="T62" fmla="*/ 16 w 90"/>
                  <a:gd name="T63" fmla="*/ 49 h 124"/>
                  <a:gd name="T64" fmla="*/ 19 w 90"/>
                  <a:gd name="T65" fmla="*/ 44 h 124"/>
                  <a:gd name="T66" fmla="*/ 22 w 90"/>
                  <a:gd name="T67" fmla="*/ 39 h 124"/>
                  <a:gd name="T68" fmla="*/ 22 w 90"/>
                  <a:gd name="T69" fmla="*/ 32 h 124"/>
                  <a:gd name="T70" fmla="*/ 30 w 90"/>
                  <a:gd name="T71" fmla="*/ 43 h 124"/>
                  <a:gd name="T72" fmla="*/ 33 w 90"/>
                  <a:gd name="T73" fmla="*/ 54 h 124"/>
                  <a:gd name="T74" fmla="*/ 29 w 90"/>
                  <a:gd name="T75" fmla="*/ 66 h 124"/>
                  <a:gd name="T76" fmla="*/ 34 w 90"/>
                  <a:gd name="T77" fmla="*/ 57 h 124"/>
                  <a:gd name="T78" fmla="*/ 34 w 90"/>
                  <a:gd name="T79" fmla="*/ 49 h 124"/>
                  <a:gd name="T80" fmla="*/ 33 w 90"/>
                  <a:gd name="T81" fmla="*/ 40 h 124"/>
                  <a:gd name="T82" fmla="*/ 31 w 90"/>
                  <a:gd name="T83" fmla="*/ 32 h 124"/>
                  <a:gd name="T84" fmla="*/ 34 w 90"/>
                  <a:gd name="T85" fmla="*/ 21 h 124"/>
                  <a:gd name="T86" fmla="*/ 39 w 90"/>
                  <a:gd name="T87" fmla="*/ 14 h 124"/>
                  <a:gd name="T88" fmla="*/ 47 w 90"/>
                  <a:gd name="T89" fmla="*/ 6 h 124"/>
                  <a:gd name="T90" fmla="*/ 58 w 90"/>
                  <a:gd name="T9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124">
                    <a:moveTo>
                      <a:pt x="58" y="0"/>
                    </a:moveTo>
                    <a:lnTo>
                      <a:pt x="57" y="10"/>
                    </a:lnTo>
                    <a:lnTo>
                      <a:pt x="56" y="16"/>
                    </a:lnTo>
                    <a:lnTo>
                      <a:pt x="57" y="21"/>
                    </a:lnTo>
                    <a:lnTo>
                      <a:pt x="63" y="32"/>
                    </a:lnTo>
                    <a:lnTo>
                      <a:pt x="68" y="43"/>
                    </a:lnTo>
                    <a:lnTo>
                      <a:pt x="71" y="54"/>
                    </a:lnTo>
                    <a:lnTo>
                      <a:pt x="73" y="65"/>
                    </a:lnTo>
                    <a:lnTo>
                      <a:pt x="70" y="79"/>
                    </a:lnTo>
                    <a:lnTo>
                      <a:pt x="74" y="72"/>
                    </a:lnTo>
                    <a:lnTo>
                      <a:pt x="75" y="65"/>
                    </a:lnTo>
                    <a:lnTo>
                      <a:pt x="75" y="57"/>
                    </a:lnTo>
                    <a:lnTo>
                      <a:pt x="76" y="51"/>
                    </a:lnTo>
                    <a:lnTo>
                      <a:pt x="81" y="43"/>
                    </a:lnTo>
                    <a:lnTo>
                      <a:pt x="81" y="53"/>
                    </a:lnTo>
                    <a:lnTo>
                      <a:pt x="84" y="61"/>
                    </a:lnTo>
                    <a:lnTo>
                      <a:pt x="87" y="71"/>
                    </a:lnTo>
                    <a:lnTo>
                      <a:pt x="90" y="82"/>
                    </a:lnTo>
                    <a:lnTo>
                      <a:pt x="90" y="96"/>
                    </a:lnTo>
                    <a:lnTo>
                      <a:pt x="85" y="107"/>
                    </a:lnTo>
                    <a:lnTo>
                      <a:pt x="78" y="116"/>
                    </a:lnTo>
                    <a:lnTo>
                      <a:pt x="68" y="121"/>
                    </a:lnTo>
                    <a:lnTo>
                      <a:pt x="56" y="123"/>
                    </a:lnTo>
                    <a:lnTo>
                      <a:pt x="42" y="124"/>
                    </a:lnTo>
                    <a:lnTo>
                      <a:pt x="28" y="122"/>
                    </a:lnTo>
                    <a:lnTo>
                      <a:pt x="14" y="114"/>
                    </a:lnTo>
                    <a:lnTo>
                      <a:pt x="6" y="105"/>
                    </a:lnTo>
                    <a:lnTo>
                      <a:pt x="0" y="91"/>
                    </a:lnTo>
                    <a:lnTo>
                      <a:pt x="0" y="77"/>
                    </a:lnTo>
                    <a:lnTo>
                      <a:pt x="6" y="60"/>
                    </a:lnTo>
                    <a:lnTo>
                      <a:pt x="11" y="53"/>
                    </a:lnTo>
                    <a:lnTo>
                      <a:pt x="16" y="49"/>
                    </a:lnTo>
                    <a:lnTo>
                      <a:pt x="19" y="44"/>
                    </a:lnTo>
                    <a:lnTo>
                      <a:pt x="22" y="39"/>
                    </a:lnTo>
                    <a:lnTo>
                      <a:pt x="22" y="32"/>
                    </a:lnTo>
                    <a:lnTo>
                      <a:pt x="30" y="43"/>
                    </a:lnTo>
                    <a:lnTo>
                      <a:pt x="33" y="54"/>
                    </a:lnTo>
                    <a:lnTo>
                      <a:pt x="29" y="66"/>
                    </a:lnTo>
                    <a:lnTo>
                      <a:pt x="34" y="57"/>
                    </a:lnTo>
                    <a:lnTo>
                      <a:pt x="34" y="49"/>
                    </a:lnTo>
                    <a:lnTo>
                      <a:pt x="33" y="40"/>
                    </a:lnTo>
                    <a:lnTo>
                      <a:pt x="31" y="32"/>
                    </a:lnTo>
                    <a:lnTo>
                      <a:pt x="34" y="21"/>
                    </a:lnTo>
                    <a:lnTo>
                      <a:pt x="39" y="14"/>
                    </a:lnTo>
                    <a:lnTo>
                      <a:pt x="47" y="6"/>
                    </a:lnTo>
                    <a:lnTo>
                      <a:pt x="58" y="0"/>
                    </a:lnTo>
                    <a:close/>
                  </a:path>
                </a:pathLst>
              </a:custGeom>
              <a:solidFill>
                <a:srgbClr val="FBBE00"/>
              </a:solidFill>
              <a:ln w="0">
                <a:solidFill>
                  <a:srgbClr val="FBBE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99" name="Freeform 132">
                <a:extLst>
                  <a:ext uri="{FF2B5EF4-FFF2-40B4-BE49-F238E27FC236}">
                    <a16:creationId xmlns:a16="http://schemas.microsoft.com/office/drawing/2014/main" id="{2528D8E2-2E96-B44D-85B5-C55396EE2193}"/>
                  </a:ext>
                </a:extLst>
              </p:cNvPr>
              <p:cNvSpPr>
                <a:spLocks/>
              </p:cNvSpPr>
              <p:nvPr/>
            </p:nvSpPr>
            <p:spPr bwMode="auto">
              <a:xfrm>
                <a:off x="2432091" y="2606056"/>
                <a:ext cx="100035" cy="114300"/>
              </a:xfrm>
              <a:custGeom>
                <a:avLst/>
                <a:gdLst>
                  <a:gd name="T0" fmla="*/ 40 w 70"/>
                  <a:gd name="T1" fmla="*/ 0 h 72"/>
                  <a:gd name="T2" fmla="*/ 44 w 70"/>
                  <a:gd name="T3" fmla="*/ 10 h 72"/>
                  <a:gd name="T4" fmla="*/ 46 w 70"/>
                  <a:gd name="T5" fmla="*/ 17 h 72"/>
                  <a:gd name="T6" fmla="*/ 47 w 70"/>
                  <a:gd name="T7" fmla="*/ 27 h 72"/>
                  <a:gd name="T8" fmla="*/ 47 w 70"/>
                  <a:gd name="T9" fmla="*/ 37 h 72"/>
                  <a:gd name="T10" fmla="*/ 45 w 70"/>
                  <a:gd name="T11" fmla="*/ 51 h 72"/>
                  <a:gd name="T12" fmla="*/ 57 w 70"/>
                  <a:gd name="T13" fmla="*/ 45 h 72"/>
                  <a:gd name="T14" fmla="*/ 66 w 70"/>
                  <a:gd name="T15" fmla="*/ 37 h 72"/>
                  <a:gd name="T16" fmla="*/ 70 w 70"/>
                  <a:gd name="T17" fmla="*/ 24 h 72"/>
                  <a:gd name="T18" fmla="*/ 69 w 70"/>
                  <a:gd name="T19" fmla="*/ 41 h 72"/>
                  <a:gd name="T20" fmla="*/ 66 w 70"/>
                  <a:gd name="T21" fmla="*/ 55 h 72"/>
                  <a:gd name="T22" fmla="*/ 57 w 70"/>
                  <a:gd name="T23" fmla="*/ 64 h 72"/>
                  <a:gd name="T24" fmla="*/ 46 w 70"/>
                  <a:gd name="T25" fmla="*/ 71 h 72"/>
                  <a:gd name="T26" fmla="*/ 30 w 70"/>
                  <a:gd name="T27" fmla="*/ 72 h 72"/>
                  <a:gd name="T28" fmla="*/ 18 w 70"/>
                  <a:gd name="T29" fmla="*/ 69 h 72"/>
                  <a:gd name="T30" fmla="*/ 10 w 70"/>
                  <a:gd name="T31" fmla="*/ 64 h 72"/>
                  <a:gd name="T32" fmla="*/ 4 w 70"/>
                  <a:gd name="T33" fmla="*/ 56 h 72"/>
                  <a:gd name="T34" fmla="*/ 0 w 70"/>
                  <a:gd name="T35" fmla="*/ 45 h 72"/>
                  <a:gd name="T36" fmla="*/ 1 w 70"/>
                  <a:gd name="T37" fmla="*/ 34 h 72"/>
                  <a:gd name="T38" fmla="*/ 6 w 70"/>
                  <a:gd name="T39" fmla="*/ 22 h 72"/>
                  <a:gd name="T40" fmla="*/ 6 w 70"/>
                  <a:gd name="T41" fmla="*/ 29 h 72"/>
                  <a:gd name="T42" fmla="*/ 8 w 70"/>
                  <a:gd name="T43" fmla="*/ 34 h 72"/>
                  <a:gd name="T44" fmla="*/ 12 w 70"/>
                  <a:gd name="T45" fmla="*/ 37 h 72"/>
                  <a:gd name="T46" fmla="*/ 16 w 70"/>
                  <a:gd name="T47" fmla="*/ 40 h 72"/>
                  <a:gd name="T48" fmla="*/ 21 w 70"/>
                  <a:gd name="T49" fmla="*/ 45 h 72"/>
                  <a:gd name="T50" fmla="*/ 23 w 70"/>
                  <a:gd name="T51" fmla="*/ 34 h 72"/>
                  <a:gd name="T52" fmla="*/ 27 w 70"/>
                  <a:gd name="T53" fmla="*/ 27 h 72"/>
                  <a:gd name="T54" fmla="*/ 32 w 70"/>
                  <a:gd name="T55" fmla="*/ 20 h 72"/>
                  <a:gd name="T56" fmla="*/ 36 w 70"/>
                  <a:gd name="T57" fmla="*/ 11 h 72"/>
                  <a:gd name="T58" fmla="*/ 40 w 70"/>
                  <a:gd name="T5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 h="72">
                    <a:moveTo>
                      <a:pt x="40" y="0"/>
                    </a:moveTo>
                    <a:lnTo>
                      <a:pt x="44" y="10"/>
                    </a:lnTo>
                    <a:lnTo>
                      <a:pt x="46" y="17"/>
                    </a:lnTo>
                    <a:lnTo>
                      <a:pt x="47" y="27"/>
                    </a:lnTo>
                    <a:lnTo>
                      <a:pt x="47" y="37"/>
                    </a:lnTo>
                    <a:lnTo>
                      <a:pt x="45" y="51"/>
                    </a:lnTo>
                    <a:lnTo>
                      <a:pt x="57" y="45"/>
                    </a:lnTo>
                    <a:lnTo>
                      <a:pt x="66" y="37"/>
                    </a:lnTo>
                    <a:lnTo>
                      <a:pt x="70" y="24"/>
                    </a:lnTo>
                    <a:lnTo>
                      <a:pt x="69" y="41"/>
                    </a:lnTo>
                    <a:lnTo>
                      <a:pt x="66" y="55"/>
                    </a:lnTo>
                    <a:lnTo>
                      <a:pt x="57" y="64"/>
                    </a:lnTo>
                    <a:lnTo>
                      <a:pt x="46" y="71"/>
                    </a:lnTo>
                    <a:lnTo>
                      <a:pt x="30" y="72"/>
                    </a:lnTo>
                    <a:lnTo>
                      <a:pt x="18" y="69"/>
                    </a:lnTo>
                    <a:lnTo>
                      <a:pt x="10" y="64"/>
                    </a:lnTo>
                    <a:lnTo>
                      <a:pt x="4" y="56"/>
                    </a:lnTo>
                    <a:lnTo>
                      <a:pt x="0" y="45"/>
                    </a:lnTo>
                    <a:lnTo>
                      <a:pt x="1" y="34"/>
                    </a:lnTo>
                    <a:lnTo>
                      <a:pt x="6" y="22"/>
                    </a:lnTo>
                    <a:lnTo>
                      <a:pt x="6" y="29"/>
                    </a:lnTo>
                    <a:lnTo>
                      <a:pt x="8" y="34"/>
                    </a:lnTo>
                    <a:lnTo>
                      <a:pt x="12" y="37"/>
                    </a:lnTo>
                    <a:lnTo>
                      <a:pt x="16" y="40"/>
                    </a:lnTo>
                    <a:lnTo>
                      <a:pt x="21" y="45"/>
                    </a:lnTo>
                    <a:lnTo>
                      <a:pt x="23" y="34"/>
                    </a:lnTo>
                    <a:lnTo>
                      <a:pt x="27" y="27"/>
                    </a:lnTo>
                    <a:lnTo>
                      <a:pt x="32" y="20"/>
                    </a:lnTo>
                    <a:lnTo>
                      <a:pt x="36" y="11"/>
                    </a:lnTo>
                    <a:lnTo>
                      <a:pt x="40" y="0"/>
                    </a:lnTo>
                    <a:close/>
                  </a:path>
                </a:pathLst>
              </a:custGeom>
              <a:solidFill>
                <a:srgbClr val="FF6B00"/>
              </a:solidFill>
              <a:ln w="0">
                <a:solidFill>
                  <a:srgbClr val="FF6B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grpSp>
        <p:grpSp>
          <p:nvGrpSpPr>
            <p:cNvPr id="100" name="Group 99">
              <a:extLst>
                <a:ext uri="{FF2B5EF4-FFF2-40B4-BE49-F238E27FC236}">
                  <a16:creationId xmlns:a16="http://schemas.microsoft.com/office/drawing/2014/main" id="{7CE5CF57-9560-B518-2C35-B47EE59A46DB}"/>
                </a:ext>
              </a:extLst>
            </p:cNvPr>
            <p:cNvGrpSpPr/>
            <p:nvPr/>
          </p:nvGrpSpPr>
          <p:grpSpPr>
            <a:xfrm>
              <a:off x="1561457" y="3503053"/>
              <a:ext cx="6886930" cy="684000"/>
              <a:chOff x="1341120" y="3173520"/>
              <a:chExt cx="6886930" cy="684000"/>
            </a:xfrm>
          </p:grpSpPr>
          <p:pic>
            <p:nvPicPr>
              <p:cNvPr id="101" name="Picture 100">
                <a:extLst>
                  <a:ext uri="{FF2B5EF4-FFF2-40B4-BE49-F238E27FC236}">
                    <a16:creationId xmlns:a16="http://schemas.microsoft.com/office/drawing/2014/main" id="{D50EB7F8-7D1F-081F-5F9A-5EEBE0A1605B}"/>
                  </a:ext>
                </a:extLst>
              </p:cNvPr>
              <p:cNvPicPr>
                <a:picLocks/>
              </p:cNvPicPr>
              <p:nvPr/>
            </p:nvPicPr>
            <p:blipFill rotWithShape="1">
              <a:blip r:embed="rId3">
                <a:duotone>
                  <a:prstClr val="black"/>
                  <a:srgbClr val="2C1D3B">
                    <a:tint val="45000"/>
                    <a:satMod val="400000"/>
                  </a:srgbClr>
                </a:duotone>
                <a:extLst>
                  <a:ext uri="{28A0092B-C50C-407E-A947-70E740481C1C}">
                    <a14:useLocalDpi xmlns:a14="http://schemas.microsoft.com/office/drawing/2010/main" val="0"/>
                  </a:ext>
                </a:extLst>
              </a:blip>
              <a:srcRect l="1" t="-846" r="78176" b="98975"/>
              <a:stretch/>
            </p:blipFill>
            <p:spPr>
              <a:xfrm>
                <a:off x="1341120" y="3325928"/>
                <a:ext cx="3924000" cy="139921"/>
              </a:xfrm>
              <a:prstGeom prst="rect">
                <a:avLst/>
              </a:prstGeom>
            </p:spPr>
          </p:pic>
          <p:pic>
            <p:nvPicPr>
              <p:cNvPr id="102" name="Picture 101">
                <a:extLst>
                  <a:ext uri="{FF2B5EF4-FFF2-40B4-BE49-F238E27FC236}">
                    <a16:creationId xmlns:a16="http://schemas.microsoft.com/office/drawing/2014/main" id="{7E83795B-75B4-68D1-E77A-DE76A2B54408}"/>
                  </a:ext>
                </a:extLst>
              </p:cNvPr>
              <p:cNvPicPr>
                <a:picLocks/>
              </p:cNvPicPr>
              <p:nvPr/>
            </p:nvPicPr>
            <p:blipFill rotWithShape="1">
              <a:blip r:embed="rId3">
                <a:duotone>
                  <a:prstClr val="black"/>
                  <a:srgbClr val="2C1D3B">
                    <a:tint val="45000"/>
                    <a:satMod val="400000"/>
                  </a:srgbClr>
                </a:duotone>
                <a:extLst>
                  <a:ext uri="{28A0092B-C50C-407E-A947-70E740481C1C}">
                    <a14:useLocalDpi xmlns:a14="http://schemas.microsoft.com/office/drawing/2010/main" val="0"/>
                  </a:ext>
                </a:extLst>
              </a:blip>
              <a:srcRect l="1" t="-846" r="78176" b="98975"/>
              <a:stretch/>
            </p:blipFill>
            <p:spPr>
              <a:xfrm>
                <a:off x="5090704" y="3687300"/>
                <a:ext cx="3060000" cy="139921"/>
              </a:xfrm>
              <a:prstGeom prst="rect">
                <a:avLst/>
              </a:prstGeom>
            </p:spPr>
          </p:pic>
          <p:pic>
            <p:nvPicPr>
              <p:cNvPr id="103" name="Picture 102">
                <a:extLst>
                  <a:ext uri="{FF2B5EF4-FFF2-40B4-BE49-F238E27FC236}">
                    <a16:creationId xmlns:a16="http://schemas.microsoft.com/office/drawing/2014/main" id="{E369A06E-3B87-E008-A923-ABD7E4CDCBC3}"/>
                  </a:ext>
                </a:extLst>
              </p:cNvPr>
              <p:cNvPicPr>
                <a:picLocks/>
              </p:cNvPicPr>
              <p:nvPr/>
            </p:nvPicPr>
            <p:blipFill rotWithShape="1">
              <a:blip r:embed="rId3">
                <a:duotone>
                  <a:prstClr val="black"/>
                  <a:srgbClr val="2C1D3B">
                    <a:tint val="45000"/>
                    <a:satMod val="400000"/>
                  </a:srgbClr>
                </a:duotone>
                <a:extLst>
                  <a:ext uri="{28A0092B-C50C-407E-A947-70E740481C1C}">
                    <a14:useLocalDpi xmlns:a14="http://schemas.microsoft.com/office/drawing/2010/main" val="0"/>
                  </a:ext>
                </a:extLst>
              </a:blip>
              <a:srcRect l="1" t="-846" r="78176" b="98975"/>
              <a:stretch/>
            </p:blipFill>
            <p:spPr>
              <a:xfrm rot="5400000" flipH="1">
                <a:off x="7806171" y="3435641"/>
                <a:ext cx="684000" cy="159758"/>
              </a:xfrm>
              <a:prstGeom prst="rect">
                <a:avLst/>
              </a:prstGeom>
            </p:spPr>
          </p:pic>
        </p:grpSp>
        <p:grpSp>
          <p:nvGrpSpPr>
            <p:cNvPr id="104" name="Group 103">
              <a:extLst>
                <a:ext uri="{FF2B5EF4-FFF2-40B4-BE49-F238E27FC236}">
                  <a16:creationId xmlns:a16="http://schemas.microsoft.com/office/drawing/2014/main" id="{15761C90-F26E-B5FB-CFF5-284A4495C291}"/>
                </a:ext>
              </a:extLst>
            </p:cNvPr>
            <p:cNvGrpSpPr/>
            <p:nvPr/>
          </p:nvGrpSpPr>
          <p:grpSpPr>
            <a:xfrm>
              <a:off x="1732587" y="1424415"/>
              <a:ext cx="9050796" cy="5305466"/>
              <a:chOff x="1512250" y="1094882"/>
              <a:chExt cx="9050796" cy="5305466"/>
            </a:xfrm>
          </p:grpSpPr>
          <p:grpSp>
            <p:nvGrpSpPr>
              <p:cNvPr id="105" name="Group 104">
                <a:extLst>
                  <a:ext uri="{FF2B5EF4-FFF2-40B4-BE49-F238E27FC236}">
                    <a16:creationId xmlns:a16="http://schemas.microsoft.com/office/drawing/2014/main" id="{5DC41033-0C93-D46B-C72A-4FF76B2EA5C7}"/>
                  </a:ext>
                </a:extLst>
              </p:cNvPr>
              <p:cNvGrpSpPr/>
              <p:nvPr/>
            </p:nvGrpSpPr>
            <p:grpSpPr>
              <a:xfrm>
                <a:off x="4037309" y="5122787"/>
                <a:ext cx="889000" cy="471488"/>
                <a:chOff x="1839913" y="3933826"/>
                <a:chExt cx="889000" cy="471488"/>
              </a:xfrm>
            </p:grpSpPr>
            <p:sp>
              <p:nvSpPr>
                <p:cNvPr id="230" name="Rectangle 369">
                  <a:extLst>
                    <a:ext uri="{FF2B5EF4-FFF2-40B4-BE49-F238E27FC236}">
                      <a16:creationId xmlns:a16="http://schemas.microsoft.com/office/drawing/2014/main" id="{DFB26183-B8CC-7D15-CD97-8AEBDE62D9EA}"/>
                    </a:ext>
                  </a:extLst>
                </p:cNvPr>
                <p:cNvSpPr>
                  <a:spLocks noChangeArrowheads="1"/>
                </p:cNvSpPr>
                <p:nvPr/>
              </p:nvSpPr>
              <p:spPr bwMode="auto">
                <a:xfrm>
                  <a:off x="2252663" y="4084638"/>
                  <a:ext cx="66675" cy="30163"/>
                </a:xfrm>
                <a:prstGeom prst="rect">
                  <a:avLst/>
                </a:prstGeom>
                <a:solidFill>
                  <a:schemeClr val="accent1"/>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1" name="Freeform 370">
                  <a:extLst>
                    <a:ext uri="{FF2B5EF4-FFF2-40B4-BE49-F238E27FC236}">
                      <a16:creationId xmlns:a16="http://schemas.microsoft.com/office/drawing/2014/main" id="{C5390223-0E7D-3322-CC92-F9CB5C651D92}"/>
                    </a:ext>
                  </a:extLst>
                </p:cNvPr>
                <p:cNvSpPr>
                  <a:spLocks/>
                </p:cNvSpPr>
                <p:nvPr/>
              </p:nvSpPr>
              <p:spPr bwMode="auto">
                <a:xfrm>
                  <a:off x="2006601" y="4105276"/>
                  <a:ext cx="374650" cy="201613"/>
                </a:xfrm>
                <a:custGeom>
                  <a:avLst/>
                  <a:gdLst>
                    <a:gd name="T0" fmla="*/ 37 w 236"/>
                    <a:gd name="T1" fmla="*/ 0 h 127"/>
                    <a:gd name="T2" fmla="*/ 200 w 236"/>
                    <a:gd name="T3" fmla="*/ 0 h 127"/>
                    <a:gd name="T4" fmla="*/ 214 w 236"/>
                    <a:gd name="T5" fmla="*/ 4 h 127"/>
                    <a:gd name="T6" fmla="*/ 225 w 236"/>
                    <a:gd name="T7" fmla="*/ 14 h 127"/>
                    <a:gd name="T8" fmla="*/ 234 w 236"/>
                    <a:gd name="T9" fmla="*/ 27 h 127"/>
                    <a:gd name="T10" fmla="*/ 236 w 236"/>
                    <a:gd name="T11" fmla="*/ 44 h 127"/>
                    <a:gd name="T12" fmla="*/ 236 w 236"/>
                    <a:gd name="T13" fmla="*/ 83 h 127"/>
                    <a:gd name="T14" fmla="*/ 234 w 236"/>
                    <a:gd name="T15" fmla="*/ 100 h 127"/>
                    <a:gd name="T16" fmla="*/ 225 w 236"/>
                    <a:gd name="T17" fmla="*/ 113 h 127"/>
                    <a:gd name="T18" fmla="*/ 214 w 236"/>
                    <a:gd name="T19" fmla="*/ 123 h 127"/>
                    <a:gd name="T20" fmla="*/ 200 w 236"/>
                    <a:gd name="T21" fmla="*/ 127 h 127"/>
                    <a:gd name="T22" fmla="*/ 37 w 236"/>
                    <a:gd name="T23" fmla="*/ 127 h 127"/>
                    <a:gd name="T24" fmla="*/ 22 w 236"/>
                    <a:gd name="T25" fmla="*/ 123 h 127"/>
                    <a:gd name="T26" fmla="*/ 11 w 236"/>
                    <a:gd name="T27" fmla="*/ 113 h 127"/>
                    <a:gd name="T28" fmla="*/ 3 w 236"/>
                    <a:gd name="T29" fmla="*/ 100 h 127"/>
                    <a:gd name="T30" fmla="*/ 0 w 236"/>
                    <a:gd name="T31" fmla="*/ 83 h 127"/>
                    <a:gd name="T32" fmla="*/ 0 w 236"/>
                    <a:gd name="T33" fmla="*/ 44 h 127"/>
                    <a:gd name="T34" fmla="*/ 3 w 236"/>
                    <a:gd name="T35" fmla="*/ 27 h 127"/>
                    <a:gd name="T36" fmla="*/ 11 w 236"/>
                    <a:gd name="T37" fmla="*/ 14 h 127"/>
                    <a:gd name="T38" fmla="*/ 22 w 236"/>
                    <a:gd name="T39" fmla="*/ 4 h 127"/>
                    <a:gd name="T40" fmla="*/ 37 w 236"/>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6" h="127">
                      <a:moveTo>
                        <a:pt x="37" y="0"/>
                      </a:moveTo>
                      <a:lnTo>
                        <a:pt x="200" y="0"/>
                      </a:lnTo>
                      <a:lnTo>
                        <a:pt x="214" y="4"/>
                      </a:lnTo>
                      <a:lnTo>
                        <a:pt x="225" y="14"/>
                      </a:lnTo>
                      <a:lnTo>
                        <a:pt x="234" y="27"/>
                      </a:lnTo>
                      <a:lnTo>
                        <a:pt x="236" y="44"/>
                      </a:lnTo>
                      <a:lnTo>
                        <a:pt x="236" y="83"/>
                      </a:lnTo>
                      <a:lnTo>
                        <a:pt x="234" y="100"/>
                      </a:lnTo>
                      <a:lnTo>
                        <a:pt x="225" y="113"/>
                      </a:lnTo>
                      <a:lnTo>
                        <a:pt x="214" y="123"/>
                      </a:lnTo>
                      <a:lnTo>
                        <a:pt x="200" y="127"/>
                      </a:lnTo>
                      <a:lnTo>
                        <a:pt x="37" y="127"/>
                      </a:lnTo>
                      <a:lnTo>
                        <a:pt x="22" y="123"/>
                      </a:lnTo>
                      <a:lnTo>
                        <a:pt x="11" y="113"/>
                      </a:lnTo>
                      <a:lnTo>
                        <a:pt x="3" y="100"/>
                      </a:lnTo>
                      <a:lnTo>
                        <a:pt x="0" y="83"/>
                      </a:lnTo>
                      <a:lnTo>
                        <a:pt x="0" y="44"/>
                      </a:lnTo>
                      <a:lnTo>
                        <a:pt x="3" y="27"/>
                      </a:lnTo>
                      <a:lnTo>
                        <a:pt x="11" y="14"/>
                      </a:lnTo>
                      <a:lnTo>
                        <a:pt x="22" y="4"/>
                      </a:lnTo>
                      <a:lnTo>
                        <a:pt x="37" y="0"/>
                      </a:lnTo>
                      <a:close/>
                    </a:path>
                  </a:pathLst>
                </a:custGeom>
                <a:solidFill>
                  <a:schemeClr val="accent1">
                    <a:lumMod val="40000"/>
                    <a:lumOff val="60000"/>
                  </a:schemeClr>
                </a:solidFill>
                <a:ln w="0">
                  <a:solidFill>
                    <a:schemeClr val="accent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2" name="Freeform 371">
                  <a:extLst>
                    <a:ext uri="{FF2B5EF4-FFF2-40B4-BE49-F238E27FC236}">
                      <a16:creationId xmlns:a16="http://schemas.microsoft.com/office/drawing/2014/main" id="{8AF0B5B2-3B69-5E44-84C4-E1100A69F619}"/>
                    </a:ext>
                  </a:extLst>
                </p:cNvPr>
                <p:cNvSpPr>
                  <a:spLocks/>
                </p:cNvSpPr>
                <p:nvPr/>
              </p:nvSpPr>
              <p:spPr bwMode="auto">
                <a:xfrm>
                  <a:off x="2006601" y="4105276"/>
                  <a:ext cx="374650" cy="100013"/>
                </a:xfrm>
                <a:custGeom>
                  <a:avLst/>
                  <a:gdLst>
                    <a:gd name="T0" fmla="*/ 37 w 236"/>
                    <a:gd name="T1" fmla="*/ 0 h 63"/>
                    <a:gd name="T2" fmla="*/ 200 w 236"/>
                    <a:gd name="T3" fmla="*/ 0 h 63"/>
                    <a:gd name="T4" fmla="*/ 214 w 236"/>
                    <a:gd name="T5" fmla="*/ 4 h 63"/>
                    <a:gd name="T6" fmla="*/ 225 w 236"/>
                    <a:gd name="T7" fmla="*/ 14 h 63"/>
                    <a:gd name="T8" fmla="*/ 234 w 236"/>
                    <a:gd name="T9" fmla="*/ 27 h 63"/>
                    <a:gd name="T10" fmla="*/ 236 w 236"/>
                    <a:gd name="T11" fmla="*/ 44 h 63"/>
                    <a:gd name="T12" fmla="*/ 236 w 236"/>
                    <a:gd name="T13" fmla="*/ 63 h 63"/>
                    <a:gd name="T14" fmla="*/ 0 w 236"/>
                    <a:gd name="T15" fmla="*/ 63 h 63"/>
                    <a:gd name="T16" fmla="*/ 0 w 236"/>
                    <a:gd name="T17" fmla="*/ 44 h 63"/>
                    <a:gd name="T18" fmla="*/ 3 w 236"/>
                    <a:gd name="T19" fmla="*/ 27 h 63"/>
                    <a:gd name="T20" fmla="*/ 11 w 236"/>
                    <a:gd name="T21" fmla="*/ 14 h 63"/>
                    <a:gd name="T22" fmla="*/ 22 w 236"/>
                    <a:gd name="T23" fmla="*/ 4 h 63"/>
                    <a:gd name="T24" fmla="*/ 37 w 236"/>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63">
                      <a:moveTo>
                        <a:pt x="37" y="0"/>
                      </a:moveTo>
                      <a:lnTo>
                        <a:pt x="200" y="0"/>
                      </a:lnTo>
                      <a:lnTo>
                        <a:pt x="214" y="4"/>
                      </a:lnTo>
                      <a:lnTo>
                        <a:pt x="225" y="14"/>
                      </a:lnTo>
                      <a:lnTo>
                        <a:pt x="234" y="27"/>
                      </a:lnTo>
                      <a:lnTo>
                        <a:pt x="236" y="44"/>
                      </a:lnTo>
                      <a:lnTo>
                        <a:pt x="236" y="63"/>
                      </a:lnTo>
                      <a:lnTo>
                        <a:pt x="0" y="63"/>
                      </a:lnTo>
                      <a:lnTo>
                        <a:pt x="0" y="44"/>
                      </a:lnTo>
                      <a:lnTo>
                        <a:pt x="3" y="27"/>
                      </a:lnTo>
                      <a:lnTo>
                        <a:pt x="11" y="14"/>
                      </a:lnTo>
                      <a:lnTo>
                        <a:pt x="22" y="4"/>
                      </a:lnTo>
                      <a:lnTo>
                        <a:pt x="37"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3" name="Freeform 372">
                  <a:extLst>
                    <a:ext uri="{FF2B5EF4-FFF2-40B4-BE49-F238E27FC236}">
                      <a16:creationId xmlns:a16="http://schemas.microsoft.com/office/drawing/2014/main" id="{DBFC875A-87A4-2433-8A26-FB72E0F50726}"/>
                    </a:ext>
                  </a:extLst>
                </p:cNvPr>
                <p:cNvSpPr>
                  <a:spLocks noEditPoints="1"/>
                </p:cNvSpPr>
                <p:nvPr/>
              </p:nvSpPr>
              <p:spPr bwMode="auto">
                <a:xfrm>
                  <a:off x="2068513" y="4105276"/>
                  <a:ext cx="41275" cy="123825"/>
                </a:xfrm>
                <a:custGeom>
                  <a:avLst/>
                  <a:gdLst>
                    <a:gd name="T0" fmla="*/ 22 w 26"/>
                    <a:gd name="T1" fmla="*/ 0 h 78"/>
                    <a:gd name="T2" fmla="*/ 26 w 26"/>
                    <a:gd name="T3" fmla="*/ 0 h 78"/>
                    <a:gd name="T4" fmla="*/ 26 w 26"/>
                    <a:gd name="T5" fmla="*/ 78 h 78"/>
                    <a:gd name="T6" fmla="*/ 22 w 26"/>
                    <a:gd name="T7" fmla="*/ 78 h 78"/>
                    <a:gd name="T8" fmla="*/ 22 w 26"/>
                    <a:gd name="T9" fmla="*/ 0 h 78"/>
                    <a:gd name="T10" fmla="*/ 0 w 26"/>
                    <a:gd name="T11" fmla="*/ 0 h 78"/>
                    <a:gd name="T12" fmla="*/ 4 w 26"/>
                    <a:gd name="T13" fmla="*/ 0 h 78"/>
                    <a:gd name="T14" fmla="*/ 4 w 26"/>
                    <a:gd name="T15" fmla="*/ 78 h 78"/>
                    <a:gd name="T16" fmla="*/ 0 w 26"/>
                    <a:gd name="T17" fmla="*/ 78 h 78"/>
                    <a:gd name="T18" fmla="*/ 0 w 26"/>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8">
                      <a:moveTo>
                        <a:pt x="22" y="0"/>
                      </a:moveTo>
                      <a:lnTo>
                        <a:pt x="26" y="0"/>
                      </a:lnTo>
                      <a:lnTo>
                        <a:pt x="26" y="78"/>
                      </a:lnTo>
                      <a:lnTo>
                        <a:pt x="22" y="78"/>
                      </a:lnTo>
                      <a:lnTo>
                        <a:pt x="22" y="0"/>
                      </a:lnTo>
                      <a:close/>
                      <a:moveTo>
                        <a:pt x="0" y="0"/>
                      </a:moveTo>
                      <a:lnTo>
                        <a:pt x="4" y="0"/>
                      </a:lnTo>
                      <a:lnTo>
                        <a:pt x="4" y="78"/>
                      </a:lnTo>
                      <a:lnTo>
                        <a:pt x="0" y="78"/>
                      </a:lnTo>
                      <a:lnTo>
                        <a:pt x="0"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4" name="Rectangle 373">
                  <a:extLst>
                    <a:ext uri="{FF2B5EF4-FFF2-40B4-BE49-F238E27FC236}">
                      <a16:creationId xmlns:a16="http://schemas.microsoft.com/office/drawing/2014/main" id="{B071CA10-F0ED-82DC-C0B8-3DB30E58000F}"/>
                    </a:ext>
                  </a:extLst>
                </p:cNvPr>
                <p:cNvSpPr>
                  <a:spLocks noChangeArrowheads="1"/>
                </p:cNvSpPr>
                <p:nvPr/>
              </p:nvSpPr>
              <p:spPr bwMode="auto">
                <a:xfrm>
                  <a:off x="2070101" y="4122738"/>
                  <a:ext cx="34925" cy="6350"/>
                </a:xfrm>
                <a:prstGeom prst="rect">
                  <a:avLst/>
                </a:prstGeom>
                <a:solidFill>
                  <a:schemeClr val="tx1"/>
                </a:solidFill>
                <a:ln w="0">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5" name="Rectangle 374">
                  <a:extLst>
                    <a:ext uri="{FF2B5EF4-FFF2-40B4-BE49-F238E27FC236}">
                      <a16:creationId xmlns:a16="http://schemas.microsoft.com/office/drawing/2014/main" id="{A212EEF6-7E78-E616-D16E-4A8B62DB3685}"/>
                    </a:ext>
                  </a:extLst>
                </p:cNvPr>
                <p:cNvSpPr>
                  <a:spLocks noChangeArrowheads="1"/>
                </p:cNvSpPr>
                <p:nvPr/>
              </p:nvSpPr>
              <p:spPr bwMode="auto">
                <a:xfrm>
                  <a:off x="2070101" y="4151313"/>
                  <a:ext cx="34925" cy="6350"/>
                </a:xfrm>
                <a:prstGeom prst="rect">
                  <a:avLst/>
                </a:prstGeom>
                <a:solidFill>
                  <a:schemeClr val="tx1"/>
                </a:solidFill>
                <a:ln w="0">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6" name="Rectangle 375">
                  <a:extLst>
                    <a:ext uri="{FF2B5EF4-FFF2-40B4-BE49-F238E27FC236}">
                      <a16:creationId xmlns:a16="http://schemas.microsoft.com/office/drawing/2014/main" id="{8D7B2764-66EE-888B-B6E8-BBAAF3F1086F}"/>
                    </a:ext>
                  </a:extLst>
                </p:cNvPr>
                <p:cNvSpPr>
                  <a:spLocks noChangeArrowheads="1"/>
                </p:cNvSpPr>
                <p:nvPr/>
              </p:nvSpPr>
              <p:spPr bwMode="auto">
                <a:xfrm>
                  <a:off x="2070101" y="4181476"/>
                  <a:ext cx="34925" cy="7938"/>
                </a:xfrm>
                <a:prstGeom prst="rect">
                  <a:avLst/>
                </a:prstGeom>
                <a:solidFill>
                  <a:schemeClr val="tx1"/>
                </a:solidFill>
                <a:ln w="0">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7" name="Rectangle 376">
                  <a:extLst>
                    <a:ext uri="{FF2B5EF4-FFF2-40B4-BE49-F238E27FC236}">
                      <a16:creationId xmlns:a16="http://schemas.microsoft.com/office/drawing/2014/main" id="{54D1D337-6CD6-37D6-9225-B925A741ED98}"/>
                    </a:ext>
                  </a:extLst>
                </p:cNvPr>
                <p:cNvSpPr>
                  <a:spLocks noChangeArrowheads="1"/>
                </p:cNvSpPr>
                <p:nvPr/>
              </p:nvSpPr>
              <p:spPr bwMode="auto">
                <a:xfrm>
                  <a:off x="2070101" y="4211638"/>
                  <a:ext cx="34925" cy="6350"/>
                </a:xfrm>
                <a:prstGeom prst="rect">
                  <a:avLst/>
                </a:prstGeom>
                <a:solidFill>
                  <a:schemeClr val="tx1"/>
                </a:solidFill>
                <a:ln w="0">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8" name="Freeform 377">
                  <a:extLst>
                    <a:ext uri="{FF2B5EF4-FFF2-40B4-BE49-F238E27FC236}">
                      <a16:creationId xmlns:a16="http://schemas.microsoft.com/office/drawing/2014/main" id="{3D91FBCF-6FCD-A8B0-4BB1-63BA5262B586}"/>
                    </a:ext>
                  </a:extLst>
                </p:cNvPr>
                <p:cNvSpPr>
                  <a:spLocks/>
                </p:cNvSpPr>
                <p:nvPr/>
              </p:nvSpPr>
              <p:spPr bwMode="auto">
                <a:xfrm>
                  <a:off x="1893888" y="4124326"/>
                  <a:ext cx="50800" cy="42863"/>
                </a:xfrm>
                <a:custGeom>
                  <a:avLst/>
                  <a:gdLst>
                    <a:gd name="T0" fmla="*/ 0 w 32"/>
                    <a:gd name="T1" fmla="*/ 0 h 27"/>
                    <a:gd name="T2" fmla="*/ 32 w 32"/>
                    <a:gd name="T3" fmla="*/ 24 h 27"/>
                    <a:gd name="T4" fmla="*/ 32 w 32"/>
                    <a:gd name="T5" fmla="*/ 27 h 27"/>
                    <a:gd name="T6" fmla="*/ 0 w 32"/>
                    <a:gd name="T7" fmla="*/ 4 h 27"/>
                    <a:gd name="T8" fmla="*/ 0 w 32"/>
                    <a:gd name="T9" fmla="*/ 0 h 27"/>
                  </a:gdLst>
                  <a:ahLst/>
                  <a:cxnLst>
                    <a:cxn ang="0">
                      <a:pos x="T0" y="T1"/>
                    </a:cxn>
                    <a:cxn ang="0">
                      <a:pos x="T2" y="T3"/>
                    </a:cxn>
                    <a:cxn ang="0">
                      <a:pos x="T4" y="T5"/>
                    </a:cxn>
                    <a:cxn ang="0">
                      <a:pos x="T6" y="T7"/>
                    </a:cxn>
                    <a:cxn ang="0">
                      <a:pos x="T8" y="T9"/>
                    </a:cxn>
                  </a:cxnLst>
                  <a:rect l="0" t="0" r="r" b="b"/>
                  <a:pathLst>
                    <a:path w="32" h="27">
                      <a:moveTo>
                        <a:pt x="0" y="0"/>
                      </a:moveTo>
                      <a:lnTo>
                        <a:pt x="32" y="24"/>
                      </a:lnTo>
                      <a:lnTo>
                        <a:pt x="32" y="27"/>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39" name="Freeform 378">
                  <a:extLst>
                    <a:ext uri="{FF2B5EF4-FFF2-40B4-BE49-F238E27FC236}">
                      <a16:creationId xmlns:a16="http://schemas.microsoft.com/office/drawing/2014/main" id="{585D2055-2779-5D5D-745C-5D9B778B6207}"/>
                    </a:ext>
                  </a:extLst>
                </p:cNvPr>
                <p:cNvSpPr>
                  <a:spLocks/>
                </p:cNvSpPr>
                <p:nvPr/>
              </p:nvSpPr>
              <p:spPr bwMode="auto">
                <a:xfrm>
                  <a:off x="1900238" y="4086226"/>
                  <a:ext cx="39688" cy="44450"/>
                </a:xfrm>
                <a:custGeom>
                  <a:avLst/>
                  <a:gdLst>
                    <a:gd name="T0" fmla="*/ 0 w 25"/>
                    <a:gd name="T1" fmla="*/ 0 h 28"/>
                    <a:gd name="T2" fmla="*/ 25 w 25"/>
                    <a:gd name="T3" fmla="*/ 23 h 28"/>
                    <a:gd name="T4" fmla="*/ 25 w 25"/>
                    <a:gd name="T5" fmla="*/ 28 h 28"/>
                    <a:gd name="T6" fmla="*/ 0 w 25"/>
                    <a:gd name="T7" fmla="*/ 5 h 28"/>
                    <a:gd name="T8" fmla="*/ 0 w 25"/>
                    <a:gd name="T9" fmla="*/ 0 h 28"/>
                  </a:gdLst>
                  <a:ahLst/>
                  <a:cxnLst>
                    <a:cxn ang="0">
                      <a:pos x="T0" y="T1"/>
                    </a:cxn>
                    <a:cxn ang="0">
                      <a:pos x="T2" y="T3"/>
                    </a:cxn>
                    <a:cxn ang="0">
                      <a:pos x="T4" y="T5"/>
                    </a:cxn>
                    <a:cxn ang="0">
                      <a:pos x="T6" y="T7"/>
                    </a:cxn>
                    <a:cxn ang="0">
                      <a:pos x="T8" y="T9"/>
                    </a:cxn>
                  </a:cxnLst>
                  <a:rect l="0" t="0" r="r" b="b"/>
                  <a:pathLst>
                    <a:path w="25" h="28">
                      <a:moveTo>
                        <a:pt x="0" y="0"/>
                      </a:moveTo>
                      <a:lnTo>
                        <a:pt x="25" y="23"/>
                      </a:lnTo>
                      <a:lnTo>
                        <a:pt x="25" y="28"/>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0" name="Freeform 379">
                  <a:extLst>
                    <a:ext uri="{FF2B5EF4-FFF2-40B4-BE49-F238E27FC236}">
                      <a16:creationId xmlns:a16="http://schemas.microsoft.com/office/drawing/2014/main" id="{B74AB599-F99C-9332-9985-C8B438D1EC9C}"/>
                    </a:ext>
                  </a:extLst>
                </p:cNvPr>
                <p:cNvSpPr>
                  <a:spLocks/>
                </p:cNvSpPr>
                <p:nvPr/>
              </p:nvSpPr>
              <p:spPr bwMode="auto">
                <a:xfrm>
                  <a:off x="1887538" y="4167188"/>
                  <a:ext cx="65088" cy="50800"/>
                </a:xfrm>
                <a:custGeom>
                  <a:avLst/>
                  <a:gdLst>
                    <a:gd name="T0" fmla="*/ 0 w 41"/>
                    <a:gd name="T1" fmla="*/ 0 h 32"/>
                    <a:gd name="T2" fmla="*/ 41 w 41"/>
                    <a:gd name="T3" fmla="*/ 28 h 32"/>
                    <a:gd name="T4" fmla="*/ 41 w 41"/>
                    <a:gd name="T5" fmla="*/ 32 h 32"/>
                    <a:gd name="T6" fmla="*/ 0 w 41"/>
                    <a:gd name="T7" fmla="*/ 5 h 32"/>
                    <a:gd name="T8" fmla="*/ 0 w 41"/>
                    <a:gd name="T9" fmla="*/ 0 h 32"/>
                  </a:gdLst>
                  <a:ahLst/>
                  <a:cxnLst>
                    <a:cxn ang="0">
                      <a:pos x="T0" y="T1"/>
                    </a:cxn>
                    <a:cxn ang="0">
                      <a:pos x="T2" y="T3"/>
                    </a:cxn>
                    <a:cxn ang="0">
                      <a:pos x="T4" y="T5"/>
                    </a:cxn>
                    <a:cxn ang="0">
                      <a:pos x="T6" y="T7"/>
                    </a:cxn>
                    <a:cxn ang="0">
                      <a:pos x="T8" y="T9"/>
                    </a:cxn>
                  </a:cxnLst>
                  <a:rect l="0" t="0" r="r" b="b"/>
                  <a:pathLst>
                    <a:path w="41" h="32">
                      <a:moveTo>
                        <a:pt x="0" y="0"/>
                      </a:moveTo>
                      <a:lnTo>
                        <a:pt x="41" y="28"/>
                      </a:lnTo>
                      <a:lnTo>
                        <a:pt x="41" y="32"/>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1" name="Freeform 380">
                  <a:extLst>
                    <a:ext uri="{FF2B5EF4-FFF2-40B4-BE49-F238E27FC236}">
                      <a16:creationId xmlns:a16="http://schemas.microsoft.com/office/drawing/2014/main" id="{75FCD250-287F-8E49-D9EC-9DEC6C901C27}"/>
                    </a:ext>
                  </a:extLst>
                </p:cNvPr>
                <p:cNvSpPr>
                  <a:spLocks/>
                </p:cNvSpPr>
                <p:nvPr/>
              </p:nvSpPr>
              <p:spPr bwMode="auto">
                <a:xfrm>
                  <a:off x="1906588" y="4040188"/>
                  <a:ext cx="25400" cy="50800"/>
                </a:xfrm>
                <a:custGeom>
                  <a:avLst/>
                  <a:gdLst>
                    <a:gd name="T0" fmla="*/ 0 w 16"/>
                    <a:gd name="T1" fmla="*/ 0 h 32"/>
                    <a:gd name="T2" fmla="*/ 16 w 16"/>
                    <a:gd name="T3" fmla="*/ 27 h 32"/>
                    <a:gd name="T4" fmla="*/ 16 w 16"/>
                    <a:gd name="T5" fmla="*/ 32 h 32"/>
                    <a:gd name="T6" fmla="*/ 0 w 16"/>
                    <a:gd name="T7" fmla="*/ 5 h 32"/>
                    <a:gd name="T8" fmla="*/ 0 w 16"/>
                    <a:gd name="T9" fmla="*/ 0 h 32"/>
                  </a:gdLst>
                  <a:ahLst/>
                  <a:cxnLst>
                    <a:cxn ang="0">
                      <a:pos x="T0" y="T1"/>
                    </a:cxn>
                    <a:cxn ang="0">
                      <a:pos x="T2" y="T3"/>
                    </a:cxn>
                    <a:cxn ang="0">
                      <a:pos x="T4" y="T5"/>
                    </a:cxn>
                    <a:cxn ang="0">
                      <a:pos x="T6" y="T7"/>
                    </a:cxn>
                    <a:cxn ang="0">
                      <a:pos x="T8" y="T9"/>
                    </a:cxn>
                  </a:cxnLst>
                  <a:rect l="0" t="0" r="r" b="b"/>
                  <a:pathLst>
                    <a:path w="16" h="32">
                      <a:moveTo>
                        <a:pt x="0" y="0"/>
                      </a:moveTo>
                      <a:lnTo>
                        <a:pt x="16" y="27"/>
                      </a:lnTo>
                      <a:lnTo>
                        <a:pt x="16" y="32"/>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2" name="Rectangle 381">
                  <a:extLst>
                    <a:ext uri="{FF2B5EF4-FFF2-40B4-BE49-F238E27FC236}">
                      <a16:creationId xmlns:a16="http://schemas.microsoft.com/office/drawing/2014/main" id="{A8A5519F-0CB6-878C-057B-103FD4FF3605}"/>
                    </a:ext>
                  </a:extLst>
                </p:cNvPr>
                <p:cNvSpPr>
                  <a:spLocks noChangeArrowheads="1"/>
                </p:cNvSpPr>
                <p:nvPr/>
              </p:nvSpPr>
              <p:spPr bwMode="auto">
                <a:xfrm>
                  <a:off x="1893888" y="4124326"/>
                  <a:ext cx="47625" cy="63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3" name="Rectangle 382">
                  <a:extLst>
                    <a:ext uri="{FF2B5EF4-FFF2-40B4-BE49-F238E27FC236}">
                      <a16:creationId xmlns:a16="http://schemas.microsoft.com/office/drawing/2014/main" id="{37BF7E4F-4089-30B9-5CD5-ACC18636DEB8}"/>
                    </a:ext>
                  </a:extLst>
                </p:cNvPr>
                <p:cNvSpPr>
                  <a:spLocks noChangeArrowheads="1"/>
                </p:cNvSpPr>
                <p:nvPr/>
              </p:nvSpPr>
              <p:spPr bwMode="auto">
                <a:xfrm>
                  <a:off x="1897063" y="4084638"/>
                  <a:ext cx="41275" cy="793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4" name="Rectangle 383">
                  <a:extLst>
                    <a:ext uri="{FF2B5EF4-FFF2-40B4-BE49-F238E27FC236}">
                      <a16:creationId xmlns:a16="http://schemas.microsoft.com/office/drawing/2014/main" id="{3BD90FE1-2CB6-CB02-9C3E-B3C0C66C60D7}"/>
                    </a:ext>
                  </a:extLst>
                </p:cNvPr>
                <p:cNvSpPr>
                  <a:spLocks noChangeArrowheads="1"/>
                </p:cNvSpPr>
                <p:nvPr/>
              </p:nvSpPr>
              <p:spPr bwMode="auto">
                <a:xfrm>
                  <a:off x="1887538" y="4167188"/>
                  <a:ext cx="60325" cy="63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5" name="Rectangle 384">
                  <a:extLst>
                    <a:ext uri="{FF2B5EF4-FFF2-40B4-BE49-F238E27FC236}">
                      <a16:creationId xmlns:a16="http://schemas.microsoft.com/office/drawing/2014/main" id="{A16FE7F6-BA58-593A-87CB-A87A232AC8B5}"/>
                    </a:ext>
                  </a:extLst>
                </p:cNvPr>
                <p:cNvSpPr>
                  <a:spLocks noChangeArrowheads="1"/>
                </p:cNvSpPr>
                <p:nvPr/>
              </p:nvSpPr>
              <p:spPr bwMode="auto">
                <a:xfrm>
                  <a:off x="1879601" y="4213226"/>
                  <a:ext cx="74613" cy="793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6" name="Freeform 385">
                  <a:extLst>
                    <a:ext uri="{FF2B5EF4-FFF2-40B4-BE49-F238E27FC236}">
                      <a16:creationId xmlns:a16="http://schemas.microsoft.com/office/drawing/2014/main" id="{3796DE2B-D6A4-403D-2E55-1E0CD6F52AB4}"/>
                    </a:ext>
                  </a:extLst>
                </p:cNvPr>
                <p:cNvSpPr>
                  <a:spLocks/>
                </p:cNvSpPr>
                <p:nvPr/>
              </p:nvSpPr>
              <p:spPr bwMode="auto">
                <a:xfrm>
                  <a:off x="1873251" y="4038601"/>
                  <a:ext cx="87313" cy="184150"/>
                </a:xfrm>
                <a:custGeom>
                  <a:avLst/>
                  <a:gdLst>
                    <a:gd name="T0" fmla="*/ 20 w 55"/>
                    <a:gd name="T1" fmla="*/ 0 h 116"/>
                    <a:gd name="T2" fmla="*/ 37 w 55"/>
                    <a:gd name="T3" fmla="*/ 0 h 116"/>
                    <a:gd name="T4" fmla="*/ 55 w 55"/>
                    <a:gd name="T5" fmla="*/ 116 h 116"/>
                    <a:gd name="T6" fmla="*/ 50 w 55"/>
                    <a:gd name="T7" fmla="*/ 116 h 116"/>
                    <a:gd name="T8" fmla="*/ 33 w 55"/>
                    <a:gd name="T9" fmla="*/ 5 h 116"/>
                    <a:gd name="T10" fmla="*/ 22 w 55"/>
                    <a:gd name="T11" fmla="*/ 5 h 116"/>
                    <a:gd name="T12" fmla="*/ 5 w 55"/>
                    <a:gd name="T13" fmla="*/ 116 h 116"/>
                    <a:gd name="T14" fmla="*/ 0 w 55"/>
                    <a:gd name="T15" fmla="*/ 116 h 116"/>
                    <a:gd name="T16" fmla="*/ 20 w 55"/>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16">
                      <a:moveTo>
                        <a:pt x="20" y="0"/>
                      </a:moveTo>
                      <a:lnTo>
                        <a:pt x="37" y="0"/>
                      </a:lnTo>
                      <a:lnTo>
                        <a:pt x="55" y="116"/>
                      </a:lnTo>
                      <a:lnTo>
                        <a:pt x="50" y="116"/>
                      </a:lnTo>
                      <a:lnTo>
                        <a:pt x="33" y="5"/>
                      </a:lnTo>
                      <a:lnTo>
                        <a:pt x="22" y="5"/>
                      </a:lnTo>
                      <a:lnTo>
                        <a:pt x="5" y="116"/>
                      </a:lnTo>
                      <a:lnTo>
                        <a:pt x="0" y="116"/>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7" name="Freeform 386">
                  <a:extLst>
                    <a:ext uri="{FF2B5EF4-FFF2-40B4-BE49-F238E27FC236}">
                      <a16:creationId xmlns:a16="http://schemas.microsoft.com/office/drawing/2014/main" id="{4FAB3452-946A-3A59-2691-87614D19D6BF}"/>
                    </a:ext>
                  </a:extLst>
                </p:cNvPr>
                <p:cNvSpPr>
                  <a:spLocks/>
                </p:cNvSpPr>
                <p:nvPr/>
              </p:nvSpPr>
              <p:spPr bwMode="auto">
                <a:xfrm>
                  <a:off x="1895476" y="4019551"/>
                  <a:ext cx="46038" cy="28575"/>
                </a:xfrm>
                <a:custGeom>
                  <a:avLst/>
                  <a:gdLst>
                    <a:gd name="T0" fmla="*/ 1 w 29"/>
                    <a:gd name="T1" fmla="*/ 0 h 18"/>
                    <a:gd name="T2" fmla="*/ 28 w 29"/>
                    <a:gd name="T3" fmla="*/ 0 h 18"/>
                    <a:gd name="T4" fmla="*/ 28 w 29"/>
                    <a:gd name="T5" fmla="*/ 0 h 18"/>
                    <a:gd name="T6" fmla="*/ 29 w 29"/>
                    <a:gd name="T7" fmla="*/ 1 h 18"/>
                    <a:gd name="T8" fmla="*/ 29 w 29"/>
                    <a:gd name="T9" fmla="*/ 17 h 18"/>
                    <a:gd name="T10" fmla="*/ 28 w 29"/>
                    <a:gd name="T11" fmla="*/ 18 h 18"/>
                    <a:gd name="T12" fmla="*/ 28 w 29"/>
                    <a:gd name="T13" fmla="*/ 18 h 18"/>
                    <a:gd name="T14" fmla="*/ 1 w 29"/>
                    <a:gd name="T15" fmla="*/ 18 h 18"/>
                    <a:gd name="T16" fmla="*/ 0 w 29"/>
                    <a:gd name="T17" fmla="*/ 18 h 18"/>
                    <a:gd name="T18" fmla="*/ 0 w 29"/>
                    <a:gd name="T19" fmla="*/ 17 h 18"/>
                    <a:gd name="T20" fmla="*/ 0 w 29"/>
                    <a:gd name="T21" fmla="*/ 1 h 18"/>
                    <a:gd name="T22" fmla="*/ 0 w 29"/>
                    <a:gd name="T23" fmla="*/ 0 h 18"/>
                    <a:gd name="T24" fmla="*/ 1 w 2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8">
                      <a:moveTo>
                        <a:pt x="1" y="0"/>
                      </a:moveTo>
                      <a:lnTo>
                        <a:pt x="28" y="0"/>
                      </a:lnTo>
                      <a:lnTo>
                        <a:pt x="28" y="0"/>
                      </a:lnTo>
                      <a:lnTo>
                        <a:pt x="29" y="1"/>
                      </a:lnTo>
                      <a:lnTo>
                        <a:pt x="29" y="17"/>
                      </a:lnTo>
                      <a:lnTo>
                        <a:pt x="28" y="18"/>
                      </a:lnTo>
                      <a:lnTo>
                        <a:pt x="28" y="18"/>
                      </a:lnTo>
                      <a:lnTo>
                        <a:pt x="1" y="18"/>
                      </a:lnTo>
                      <a:lnTo>
                        <a:pt x="0" y="18"/>
                      </a:lnTo>
                      <a:lnTo>
                        <a:pt x="0" y="17"/>
                      </a:lnTo>
                      <a:lnTo>
                        <a:pt x="0" y="1"/>
                      </a:lnTo>
                      <a:lnTo>
                        <a:pt x="0" y="0"/>
                      </a:lnTo>
                      <a:lnTo>
                        <a:pt x="1"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8" name="Freeform 387">
                  <a:extLst>
                    <a:ext uri="{FF2B5EF4-FFF2-40B4-BE49-F238E27FC236}">
                      <a16:creationId xmlns:a16="http://schemas.microsoft.com/office/drawing/2014/main" id="{C42D11E1-4F87-7B10-33C6-FE0F32834337}"/>
                    </a:ext>
                  </a:extLst>
                </p:cNvPr>
                <p:cNvSpPr>
                  <a:spLocks/>
                </p:cNvSpPr>
                <p:nvPr/>
              </p:nvSpPr>
              <p:spPr bwMode="auto">
                <a:xfrm>
                  <a:off x="1917701" y="4141788"/>
                  <a:ext cx="26988" cy="25400"/>
                </a:xfrm>
                <a:custGeom>
                  <a:avLst/>
                  <a:gdLst>
                    <a:gd name="T0" fmla="*/ 0 w 17"/>
                    <a:gd name="T1" fmla="*/ 0 h 16"/>
                    <a:gd name="T2" fmla="*/ 17 w 17"/>
                    <a:gd name="T3" fmla="*/ 13 h 16"/>
                    <a:gd name="T4" fmla="*/ 17 w 17"/>
                    <a:gd name="T5" fmla="*/ 16 h 16"/>
                    <a:gd name="T6" fmla="*/ 0 w 17"/>
                    <a:gd name="T7" fmla="*/ 4 h 16"/>
                    <a:gd name="T8" fmla="*/ 0 w 17"/>
                    <a:gd name="T9" fmla="*/ 0 h 16"/>
                  </a:gdLst>
                  <a:ahLst/>
                  <a:cxnLst>
                    <a:cxn ang="0">
                      <a:pos x="T0" y="T1"/>
                    </a:cxn>
                    <a:cxn ang="0">
                      <a:pos x="T2" y="T3"/>
                    </a:cxn>
                    <a:cxn ang="0">
                      <a:pos x="T4" y="T5"/>
                    </a:cxn>
                    <a:cxn ang="0">
                      <a:pos x="T6" y="T7"/>
                    </a:cxn>
                    <a:cxn ang="0">
                      <a:pos x="T8" y="T9"/>
                    </a:cxn>
                  </a:cxnLst>
                  <a:rect l="0" t="0" r="r" b="b"/>
                  <a:pathLst>
                    <a:path w="17" h="16">
                      <a:moveTo>
                        <a:pt x="0" y="0"/>
                      </a:moveTo>
                      <a:lnTo>
                        <a:pt x="17" y="13"/>
                      </a:lnTo>
                      <a:lnTo>
                        <a:pt x="17" y="16"/>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49" name="Freeform 388">
                  <a:extLst>
                    <a:ext uri="{FF2B5EF4-FFF2-40B4-BE49-F238E27FC236}">
                      <a16:creationId xmlns:a16="http://schemas.microsoft.com/office/drawing/2014/main" id="{E8C179C6-026A-2029-266C-408A257BFA7E}"/>
                    </a:ext>
                  </a:extLst>
                </p:cNvPr>
                <p:cNvSpPr>
                  <a:spLocks/>
                </p:cNvSpPr>
                <p:nvPr/>
              </p:nvSpPr>
              <p:spPr bwMode="auto">
                <a:xfrm>
                  <a:off x="1917701" y="4103688"/>
                  <a:ext cx="22225" cy="26988"/>
                </a:xfrm>
                <a:custGeom>
                  <a:avLst/>
                  <a:gdLst>
                    <a:gd name="T0" fmla="*/ 0 w 14"/>
                    <a:gd name="T1" fmla="*/ 0 h 17"/>
                    <a:gd name="T2" fmla="*/ 14 w 14"/>
                    <a:gd name="T3" fmla="*/ 12 h 17"/>
                    <a:gd name="T4" fmla="*/ 14 w 14"/>
                    <a:gd name="T5" fmla="*/ 17 h 17"/>
                    <a:gd name="T6" fmla="*/ 0 w 14"/>
                    <a:gd name="T7" fmla="*/ 4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lnTo>
                        <a:pt x="14" y="12"/>
                      </a:lnTo>
                      <a:lnTo>
                        <a:pt x="14" y="17"/>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0" name="Freeform 389">
                  <a:extLst>
                    <a:ext uri="{FF2B5EF4-FFF2-40B4-BE49-F238E27FC236}">
                      <a16:creationId xmlns:a16="http://schemas.microsoft.com/office/drawing/2014/main" id="{A709AD45-18B0-DC76-61FD-4DE7FFD1BB90}"/>
                    </a:ext>
                  </a:extLst>
                </p:cNvPr>
                <p:cNvSpPr>
                  <a:spLocks/>
                </p:cNvSpPr>
                <p:nvPr/>
              </p:nvSpPr>
              <p:spPr bwMode="auto">
                <a:xfrm>
                  <a:off x="1917701" y="4189413"/>
                  <a:ext cx="34925" cy="28575"/>
                </a:xfrm>
                <a:custGeom>
                  <a:avLst/>
                  <a:gdLst>
                    <a:gd name="T0" fmla="*/ 0 w 22"/>
                    <a:gd name="T1" fmla="*/ 0 h 18"/>
                    <a:gd name="T2" fmla="*/ 22 w 22"/>
                    <a:gd name="T3" fmla="*/ 14 h 18"/>
                    <a:gd name="T4" fmla="*/ 22 w 22"/>
                    <a:gd name="T5" fmla="*/ 18 h 18"/>
                    <a:gd name="T6" fmla="*/ 0 w 22"/>
                    <a:gd name="T7" fmla="*/ 3 h 18"/>
                    <a:gd name="T8" fmla="*/ 0 w 22"/>
                    <a:gd name="T9" fmla="*/ 0 h 18"/>
                  </a:gdLst>
                  <a:ahLst/>
                  <a:cxnLst>
                    <a:cxn ang="0">
                      <a:pos x="T0" y="T1"/>
                    </a:cxn>
                    <a:cxn ang="0">
                      <a:pos x="T2" y="T3"/>
                    </a:cxn>
                    <a:cxn ang="0">
                      <a:pos x="T4" y="T5"/>
                    </a:cxn>
                    <a:cxn ang="0">
                      <a:pos x="T6" y="T7"/>
                    </a:cxn>
                    <a:cxn ang="0">
                      <a:pos x="T8" y="T9"/>
                    </a:cxn>
                  </a:cxnLst>
                  <a:rect l="0" t="0" r="r" b="b"/>
                  <a:pathLst>
                    <a:path w="22" h="18">
                      <a:moveTo>
                        <a:pt x="0" y="0"/>
                      </a:moveTo>
                      <a:lnTo>
                        <a:pt x="22" y="14"/>
                      </a:lnTo>
                      <a:lnTo>
                        <a:pt x="22" y="18"/>
                      </a:lnTo>
                      <a:lnTo>
                        <a:pt x="0" y="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1" name="Freeform 390">
                  <a:extLst>
                    <a:ext uri="{FF2B5EF4-FFF2-40B4-BE49-F238E27FC236}">
                      <a16:creationId xmlns:a16="http://schemas.microsoft.com/office/drawing/2014/main" id="{92F192F1-A403-E17B-3338-CBC46603D867}"/>
                    </a:ext>
                  </a:extLst>
                </p:cNvPr>
                <p:cNvSpPr>
                  <a:spLocks/>
                </p:cNvSpPr>
                <p:nvPr/>
              </p:nvSpPr>
              <p:spPr bwMode="auto">
                <a:xfrm>
                  <a:off x="1917701" y="4059238"/>
                  <a:ext cx="14288" cy="31750"/>
                </a:xfrm>
                <a:custGeom>
                  <a:avLst/>
                  <a:gdLst>
                    <a:gd name="T0" fmla="*/ 0 w 9"/>
                    <a:gd name="T1" fmla="*/ 0 h 20"/>
                    <a:gd name="T2" fmla="*/ 9 w 9"/>
                    <a:gd name="T3" fmla="*/ 15 h 20"/>
                    <a:gd name="T4" fmla="*/ 9 w 9"/>
                    <a:gd name="T5" fmla="*/ 20 h 20"/>
                    <a:gd name="T6" fmla="*/ 0 w 9"/>
                    <a:gd name="T7" fmla="*/ 4 h 20"/>
                    <a:gd name="T8" fmla="*/ 0 w 9"/>
                    <a:gd name="T9" fmla="*/ 0 h 20"/>
                  </a:gdLst>
                  <a:ahLst/>
                  <a:cxnLst>
                    <a:cxn ang="0">
                      <a:pos x="T0" y="T1"/>
                    </a:cxn>
                    <a:cxn ang="0">
                      <a:pos x="T2" y="T3"/>
                    </a:cxn>
                    <a:cxn ang="0">
                      <a:pos x="T4" y="T5"/>
                    </a:cxn>
                    <a:cxn ang="0">
                      <a:pos x="T6" y="T7"/>
                    </a:cxn>
                    <a:cxn ang="0">
                      <a:pos x="T8" y="T9"/>
                    </a:cxn>
                  </a:cxnLst>
                  <a:rect l="0" t="0" r="r" b="b"/>
                  <a:pathLst>
                    <a:path w="9" h="20">
                      <a:moveTo>
                        <a:pt x="0" y="0"/>
                      </a:moveTo>
                      <a:lnTo>
                        <a:pt x="9" y="15"/>
                      </a:lnTo>
                      <a:lnTo>
                        <a:pt x="9" y="20"/>
                      </a:lnTo>
                      <a:lnTo>
                        <a:pt x="0" y="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2" name="Rectangle 391">
                  <a:extLst>
                    <a:ext uri="{FF2B5EF4-FFF2-40B4-BE49-F238E27FC236}">
                      <a16:creationId xmlns:a16="http://schemas.microsoft.com/office/drawing/2014/main" id="{BCFE6D16-B65D-353D-2EA5-7D8C56D388A2}"/>
                    </a:ext>
                  </a:extLst>
                </p:cNvPr>
                <p:cNvSpPr>
                  <a:spLocks noChangeArrowheads="1"/>
                </p:cNvSpPr>
                <p:nvPr/>
              </p:nvSpPr>
              <p:spPr bwMode="auto">
                <a:xfrm>
                  <a:off x="1917701" y="4124326"/>
                  <a:ext cx="23813" cy="63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3" name="Rectangle 392">
                  <a:extLst>
                    <a:ext uri="{FF2B5EF4-FFF2-40B4-BE49-F238E27FC236}">
                      <a16:creationId xmlns:a16="http://schemas.microsoft.com/office/drawing/2014/main" id="{E2E877B6-B4B6-45AC-3124-DB5A93CEB20F}"/>
                    </a:ext>
                  </a:extLst>
                </p:cNvPr>
                <p:cNvSpPr>
                  <a:spLocks noChangeArrowheads="1"/>
                </p:cNvSpPr>
                <p:nvPr/>
              </p:nvSpPr>
              <p:spPr bwMode="auto">
                <a:xfrm>
                  <a:off x="1917701" y="4084638"/>
                  <a:ext cx="20638" cy="793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4" name="Rectangle 393">
                  <a:extLst>
                    <a:ext uri="{FF2B5EF4-FFF2-40B4-BE49-F238E27FC236}">
                      <a16:creationId xmlns:a16="http://schemas.microsoft.com/office/drawing/2014/main" id="{9B91DF9F-AADB-E179-E130-C843A06A3CEF}"/>
                    </a:ext>
                  </a:extLst>
                </p:cNvPr>
                <p:cNvSpPr>
                  <a:spLocks noChangeArrowheads="1"/>
                </p:cNvSpPr>
                <p:nvPr/>
              </p:nvSpPr>
              <p:spPr bwMode="auto">
                <a:xfrm>
                  <a:off x="1917701" y="4167188"/>
                  <a:ext cx="30163" cy="63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5" name="Rectangle 394">
                  <a:extLst>
                    <a:ext uri="{FF2B5EF4-FFF2-40B4-BE49-F238E27FC236}">
                      <a16:creationId xmlns:a16="http://schemas.microsoft.com/office/drawing/2014/main" id="{E1B766BF-932D-CC33-5715-E1B70EDEA1CB}"/>
                    </a:ext>
                  </a:extLst>
                </p:cNvPr>
                <p:cNvSpPr>
                  <a:spLocks noChangeArrowheads="1"/>
                </p:cNvSpPr>
                <p:nvPr/>
              </p:nvSpPr>
              <p:spPr bwMode="auto">
                <a:xfrm>
                  <a:off x="1917701" y="4213226"/>
                  <a:ext cx="36513" cy="793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6" name="Freeform 395">
                  <a:extLst>
                    <a:ext uri="{FF2B5EF4-FFF2-40B4-BE49-F238E27FC236}">
                      <a16:creationId xmlns:a16="http://schemas.microsoft.com/office/drawing/2014/main" id="{667C7363-4826-029E-FEAB-858891A57224}"/>
                    </a:ext>
                  </a:extLst>
                </p:cNvPr>
                <p:cNvSpPr>
                  <a:spLocks/>
                </p:cNvSpPr>
                <p:nvPr/>
              </p:nvSpPr>
              <p:spPr bwMode="auto">
                <a:xfrm>
                  <a:off x="1920876" y="4038601"/>
                  <a:ext cx="39688" cy="184150"/>
                </a:xfrm>
                <a:custGeom>
                  <a:avLst/>
                  <a:gdLst>
                    <a:gd name="T0" fmla="*/ 0 w 25"/>
                    <a:gd name="T1" fmla="*/ 0 h 116"/>
                    <a:gd name="T2" fmla="*/ 7 w 25"/>
                    <a:gd name="T3" fmla="*/ 0 h 116"/>
                    <a:gd name="T4" fmla="*/ 25 w 25"/>
                    <a:gd name="T5" fmla="*/ 116 h 116"/>
                    <a:gd name="T6" fmla="*/ 20 w 25"/>
                    <a:gd name="T7" fmla="*/ 116 h 116"/>
                    <a:gd name="T8" fmla="*/ 3 w 25"/>
                    <a:gd name="T9" fmla="*/ 5 h 116"/>
                    <a:gd name="T10" fmla="*/ 0 w 25"/>
                    <a:gd name="T11" fmla="*/ 5 h 116"/>
                    <a:gd name="T12" fmla="*/ 0 w 25"/>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25" h="116">
                      <a:moveTo>
                        <a:pt x="0" y="0"/>
                      </a:moveTo>
                      <a:lnTo>
                        <a:pt x="7" y="0"/>
                      </a:lnTo>
                      <a:lnTo>
                        <a:pt x="25" y="116"/>
                      </a:lnTo>
                      <a:lnTo>
                        <a:pt x="20" y="116"/>
                      </a:lnTo>
                      <a:lnTo>
                        <a:pt x="3" y="5"/>
                      </a:lnTo>
                      <a:lnTo>
                        <a:pt x="0" y="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7" name="Freeform 396">
                  <a:extLst>
                    <a:ext uri="{FF2B5EF4-FFF2-40B4-BE49-F238E27FC236}">
                      <a16:creationId xmlns:a16="http://schemas.microsoft.com/office/drawing/2014/main" id="{43FE6994-751F-AA36-B6A3-7C8B40F15D12}"/>
                    </a:ext>
                  </a:extLst>
                </p:cNvPr>
                <p:cNvSpPr>
                  <a:spLocks/>
                </p:cNvSpPr>
                <p:nvPr/>
              </p:nvSpPr>
              <p:spPr bwMode="auto">
                <a:xfrm>
                  <a:off x="1917701" y="4019551"/>
                  <a:ext cx="23813" cy="28575"/>
                </a:xfrm>
                <a:custGeom>
                  <a:avLst/>
                  <a:gdLst>
                    <a:gd name="T0" fmla="*/ 0 w 15"/>
                    <a:gd name="T1" fmla="*/ 0 h 18"/>
                    <a:gd name="T2" fmla="*/ 14 w 15"/>
                    <a:gd name="T3" fmla="*/ 0 h 18"/>
                    <a:gd name="T4" fmla="*/ 14 w 15"/>
                    <a:gd name="T5" fmla="*/ 0 h 18"/>
                    <a:gd name="T6" fmla="*/ 15 w 15"/>
                    <a:gd name="T7" fmla="*/ 1 h 18"/>
                    <a:gd name="T8" fmla="*/ 15 w 15"/>
                    <a:gd name="T9" fmla="*/ 17 h 18"/>
                    <a:gd name="T10" fmla="*/ 14 w 15"/>
                    <a:gd name="T11" fmla="*/ 18 h 18"/>
                    <a:gd name="T12" fmla="*/ 14 w 15"/>
                    <a:gd name="T13" fmla="*/ 18 h 18"/>
                    <a:gd name="T14" fmla="*/ 0 w 15"/>
                    <a:gd name="T15" fmla="*/ 18 h 18"/>
                    <a:gd name="T16" fmla="*/ 0 w 1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0" y="0"/>
                      </a:moveTo>
                      <a:lnTo>
                        <a:pt x="14" y="0"/>
                      </a:lnTo>
                      <a:lnTo>
                        <a:pt x="14" y="0"/>
                      </a:lnTo>
                      <a:lnTo>
                        <a:pt x="15" y="1"/>
                      </a:lnTo>
                      <a:lnTo>
                        <a:pt x="15" y="17"/>
                      </a:lnTo>
                      <a:lnTo>
                        <a:pt x="14" y="18"/>
                      </a:lnTo>
                      <a:lnTo>
                        <a:pt x="14" y="18"/>
                      </a:lnTo>
                      <a:lnTo>
                        <a:pt x="0" y="18"/>
                      </a:lnTo>
                      <a:lnTo>
                        <a:pt x="0"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8" name="Freeform 397">
                  <a:extLst>
                    <a:ext uri="{FF2B5EF4-FFF2-40B4-BE49-F238E27FC236}">
                      <a16:creationId xmlns:a16="http://schemas.microsoft.com/office/drawing/2014/main" id="{F112841C-ED0F-397D-5FB0-ABBFBACAC9F8}"/>
                    </a:ext>
                  </a:extLst>
                </p:cNvPr>
                <p:cNvSpPr>
                  <a:spLocks/>
                </p:cNvSpPr>
                <p:nvPr/>
              </p:nvSpPr>
              <p:spPr bwMode="auto">
                <a:xfrm>
                  <a:off x="2433638" y="3933826"/>
                  <a:ext cx="225425" cy="157163"/>
                </a:xfrm>
                <a:custGeom>
                  <a:avLst/>
                  <a:gdLst>
                    <a:gd name="T0" fmla="*/ 98 w 142"/>
                    <a:gd name="T1" fmla="*/ 0 h 99"/>
                    <a:gd name="T2" fmla="*/ 114 w 142"/>
                    <a:gd name="T3" fmla="*/ 0 h 99"/>
                    <a:gd name="T4" fmla="*/ 114 w 142"/>
                    <a:gd name="T5" fmla="*/ 86 h 99"/>
                    <a:gd name="T6" fmla="*/ 135 w 142"/>
                    <a:gd name="T7" fmla="*/ 86 h 99"/>
                    <a:gd name="T8" fmla="*/ 142 w 142"/>
                    <a:gd name="T9" fmla="*/ 99 h 99"/>
                    <a:gd name="T10" fmla="*/ 0 w 142"/>
                    <a:gd name="T11" fmla="*/ 99 h 99"/>
                    <a:gd name="T12" fmla="*/ 7 w 142"/>
                    <a:gd name="T13" fmla="*/ 86 h 99"/>
                    <a:gd name="T14" fmla="*/ 30 w 142"/>
                    <a:gd name="T15" fmla="*/ 86 h 99"/>
                    <a:gd name="T16" fmla="*/ 30 w 142"/>
                    <a:gd name="T17" fmla="*/ 32 h 99"/>
                    <a:gd name="T18" fmla="*/ 40 w 142"/>
                    <a:gd name="T19" fmla="*/ 32 h 99"/>
                    <a:gd name="T20" fmla="*/ 40 w 142"/>
                    <a:gd name="T21" fmla="*/ 86 h 99"/>
                    <a:gd name="T22" fmla="*/ 98 w 142"/>
                    <a:gd name="T23" fmla="*/ 86 h 99"/>
                    <a:gd name="T24" fmla="*/ 98 w 142"/>
                    <a:gd name="T2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99">
                      <a:moveTo>
                        <a:pt x="98" y="0"/>
                      </a:moveTo>
                      <a:lnTo>
                        <a:pt x="114" y="0"/>
                      </a:lnTo>
                      <a:lnTo>
                        <a:pt x="114" y="86"/>
                      </a:lnTo>
                      <a:lnTo>
                        <a:pt x="135" y="86"/>
                      </a:lnTo>
                      <a:lnTo>
                        <a:pt x="142" y="99"/>
                      </a:lnTo>
                      <a:lnTo>
                        <a:pt x="0" y="99"/>
                      </a:lnTo>
                      <a:lnTo>
                        <a:pt x="7" y="86"/>
                      </a:lnTo>
                      <a:lnTo>
                        <a:pt x="30" y="86"/>
                      </a:lnTo>
                      <a:lnTo>
                        <a:pt x="30" y="32"/>
                      </a:lnTo>
                      <a:lnTo>
                        <a:pt x="40" y="32"/>
                      </a:lnTo>
                      <a:lnTo>
                        <a:pt x="40" y="86"/>
                      </a:lnTo>
                      <a:lnTo>
                        <a:pt x="98" y="86"/>
                      </a:lnTo>
                      <a:lnTo>
                        <a:pt x="9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59" name="Freeform 398">
                  <a:extLst>
                    <a:ext uri="{FF2B5EF4-FFF2-40B4-BE49-F238E27FC236}">
                      <a16:creationId xmlns:a16="http://schemas.microsoft.com/office/drawing/2014/main" id="{EC226312-4826-00FA-65AF-27BA224A154F}"/>
                    </a:ext>
                  </a:extLst>
                </p:cNvPr>
                <p:cNvSpPr>
                  <a:spLocks/>
                </p:cNvSpPr>
                <p:nvPr/>
              </p:nvSpPr>
              <p:spPr bwMode="auto">
                <a:xfrm>
                  <a:off x="2544763" y="3933826"/>
                  <a:ext cx="114300" cy="157163"/>
                </a:xfrm>
                <a:custGeom>
                  <a:avLst/>
                  <a:gdLst>
                    <a:gd name="T0" fmla="*/ 28 w 72"/>
                    <a:gd name="T1" fmla="*/ 0 h 99"/>
                    <a:gd name="T2" fmla="*/ 44 w 72"/>
                    <a:gd name="T3" fmla="*/ 0 h 99"/>
                    <a:gd name="T4" fmla="*/ 44 w 72"/>
                    <a:gd name="T5" fmla="*/ 86 h 99"/>
                    <a:gd name="T6" fmla="*/ 65 w 72"/>
                    <a:gd name="T7" fmla="*/ 86 h 99"/>
                    <a:gd name="T8" fmla="*/ 72 w 72"/>
                    <a:gd name="T9" fmla="*/ 99 h 99"/>
                    <a:gd name="T10" fmla="*/ 0 w 72"/>
                    <a:gd name="T11" fmla="*/ 99 h 99"/>
                    <a:gd name="T12" fmla="*/ 0 w 72"/>
                    <a:gd name="T13" fmla="*/ 86 h 99"/>
                    <a:gd name="T14" fmla="*/ 28 w 72"/>
                    <a:gd name="T15" fmla="*/ 86 h 99"/>
                    <a:gd name="T16" fmla="*/ 28 w 7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99">
                      <a:moveTo>
                        <a:pt x="28" y="0"/>
                      </a:moveTo>
                      <a:lnTo>
                        <a:pt x="44" y="0"/>
                      </a:lnTo>
                      <a:lnTo>
                        <a:pt x="44" y="86"/>
                      </a:lnTo>
                      <a:lnTo>
                        <a:pt x="65" y="86"/>
                      </a:lnTo>
                      <a:lnTo>
                        <a:pt x="72" y="99"/>
                      </a:lnTo>
                      <a:lnTo>
                        <a:pt x="0" y="99"/>
                      </a:lnTo>
                      <a:lnTo>
                        <a:pt x="0" y="86"/>
                      </a:lnTo>
                      <a:lnTo>
                        <a:pt x="28" y="86"/>
                      </a:lnTo>
                      <a:lnTo>
                        <a:pt x="2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60" name="Freeform 399">
                  <a:extLst>
                    <a:ext uri="{FF2B5EF4-FFF2-40B4-BE49-F238E27FC236}">
                      <a16:creationId xmlns:a16="http://schemas.microsoft.com/office/drawing/2014/main" id="{D55CB24D-27C0-77FA-4EE6-272F46AED569}"/>
                    </a:ext>
                  </a:extLst>
                </p:cNvPr>
                <p:cNvSpPr>
                  <a:spLocks/>
                </p:cNvSpPr>
                <p:nvPr/>
              </p:nvSpPr>
              <p:spPr bwMode="auto">
                <a:xfrm>
                  <a:off x="2378076" y="4086226"/>
                  <a:ext cx="336550" cy="223838"/>
                </a:xfrm>
                <a:custGeom>
                  <a:avLst/>
                  <a:gdLst>
                    <a:gd name="T0" fmla="*/ 36 w 212"/>
                    <a:gd name="T1" fmla="*/ 0 h 141"/>
                    <a:gd name="T2" fmla="*/ 176 w 212"/>
                    <a:gd name="T3" fmla="*/ 0 h 141"/>
                    <a:gd name="T4" fmla="*/ 186 w 212"/>
                    <a:gd name="T5" fmla="*/ 3 h 141"/>
                    <a:gd name="T6" fmla="*/ 192 w 212"/>
                    <a:gd name="T7" fmla="*/ 10 h 141"/>
                    <a:gd name="T8" fmla="*/ 195 w 212"/>
                    <a:gd name="T9" fmla="*/ 21 h 141"/>
                    <a:gd name="T10" fmla="*/ 212 w 212"/>
                    <a:gd name="T11" fmla="*/ 120 h 141"/>
                    <a:gd name="T12" fmla="*/ 210 w 212"/>
                    <a:gd name="T13" fmla="*/ 130 h 141"/>
                    <a:gd name="T14" fmla="*/ 203 w 212"/>
                    <a:gd name="T15" fmla="*/ 137 h 141"/>
                    <a:gd name="T16" fmla="*/ 192 w 212"/>
                    <a:gd name="T17" fmla="*/ 141 h 141"/>
                    <a:gd name="T18" fmla="*/ 20 w 212"/>
                    <a:gd name="T19" fmla="*/ 141 h 141"/>
                    <a:gd name="T20" fmla="*/ 9 w 212"/>
                    <a:gd name="T21" fmla="*/ 137 h 141"/>
                    <a:gd name="T22" fmla="*/ 2 w 212"/>
                    <a:gd name="T23" fmla="*/ 130 h 141"/>
                    <a:gd name="T24" fmla="*/ 0 w 212"/>
                    <a:gd name="T25" fmla="*/ 120 h 141"/>
                    <a:gd name="T26" fmla="*/ 17 w 212"/>
                    <a:gd name="T27" fmla="*/ 21 h 141"/>
                    <a:gd name="T28" fmla="*/ 20 w 212"/>
                    <a:gd name="T29" fmla="*/ 10 h 141"/>
                    <a:gd name="T30" fmla="*/ 26 w 212"/>
                    <a:gd name="T31" fmla="*/ 3 h 141"/>
                    <a:gd name="T32" fmla="*/ 36 w 212"/>
                    <a:gd name="T3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41">
                      <a:moveTo>
                        <a:pt x="36" y="0"/>
                      </a:moveTo>
                      <a:lnTo>
                        <a:pt x="176" y="0"/>
                      </a:lnTo>
                      <a:lnTo>
                        <a:pt x="186" y="3"/>
                      </a:lnTo>
                      <a:lnTo>
                        <a:pt x="192" y="10"/>
                      </a:lnTo>
                      <a:lnTo>
                        <a:pt x="195" y="21"/>
                      </a:lnTo>
                      <a:lnTo>
                        <a:pt x="212" y="120"/>
                      </a:lnTo>
                      <a:lnTo>
                        <a:pt x="210" y="130"/>
                      </a:lnTo>
                      <a:lnTo>
                        <a:pt x="203" y="137"/>
                      </a:lnTo>
                      <a:lnTo>
                        <a:pt x="192" y="141"/>
                      </a:lnTo>
                      <a:lnTo>
                        <a:pt x="20" y="141"/>
                      </a:lnTo>
                      <a:lnTo>
                        <a:pt x="9" y="137"/>
                      </a:lnTo>
                      <a:lnTo>
                        <a:pt x="2" y="130"/>
                      </a:lnTo>
                      <a:lnTo>
                        <a:pt x="0" y="120"/>
                      </a:lnTo>
                      <a:lnTo>
                        <a:pt x="17" y="21"/>
                      </a:lnTo>
                      <a:lnTo>
                        <a:pt x="20" y="10"/>
                      </a:lnTo>
                      <a:lnTo>
                        <a:pt x="26" y="3"/>
                      </a:lnTo>
                      <a:lnTo>
                        <a:pt x="36" y="0"/>
                      </a:lnTo>
                      <a:close/>
                    </a:path>
                  </a:pathLst>
                </a:custGeom>
                <a:solidFill>
                  <a:schemeClr val="accent1">
                    <a:lumMod val="40000"/>
                    <a:lumOff val="60000"/>
                  </a:schemeClr>
                </a:solidFill>
                <a:ln w="0">
                  <a:solidFill>
                    <a:schemeClr val="accent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61" name="Freeform 400">
                  <a:extLst>
                    <a:ext uri="{FF2B5EF4-FFF2-40B4-BE49-F238E27FC236}">
                      <a16:creationId xmlns:a16="http://schemas.microsoft.com/office/drawing/2014/main" id="{3E529450-3EEA-903F-8BF7-14FCB6B4CFFE}"/>
                    </a:ext>
                  </a:extLst>
                </p:cNvPr>
                <p:cNvSpPr>
                  <a:spLocks/>
                </p:cNvSpPr>
                <p:nvPr/>
              </p:nvSpPr>
              <p:spPr bwMode="auto">
                <a:xfrm>
                  <a:off x="2544763" y="4086226"/>
                  <a:ext cx="169863" cy="223838"/>
                </a:xfrm>
                <a:custGeom>
                  <a:avLst/>
                  <a:gdLst>
                    <a:gd name="T0" fmla="*/ 0 w 107"/>
                    <a:gd name="T1" fmla="*/ 0 h 141"/>
                    <a:gd name="T2" fmla="*/ 71 w 107"/>
                    <a:gd name="T3" fmla="*/ 0 h 141"/>
                    <a:gd name="T4" fmla="*/ 81 w 107"/>
                    <a:gd name="T5" fmla="*/ 3 h 141"/>
                    <a:gd name="T6" fmla="*/ 87 w 107"/>
                    <a:gd name="T7" fmla="*/ 10 h 141"/>
                    <a:gd name="T8" fmla="*/ 90 w 107"/>
                    <a:gd name="T9" fmla="*/ 21 h 141"/>
                    <a:gd name="T10" fmla="*/ 107 w 107"/>
                    <a:gd name="T11" fmla="*/ 120 h 141"/>
                    <a:gd name="T12" fmla="*/ 105 w 107"/>
                    <a:gd name="T13" fmla="*/ 130 h 141"/>
                    <a:gd name="T14" fmla="*/ 98 w 107"/>
                    <a:gd name="T15" fmla="*/ 137 h 141"/>
                    <a:gd name="T16" fmla="*/ 87 w 107"/>
                    <a:gd name="T17" fmla="*/ 141 h 141"/>
                    <a:gd name="T18" fmla="*/ 0 w 107"/>
                    <a:gd name="T19" fmla="*/ 141 h 141"/>
                    <a:gd name="T20" fmla="*/ 0 w 107"/>
                    <a:gd name="T2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41">
                      <a:moveTo>
                        <a:pt x="0" y="0"/>
                      </a:moveTo>
                      <a:lnTo>
                        <a:pt x="71" y="0"/>
                      </a:lnTo>
                      <a:lnTo>
                        <a:pt x="81" y="3"/>
                      </a:lnTo>
                      <a:lnTo>
                        <a:pt x="87" y="10"/>
                      </a:lnTo>
                      <a:lnTo>
                        <a:pt x="90" y="21"/>
                      </a:lnTo>
                      <a:lnTo>
                        <a:pt x="107" y="120"/>
                      </a:lnTo>
                      <a:lnTo>
                        <a:pt x="105" y="130"/>
                      </a:lnTo>
                      <a:lnTo>
                        <a:pt x="98" y="137"/>
                      </a:lnTo>
                      <a:lnTo>
                        <a:pt x="87" y="141"/>
                      </a:lnTo>
                      <a:lnTo>
                        <a:pt x="0" y="141"/>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62" name="Freeform 401">
                  <a:extLst>
                    <a:ext uri="{FF2B5EF4-FFF2-40B4-BE49-F238E27FC236}">
                      <a16:creationId xmlns:a16="http://schemas.microsoft.com/office/drawing/2014/main" id="{159CA00F-6246-4CBD-8FDC-7D60BF566710}"/>
                    </a:ext>
                  </a:extLst>
                </p:cNvPr>
                <p:cNvSpPr>
                  <a:spLocks/>
                </p:cNvSpPr>
                <p:nvPr/>
              </p:nvSpPr>
              <p:spPr bwMode="auto">
                <a:xfrm>
                  <a:off x="1839913" y="4222751"/>
                  <a:ext cx="889000" cy="182563"/>
                </a:xfrm>
                <a:custGeom>
                  <a:avLst/>
                  <a:gdLst>
                    <a:gd name="T0" fmla="*/ 0 w 560"/>
                    <a:gd name="T1" fmla="*/ 0 h 115"/>
                    <a:gd name="T2" fmla="*/ 99 w 560"/>
                    <a:gd name="T3" fmla="*/ 0 h 115"/>
                    <a:gd name="T4" fmla="*/ 99 w 560"/>
                    <a:gd name="T5" fmla="*/ 19 h 115"/>
                    <a:gd name="T6" fmla="*/ 102 w 560"/>
                    <a:gd name="T7" fmla="*/ 32 h 115"/>
                    <a:gd name="T8" fmla="*/ 109 w 560"/>
                    <a:gd name="T9" fmla="*/ 43 h 115"/>
                    <a:gd name="T10" fmla="*/ 120 w 560"/>
                    <a:gd name="T11" fmla="*/ 50 h 115"/>
                    <a:gd name="T12" fmla="*/ 133 w 560"/>
                    <a:gd name="T13" fmla="*/ 53 h 115"/>
                    <a:gd name="T14" fmla="*/ 420 w 560"/>
                    <a:gd name="T15" fmla="*/ 53 h 115"/>
                    <a:gd name="T16" fmla="*/ 433 w 560"/>
                    <a:gd name="T17" fmla="*/ 50 h 115"/>
                    <a:gd name="T18" fmla="*/ 444 w 560"/>
                    <a:gd name="T19" fmla="*/ 43 h 115"/>
                    <a:gd name="T20" fmla="*/ 452 w 560"/>
                    <a:gd name="T21" fmla="*/ 32 h 115"/>
                    <a:gd name="T22" fmla="*/ 454 w 560"/>
                    <a:gd name="T23" fmla="*/ 19 h 115"/>
                    <a:gd name="T24" fmla="*/ 454 w 560"/>
                    <a:gd name="T25" fmla="*/ 0 h 115"/>
                    <a:gd name="T26" fmla="*/ 560 w 560"/>
                    <a:gd name="T27" fmla="*/ 0 h 115"/>
                    <a:gd name="T28" fmla="*/ 557 w 560"/>
                    <a:gd name="T29" fmla="*/ 26 h 115"/>
                    <a:gd name="T30" fmla="*/ 549 w 560"/>
                    <a:gd name="T31" fmla="*/ 50 h 115"/>
                    <a:gd name="T32" fmla="*/ 535 w 560"/>
                    <a:gd name="T33" fmla="*/ 71 h 115"/>
                    <a:gd name="T34" fmla="*/ 517 w 560"/>
                    <a:gd name="T35" fmla="*/ 89 h 115"/>
                    <a:gd name="T36" fmla="*/ 497 w 560"/>
                    <a:gd name="T37" fmla="*/ 102 h 115"/>
                    <a:gd name="T38" fmla="*/ 472 w 560"/>
                    <a:gd name="T39" fmla="*/ 111 h 115"/>
                    <a:gd name="T40" fmla="*/ 447 w 560"/>
                    <a:gd name="T41" fmla="*/ 115 h 115"/>
                    <a:gd name="T42" fmla="*/ 114 w 560"/>
                    <a:gd name="T43" fmla="*/ 115 h 115"/>
                    <a:gd name="T44" fmla="*/ 87 w 560"/>
                    <a:gd name="T45" fmla="*/ 111 h 115"/>
                    <a:gd name="T46" fmla="*/ 64 w 560"/>
                    <a:gd name="T47" fmla="*/ 102 h 115"/>
                    <a:gd name="T48" fmla="*/ 42 w 560"/>
                    <a:gd name="T49" fmla="*/ 89 h 115"/>
                    <a:gd name="T50" fmla="*/ 25 w 560"/>
                    <a:gd name="T51" fmla="*/ 71 h 115"/>
                    <a:gd name="T52" fmla="*/ 12 w 560"/>
                    <a:gd name="T53" fmla="*/ 50 h 115"/>
                    <a:gd name="T54" fmla="*/ 3 w 560"/>
                    <a:gd name="T55" fmla="*/ 26 h 115"/>
                    <a:gd name="T56" fmla="*/ 0 w 560"/>
                    <a:gd name="T5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0" h="115">
                      <a:moveTo>
                        <a:pt x="0" y="0"/>
                      </a:moveTo>
                      <a:lnTo>
                        <a:pt x="99" y="0"/>
                      </a:lnTo>
                      <a:lnTo>
                        <a:pt x="99" y="19"/>
                      </a:lnTo>
                      <a:lnTo>
                        <a:pt x="102" y="32"/>
                      </a:lnTo>
                      <a:lnTo>
                        <a:pt x="109" y="43"/>
                      </a:lnTo>
                      <a:lnTo>
                        <a:pt x="120" y="50"/>
                      </a:lnTo>
                      <a:lnTo>
                        <a:pt x="133" y="53"/>
                      </a:lnTo>
                      <a:lnTo>
                        <a:pt x="420" y="53"/>
                      </a:lnTo>
                      <a:lnTo>
                        <a:pt x="433" y="50"/>
                      </a:lnTo>
                      <a:lnTo>
                        <a:pt x="444" y="43"/>
                      </a:lnTo>
                      <a:lnTo>
                        <a:pt x="452" y="32"/>
                      </a:lnTo>
                      <a:lnTo>
                        <a:pt x="454" y="19"/>
                      </a:lnTo>
                      <a:lnTo>
                        <a:pt x="454" y="0"/>
                      </a:lnTo>
                      <a:lnTo>
                        <a:pt x="560" y="0"/>
                      </a:lnTo>
                      <a:lnTo>
                        <a:pt x="557" y="26"/>
                      </a:lnTo>
                      <a:lnTo>
                        <a:pt x="549" y="50"/>
                      </a:lnTo>
                      <a:lnTo>
                        <a:pt x="535" y="71"/>
                      </a:lnTo>
                      <a:lnTo>
                        <a:pt x="517" y="89"/>
                      </a:lnTo>
                      <a:lnTo>
                        <a:pt x="497" y="102"/>
                      </a:lnTo>
                      <a:lnTo>
                        <a:pt x="472" y="111"/>
                      </a:lnTo>
                      <a:lnTo>
                        <a:pt x="447" y="115"/>
                      </a:lnTo>
                      <a:lnTo>
                        <a:pt x="114" y="115"/>
                      </a:lnTo>
                      <a:lnTo>
                        <a:pt x="87" y="111"/>
                      </a:lnTo>
                      <a:lnTo>
                        <a:pt x="64" y="102"/>
                      </a:lnTo>
                      <a:lnTo>
                        <a:pt x="42" y="89"/>
                      </a:lnTo>
                      <a:lnTo>
                        <a:pt x="25" y="71"/>
                      </a:lnTo>
                      <a:lnTo>
                        <a:pt x="12" y="50"/>
                      </a:lnTo>
                      <a:lnTo>
                        <a:pt x="3" y="26"/>
                      </a:lnTo>
                      <a:lnTo>
                        <a:pt x="0"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63" name="Freeform 402">
                  <a:extLst>
                    <a:ext uri="{FF2B5EF4-FFF2-40B4-BE49-F238E27FC236}">
                      <a16:creationId xmlns:a16="http://schemas.microsoft.com/office/drawing/2014/main" id="{9409A294-D4FF-DB23-AA13-EB505675932B}"/>
                    </a:ext>
                  </a:extLst>
                </p:cNvPr>
                <p:cNvSpPr>
                  <a:spLocks/>
                </p:cNvSpPr>
                <p:nvPr/>
              </p:nvSpPr>
              <p:spPr bwMode="auto">
                <a:xfrm>
                  <a:off x="1881188" y="4337051"/>
                  <a:ext cx="804863" cy="68263"/>
                </a:xfrm>
                <a:custGeom>
                  <a:avLst/>
                  <a:gdLst>
                    <a:gd name="T0" fmla="*/ 0 w 507"/>
                    <a:gd name="T1" fmla="*/ 0 h 43"/>
                    <a:gd name="T2" fmla="*/ 507 w 507"/>
                    <a:gd name="T3" fmla="*/ 1 h 43"/>
                    <a:gd name="T4" fmla="*/ 490 w 507"/>
                    <a:gd name="T5" fmla="*/ 18 h 43"/>
                    <a:gd name="T6" fmla="*/ 469 w 507"/>
                    <a:gd name="T7" fmla="*/ 30 h 43"/>
                    <a:gd name="T8" fmla="*/ 445 w 507"/>
                    <a:gd name="T9" fmla="*/ 39 h 43"/>
                    <a:gd name="T10" fmla="*/ 421 w 507"/>
                    <a:gd name="T11" fmla="*/ 43 h 43"/>
                    <a:gd name="T12" fmla="*/ 88 w 507"/>
                    <a:gd name="T13" fmla="*/ 43 h 43"/>
                    <a:gd name="T14" fmla="*/ 62 w 507"/>
                    <a:gd name="T15" fmla="*/ 39 h 43"/>
                    <a:gd name="T16" fmla="*/ 38 w 507"/>
                    <a:gd name="T17" fmla="*/ 30 h 43"/>
                    <a:gd name="T18" fmla="*/ 17 w 507"/>
                    <a:gd name="T19" fmla="*/ 17 h 43"/>
                    <a:gd name="T20" fmla="*/ 0 w 507"/>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7" h="43">
                      <a:moveTo>
                        <a:pt x="0" y="0"/>
                      </a:moveTo>
                      <a:lnTo>
                        <a:pt x="507" y="1"/>
                      </a:lnTo>
                      <a:lnTo>
                        <a:pt x="490" y="18"/>
                      </a:lnTo>
                      <a:lnTo>
                        <a:pt x="469" y="30"/>
                      </a:lnTo>
                      <a:lnTo>
                        <a:pt x="445" y="39"/>
                      </a:lnTo>
                      <a:lnTo>
                        <a:pt x="421" y="43"/>
                      </a:lnTo>
                      <a:lnTo>
                        <a:pt x="88" y="43"/>
                      </a:lnTo>
                      <a:lnTo>
                        <a:pt x="62" y="39"/>
                      </a:lnTo>
                      <a:lnTo>
                        <a:pt x="38" y="30"/>
                      </a:lnTo>
                      <a:lnTo>
                        <a:pt x="17" y="17"/>
                      </a:lnTo>
                      <a:lnTo>
                        <a:pt x="0"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64" name="Freeform 403">
                  <a:extLst>
                    <a:ext uri="{FF2B5EF4-FFF2-40B4-BE49-F238E27FC236}">
                      <a16:creationId xmlns:a16="http://schemas.microsoft.com/office/drawing/2014/main" id="{EC4E7475-5655-FC5B-EDF2-62B74A59D455}"/>
                    </a:ext>
                  </a:extLst>
                </p:cNvPr>
                <p:cNvSpPr>
                  <a:spLocks/>
                </p:cNvSpPr>
                <p:nvPr/>
              </p:nvSpPr>
              <p:spPr bwMode="auto">
                <a:xfrm>
                  <a:off x="2414588" y="4113213"/>
                  <a:ext cx="263525" cy="53975"/>
                </a:xfrm>
                <a:custGeom>
                  <a:avLst/>
                  <a:gdLst>
                    <a:gd name="T0" fmla="*/ 7 w 166"/>
                    <a:gd name="T1" fmla="*/ 0 h 34"/>
                    <a:gd name="T2" fmla="*/ 158 w 166"/>
                    <a:gd name="T3" fmla="*/ 0 h 34"/>
                    <a:gd name="T4" fmla="*/ 166 w 166"/>
                    <a:gd name="T5" fmla="*/ 34 h 34"/>
                    <a:gd name="T6" fmla="*/ 0 w 166"/>
                    <a:gd name="T7" fmla="*/ 34 h 34"/>
                    <a:gd name="T8" fmla="*/ 7 w 166"/>
                    <a:gd name="T9" fmla="*/ 0 h 34"/>
                  </a:gdLst>
                  <a:ahLst/>
                  <a:cxnLst>
                    <a:cxn ang="0">
                      <a:pos x="T0" y="T1"/>
                    </a:cxn>
                    <a:cxn ang="0">
                      <a:pos x="T2" y="T3"/>
                    </a:cxn>
                    <a:cxn ang="0">
                      <a:pos x="T4" y="T5"/>
                    </a:cxn>
                    <a:cxn ang="0">
                      <a:pos x="T6" y="T7"/>
                    </a:cxn>
                    <a:cxn ang="0">
                      <a:pos x="T8" y="T9"/>
                    </a:cxn>
                  </a:cxnLst>
                  <a:rect l="0" t="0" r="r" b="b"/>
                  <a:pathLst>
                    <a:path w="166" h="34">
                      <a:moveTo>
                        <a:pt x="7" y="0"/>
                      </a:moveTo>
                      <a:lnTo>
                        <a:pt x="158" y="0"/>
                      </a:lnTo>
                      <a:lnTo>
                        <a:pt x="166" y="34"/>
                      </a:lnTo>
                      <a:lnTo>
                        <a:pt x="0" y="34"/>
                      </a:lnTo>
                      <a:lnTo>
                        <a:pt x="7" y="0"/>
                      </a:lnTo>
                      <a:close/>
                    </a:path>
                  </a:pathLst>
                </a:custGeom>
                <a:solidFill>
                  <a:schemeClr val="tx1"/>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65" name="Freeform 404">
                  <a:extLst>
                    <a:ext uri="{FF2B5EF4-FFF2-40B4-BE49-F238E27FC236}">
                      <a16:creationId xmlns:a16="http://schemas.microsoft.com/office/drawing/2014/main" id="{D7160268-508B-25C1-D41E-8DBD0E573C0C}"/>
                    </a:ext>
                  </a:extLst>
                </p:cNvPr>
                <p:cNvSpPr>
                  <a:spLocks/>
                </p:cNvSpPr>
                <p:nvPr/>
              </p:nvSpPr>
              <p:spPr bwMode="auto">
                <a:xfrm>
                  <a:off x="2544763" y="4113213"/>
                  <a:ext cx="133350" cy="53975"/>
                </a:xfrm>
                <a:custGeom>
                  <a:avLst/>
                  <a:gdLst>
                    <a:gd name="T0" fmla="*/ 0 w 84"/>
                    <a:gd name="T1" fmla="*/ 0 h 34"/>
                    <a:gd name="T2" fmla="*/ 76 w 84"/>
                    <a:gd name="T3" fmla="*/ 0 h 34"/>
                    <a:gd name="T4" fmla="*/ 84 w 84"/>
                    <a:gd name="T5" fmla="*/ 34 h 34"/>
                    <a:gd name="T6" fmla="*/ 0 w 84"/>
                    <a:gd name="T7" fmla="*/ 34 h 34"/>
                    <a:gd name="T8" fmla="*/ 0 w 84"/>
                    <a:gd name="T9" fmla="*/ 0 h 34"/>
                  </a:gdLst>
                  <a:ahLst/>
                  <a:cxnLst>
                    <a:cxn ang="0">
                      <a:pos x="T0" y="T1"/>
                    </a:cxn>
                    <a:cxn ang="0">
                      <a:pos x="T2" y="T3"/>
                    </a:cxn>
                    <a:cxn ang="0">
                      <a:pos x="T4" y="T5"/>
                    </a:cxn>
                    <a:cxn ang="0">
                      <a:pos x="T6" y="T7"/>
                    </a:cxn>
                    <a:cxn ang="0">
                      <a:pos x="T8" y="T9"/>
                    </a:cxn>
                  </a:cxnLst>
                  <a:rect l="0" t="0" r="r" b="b"/>
                  <a:pathLst>
                    <a:path w="84" h="34">
                      <a:moveTo>
                        <a:pt x="0" y="0"/>
                      </a:moveTo>
                      <a:lnTo>
                        <a:pt x="76" y="0"/>
                      </a:lnTo>
                      <a:lnTo>
                        <a:pt x="84" y="34"/>
                      </a:lnTo>
                      <a:lnTo>
                        <a:pt x="0" y="34"/>
                      </a:lnTo>
                      <a:lnTo>
                        <a:pt x="0" y="0"/>
                      </a:lnTo>
                      <a:close/>
                    </a:path>
                  </a:pathLst>
                </a:custGeom>
                <a:solidFill>
                  <a:schemeClr val="tx1"/>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66" name="Freeform 405">
                  <a:extLst>
                    <a:ext uri="{FF2B5EF4-FFF2-40B4-BE49-F238E27FC236}">
                      <a16:creationId xmlns:a16="http://schemas.microsoft.com/office/drawing/2014/main" id="{7384BA2B-E69D-E620-7D0F-696482827567}"/>
                    </a:ext>
                  </a:extLst>
                </p:cNvPr>
                <p:cNvSpPr>
                  <a:spLocks/>
                </p:cNvSpPr>
                <p:nvPr/>
              </p:nvSpPr>
              <p:spPr bwMode="auto">
                <a:xfrm>
                  <a:off x="1871663" y="4325938"/>
                  <a:ext cx="825500" cy="20638"/>
                </a:xfrm>
                <a:custGeom>
                  <a:avLst/>
                  <a:gdLst>
                    <a:gd name="T0" fmla="*/ 0 w 520"/>
                    <a:gd name="T1" fmla="*/ 0 h 13"/>
                    <a:gd name="T2" fmla="*/ 520 w 520"/>
                    <a:gd name="T3" fmla="*/ 0 h 13"/>
                    <a:gd name="T4" fmla="*/ 515 w 520"/>
                    <a:gd name="T5" fmla="*/ 6 h 13"/>
                    <a:gd name="T6" fmla="*/ 509 w 520"/>
                    <a:gd name="T7" fmla="*/ 13 h 13"/>
                    <a:gd name="T8" fmla="*/ 10 w 520"/>
                    <a:gd name="T9" fmla="*/ 13 h 13"/>
                    <a:gd name="T10" fmla="*/ 5 w 520"/>
                    <a:gd name="T11" fmla="*/ 6 h 13"/>
                    <a:gd name="T12" fmla="*/ 0 w 5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520" h="13">
                      <a:moveTo>
                        <a:pt x="0" y="0"/>
                      </a:moveTo>
                      <a:lnTo>
                        <a:pt x="520" y="0"/>
                      </a:lnTo>
                      <a:lnTo>
                        <a:pt x="515" y="6"/>
                      </a:lnTo>
                      <a:lnTo>
                        <a:pt x="509" y="13"/>
                      </a:lnTo>
                      <a:lnTo>
                        <a:pt x="10" y="13"/>
                      </a:lnTo>
                      <a:lnTo>
                        <a:pt x="5" y="6"/>
                      </a:lnTo>
                      <a:lnTo>
                        <a:pt x="0"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grpSp>
          <p:pic>
            <p:nvPicPr>
              <p:cNvPr id="106" name="Picture 105">
                <a:extLst>
                  <a:ext uri="{FF2B5EF4-FFF2-40B4-BE49-F238E27FC236}">
                    <a16:creationId xmlns:a16="http://schemas.microsoft.com/office/drawing/2014/main" id="{6858E958-81D8-6B9E-0550-6C042456636B}"/>
                  </a:ext>
                </a:extLst>
              </p:cNvPr>
              <p:cNvPicPr>
                <a:picLocks/>
              </p:cNvPicPr>
              <p:nvPr/>
            </p:nvPicPr>
            <p:blipFill rotWithShape="1">
              <a:blip r:embed="rId3">
                <a:duotone>
                  <a:prstClr val="black"/>
                  <a:schemeClr val="accent2">
                    <a:lumMod val="40000"/>
                    <a:lumOff val="60000"/>
                    <a:tint val="45000"/>
                    <a:satMod val="400000"/>
                  </a:schemeClr>
                </a:duotone>
                <a:extLst>
                  <a:ext uri="{28A0092B-C50C-407E-A947-70E740481C1C}">
                    <a14:useLocalDpi xmlns:a14="http://schemas.microsoft.com/office/drawing/2010/main" val="0"/>
                  </a:ext>
                </a:extLst>
              </a:blip>
              <a:srcRect l="1" t="-846" r="78176" b="98975"/>
              <a:stretch/>
            </p:blipFill>
            <p:spPr>
              <a:xfrm>
                <a:off x="2961084" y="5541518"/>
                <a:ext cx="2304000" cy="139921"/>
              </a:xfrm>
              <a:prstGeom prst="rect">
                <a:avLst/>
              </a:prstGeom>
              <a:ln>
                <a:noFill/>
              </a:ln>
            </p:spPr>
          </p:pic>
          <p:grpSp>
            <p:nvGrpSpPr>
              <p:cNvPr id="107" name="Group 106">
                <a:extLst>
                  <a:ext uri="{FF2B5EF4-FFF2-40B4-BE49-F238E27FC236}">
                    <a16:creationId xmlns:a16="http://schemas.microsoft.com/office/drawing/2014/main" id="{6C49D963-8AA3-C3F9-E574-EFC4E44E95C3}"/>
                  </a:ext>
                </a:extLst>
              </p:cNvPr>
              <p:cNvGrpSpPr/>
              <p:nvPr/>
            </p:nvGrpSpPr>
            <p:grpSpPr>
              <a:xfrm>
                <a:off x="4084788" y="2544745"/>
                <a:ext cx="831345" cy="839787"/>
                <a:chOff x="4103218" y="2874629"/>
                <a:chExt cx="1095375" cy="1138237"/>
              </a:xfrm>
            </p:grpSpPr>
            <p:sp>
              <p:nvSpPr>
                <p:cNvPr id="196" name="Freeform 290">
                  <a:extLst>
                    <a:ext uri="{FF2B5EF4-FFF2-40B4-BE49-F238E27FC236}">
                      <a16:creationId xmlns:a16="http://schemas.microsoft.com/office/drawing/2014/main" id="{092DE6C8-B5A4-98AA-4602-03E77D7EE275}"/>
                    </a:ext>
                  </a:extLst>
                </p:cNvPr>
                <p:cNvSpPr>
                  <a:spLocks noEditPoints="1"/>
                </p:cNvSpPr>
                <p:nvPr/>
              </p:nvSpPr>
              <p:spPr bwMode="auto">
                <a:xfrm>
                  <a:off x="4696943" y="3249279"/>
                  <a:ext cx="501650" cy="269875"/>
                </a:xfrm>
                <a:custGeom>
                  <a:avLst/>
                  <a:gdLst>
                    <a:gd name="T0" fmla="*/ 27 w 316"/>
                    <a:gd name="T1" fmla="*/ 13 h 170"/>
                    <a:gd name="T2" fmla="*/ 22 w 316"/>
                    <a:gd name="T3" fmla="*/ 13 h 170"/>
                    <a:gd name="T4" fmla="*/ 18 w 316"/>
                    <a:gd name="T5" fmla="*/ 16 h 170"/>
                    <a:gd name="T6" fmla="*/ 16 w 316"/>
                    <a:gd name="T7" fmla="*/ 19 h 170"/>
                    <a:gd name="T8" fmla="*/ 15 w 316"/>
                    <a:gd name="T9" fmla="*/ 23 h 170"/>
                    <a:gd name="T10" fmla="*/ 15 w 316"/>
                    <a:gd name="T11" fmla="*/ 146 h 170"/>
                    <a:gd name="T12" fmla="*/ 16 w 316"/>
                    <a:gd name="T13" fmla="*/ 150 h 170"/>
                    <a:gd name="T14" fmla="*/ 18 w 316"/>
                    <a:gd name="T15" fmla="*/ 153 h 170"/>
                    <a:gd name="T16" fmla="*/ 18 w 316"/>
                    <a:gd name="T17" fmla="*/ 153 h 170"/>
                    <a:gd name="T18" fmla="*/ 22 w 316"/>
                    <a:gd name="T19" fmla="*/ 155 h 170"/>
                    <a:gd name="T20" fmla="*/ 27 w 316"/>
                    <a:gd name="T21" fmla="*/ 156 h 170"/>
                    <a:gd name="T22" fmla="*/ 289 w 316"/>
                    <a:gd name="T23" fmla="*/ 156 h 170"/>
                    <a:gd name="T24" fmla="*/ 294 w 316"/>
                    <a:gd name="T25" fmla="*/ 155 h 170"/>
                    <a:gd name="T26" fmla="*/ 298 w 316"/>
                    <a:gd name="T27" fmla="*/ 153 h 170"/>
                    <a:gd name="T28" fmla="*/ 298 w 316"/>
                    <a:gd name="T29" fmla="*/ 153 h 170"/>
                    <a:gd name="T30" fmla="*/ 300 w 316"/>
                    <a:gd name="T31" fmla="*/ 150 h 170"/>
                    <a:gd name="T32" fmla="*/ 300 w 316"/>
                    <a:gd name="T33" fmla="*/ 146 h 170"/>
                    <a:gd name="T34" fmla="*/ 300 w 316"/>
                    <a:gd name="T35" fmla="*/ 23 h 170"/>
                    <a:gd name="T36" fmla="*/ 300 w 316"/>
                    <a:gd name="T37" fmla="*/ 19 h 170"/>
                    <a:gd name="T38" fmla="*/ 298 w 316"/>
                    <a:gd name="T39" fmla="*/ 16 h 170"/>
                    <a:gd name="T40" fmla="*/ 298 w 316"/>
                    <a:gd name="T41" fmla="*/ 16 h 170"/>
                    <a:gd name="T42" fmla="*/ 294 w 316"/>
                    <a:gd name="T43" fmla="*/ 13 h 170"/>
                    <a:gd name="T44" fmla="*/ 289 w 316"/>
                    <a:gd name="T45" fmla="*/ 13 h 170"/>
                    <a:gd name="T46" fmla="*/ 27 w 316"/>
                    <a:gd name="T47" fmla="*/ 13 h 170"/>
                    <a:gd name="T48" fmla="*/ 27 w 316"/>
                    <a:gd name="T49" fmla="*/ 0 h 170"/>
                    <a:gd name="T50" fmla="*/ 289 w 316"/>
                    <a:gd name="T51" fmla="*/ 0 h 170"/>
                    <a:gd name="T52" fmla="*/ 297 w 316"/>
                    <a:gd name="T53" fmla="*/ 0 h 170"/>
                    <a:gd name="T54" fmla="*/ 303 w 316"/>
                    <a:gd name="T55" fmla="*/ 2 h 170"/>
                    <a:gd name="T56" fmla="*/ 308 w 316"/>
                    <a:gd name="T57" fmla="*/ 7 h 170"/>
                    <a:gd name="T58" fmla="*/ 308 w 316"/>
                    <a:gd name="T59" fmla="*/ 6 h 170"/>
                    <a:gd name="T60" fmla="*/ 312 w 316"/>
                    <a:gd name="T61" fmla="*/ 12 h 170"/>
                    <a:gd name="T62" fmla="*/ 315 w 316"/>
                    <a:gd name="T63" fmla="*/ 17 h 170"/>
                    <a:gd name="T64" fmla="*/ 316 w 316"/>
                    <a:gd name="T65" fmla="*/ 23 h 170"/>
                    <a:gd name="T66" fmla="*/ 316 w 316"/>
                    <a:gd name="T67" fmla="*/ 146 h 170"/>
                    <a:gd name="T68" fmla="*/ 315 w 316"/>
                    <a:gd name="T69" fmla="*/ 153 h 170"/>
                    <a:gd name="T70" fmla="*/ 312 w 316"/>
                    <a:gd name="T71" fmla="*/ 158 h 170"/>
                    <a:gd name="T72" fmla="*/ 308 w 316"/>
                    <a:gd name="T73" fmla="*/ 163 h 170"/>
                    <a:gd name="T74" fmla="*/ 308 w 316"/>
                    <a:gd name="T75" fmla="*/ 163 h 170"/>
                    <a:gd name="T76" fmla="*/ 308 w 316"/>
                    <a:gd name="T77" fmla="*/ 163 h 170"/>
                    <a:gd name="T78" fmla="*/ 303 w 316"/>
                    <a:gd name="T79" fmla="*/ 166 h 170"/>
                    <a:gd name="T80" fmla="*/ 297 w 316"/>
                    <a:gd name="T81" fmla="*/ 169 h 170"/>
                    <a:gd name="T82" fmla="*/ 289 w 316"/>
                    <a:gd name="T83" fmla="*/ 170 h 170"/>
                    <a:gd name="T84" fmla="*/ 27 w 316"/>
                    <a:gd name="T85" fmla="*/ 170 h 170"/>
                    <a:gd name="T86" fmla="*/ 19 w 316"/>
                    <a:gd name="T87" fmla="*/ 169 h 170"/>
                    <a:gd name="T88" fmla="*/ 13 w 316"/>
                    <a:gd name="T89" fmla="*/ 166 h 170"/>
                    <a:gd name="T90" fmla="*/ 9 w 316"/>
                    <a:gd name="T91" fmla="*/ 163 h 170"/>
                    <a:gd name="T92" fmla="*/ 9 w 316"/>
                    <a:gd name="T93" fmla="*/ 163 h 170"/>
                    <a:gd name="T94" fmla="*/ 4 w 316"/>
                    <a:gd name="T95" fmla="*/ 158 h 170"/>
                    <a:gd name="T96" fmla="*/ 1 w 316"/>
                    <a:gd name="T97" fmla="*/ 153 h 170"/>
                    <a:gd name="T98" fmla="*/ 0 w 316"/>
                    <a:gd name="T99" fmla="*/ 146 h 170"/>
                    <a:gd name="T100" fmla="*/ 0 w 316"/>
                    <a:gd name="T101" fmla="*/ 23 h 170"/>
                    <a:gd name="T102" fmla="*/ 1 w 316"/>
                    <a:gd name="T103" fmla="*/ 17 h 170"/>
                    <a:gd name="T104" fmla="*/ 4 w 316"/>
                    <a:gd name="T105" fmla="*/ 12 h 170"/>
                    <a:gd name="T106" fmla="*/ 9 w 316"/>
                    <a:gd name="T107" fmla="*/ 6 h 170"/>
                    <a:gd name="T108" fmla="*/ 13 w 316"/>
                    <a:gd name="T109" fmla="*/ 2 h 170"/>
                    <a:gd name="T110" fmla="*/ 19 w 316"/>
                    <a:gd name="T111" fmla="*/ 0 h 170"/>
                    <a:gd name="T112" fmla="*/ 27 w 316"/>
                    <a:gd name="T11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6" h="170">
                      <a:moveTo>
                        <a:pt x="27" y="13"/>
                      </a:moveTo>
                      <a:lnTo>
                        <a:pt x="22" y="13"/>
                      </a:lnTo>
                      <a:lnTo>
                        <a:pt x="18" y="16"/>
                      </a:lnTo>
                      <a:lnTo>
                        <a:pt x="16" y="19"/>
                      </a:lnTo>
                      <a:lnTo>
                        <a:pt x="15" y="23"/>
                      </a:lnTo>
                      <a:lnTo>
                        <a:pt x="15" y="146"/>
                      </a:lnTo>
                      <a:lnTo>
                        <a:pt x="16" y="150"/>
                      </a:lnTo>
                      <a:lnTo>
                        <a:pt x="18" y="153"/>
                      </a:lnTo>
                      <a:lnTo>
                        <a:pt x="18" y="153"/>
                      </a:lnTo>
                      <a:lnTo>
                        <a:pt x="22" y="155"/>
                      </a:lnTo>
                      <a:lnTo>
                        <a:pt x="27" y="156"/>
                      </a:lnTo>
                      <a:lnTo>
                        <a:pt x="289" y="156"/>
                      </a:lnTo>
                      <a:lnTo>
                        <a:pt x="294" y="155"/>
                      </a:lnTo>
                      <a:lnTo>
                        <a:pt x="298" y="153"/>
                      </a:lnTo>
                      <a:lnTo>
                        <a:pt x="298" y="153"/>
                      </a:lnTo>
                      <a:lnTo>
                        <a:pt x="300" y="150"/>
                      </a:lnTo>
                      <a:lnTo>
                        <a:pt x="300" y="146"/>
                      </a:lnTo>
                      <a:lnTo>
                        <a:pt x="300" y="23"/>
                      </a:lnTo>
                      <a:lnTo>
                        <a:pt x="300" y="19"/>
                      </a:lnTo>
                      <a:lnTo>
                        <a:pt x="298" y="16"/>
                      </a:lnTo>
                      <a:lnTo>
                        <a:pt x="298" y="16"/>
                      </a:lnTo>
                      <a:lnTo>
                        <a:pt x="294" y="13"/>
                      </a:lnTo>
                      <a:lnTo>
                        <a:pt x="289" y="13"/>
                      </a:lnTo>
                      <a:lnTo>
                        <a:pt x="27" y="13"/>
                      </a:lnTo>
                      <a:close/>
                      <a:moveTo>
                        <a:pt x="27" y="0"/>
                      </a:moveTo>
                      <a:lnTo>
                        <a:pt x="289" y="0"/>
                      </a:lnTo>
                      <a:lnTo>
                        <a:pt x="297" y="0"/>
                      </a:lnTo>
                      <a:lnTo>
                        <a:pt x="303" y="2"/>
                      </a:lnTo>
                      <a:lnTo>
                        <a:pt x="308" y="7"/>
                      </a:lnTo>
                      <a:lnTo>
                        <a:pt x="308" y="6"/>
                      </a:lnTo>
                      <a:lnTo>
                        <a:pt x="312" y="12"/>
                      </a:lnTo>
                      <a:lnTo>
                        <a:pt x="315" y="17"/>
                      </a:lnTo>
                      <a:lnTo>
                        <a:pt x="316" y="23"/>
                      </a:lnTo>
                      <a:lnTo>
                        <a:pt x="316" y="146"/>
                      </a:lnTo>
                      <a:lnTo>
                        <a:pt x="315" y="153"/>
                      </a:lnTo>
                      <a:lnTo>
                        <a:pt x="312" y="158"/>
                      </a:lnTo>
                      <a:lnTo>
                        <a:pt x="308" y="163"/>
                      </a:lnTo>
                      <a:lnTo>
                        <a:pt x="308" y="163"/>
                      </a:lnTo>
                      <a:lnTo>
                        <a:pt x="308" y="163"/>
                      </a:lnTo>
                      <a:lnTo>
                        <a:pt x="303" y="166"/>
                      </a:lnTo>
                      <a:lnTo>
                        <a:pt x="297" y="169"/>
                      </a:lnTo>
                      <a:lnTo>
                        <a:pt x="289" y="170"/>
                      </a:lnTo>
                      <a:lnTo>
                        <a:pt x="27" y="170"/>
                      </a:lnTo>
                      <a:lnTo>
                        <a:pt x="19" y="169"/>
                      </a:lnTo>
                      <a:lnTo>
                        <a:pt x="13" y="166"/>
                      </a:lnTo>
                      <a:lnTo>
                        <a:pt x="9" y="163"/>
                      </a:lnTo>
                      <a:lnTo>
                        <a:pt x="9" y="163"/>
                      </a:lnTo>
                      <a:lnTo>
                        <a:pt x="4" y="158"/>
                      </a:lnTo>
                      <a:lnTo>
                        <a:pt x="1" y="153"/>
                      </a:lnTo>
                      <a:lnTo>
                        <a:pt x="0" y="146"/>
                      </a:lnTo>
                      <a:lnTo>
                        <a:pt x="0" y="23"/>
                      </a:lnTo>
                      <a:lnTo>
                        <a:pt x="1" y="17"/>
                      </a:lnTo>
                      <a:lnTo>
                        <a:pt x="4" y="12"/>
                      </a:lnTo>
                      <a:lnTo>
                        <a:pt x="9" y="6"/>
                      </a:lnTo>
                      <a:lnTo>
                        <a:pt x="13" y="2"/>
                      </a:lnTo>
                      <a:lnTo>
                        <a:pt x="19" y="0"/>
                      </a:lnTo>
                      <a:lnTo>
                        <a:pt x="2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7" name="Freeform 291">
                  <a:extLst>
                    <a:ext uri="{FF2B5EF4-FFF2-40B4-BE49-F238E27FC236}">
                      <a16:creationId xmlns:a16="http://schemas.microsoft.com/office/drawing/2014/main" id="{EE8051F7-0378-F179-BF5D-0AF28353D923}"/>
                    </a:ext>
                  </a:extLst>
                </p:cNvPr>
                <p:cNvSpPr>
                  <a:spLocks noEditPoints="1"/>
                </p:cNvSpPr>
                <p:nvPr/>
              </p:nvSpPr>
              <p:spPr bwMode="auto">
                <a:xfrm>
                  <a:off x="4785843" y="3554079"/>
                  <a:ext cx="412750" cy="271463"/>
                </a:xfrm>
                <a:custGeom>
                  <a:avLst/>
                  <a:gdLst>
                    <a:gd name="T0" fmla="*/ 27 w 260"/>
                    <a:gd name="T1" fmla="*/ 13 h 171"/>
                    <a:gd name="T2" fmla="*/ 22 w 260"/>
                    <a:gd name="T3" fmla="*/ 14 h 171"/>
                    <a:gd name="T4" fmla="*/ 18 w 260"/>
                    <a:gd name="T5" fmla="*/ 17 h 171"/>
                    <a:gd name="T6" fmla="*/ 16 w 260"/>
                    <a:gd name="T7" fmla="*/ 20 h 171"/>
                    <a:gd name="T8" fmla="*/ 16 w 260"/>
                    <a:gd name="T9" fmla="*/ 24 h 171"/>
                    <a:gd name="T10" fmla="*/ 16 w 260"/>
                    <a:gd name="T11" fmla="*/ 147 h 171"/>
                    <a:gd name="T12" fmla="*/ 16 w 260"/>
                    <a:gd name="T13" fmla="*/ 150 h 171"/>
                    <a:gd name="T14" fmla="*/ 18 w 260"/>
                    <a:gd name="T15" fmla="*/ 154 h 171"/>
                    <a:gd name="T16" fmla="*/ 18 w 260"/>
                    <a:gd name="T17" fmla="*/ 154 h 171"/>
                    <a:gd name="T18" fmla="*/ 22 w 260"/>
                    <a:gd name="T19" fmla="*/ 156 h 171"/>
                    <a:gd name="T20" fmla="*/ 27 w 260"/>
                    <a:gd name="T21" fmla="*/ 156 h 171"/>
                    <a:gd name="T22" fmla="*/ 233 w 260"/>
                    <a:gd name="T23" fmla="*/ 156 h 171"/>
                    <a:gd name="T24" fmla="*/ 238 w 260"/>
                    <a:gd name="T25" fmla="*/ 156 h 171"/>
                    <a:gd name="T26" fmla="*/ 242 w 260"/>
                    <a:gd name="T27" fmla="*/ 154 h 171"/>
                    <a:gd name="T28" fmla="*/ 242 w 260"/>
                    <a:gd name="T29" fmla="*/ 154 h 171"/>
                    <a:gd name="T30" fmla="*/ 244 w 260"/>
                    <a:gd name="T31" fmla="*/ 150 h 171"/>
                    <a:gd name="T32" fmla="*/ 244 w 260"/>
                    <a:gd name="T33" fmla="*/ 147 h 171"/>
                    <a:gd name="T34" fmla="*/ 244 w 260"/>
                    <a:gd name="T35" fmla="*/ 24 h 171"/>
                    <a:gd name="T36" fmla="*/ 244 w 260"/>
                    <a:gd name="T37" fmla="*/ 20 h 171"/>
                    <a:gd name="T38" fmla="*/ 242 w 260"/>
                    <a:gd name="T39" fmla="*/ 17 h 171"/>
                    <a:gd name="T40" fmla="*/ 242 w 260"/>
                    <a:gd name="T41" fmla="*/ 17 h 171"/>
                    <a:gd name="T42" fmla="*/ 238 w 260"/>
                    <a:gd name="T43" fmla="*/ 14 h 171"/>
                    <a:gd name="T44" fmla="*/ 233 w 260"/>
                    <a:gd name="T45" fmla="*/ 13 h 171"/>
                    <a:gd name="T46" fmla="*/ 27 w 260"/>
                    <a:gd name="T47" fmla="*/ 13 h 171"/>
                    <a:gd name="T48" fmla="*/ 27 w 260"/>
                    <a:gd name="T49" fmla="*/ 0 h 171"/>
                    <a:gd name="T50" fmla="*/ 233 w 260"/>
                    <a:gd name="T51" fmla="*/ 0 h 171"/>
                    <a:gd name="T52" fmla="*/ 241 w 260"/>
                    <a:gd name="T53" fmla="*/ 1 h 171"/>
                    <a:gd name="T54" fmla="*/ 247 w 260"/>
                    <a:gd name="T55" fmla="*/ 3 h 171"/>
                    <a:gd name="T56" fmla="*/ 252 w 260"/>
                    <a:gd name="T57" fmla="*/ 7 h 171"/>
                    <a:gd name="T58" fmla="*/ 252 w 260"/>
                    <a:gd name="T59" fmla="*/ 7 h 171"/>
                    <a:gd name="T60" fmla="*/ 256 w 260"/>
                    <a:gd name="T61" fmla="*/ 12 h 171"/>
                    <a:gd name="T62" fmla="*/ 259 w 260"/>
                    <a:gd name="T63" fmla="*/ 18 h 171"/>
                    <a:gd name="T64" fmla="*/ 260 w 260"/>
                    <a:gd name="T65" fmla="*/ 24 h 171"/>
                    <a:gd name="T66" fmla="*/ 260 w 260"/>
                    <a:gd name="T67" fmla="*/ 147 h 171"/>
                    <a:gd name="T68" fmla="*/ 259 w 260"/>
                    <a:gd name="T69" fmla="*/ 153 h 171"/>
                    <a:gd name="T70" fmla="*/ 256 w 260"/>
                    <a:gd name="T71" fmla="*/ 159 h 171"/>
                    <a:gd name="T72" fmla="*/ 252 w 260"/>
                    <a:gd name="T73" fmla="*/ 164 h 171"/>
                    <a:gd name="T74" fmla="*/ 252 w 260"/>
                    <a:gd name="T75" fmla="*/ 164 h 171"/>
                    <a:gd name="T76" fmla="*/ 252 w 260"/>
                    <a:gd name="T77" fmla="*/ 164 h 171"/>
                    <a:gd name="T78" fmla="*/ 247 w 260"/>
                    <a:gd name="T79" fmla="*/ 167 h 171"/>
                    <a:gd name="T80" fmla="*/ 241 w 260"/>
                    <a:gd name="T81" fmla="*/ 170 h 171"/>
                    <a:gd name="T82" fmla="*/ 233 w 260"/>
                    <a:gd name="T83" fmla="*/ 171 h 171"/>
                    <a:gd name="T84" fmla="*/ 27 w 260"/>
                    <a:gd name="T85" fmla="*/ 171 h 171"/>
                    <a:gd name="T86" fmla="*/ 19 w 260"/>
                    <a:gd name="T87" fmla="*/ 170 h 171"/>
                    <a:gd name="T88" fmla="*/ 13 w 260"/>
                    <a:gd name="T89" fmla="*/ 167 h 171"/>
                    <a:gd name="T90" fmla="*/ 8 w 260"/>
                    <a:gd name="T91" fmla="*/ 164 h 171"/>
                    <a:gd name="T92" fmla="*/ 8 w 260"/>
                    <a:gd name="T93" fmla="*/ 164 h 171"/>
                    <a:gd name="T94" fmla="*/ 4 w 260"/>
                    <a:gd name="T95" fmla="*/ 159 h 171"/>
                    <a:gd name="T96" fmla="*/ 1 w 260"/>
                    <a:gd name="T97" fmla="*/ 153 h 171"/>
                    <a:gd name="T98" fmla="*/ 0 w 260"/>
                    <a:gd name="T99" fmla="*/ 147 h 171"/>
                    <a:gd name="T100" fmla="*/ 0 w 260"/>
                    <a:gd name="T101" fmla="*/ 24 h 171"/>
                    <a:gd name="T102" fmla="*/ 1 w 260"/>
                    <a:gd name="T103" fmla="*/ 18 h 171"/>
                    <a:gd name="T104" fmla="*/ 4 w 260"/>
                    <a:gd name="T105" fmla="*/ 12 h 171"/>
                    <a:gd name="T106" fmla="*/ 8 w 260"/>
                    <a:gd name="T107" fmla="*/ 7 h 171"/>
                    <a:gd name="T108" fmla="*/ 13 w 260"/>
                    <a:gd name="T109" fmla="*/ 3 h 171"/>
                    <a:gd name="T110" fmla="*/ 19 w 260"/>
                    <a:gd name="T111" fmla="*/ 1 h 171"/>
                    <a:gd name="T112" fmla="*/ 27 w 260"/>
                    <a:gd name="T11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 h="171">
                      <a:moveTo>
                        <a:pt x="27" y="13"/>
                      </a:moveTo>
                      <a:lnTo>
                        <a:pt x="22" y="14"/>
                      </a:lnTo>
                      <a:lnTo>
                        <a:pt x="18" y="17"/>
                      </a:lnTo>
                      <a:lnTo>
                        <a:pt x="16" y="20"/>
                      </a:lnTo>
                      <a:lnTo>
                        <a:pt x="16" y="24"/>
                      </a:lnTo>
                      <a:lnTo>
                        <a:pt x="16" y="147"/>
                      </a:lnTo>
                      <a:lnTo>
                        <a:pt x="16" y="150"/>
                      </a:lnTo>
                      <a:lnTo>
                        <a:pt x="18" y="154"/>
                      </a:lnTo>
                      <a:lnTo>
                        <a:pt x="18" y="154"/>
                      </a:lnTo>
                      <a:lnTo>
                        <a:pt x="22" y="156"/>
                      </a:lnTo>
                      <a:lnTo>
                        <a:pt x="27" y="156"/>
                      </a:lnTo>
                      <a:lnTo>
                        <a:pt x="233" y="156"/>
                      </a:lnTo>
                      <a:lnTo>
                        <a:pt x="238" y="156"/>
                      </a:lnTo>
                      <a:lnTo>
                        <a:pt x="242" y="154"/>
                      </a:lnTo>
                      <a:lnTo>
                        <a:pt x="242" y="154"/>
                      </a:lnTo>
                      <a:lnTo>
                        <a:pt x="244" y="150"/>
                      </a:lnTo>
                      <a:lnTo>
                        <a:pt x="244" y="147"/>
                      </a:lnTo>
                      <a:lnTo>
                        <a:pt x="244" y="24"/>
                      </a:lnTo>
                      <a:lnTo>
                        <a:pt x="244" y="20"/>
                      </a:lnTo>
                      <a:lnTo>
                        <a:pt x="242" y="17"/>
                      </a:lnTo>
                      <a:lnTo>
                        <a:pt x="242" y="17"/>
                      </a:lnTo>
                      <a:lnTo>
                        <a:pt x="238" y="14"/>
                      </a:lnTo>
                      <a:lnTo>
                        <a:pt x="233" y="13"/>
                      </a:lnTo>
                      <a:lnTo>
                        <a:pt x="27" y="13"/>
                      </a:lnTo>
                      <a:close/>
                      <a:moveTo>
                        <a:pt x="27" y="0"/>
                      </a:moveTo>
                      <a:lnTo>
                        <a:pt x="233" y="0"/>
                      </a:lnTo>
                      <a:lnTo>
                        <a:pt x="241" y="1"/>
                      </a:lnTo>
                      <a:lnTo>
                        <a:pt x="247" y="3"/>
                      </a:lnTo>
                      <a:lnTo>
                        <a:pt x="252" y="7"/>
                      </a:lnTo>
                      <a:lnTo>
                        <a:pt x="252" y="7"/>
                      </a:lnTo>
                      <a:lnTo>
                        <a:pt x="256" y="12"/>
                      </a:lnTo>
                      <a:lnTo>
                        <a:pt x="259" y="18"/>
                      </a:lnTo>
                      <a:lnTo>
                        <a:pt x="260" y="24"/>
                      </a:lnTo>
                      <a:lnTo>
                        <a:pt x="260" y="147"/>
                      </a:lnTo>
                      <a:lnTo>
                        <a:pt x="259" y="153"/>
                      </a:lnTo>
                      <a:lnTo>
                        <a:pt x="256" y="159"/>
                      </a:lnTo>
                      <a:lnTo>
                        <a:pt x="252" y="164"/>
                      </a:lnTo>
                      <a:lnTo>
                        <a:pt x="252" y="164"/>
                      </a:lnTo>
                      <a:lnTo>
                        <a:pt x="252" y="164"/>
                      </a:lnTo>
                      <a:lnTo>
                        <a:pt x="247" y="167"/>
                      </a:lnTo>
                      <a:lnTo>
                        <a:pt x="241" y="170"/>
                      </a:lnTo>
                      <a:lnTo>
                        <a:pt x="233" y="171"/>
                      </a:lnTo>
                      <a:lnTo>
                        <a:pt x="27" y="171"/>
                      </a:lnTo>
                      <a:lnTo>
                        <a:pt x="19" y="170"/>
                      </a:lnTo>
                      <a:lnTo>
                        <a:pt x="13" y="167"/>
                      </a:lnTo>
                      <a:lnTo>
                        <a:pt x="8" y="164"/>
                      </a:lnTo>
                      <a:lnTo>
                        <a:pt x="8" y="164"/>
                      </a:lnTo>
                      <a:lnTo>
                        <a:pt x="4" y="159"/>
                      </a:lnTo>
                      <a:lnTo>
                        <a:pt x="1" y="153"/>
                      </a:lnTo>
                      <a:lnTo>
                        <a:pt x="0" y="147"/>
                      </a:lnTo>
                      <a:lnTo>
                        <a:pt x="0" y="24"/>
                      </a:lnTo>
                      <a:lnTo>
                        <a:pt x="1" y="18"/>
                      </a:lnTo>
                      <a:lnTo>
                        <a:pt x="4" y="12"/>
                      </a:lnTo>
                      <a:lnTo>
                        <a:pt x="8" y="7"/>
                      </a:lnTo>
                      <a:lnTo>
                        <a:pt x="13" y="3"/>
                      </a:lnTo>
                      <a:lnTo>
                        <a:pt x="19" y="1"/>
                      </a:lnTo>
                      <a:lnTo>
                        <a:pt x="2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8" name="Rectangle 292">
                  <a:extLst>
                    <a:ext uri="{FF2B5EF4-FFF2-40B4-BE49-F238E27FC236}">
                      <a16:creationId xmlns:a16="http://schemas.microsoft.com/office/drawing/2014/main" id="{EA427A3C-7A81-4427-4415-DA166759DFFE}"/>
                    </a:ext>
                  </a:extLst>
                </p:cNvPr>
                <p:cNvSpPr>
                  <a:spLocks noChangeArrowheads="1"/>
                </p:cNvSpPr>
                <p:nvPr/>
              </p:nvSpPr>
              <p:spPr bwMode="auto">
                <a:xfrm>
                  <a:off x="4892206" y="3101641"/>
                  <a:ext cx="200025" cy="911225"/>
                </a:xfrm>
                <a:prstGeom prst="rect">
                  <a:avLst/>
                </a:prstGeom>
                <a:solidFill>
                  <a:schemeClr val="accent1">
                    <a:lumMod val="20000"/>
                    <a:lumOff val="80000"/>
                  </a:schemeClr>
                </a:solidFill>
                <a:ln w="0">
                  <a:solidFill>
                    <a:schemeClr val="accent2">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9" name="Rectangle 293">
                  <a:extLst>
                    <a:ext uri="{FF2B5EF4-FFF2-40B4-BE49-F238E27FC236}">
                      <a16:creationId xmlns:a16="http://schemas.microsoft.com/office/drawing/2014/main" id="{8907349B-5BEA-367C-D065-73596A52325A}"/>
                    </a:ext>
                  </a:extLst>
                </p:cNvPr>
                <p:cNvSpPr>
                  <a:spLocks noChangeArrowheads="1"/>
                </p:cNvSpPr>
                <p:nvPr/>
              </p:nvSpPr>
              <p:spPr bwMode="auto">
                <a:xfrm>
                  <a:off x="4992218" y="3101641"/>
                  <a:ext cx="100013" cy="911225"/>
                </a:xfrm>
                <a:prstGeom prst="rect">
                  <a:avLst/>
                </a:prstGeom>
                <a:solidFill>
                  <a:schemeClr val="accent1">
                    <a:lumMod val="75000"/>
                  </a:schemeClr>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0" name="Rectangle 294">
                  <a:extLst>
                    <a:ext uri="{FF2B5EF4-FFF2-40B4-BE49-F238E27FC236}">
                      <a16:creationId xmlns:a16="http://schemas.microsoft.com/office/drawing/2014/main" id="{8C0BC916-C4FB-A3F5-C259-32269D318A5D}"/>
                    </a:ext>
                  </a:extLst>
                </p:cNvPr>
                <p:cNvSpPr>
                  <a:spLocks noChangeArrowheads="1"/>
                </p:cNvSpPr>
                <p:nvPr/>
              </p:nvSpPr>
              <p:spPr bwMode="auto">
                <a:xfrm>
                  <a:off x="4857281" y="3736641"/>
                  <a:ext cx="269875" cy="523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1" name="Rectangle 295">
                  <a:extLst>
                    <a:ext uri="{FF2B5EF4-FFF2-40B4-BE49-F238E27FC236}">
                      <a16:creationId xmlns:a16="http://schemas.microsoft.com/office/drawing/2014/main" id="{32175926-847E-1A46-6C5A-8F53A2AF34ED}"/>
                    </a:ext>
                  </a:extLst>
                </p:cNvPr>
                <p:cNvSpPr>
                  <a:spLocks noChangeArrowheads="1"/>
                </p:cNvSpPr>
                <p:nvPr/>
              </p:nvSpPr>
              <p:spPr bwMode="auto">
                <a:xfrm>
                  <a:off x="4857281" y="3903329"/>
                  <a:ext cx="269875" cy="5080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2" name="Rectangle 296">
                  <a:extLst>
                    <a:ext uri="{FF2B5EF4-FFF2-40B4-BE49-F238E27FC236}">
                      <a16:creationId xmlns:a16="http://schemas.microsoft.com/office/drawing/2014/main" id="{05E31908-976F-5306-8D2F-83736AAE8F08}"/>
                    </a:ext>
                  </a:extLst>
                </p:cNvPr>
                <p:cNvSpPr>
                  <a:spLocks noChangeArrowheads="1"/>
                </p:cNvSpPr>
                <p:nvPr/>
              </p:nvSpPr>
              <p:spPr bwMode="auto">
                <a:xfrm>
                  <a:off x="4857281" y="3279441"/>
                  <a:ext cx="269875" cy="539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3" name="Rectangle 297">
                  <a:extLst>
                    <a:ext uri="{FF2B5EF4-FFF2-40B4-BE49-F238E27FC236}">
                      <a16:creationId xmlns:a16="http://schemas.microsoft.com/office/drawing/2014/main" id="{8FB28ED8-53F2-C6A5-B24B-091ECF3DF563}"/>
                    </a:ext>
                  </a:extLst>
                </p:cNvPr>
                <p:cNvSpPr>
                  <a:spLocks noChangeArrowheads="1"/>
                </p:cNvSpPr>
                <p:nvPr/>
              </p:nvSpPr>
              <p:spPr bwMode="auto">
                <a:xfrm>
                  <a:off x="4865218" y="3063541"/>
                  <a:ext cx="254000" cy="920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4" name="Rectangle 298">
                  <a:extLst>
                    <a:ext uri="{FF2B5EF4-FFF2-40B4-BE49-F238E27FC236}">
                      <a16:creationId xmlns:a16="http://schemas.microsoft.com/office/drawing/2014/main" id="{7291D583-C391-B1F4-A63D-A44CA0BEB425}"/>
                    </a:ext>
                  </a:extLst>
                </p:cNvPr>
                <p:cNvSpPr>
                  <a:spLocks noChangeArrowheads="1"/>
                </p:cNvSpPr>
                <p:nvPr/>
              </p:nvSpPr>
              <p:spPr bwMode="auto">
                <a:xfrm>
                  <a:off x="4992218" y="3736641"/>
                  <a:ext cx="134938" cy="523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5" name="Rectangle 299">
                  <a:extLst>
                    <a:ext uri="{FF2B5EF4-FFF2-40B4-BE49-F238E27FC236}">
                      <a16:creationId xmlns:a16="http://schemas.microsoft.com/office/drawing/2014/main" id="{D59C1416-F528-7663-27C2-FFEF85FF807B}"/>
                    </a:ext>
                  </a:extLst>
                </p:cNvPr>
                <p:cNvSpPr>
                  <a:spLocks noChangeArrowheads="1"/>
                </p:cNvSpPr>
                <p:nvPr/>
              </p:nvSpPr>
              <p:spPr bwMode="auto">
                <a:xfrm>
                  <a:off x="4992218" y="3903329"/>
                  <a:ext cx="134938" cy="5080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6" name="Rectangle 300">
                  <a:extLst>
                    <a:ext uri="{FF2B5EF4-FFF2-40B4-BE49-F238E27FC236}">
                      <a16:creationId xmlns:a16="http://schemas.microsoft.com/office/drawing/2014/main" id="{05598BB4-193D-B380-0D17-70CE0D3F670E}"/>
                    </a:ext>
                  </a:extLst>
                </p:cNvPr>
                <p:cNvSpPr>
                  <a:spLocks noChangeArrowheads="1"/>
                </p:cNvSpPr>
                <p:nvPr/>
              </p:nvSpPr>
              <p:spPr bwMode="auto">
                <a:xfrm>
                  <a:off x="4992218" y="3279441"/>
                  <a:ext cx="134938" cy="539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7" name="Rectangle 301">
                  <a:extLst>
                    <a:ext uri="{FF2B5EF4-FFF2-40B4-BE49-F238E27FC236}">
                      <a16:creationId xmlns:a16="http://schemas.microsoft.com/office/drawing/2014/main" id="{235678AC-5E55-7473-0AEF-3B42D613BB0C}"/>
                    </a:ext>
                  </a:extLst>
                </p:cNvPr>
                <p:cNvSpPr>
                  <a:spLocks noChangeArrowheads="1"/>
                </p:cNvSpPr>
                <p:nvPr/>
              </p:nvSpPr>
              <p:spPr bwMode="auto">
                <a:xfrm>
                  <a:off x="4992218" y="3063541"/>
                  <a:ext cx="127000" cy="920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8" name="Freeform 302">
                  <a:extLst>
                    <a:ext uri="{FF2B5EF4-FFF2-40B4-BE49-F238E27FC236}">
                      <a16:creationId xmlns:a16="http://schemas.microsoft.com/office/drawing/2014/main" id="{46669A67-D646-2904-CF64-E010A2C40131}"/>
                    </a:ext>
                  </a:extLst>
                </p:cNvPr>
                <p:cNvSpPr>
                  <a:spLocks noEditPoints="1"/>
                </p:cNvSpPr>
                <p:nvPr/>
              </p:nvSpPr>
              <p:spPr bwMode="auto">
                <a:xfrm>
                  <a:off x="4103218" y="3249279"/>
                  <a:ext cx="501650" cy="269875"/>
                </a:xfrm>
                <a:custGeom>
                  <a:avLst/>
                  <a:gdLst>
                    <a:gd name="T0" fmla="*/ 26 w 316"/>
                    <a:gd name="T1" fmla="*/ 13 h 170"/>
                    <a:gd name="T2" fmla="*/ 22 w 316"/>
                    <a:gd name="T3" fmla="*/ 13 h 170"/>
                    <a:gd name="T4" fmla="*/ 18 w 316"/>
                    <a:gd name="T5" fmla="*/ 16 h 170"/>
                    <a:gd name="T6" fmla="*/ 18 w 316"/>
                    <a:gd name="T7" fmla="*/ 16 h 170"/>
                    <a:gd name="T8" fmla="*/ 16 w 316"/>
                    <a:gd name="T9" fmla="*/ 19 h 170"/>
                    <a:gd name="T10" fmla="*/ 14 w 316"/>
                    <a:gd name="T11" fmla="*/ 23 h 170"/>
                    <a:gd name="T12" fmla="*/ 14 w 316"/>
                    <a:gd name="T13" fmla="*/ 146 h 170"/>
                    <a:gd name="T14" fmla="*/ 16 w 316"/>
                    <a:gd name="T15" fmla="*/ 150 h 170"/>
                    <a:gd name="T16" fmla="*/ 18 w 316"/>
                    <a:gd name="T17" fmla="*/ 153 h 170"/>
                    <a:gd name="T18" fmla="*/ 18 w 316"/>
                    <a:gd name="T19" fmla="*/ 153 h 170"/>
                    <a:gd name="T20" fmla="*/ 22 w 316"/>
                    <a:gd name="T21" fmla="*/ 155 h 170"/>
                    <a:gd name="T22" fmla="*/ 26 w 316"/>
                    <a:gd name="T23" fmla="*/ 156 h 170"/>
                    <a:gd name="T24" fmla="*/ 289 w 316"/>
                    <a:gd name="T25" fmla="*/ 156 h 170"/>
                    <a:gd name="T26" fmla="*/ 294 w 316"/>
                    <a:gd name="T27" fmla="*/ 155 h 170"/>
                    <a:gd name="T28" fmla="*/ 297 w 316"/>
                    <a:gd name="T29" fmla="*/ 153 h 170"/>
                    <a:gd name="T30" fmla="*/ 297 w 316"/>
                    <a:gd name="T31" fmla="*/ 153 h 170"/>
                    <a:gd name="T32" fmla="*/ 300 w 316"/>
                    <a:gd name="T33" fmla="*/ 150 h 170"/>
                    <a:gd name="T34" fmla="*/ 300 w 316"/>
                    <a:gd name="T35" fmla="*/ 146 h 170"/>
                    <a:gd name="T36" fmla="*/ 300 w 316"/>
                    <a:gd name="T37" fmla="*/ 23 h 170"/>
                    <a:gd name="T38" fmla="*/ 300 w 316"/>
                    <a:gd name="T39" fmla="*/ 19 h 170"/>
                    <a:gd name="T40" fmla="*/ 297 w 316"/>
                    <a:gd name="T41" fmla="*/ 16 h 170"/>
                    <a:gd name="T42" fmla="*/ 294 w 316"/>
                    <a:gd name="T43" fmla="*/ 13 h 170"/>
                    <a:gd name="T44" fmla="*/ 289 w 316"/>
                    <a:gd name="T45" fmla="*/ 13 h 170"/>
                    <a:gd name="T46" fmla="*/ 26 w 316"/>
                    <a:gd name="T47" fmla="*/ 13 h 170"/>
                    <a:gd name="T48" fmla="*/ 26 w 316"/>
                    <a:gd name="T49" fmla="*/ 0 h 170"/>
                    <a:gd name="T50" fmla="*/ 289 w 316"/>
                    <a:gd name="T51" fmla="*/ 0 h 170"/>
                    <a:gd name="T52" fmla="*/ 296 w 316"/>
                    <a:gd name="T53" fmla="*/ 0 h 170"/>
                    <a:gd name="T54" fmla="*/ 302 w 316"/>
                    <a:gd name="T55" fmla="*/ 2 h 170"/>
                    <a:gd name="T56" fmla="*/ 307 w 316"/>
                    <a:gd name="T57" fmla="*/ 6 h 170"/>
                    <a:gd name="T58" fmla="*/ 312 w 316"/>
                    <a:gd name="T59" fmla="*/ 12 h 170"/>
                    <a:gd name="T60" fmla="*/ 314 w 316"/>
                    <a:gd name="T61" fmla="*/ 17 h 170"/>
                    <a:gd name="T62" fmla="*/ 316 w 316"/>
                    <a:gd name="T63" fmla="*/ 23 h 170"/>
                    <a:gd name="T64" fmla="*/ 316 w 316"/>
                    <a:gd name="T65" fmla="*/ 146 h 170"/>
                    <a:gd name="T66" fmla="*/ 314 w 316"/>
                    <a:gd name="T67" fmla="*/ 153 h 170"/>
                    <a:gd name="T68" fmla="*/ 312 w 316"/>
                    <a:gd name="T69" fmla="*/ 158 h 170"/>
                    <a:gd name="T70" fmla="*/ 307 w 316"/>
                    <a:gd name="T71" fmla="*/ 163 h 170"/>
                    <a:gd name="T72" fmla="*/ 307 w 316"/>
                    <a:gd name="T73" fmla="*/ 163 h 170"/>
                    <a:gd name="T74" fmla="*/ 302 w 316"/>
                    <a:gd name="T75" fmla="*/ 166 h 170"/>
                    <a:gd name="T76" fmla="*/ 296 w 316"/>
                    <a:gd name="T77" fmla="*/ 169 h 170"/>
                    <a:gd name="T78" fmla="*/ 289 w 316"/>
                    <a:gd name="T79" fmla="*/ 170 h 170"/>
                    <a:gd name="T80" fmla="*/ 26 w 316"/>
                    <a:gd name="T81" fmla="*/ 170 h 170"/>
                    <a:gd name="T82" fmla="*/ 19 w 316"/>
                    <a:gd name="T83" fmla="*/ 169 h 170"/>
                    <a:gd name="T84" fmla="*/ 13 w 316"/>
                    <a:gd name="T85" fmla="*/ 166 h 170"/>
                    <a:gd name="T86" fmla="*/ 8 w 316"/>
                    <a:gd name="T87" fmla="*/ 163 h 170"/>
                    <a:gd name="T88" fmla="*/ 8 w 316"/>
                    <a:gd name="T89" fmla="*/ 163 h 170"/>
                    <a:gd name="T90" fmla="*/ 8 w 316"/>
                    <a:gd name="T91" fmla="*/ 163 h 170"/>
                    <a:gd name="T92" fmla="*/ 3 w 316"/>
                    <a:gd name="T93" fmla="*/ 158 h 170"/>
                    <a:gd name="T94" fmla="*/ 1 w 316"/>
                    <a:gd name="T95" fmla="*/ 153 h 170"/>
                    <a:gd name="T96" fmla="*/ 0 w 316"/>
                    <a:gd name="T97" fmla="*/ 146 h 170"/>
                    <a:gd name="T98" fmla="*/ 0 w 316"/>
                    <a:gd name="T99" fmla="*/ 23 h 170"/>
                    <a:gd name="T100" fmla="*/ 1 w 316"/>
                    <a:gd name="T101" fmla="*/ 17 h 170"/>
                    <a:gd name="T102" fmla="*/ 3 w 316"/>
                    <a:gd name="T103" fmla="*/ 12 h 170"/>
                    <a:gd name="T104" fmla="*/ 8 w 316"/>
                    <a:gd name="T105" fmla="*/ 6 h 170"/>
                    <a:gd name="T106" fmla="*/ 8 w 316"/>
                    <a:gd name="T107" fmla="*/ 7 h 170"/>
                    <a:gd name="T108" fmla="*/ 13 w 316"/>
                    <a:gd name="T109" fmla="*/ 2 h 170"/>
                    <a:gd name="T110" fmla="*/ 19 w 316"/>
                    <a:gd name="T111" fmla="*/ 0 h 170"/>
                    <a:gd name="T112" fmla="*/ 26 w 316"/>
                    <a:gd name="T11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6" h="170">
                      <a:moveTo>
                        <a:pt x="26" y="13"/>
                      </a:moveTo>
                      <a:lnTo>
                        <a:pt x="22" y="13"/>
                      </a:lnTo>
                      <a:lnTo>
                        <a:pt x="18" y="16"/>
                      </a:lnTo>
                      <a:lnTo>
                        <a:pt x="18" y="16"/>
                      </a:lnTo>
                      <a:lnTo>
                        <a:pt x="16" y="19"/>
                      </a:lnTo>
                      <a:lnTo>
                        <a:pt x="14" y="23"/>
                      </a:lnTo>
                      <a:lnTo>
                        <a:pt x="14" y="146"/>
                      </a:lnTo>
                      <a:lnTo>
                        <a:pt x="16" y="150"/>
                      </a:lnTo>
                      <a:lnTo>
                        <a:pt x="18" y="153"/>
                      </a:lnTo>
                      <a:lnTo>
                        <a:pt x="18" y="153"/>
                      </a:lnTo>
                      <a:lnTo>
                        <a:pt x="22" y="155"/>
                      </a:lnTo>
                      <a:lnTo>
                        <a:pt x="26" y="156"/>
                      </a:lnTo>
                      <a:lnTo>
                        <a:pt x="289" y="156"/>
                      </a:lnTo>
                      <a:lnTo>
                        <a:pt x="294" y="155"/>
                      </a:lnTo>
                      <a:lnTo>
                        <a:pt x="297" y="153"/>
                      </a:lnTo>
                      <a:lnTo>
                        <a:pt x="297" y="153"/>
                      </a:lnTo>
                      <a:lnTo>
                        <a:pt x="300" y="150"/>
                      </a:lnTo>
                      <a:lnTo>
                        <a:pt x="300" y="146"/>
                      </a:lnTo>
                      <a:lnTo>
                        <a:pt x="300" y="23"/>
                      </a:lnTo>
                      <a:lnTo>
                        <a:pt x="300" y="19"/>
                      </a:lnTo>
                      <a:lnTo>
                        <a:pt x="297" y="16"/>
                      </a:lnTo>
                      <a:lnTo>
                        <a:pt x="294" y="13"/>
                      </a:lnTo>
                      <a:lnTo>
                        <a:pt x="289" y="13"/>
                      </a:lnTo>
                      <a:lnTo>
                        <a:pt x="26" y="13"/>
                      </a:lnTo>
                      <a:close/>
                      <a:moveTo>
                        <a:pt x="26" y="0"/>
                      </a:moveTo>
                      <a:lnTo>
                        <a:pt x="289" y="0"/>
                      </a:lnTo>
                      <a:lnTo>
                        <a:pt x="296" y="0"/>
                      </a:lnTo>
                      <a:lnTo>
                        <a:pt x="302" y="2"/>
                      </a:lnTo>
                      <a:lnTo>
                        <a:pt x="307" y="6"/>
                      </a:lnTo>
                      <a:lnTo>
                        <a:pt x="312" y="12"/>
                      </a:lnTo>
                      <a:lnTo>
                        <a:pt x="314" y="17"/>
                      </a:lnTo>
                      <a:lnTo>
                        <a:pt x="316" y="23"/>
                      </a:lnTo>
                      <a:lnTo>
                        <a:pt x="316" y="146"/>
                      </a:lnTo>
                      <a:lnTo>
                        <a:pt x="314" y="153"/>
                      </a:lnTo>
                      <a:lnTo>
                        <a:pt x="312" y="158"/>
                      </a:lnTo>
                      <a:lnTo>
                        <a:pt x="307" y="163"/>
                      </a:lnTo>
                      <a:lnTo>
                        <a:pt x="307" y="163"/>
                      </a:lnTo>
                      <a:lnTo>
                        <a:pt x="302" y="166"/>
                      </a:lnTo>
                      <a:lnTo>
                        <a:pt x="296" y="169"/>
                      </a:lnTo>
                      <a:lnTo>
                        <a:pt x="289" y="170"/>
                      </a:lnTo>
                      <a:lnTo>
                        <a:pt x="26" y="170"/>
                      </a:lnTo>
                      <a:lnTo>
                        <a:pt x="19" y="169"/>
                      </a:lnTo>
                      <a:lnTo>
                        <a:pt x="13" y="166"/>
                      </a:lnTo>
                      <a:lnTo>
                        <a:pt x="8" y="163"/>
                      </a:lnTo>
                      <a:lnTo>
                        <a:pt x="8" y="163"/>
                      </a:lnTo>
                      <a:lnTo>
                        <a:pt x="8" y="163"/>
                      </a:lnTo>
                      <a:lnTo>
                        <a:pt x="3" y="158"/>
                      </a:lnTo>
                      <a:lnTo>
                        <a:pt x="1" y="153"/>
                      </a:lnTo>
                      <a:lnTo>
                        <a:pt x="0" y="146"/>
                      </a:lnTo>
                      <a:lnTo>
                        <a:pt x="0" y="23"/>
                      </a:lnTo>
                      <a:lnTo>
                        <a:pt x="1" y="17"/>
                      </a:lnTo>
                      <a:lnTo>
                        <a:pt x="3" y="12"/>
                      </a:lnTo>
                      <a:lnTo>
                        <a:pt x="8" y="6"/>
                      </a:lnTo>
                      <a:lnTo>
                        <a:pt x="8" y="7"/>
                      </a:lnTo>
                      <a:lnTo>
                        <a:pt x="13" y="2"/>
                      </a:lnTo>
                      <a:lnTo>
                        <a:pt x="19" y="0"/>
                      </a:lnTo>
                      <a:lnTo>
                        <a:pt x="2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09" name="Freeform 303">
                  <a:extLst>
                    <a:ext uri="{FF2B5EF4-FFF2-40B4-BE49-F238E27FC236}">
                      <a16:creationId xmlns:a16="http://schemas.microsoft.com/office/drawing/2014/main" id="{CCBF23F6-2590-C8E6-758C-D5DC623C1B97}"/>
                    </a:ext>
                  </a:extLst>
                </p:cNvPr>
                <p:cNvSpPr>
                  <a:spLocks noEditPoints="1"/>
                </p:cNvSpPr>
                <p:nvPr/>
              </p:nvSpPr>
              <p:spPr bwMode="auto">
                <a:xfrm>
                  <a:off x="4103218" y="3554079"/>
                  <a:ext cx="411163" cy="271463"/>
                </a:xfrm>
                <a:custGeom>
                  <a:avLst/>
                  <a:gdLst>
                    <a:gd name="T0" fmla="*/ 26 w 259"/>
                    <a:gd name="T1" fmla="*/ 13 h 171"/>
                    <a:gd name="T2" fmla="*/ 22 w 259"/>
                    <a:gd name="T3" fmla="*/ 14 h 171"/>
                    <a:gd name="T4" fmla="*/ 18 w 259"/>
                    <a:gd name="T5" fmla="*/ 17 h 171"/>
                    <a:gd name="T6" fmla="*/ 18 w 259"/>
                    <a:gd name="T7" fmla="*/ 17 h 171"/>
                    <a:gd name="T8" fmla="*/ 16 w 259"/>
                    <a:gd name="T9" fmla="*/ 20 h 171"/>
                    <a:gd name="T10" fmla="*/ 14 w 259"/>
                    <a:gd name="T11" fmla="*/ 24 h 171"/>
                    <a:gd name="T12" fmla="*/ 14 w 259"/>
                    <a:gd name="T13" fmla="*/ 147 h 171"/>
                    <a:gd name="T14" fmla="*/ 16 w 259"/>
                    <a:gd name="T15" fmla="*/ 150 h 171"/>
                    <a:gd name="T16" fmla="*/ 18 w 259"/>
                    <a:gd name="T17" fmla="*/ 154 h 171"/>
                    <a:gd name="T18" fmla="*/ 18 w 259"/>
                    <a:gd name="T19" fmla="*/ 154 h 171"/>
                    <a:gd name="T20" fmla="*/ 22 w 259"/>
                    <a:gd name="T21" fmla="*/ 156 h 171"/>
                    <a:gd name="T22" fmla="*/ 26 w 259"/>
                    <a:gd name="T23" fmla="*/ 156 h 171"/>
                    <a:gd name="T24" fmla="*/ 233 w 259"/>
                    <a:gd name="T25" fmla="*/ 156 h 171"/>
                    <a:gd name="T26" fmla="*/ 237 w 259"/>
                    <a:gd name="T27" fmla="*/ 156 h 171"/>
                    <a:gd name="T28" fmla="*/ 240 w 259"/>
                    <a:gd name="T29" fmla="*/ 154 h 171"/>
                    <a:gd name="T30" fmla="*/ 240 w 259"/>
                    <a:gd name="T31" fmla="*/ 154 h 171"/>
                    <a:gd name="T32" fmla="*/ 243 w 259"/>
                    <a:gd name="T33" fmla="*/ 150 h 171"/>
                    <a:gd name="T34" fmla="*/ 244 w 259"/>
                    <a:gd name="T35" fmla="*/ 147 h 171"/>
                    <a:gd name="T36" fmla="*/ 244 w 259"/>
                    <a:gd name="T37" fmla="*/ 24 h 171"/>
                    <a:gd name="T38" fmla="*/ 243 w 259"/>
                    <a:gd name="T39" fmla="*/ 20 h 171"/>
                    <a:gd name="T40" fmla="*/ 240 w 259"/>
                    <a:gd name="T41" fmla="*/ 17 h 171"/>
                    <a:gd name="T42" fmla="*/ 237 w 259"/>
                    <a:gd name="T43" fmla="*/ 14 h 171"/>
                    <a:gd name="T44" fmla="*/ 233 w 259"/>
                    <a:gd name="T45" fmla="*/ 13 h 171"/>
                    <a:gd name="T46" fmla="*/ 26 w 259"/>
                    <a:gd name="T47" fmla="*/ 13 h 171"/>
                    <a:gd name="T48" fmla="*/ 26 w 259"/>
                    <a:gd name="T49" fmla="*/ 0 h 171"/>
                    <a:gd name="T50" fmla="*/ 233 w 259"/>
                    <a:gd name="T51" fmla="*/ 0 h 171"/>
                    <a:gd name="T52" fmla="*/ 239 w 259"/>
                    <a:gd name="T53" fmla="*/ 1 h 171"/>
                    <a:gd name="T54" fmla="*/ 246 w 259"/>
                    <a:gd name="T55" fmla="*/ 3 h 171"/>
                    <a:gd name="T56" fmla="*/ 251 w 259"/>
                    <a:gd name="T57" fmla="*/ 7 h 171"/>
                    <a:gd name="T58" fmla="*/ 255 w 259"/>
                    <a:gd name="T59" fmla="*/ 12 h 171"/>
                    <a:gd name="T60" fmla="*/ 259 w 259"/>
                    <a:gd name="T61" fmla="*/ 18 h 171"/>
                    <a:gd name="T62" fmla="*/ 259 w 259"/>
                    <a:gd name="T63" fmla="*/ 24 h 171"/>
                    <a:gd name="T64" fmla="*/ 259 w 259"/>
                    <a:gd name="T65" fmla="*/ 147 h 171"/>
                    <a:gd name="T66" fmla="*/ 259 w 259"/>
                    <a:gd name="T67" fmla="*/ 153 h 171"/>
                    <a:gd name="T68" fmla="*/ 255 w 259"/>
                    <a:gd name="T69" fmla="*/ 159 h 171"/>
                    <a:gd name="T70" fmla="*/ 251 w 259"/>
                    <a:gd name="T71" fmla="*/ 164 h 171"/>
                    <a:gd name="T72" fmla="*/ 251 w 259"/>
                    <a:gd name="T73" fmla="*/ 164 h 171"/>
                    <a:gd name="T74" fmla="*/ 246 w 259"/>
                    <a:gd name="T75" fmla="*/ 167 h 171"/>
                    <a:gd name="T76" fmla="*/ 239 w 259"/>
                    <a:gd name="T77" fmla="*/ 170 h 171"/>
                    <a:gd name="T78" fmla="*/ 233 w 259"/>
                    <a:gd name="T79" fmla="*/ 171 h 171"/>
                    <a:gd name="T80" fmla="*/ 26 w 259"/>
                    <a:gd name="T81" fmla="*/ 171 h 171"/>
                    <a:gd name="T82" fmla="*/ 19 w 259"/>
                    <a:gd name="T83" fmla="*/ 170 h 171"/>
                    <a:gd name="T84" fmla="*/ 13 w 259"/>
                    <a:gd name="T85" fmla="*/ 167 h 171"/>
                    <a:gd name="T86" fmla="*/ 8 w 259"/>
                    <a:gd name="T87" fmla="*/ 164 h 171"/>
                    <a:gd name="T88" fmla="*/ 8 w 259"/>
                    <a:gd name="T89" fmla="*/ 164 h 171"/>
                    <a:gd name="T90" fmla="*/ 3 w 259"/>
                    <a:gd name="T91" fmla="*/ 159 h 171"/>
                    <a:gd name="T92" fmla="*/ 1 w 259"/>
                    <a:gd name="T93" fmla="*/ 153 h 171"/>
                    <a:gd name="T94" fmla="*/ 0 w 259"/>
                    <a:gd name="T95" fmla="*/ 147 h 171"/>
                    <a:gd name="T96" fmla="*/ 0 w 259"/>
                    <a:gd name="T97" fmla="*/ 24 h 171"/>
                    <a:gd name="T98" fmla="*/ 1 w 259"/>
                    <a:gd name="T99" fmla="*/ 18 h 171"/>
                    <a:gd name="T100" fmla="*/ 3 w 259"/>
                    <a:gd name="T101" fmla="*/ 12 h 171"/>
                    <a:gd name="T102" fmla="*/ 8 w 259"/>
                    <a:gd name="T103" fmla="*/ 7 h 171"/>
                    <a:gd name="T104" fmla="*/ 8 w 259"/>
                    <a:gd name="T105" fmla="*/ 7 h 171"/>
                    <a:gd name="T106" fmla="*/ 13 w 259"/>
                    <a:gd name="T107" fmla="*/ 3 h 171"/>
                    <a:gd name="T108" fmla="*/ 19 w 259"/>
                    <a:gd name="T109" fmla="*/ 1 h 171"/>
                    <a:gd name="T110" fmla="*/ 26 w 259"/>
                    <a:gd name="T11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9" h="171">
                      <a:moveTo>
                        <a:pt x="26" y="13"/>
                      </a:moveTo>
                      <a:lnTo>
                        <a:pt x="22" y="14"/>
                      </a:lnTo>
                      <a:lnTo>
                        <a:pt x="18" y="17"/>
                      </a:lnTo>
                      <a:lnTo>
                        <a:pt x="18" y="17"/>
                      </a:lnTo>
                      <a:lnTo>
                        <a:pt x="16" y="20"/>
                      </a:lnTo>
                      <a:lnTo>
                        <a:pt x="14" y="24"/>
                      </a:lnTo>
                      <a:lnTo>
                        <a:pt x="14" y="147"/>
                      </a:lnTo>
                      <a:lnTo>
                        <a:pt x="16" y="150"/>
                      </a:lnTo>
                      <a:lnTo>
                        <a:pt x="18" y="154"/>
                      </a:lnTo>
                      <a:lnTo>
                        <a:pt x="18" y="154"/>
                      </a:lnTo>
                      <a:lnTo>
                        <a:pt x="22" y="156"/>
                      </a:lnTo>
                      <a:lnTo>
                        <a:pt x="26" y="156"/>
                      </a:lnTo>
                      <a:lnTo>
                        <a:pt x="233" y="156"/>
                      </a:lnTo>
                      <a:lnTo>
                        <a:pt x="237" y="156"/>
                      </a:lnTo>
                      <a:lnTo>
                        <a:pt x="240" y="154"/>
                      </a:lnTo>
                      <a:lnTo>
                        <a:pt x="240" y="154"/>
                      </a:lnTo>
                      <a:lnTo>
                        <a:pt x="243" y="150"/>
                      </a:lnTo>
                      <a:lnTo>
                        <a:pt x="244" y="147"/>
                      </a:lnTo>
                      <a:lnTo>
                        <a:pt x="244" y="24"/>
                      </a:lnTo>
                      <a:lnTo>
                        <a:pt x="243" y="20"/>
                      </a:lnTo>
                      <a:lnTo>
                        <a:pt x="240" y="17"/>
                      </a:lnTo>
                      <a:lnTo>
                        <a:pt x="237" y="14"/>
                      </a:lnTo>
                      <a:lnTo>
                        <a:pt x="233" y="13"/>
                      </a:lnTo>
                      <a:lnTo>
                        <a:pt x="26" y="13"/>
                      </a:lnTo>
                      <a:close/>
                      <a:moveTo>
                        <a:pt x="26" y="0"/>
                      </a:moveTo>
                      <a:lnTo>
                        <a:pt x="233" y="0"/>
                      </a:lnTo>
                      <a:lnTo>
                        <a:pt x="239" y="1"/>
                      </a:lnTo>
                      <a:lnTo>
                        <a:pt x="246" y="3"/>
                      </a:lnTo>
                      <a:lnTo>
                        <a:pt x="251" y="7"/>
                      </a:lnTo>
                      <a:lnTo>
                        <a:pt x="255" y="12"/>
                      </a:lnTo>
                      <a:lnTo>
                        <a:pt x="259" y="18"/>
                      </a:lnTo>
                      <a:lnTo>
                        <a:pt x="259" y="24"/>
                      </a:lnTo>
                      <a:lnTo>
                        <a:pt x="259" y="147"/>
                      </a:lnTo>
                      <a:lnTo>
                        <a:pt x="259" y="153"/>
                      </a:lnTo>
                      <a:lnTo>
                        <a:pt x="255" y="159"/>
                      </a:lnTo>
                      <a:lnTo>
                        <a:pt x="251" y="164"/>
                      </a:lnTo>
                      <a:lnTo>
                        <a:pt x="251" y="164"/>
                      </a:lnTo>
                      <a:lnTo>
                        <a:pt x="246" y="167"/>
                      </a:lnTo>
                      <a:lnTo>
                        <a:pt x="239" y="170"/>
                      </a:lnTo>
                      <a:lnTo>
                        <a:pt x="233" y="171"/>
                      </a:lnTo>
                      <a:lnTo>
                        <a:pt x="26" y="171"/>
                      </a:lnTo>
                      <a:lnTo>
                        <a:pt x="19" y="170"/>
                      </a:lnTo>
                      <a:lnTo>
                        <a:pt x="13" y="167"/>
                      </a:lnTo>
                      <a:lnTo>
                        <a:pt x="8" y="164"/>
                      </a:lnTo>
                      <a:lnTo>
                        <a:pt x="8" y="164"/>
                      </a:lnTo>
                      <a:lnTo>
                        <a:pt x="3" y="159"/>
                      </a:lnTo>
                      <a:lnTo>
                        <a:pt x="1" y="153"/>
                      </a:lnTo>
                      <a:lnTo>
                        <a:pt x="0" y="147"/>
                      </a:lnTo>
                      <a:lnTo>
                        <a:pt x="0" y="24"/>
                      </a:lnTo>
                      <a:lnTo>
                        <a:pt x="1" y="18"/>
                      </a:lnTo>
                      <a:lnTo>
                        <a:pt x="3" y="12"/>
                      </a:lnTo>
                      <a:lnTo>
                        <a:pt x="8" y="7"/>
                      </a:lnTo>
                      <a:lnTo>
                        <a:pt x="8" y="7"/>
                      </a:lnTo>
                      <a:lnTo>
                        <a:pt x="13" y="3"/>
                      </a:lnTo>
                      <a:lnTo>
                        <a:pt x="19" y="1"/>
                      </a:lnTo>
                      <a:lnTo>
                        <a:pt x="2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0" name="Freeform 304">
                  <a:extLst>
                    <a:ext uri="{FF2B5EF4-FFF2-40B4-BE49-F238E27FC236}">
                      <a16:creationId xmlns:a16="http://schemas.microsoft.com/office/drawing/2014/main" id="{6932BD39-EE73-1579-F5C7-ACB59A0640F8}"/>
                    </a:ext>
                  </a:extLst>
                </p:cNvPr>
                <p:cNvSpPr>
                  <a:spLocks/>
                </p:cNvSpPr>
                <p:nvPr/>
              </p:nvSpPr>
              <p:spPr bwMode="auto">
                <a:xfrm>
                  <a:off x="4165131" y="2923841"/>
                  <a:ext cx="161925" cy="1087438"/>
                </a:xfrm>
                <a:custGeom>
                  <a:avLst/>
                  <a:gdLst>
                    <a:gd name="T0" fmla="*/ 19 w 102"/>
                    <a:gd name="T1" fmla="*/ 0 h 685"/>
                    <a:gd name="T2" fmla="*/ 82 w 102"/>
                    <a:gd name="T3" fmla="*/ 0 h 685"/>
                    <a:gd name="T4" fmla="*/ 102 w 102"/>
                    <a:gd name="T5" fmla="*/ 685 h 685"/>
                    <a:gd name="T6" fmla="*/ 0 w 102"/>
                    <a:gd name="T7" fmla="*/ 685 h 685"/>
                    <a:gd name="T8" fmla="*/ 19 w 102"/>
                    <a:gd name="T9" fmla="*/ 0 h 685"/>
                  </a:gdLst>
                  <a:ahLst/>
                  <a:cxnLst>
                    <a:cxn ang="0">
                      <a:pos x="T0" y="T1"/>
                    </a:cxn>
                    <a:cxn ang="0">
                      <a:pos x="T2" y="T3"/>
                    </a:cxn>
                    <a:cxn ang="0">
                      <a:pos x="T4" y="T5"/>
                    </a:cxn>
                    <a:cxn ang="0">
                      <a:pos x="T6" y="T7"/>
                    </a:cxn>
                    <a:cxn ang="0">
                      <a:pos x="T8" y="T9"/>
                    </a:cxn>
                  </a:cxnLst>
                  <a:rect l="0" t="0" r="r" b="b"/>
                  <a:pathLst>
                    <a:path w="102" h="685">
                      <a:moveTo>
                        <a:pt x="19" y="0"/>
                      </a:moveTo>
                      <a:lnTo>
                        <a:pt x="82" y="0"/>
                      </a:lnTo>
                      <a:lnTo>
                        <a:pt x="102" y="685"/>
                      </a:lnTo>
                      <a:lnTo>
                        <a:pt x="0" y="685"/>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1" name="Freeform 305">
                  <a:extLst>
                    <a:ext uri="{FF2B5EF4-FFF2-40B4-BE49-F238E27FC236}">
                      <a16:creationId xmlns:a16="http://schemas.microsoft.com/office/drawing/2014/main" id="{4D82B84A-4D72-8362-96DF-6AE3C140F09C}"/>
                    </a:ext>
                  </a:extLst>
                </p:cNvPr>
                <p:cNvSpPr>
                  <a:spLocks/>
                </p:cNvSpPr>
                <p:nvPr/>
              </p:nvSpPr>
              <p:spPr bwMode="auto">
                <a:xfrm>
                  <a:off x="4246093" y="2923841"/>
                  <a:ext cx="80963" cy="1087438"/>
                </a:xfrm>
                <a:custGeom>
                  <a:avLst/>
                  <a:gdLst>
                    <a:gd name="T0" fmla="*/ 0 w 51"/>
                    <a:gd name="T1" fmla="*/ 0 h 685"/>
                    <a:gd name="T2" fmla="*/ 31 w 51"/>
                    <a:gd name="T3" fmla="*/ 0 h 685"/>
                    <a:gd name="T4" fmla="*/ 51 w 51"/>
                    <a:gd name="T5" fmla="*/ 685 h 685"/>
                    <a:gd name="T6" fmla="*/ 0 w 51"/>
                    <a:gd name="T7" fmla="*/ 685 h 685"/>
                    <a:gd name="T8" fmla="*/ 0 w 51"/>
                    <a:gd name="T9" fmla="*/ 0 h 685"/>
                  </a:gdLst>
                  <a:ahLst/>
                  <a:cxnLst>
                    <a:cxn ang="0">
                      <a:pos x="T0" y="T1"/>
                    </a:cxn>
                    <a:cxn ang="0">
                      <a:pos x="T2" y="T3"/>
                    </a:cxn>
                    <a:cxn ang="0">
                      <a:pos x="T4" y="T5"/>
                    </a:cxn>
                    <a:cxn ang="0">
                      <a:pos x="T6" y="T7"/>
                    </a:cxn>
                    <a:cxn ang="0">
                      <a:pos x="T8" y="T9"/>
                    </a:cxn>
                  </a:cxnLst>
                  <a:rect l="0" t="0" r="r" b="b"/>
                  <a:pathLst>
                    <a:path w="51" h="685">
                      <a:moveTo>
                        <a:pt x="0" y="0"/>
                      </a:moveTo>
                      <a:lnTo>
                        <a:pt x="31" y="0"/>
                      </a:lnTo>
                      <a:lnTo>
                        <a:pt x="51" y="685"/>
                      </a:lnTo>
                      <a:lnTo>
                        <a:pt x="0" y="685"/>
                      </a:lnTo>
                      <a:lnTo>
                        <a:pt x="0" y="0"/>
                      </a:lnTo>
                      <a:close/>
                    </a:path>
                  </a:pathLst>
                </a:custGeom>
                <a:solidFill>
                  <a:srgbClr val="000000"/>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2" name="Freeform 306">
                  <a:extLst>
                    <a:ext uri="{FF2B5EF4-FFF2-40B4-BE49-F238E27FC236}">
                      <a16:creationId xmlns:a16="http://schemas.microsoft.com/office/drawing/2014/main" id="{944F01D0-B9E6-48DE-0A39-3DF3121E2518}"/>
                    </a:ext>
                  </a:extLst>
                </p:cNvPr>
                <p:cNvSpPr>
                  <a:spLocks/>
                </p:cNvSpPr>
                <p:nvPr/>
              </p:nvSpPr>
              <p:spPr bwMode="auto">
                <a:xfrm>
                  <a:off x="4187356" y="3028616"/>
                  <a:ext cx="114300" cy="120650"/>
                </a:xfrm>
                <a:custGeom>
                  <a:avLst/>
                  <a:gdLst>
                    <a:gd name="T0" fmla="*/ 3 w 72"/>
                    <a:gd name="T1" fmla="*/ 0 h 76"/>
                    <a:gd name="T2" fmla="*/ 69 w 72"/>
                    <a:gd name="T3" fmla="*/ 0 h 76"/>
                    <a:gd name="T4" fmla="*/ 72 w 72"/>
                    <a:gd name="T5" fmla="*/ 76 h 76"/>
                    <a:gd name="T6" fmla="*/ 0 w 72"/>
                    <a:gd name="T7" fmla="*/ 76 h 76"/>
                    <a:gd name="T8" fmla="*/ 3 w 72"/>
                    <a:gd name="T9" fmla="*/ 0 h 76"/>
                  </a:gdLst>
                  <a:ahLst/>
                  <a:cxnLst>
                    <a:cxn ang="0">
                      <a:pos x="T0" y="T1"/>
                    </a:cxn>
                    <a:cxn ang="0">
                      <a:pos x="T2" y="T3"/>
                    </a:cxn>
                    <a:cxn ang="0">
                      <a:pos x="T4" y="T5"/>
                    </a:cxn>
                    <a:cxn ang="0">
                      <a:pos x="T6" y="T7"/>
                    </a:cxn>
                    <a:cxn ang="0">
                      <a:pos x="T8" y="T9"/>
                    </a:cxn>
                  </a:cxnLst>
                  <a:rect l="0" t="0" r="r" b="b"/>
                  <a:pathLst>
                    <a:path w="72" h="76">
                      <a:moveTo>
                        <a:pt x="3" y="0"/>
                      </a:moveTo>
                      <a:lnTo>
                        <a:pt x="69" y="0"/>
                      </a:lnTo>
                      <a:lnTo>
                        <a:pt x="72" y="76"/>
                      </a:lnTo>
                      <a:lnTo>
                        <a:pt x="0" y="76"/>
                      </a:lnTo>
                      <a:lnTo>
                        <a:pt x="3" y="0"/>
                      </a:lnTo>
                      <a:close/>
                    </a:path>
                  </a:pathLst>
                </a:custGeom>
                <a:solidFill>
                  <a:schemeClr val="accent1">
                    <a:lumMod val="20000"/>
                    <a:lumOff val="80000"/>
                  </a:schemeClr>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3" name="Freeform 307">
                  <a:extLst>
                    <a:ext uri="{FF2B5EF4-FFF2-40B4-BE49-F238E27FC236}">
                      <a16:creationId xmlns:a16="http://schemas.microsoft.com/office/drawing/2014/main" id="{0AC075AE-9961-431A-0E3D-C704A4F3DB0B}"/>
                    </a:ext>
                  </a:extLst>
                </p:cNvPr>
                <p:cNvSpPr>
                  <a:spLocks/>
                </p:cNvSpPr>
                <p:nvPr/>
              </p:nvSpPr>
              <p:spPr bwMode="auto">
                <a:xfrm>
                  <a:off x="4182593" y="3263566"/>
                  <a:ext cx="127000" cy="120650"/>
                </a:xfrm>
                <a:custGeom>
                  <a:avLst/>
                  <a:gdLst>
                    <a:gd name="T0" fmla="*/ 2 w 80"/>
                    <a:gd name="T1" fmla="*/ 0 h 76"/>
                    <a:gd name="T2" fmla="*/ 77 w 80"/>
                    <a:gd name="T3" fmla="*/ 0 h 76"/>
                    <a:gd name="T4" fmla="*/ 80 w 80"/>
                    <a:gd name="T5" fmla="*/ 76 h 76"/>
                    <a:gd name="T6" fmla="*/ 0 w 80"/>
                    <a:gd name="T7" fmla="*/ 76 h 76"/>
                    <a:gd name="T8" fmla="*/ 2 w 80"/>
                    <a:gd name="T9" fmla="*/ 0 h 76"/>
                  </a:gdLst>
                  <a:ahLst/>
                  <a:cxnLst>
                    <a:cxn ang="0">
                      <a:pos x="T0" y="T1"/>
                    </a:cxn>
                    <a:cxn ang="0">
                      <a:pos x="T2" y="T3"/>
                    </a:cxn>
                    <a:cxn ang="0">
                      <a:pos x="T4" y="T5"/>
                    </a:cxn>
                    <a:cxn ang="0">
                      <a:pos x="T6" y="T7"/>
                    </a:cxn>
                    <a:cxn ang="0">
                      <a:pos x="T8" y="T9"/>
                    </a:cxn>
                  </a:cxnLst>
                  <a:rect l="0" t="0" r="r" b="b"/>
                  <a:pathLst>
                    <a:path w="80" h="76">
                      <a:moveTo>
                        <a:pt x="2" y="0"/>
                      </a:moveTo>
                      <a:lnTo>
                        <a:pt x="77" y="0"/>
                      </a:lnTo>
                      <a:lnTo>
                        <a:pt x="80" y="76"/>
                      </a:lnTo>
                      <a:lnTo>
                        <a:pt x="0" y="76"/>
                      </a:lnTo>
                      <a:lnTo>
                        <a:pt x="2" y="0"/>
                      </a:lnTo>
                      <a:close/>
                    </a:path>
                  </a:pathLst>
                </a:custGeom>
                <a:solidFill>
                  <a:schemeClr val="accent1">
                    <a:lumMod val="20000"/>
                    <a:lumOff val="80000"/>
                  </a:schemeClr>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4" name="Freeform 308">
                  <a:extLst>
                    <a:ext uri="{FF2B5EF4-FFF2-40B4-BE49-F238E27FC236}">
                      <a16:creationId xmlns:a16="http://schemas.microsoft.com/office/drawing/2014/main" id="{C2A7474B-692D-43D8-6189-FF6C37D1EAA6}"/>
                    </a:ext>
                  </a:extLst>
                </p:cNvPr>
                <p:cNvSpPr>
                  <a:spLocks/>
                </p:cNvSpPr>
                <p:nvPr/>
              </p:nvSpPr>
              <p:spPr bwMode="auto">
                <a:xfrm>
                  <a:off x="4174656" y="3509629"/>
                  <a:ext cx="139700" cy="119063"/>
                </a:xfrm>
                <a:custGeom>
                  <a:avLst/>
                  <a:gdLst>
                    <a:gd name="T0" fmla="*/ 2 w 88"/>
                    <a:gd name="T1" fmla="*/ 0 h 75"/>
                    <a:gd name="T2" fmla="*/ 86 w 88"/>
                    <a:gd name="T3" fmla="*/ 0 h 75"/>
                    <a:gd name="T4" fmla="*/ 88 w 88"/>
                    <a:gd name="T5" fmla="*/ 75 h 75"/>
                    <a:gd name="T6" fmla="*/ 0 w 88"/>
                    <a:gd name="T7" fmla="*/ 75 h 75"/>
                    <a:gd name="T8" fmla="*/ 2 w 88"/>
                    <a:gd name="T9" fmla="*/ 0 h 75"/>
                  </a:gdLst>
                  <a:ahLst/>
                  <a:cxnLst>
                    <a:cxn ang="0">
                      <a:pos x="T0" y="T1"/>
                    </a:cxn>
                    <a:cxn ang="0">
                      <a:pos x="T2" y="T3"/>
                    </a:cxn>
                    <a:cxn ang="0">
                      <a:pos x="T4" y="T5"/>
                    </a:cxn>
                    <a:cxn ang="0">
                      <a:pos x="T6" y="T7"/>
                    </a:cxn>
                    <a:cxn ang="0">
                      <a:pos x="T8" y="T9"/>
                    </a:cxn>
                  </a:cxnLst>
                  <a:rect l="0" t="0" r="r" b="b"/>
                  <a:pathLst>
                    <a:path w="88" h="75">
                      <a:moveTo>
                        <a:pt x="2" y="0"/>
                      </a:moveTo>
                      <a:lnTo>
                        <a:pt x="86" y="0"/>
                      </a:lnTo>
                      <a:lnTo>
                        <a:pt x="88" y="75"/>
                      </a:lnTo>
                      <a:lnTo>
                        <a:pt x="0" y="75"/>
                      </a:lnTo>
                      <a:lnTo>
                        <a:pt x="2" y="0"/>
                      </a:lnTo>
                      <a:close/>
                    </a:path>
                  </a:pathLst>
                </a:custGeom>
                <a:solidFill>
                  <a:schemeClr val="accent1">
                    <a:lumMod val="20000"/>
                    <a:lumOff val="80000"/>
                  </a:schemeClr>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5" name="Freeform 309">
                  <a:extLst>
                    <a:ext uri="{FF2B5EF4-FFF2-40B4-BE49-F238E27FC236}">
                      <a16:creationId xmlns:a16="http://schemas.microsoft.com/office/drawing/2014/main" id="{19602E4E-C9E0-C4FE-988D-DC2A97DDEC69}"/>
                    </a:ext>
                  </a:extLst>
                </p:cNvPr>
                <p:cNvSpPr>
                  <a:spLocks/>
                </p:cNvSpPr>
                <p:nvPr/>
              </p:nvSpPr>
              <p:spPr bwMode="auto">
                <a:xfrm>
                  <a:off x="4171481" y="2874629"/>
                  <a:ext cx="146050" cy="63500"/>
                </a:xfrm>
                <a:custGeom>
                  <a:avLst/>
                  <a:gdLst>
                    <a:gd name="T0" fmla="*/ 9 w 92"/>
                    <a:gd name="T1" fmla="*/ 0 h 40"/>
                    <a:gd name="T2" fmla="*/ 83 w 92"/>
                    <a:gd name="T3" fmla="*/ 0 h 40"/>
                    <a:gd name="T4" fmla="*/ 87 w 92"/>
                    <a:gd name="T5" fmla="*/ 1 h 40"/>
                    <a:gd name="T6" fmla="*/ 89 w 92"/>
                    <a:gd name="T7" fmla="*/ 3 h 40"/>
                    <a:gd name="T8" fmla="*/ 92 w 92"/>
                    <a:gd name="T9" fmla="*/ 5 h 40"/>
                    <a:gd name="T10" fmla="*/ 92 w 92"/>
                    <a:gd name="T11" fmla="*/ 9 h 40"/>
                    <a:gd name="T12" fmla="*/ 92 w 92"/>
                    <a:gd name="T13" fmla="*/ 32 h 40"/>
                    <a:gd name="T14" fmla="*/ 92 w 92"/>
                    <a:gd name="T15" fmla="*/ 35 h 40"/>
                    <a:gd name="T16" fmla="*/ 89 w 92"/>
                    <a:gd name="T17" fmla="*/ 38 h 40"/>
                    <a:gd name="T18" fmla="*/ 87 w 92"/>
                    <a:gd name="T19" fmla="*/ 39 h 40"/>
                    <a:gd name="T20" fmla="*/ 83 w 92"/>
                    <a:gd name="T21" fmla="*/ 40 h 40"/>
                    <a:gd name="T22" fmla="*/ 9 w 92"/>
                    <a:gd name="T23" fmla="*/ 40 h 40"/>
                    <a:gd name="T24" fmla="*/ 5 w 92"/>
                    <a:gd name="T25" fmla="*/ 39 h 40"/>
                    <a:gd name="T26" fmla="*/ 3 w 92"/>
                    <a:gd name="T27" fmla="*/ 38 h 40"/>
                    <a:gd name="T28" fmla="*/ 2 w 92"/>
                    <a:gd name="T29" fmla="*/ 35 h 40"/>
                    <a:gd name="T30" fmla="*/ 0 w 92"/>
                    <a:gd name="T31" fmla="*/ 32 h 40"/>
                    <a:gd name="T32" fmla="*/ 0 w 92"/>
                    <a:gd name="T33" fmla="*/ 9 h 40"/>
                    <a:gd name="T34" fmla="*/ 2 w 92"/>
                    <a:gd name="T35" fmla="*/ 5 h 40"/>
                    <a:gd name="T36" fmla="*/ 3 w 92"/>
                    <a:gd name="T37" fmla="*/ 3 h 40"/>
                    <a:gd name="T38" fmla="*/ 5 w 92"/>
                    <a:gd name="T39" fmla="*/ 1 h 40"/>
                    <a:gd name="T40" fmla="*/ 9 w 92"/>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40">
                      <a:moveTo>
                        <a:pt x="9" y="0"/>
                      </a:moveTo>
                      <a:lnTo>
                        <a:pt x="83" y="0"/>
                      </a:lnTo>
                      <a:lnTo>
                        <a:pt x="87" y="1"/>
                      </a:lnTo>
                      <a:lnTo>
                        <a:pt x="89" y="3"/>
                      </a:lnTo>
                      <a:lnTo>
                        <a:pt x="92" y="5"/>
                      </a:lnTo>
                      <a:lnTo>
                        <a:pt x="92" y="9"/>
                      </a:lnTo>
                      <a:lnTo>
                        <a:pt x="92" y="32"/>
                      </a:lnTo>
                      <a:lnTo>
                        <a:pt x="92" y="35"/>
                      </a:lnTo>
                      <a:lnTo>
                        <a:pt x="89" y="38"/>
                      </a:lnTo>
                      <a:lnTo>
                        <a:pt x="87" y="39"/>
                      </a:lnTo>
                      <a:lnTo>
                        <a:pt x="83" y="40"/>
                      </a:lnTo>
                      <a:lnTo>
                        <a:pt x="9" y="40"/>
                      </a:lnTo>
                      <a:lnTo>
                        <a:pt x="5" y="39"/>
                      </a:lnTo>
                      <a:lnTo>
                        <a:pt x="3" y="38"/>
                      </a:lnTo>
                      <a:lnTo>
                        <a:pt x="2" y="35"/>
                      </a:lnTo>
                      <a:lnTo>
                        <a:pt x="0" y="32"/>
                      </a:lnTo>
                      <a:lnTo>
                        <a:pt x="0" y="9"/>
                      </a:lnTo>
                      <a:lnTo>
                        <a:pt x="2" y="5"/>
                      </a:lnTo>
                      <a:lnTo>
                        <a:pt x="3" y="3"/>
                      </a:lnTo>
                      <a:lnTo>
                        <a:pt x="5" y="1"/>
                      </a:lnTo>
                      <a:lnTo>
                        <a:pt x="9" y="0"/>
                      </a:lnTo>
                      <a:close/>
                    </a:path>
                  </a:pathLst>
                </a:custGeom>
                <a:solidFill>
                  <a:schemeClr val="accent1">
                    <a:lumMod val="20000"/>
                    <a:lumOff val="80000"/>
                  </a:schemeClr>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6" name="Freeform 310">
                  <a:extLst>
                    <a:ext uri="{FF2B5EF4-FFF2-40B4-BE49-F238E27FC236}">
                      <a16:creationId xmlns:a16="http://schemas.microsoft.com/office/drawing/2014/main" id="{7983A5C6-6C0A-C908-15C2-157FB39C8450}"/>
                    </a:ext>
                  </a:extLst>
                </p:cNvPr>
                <p:cNvSpPr>
                  <a:spLocks/>
                </p:cNvSpPr>
                <p:nvPr/>
              </p:nvSpPr>
              <p:spPr bwMode="auto">
                <a:xfrm>
                  <a:off x="4246093" y="3028616"/>
                  <a:ext cx="55563" cy="120650"/>
                </a:xfrm>
                <a:custGeom>
                  <a:avLst/>
                  <a:gdLst>
                    <a:gd name="T0" fmla="*/ 0 w 35"/>
                    <a:gd name="T1" fmla="*/ 0 h 76"/>
                    <a:gd name="T2" fmla="*/ 32 w 35"/>
                    <a:gd name="T3" fmla="*/ 0 h 76"/>
                    <a:gd name="T4" fmla="*/ 35 w 35"/>
                    <a:gd name="T5" fmla="*/ 76 h 76"/>
                    <a:gd name="T6" fmla="*/ 0 w 35"/>
                    <a:gd name="T7" fmla="*/ 76 h 76"/>
                    <a:gd name="T8" fmla="*/ 0 w 35"/>
                    <a:gd name="T9" fmla="*/ 0 h 76"/>
                  </a:gdLst>
                  <a:ahLst/>
                  <a:cxnLst>
                    <a:cxn ang="0">
                      <a:pos x="T0" y="T1"/>
                    </a:cxn>
                    <a:cxn ang="0">
                      <a:pos x="T2" y="T3"/>
                    </a:cxn>
                    <a:cxn ang="0">
                      <a:pos x="T4" y="T5"/>
                    </a:cxn>
                    <a:cxn ang="0">
                      <a:pos x="T6" y="T7"/>
                    </a:cxn>
                    <a:cxn ang="0">
                      <a:pos x="T8" y="T9"/>
                    </a:cxn>
                  </a:cxnLst>
                  <a:rect l="0" t="0" r="r" b="b"/>
                  <a:pathLst>
                    <a:path w="35" h="76">
                      <a:moveTo>
                        <a:pt x="0" y="0"/>
                      </a:moveTo>
                      <a:lnTo>
                        <a:pt x="32" y="0"/>
                      </a:lnTo>
                      <a:lnTo>
                        <a:pt x="35" y="76"/>
                      </a:lnTo>
                      <a:lnTo>
                        <a:pt x="0" y="76"/>
                      </a:lnTo>
                      <a:lnTo>
                        <a:pt x="0" y="0"/>
                      </a:lnTo>
                      <a:close/>
                    </a:path>
                  </a:pathLst>
                </a:custGeom>
                <a:solidFill>
                  <a:schemeClr val="accent2">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7" name="Freeform 311">
                  <a:extLst>
                    <a:ext uri="{FF2B5EF4-FFF2-40B4-BE49-F238E27FC236}">
                      <a16:creationId xmlns:a16="http://schemas.microsoft.com/office/drawing/2014/main" id="{BFA1134F-E423-0B2C-5513-B92458B407D9}"/>
                    </a:ext>
                  </a:extLst>
                </p:cNvPr>
                <p:cNvSpPr>
                  <a:spLocks/>
                </p:cNvSpPr>
                <p:nvPr/>
              </p:nvSpPr>
              <p:spPr bwMode="auto">
                <a:xfrm>
                  <a:off x="4246093" y="3263566"/>
                  <a:ext cx="63500" cy="120650"/>
                </a:xfrm>
                <a:custGeom>
                  <a:avLst/>
                  <a:gdLst>
                    <a:gd name="T0" fmla="*/ 0 w 40"/>
                    <a:gd name="T1" fmla="*/ 0 h 76"/>
                    <a:gd name="T2" fmla="*/ 37 w 40"/>
                    <a:gd name="T3" fmla="*/ 0 h 76"/>
                    <a:gd name="T4" fmla="*/ 40 w 40"/>
                    <a:gd name="T5" fmla="*/ 76 h 76"/>
                    <a:gd name="T6" fmla="*/ 0 w 40"/>
                    <a:gd name="T7" fmla="*/ 76 h 76"/>
                    <a:gd name="T8" fmla="*/ 0 w 40"/>
                    <a:gd name="T9" fmla="*/ 0 h 76"/>
                  </a:gdLst>
                  <a:ahLst/>
                  <a:cxnLst>
                    <a:cxn ang="0">
                      <a:pos x="T0" y="T1"/>
                    </a:cxn>
                    <a:cxn ang="0">
                      <a:pos x="T2" y="T3"/>
                    </a:cxn>
                    <a:cxn ang="0">
                      <a:pos x="T4" y="T5"/>
                    </a:cxn>
                    <a:cxn ang="0">
                      <a:pos x="T6" y="T7"/>
                    </a:cxn>
                    <a:cxn ang="0">
                      <a:pos x="T8" y="T9"/>
                    </a:cxn>
                  </a:cxnLst>
                  <a:rect l="0" t="0" r="r" b="b"/>
                  <a:pathLst>
                    <a:path w="40" h="76">
                      <a:moveTo>
                        <a:pt x="0" y="0"/>
                      </a:moveTo>
                      <a:lnTo>
                        <a:pt x="37" y="0"/>
                      </a:lnTo>
                      <a:lnTo>
                        <a:pt x="40" y="76"/>
                      </a:lnTo>
                      <a:lnTo>
                        <a:pt x="0" y="76"/>
                      </a:lnTo>
                      <a:lnTo>
                        <a:pt x="0" y="0"/>
                      </a:lnTo>
                      <a:close/>
                    </a:path>
                  </a:pathLst>
                </a:custGeom>
                <a:solidFill>
                  <a:schemeClr val="accent2">
                    <a:lumMod val="20000"/>
                    <a:lumOff val="80000"/>
                  </a:schemeClr>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8" name="Freeform 312">
                  <a:extLst>
                    <a:ext uri="{FF2B5EF4-FFF2-40B4-BE49-F238E27FC236}">
                      <a16:creationId xmlns:a16="http://schemas.microsoft.com/office/drawing/2014/main" id="{DADF78CD-A25F-5867-D9E4-A935673BE625}"/>
                    </a:ext>
                  </a:extLst>
                </p:cNvPr>
                <p:cNvSpPr>
                  <a:spLocks/>
                </p:cNvSpPr>
                <p:nvPr/>
              </p:nvSpPr>
              <p:spPr bwMode="auto">
                <a:xfrm>
                  <a:off x="4246093" y="3509629"/>
                  <a:ext cx="68263" cy="119063"/>
                </a:xfrm>
                <a:custGeom>
                  <a:avLst/>
                  <a:gdLst>
                    <a:gd name="T0" fmla="*/ 0 w 43"/>
                    <a:gd name="T1" fmla="*/ 0 h 75"/>
                    <a:gd name="T2" fmla="*/ 41 w 43"/>
                    <a:gd name="T3" fmla="*/ 0 h 75"/>
                    <a:gd name="T4" fmla="*/ 43 w 43"/>
                    <a:gd name="T5" fmla="*/ 75 h 75"/>
                    <a:gd name="T6" fmla="*/ 0 w 43"/>
                    <a:gd name="T7" fmla="*/ 75 h 75"/>
                    <a:gd name="T8" fmla="*/ 0 w 43"/>
                    <a:gd name="T9" fmla="*/ 0 h 75"/>
                  </a:gdLst>
                  <a:ahLst/>
                  <a:cxnLst>
                    <a:cxn ang="0">
                      <a:pos x="T0" y="T1"/>
                    </a:cxn>
                    <a:cxn ang="0">
                      <a:pos x="T2" y="T3"/>
                    </a:cxn>
                    <a:cxn ang="0">
                      <a:pos x="T4" y="T5"/>
                    </a:cxn>
                    <a:cxn ang="0">
                      <a:pos x="T6" y="T7"/>
                    </a:cxn>
                    <a:cxn ang="0">
                      <a:pos x="T8" y="T9"/>
                    </a:cxn>
                  </a:cxnLst>
                  <a:rect l="0" t="0" r="r" b="b"/>
                  <a:pathLst>
                    <a:path w="43" h="75">
                      <a:moveTo>
                        <a:pt x="0" y="0"/>
                      </a:moveTo>
                      <a:lnTo>
                        <a:pt x="41" y="0"/>
                      </a:lnTo>
                      <a:lnTo>
                        <a:pt x="43" y="75"/>
                      </a:lnTo>
                      <a:lnTo>
                        <a:pt x="0" y="75"/>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19" name="Freeform 313">
                  <a:extLst>
                    <a:ext uri="{FF2B5EF4-FFF2-40B4-BE49-F238E27FC236}">
                      <a16:creationId xmlns:a16="http://schemas.microsoft.com/office/drawing/2014/main" id="{5BF85288-6DD0-C56F-DF82-258FFA01B91C}"/>
                    </a:ext>
                  </a:extLst>
                </p:cNvPr>
                <p:cNvSpPr>
                  <a:spLocks/>
                </p:cNvSpPr>
                <p:nvPr/>
              </p:nvSpPr>
              <p:spPr bwMode="auto">
                <a:xfrm>
                  <a:off x="4246093" y="2874629"/>
                  <a:ext cx="71438" cy="63500"/>
                </a:xfrm>
                <a:custGeom>
                  <a:avLst/>
                  <a:gdLst>
                    <a:gd name="T0" fmla="*/ 0 w 45"/>
                    <a:gd name="T1" fmla="*/ 0 h 40"/>
                    <a:gd name="T2" fmla="*/ 36 w 45"/>
                    <a:gd name="T3" fmla="*/ 0 h 40"/>
                    <a:gd name="T4" fmla="*/ 40 w 45"/>
                    <a:gd name="T5" fmla="*/ 1 h 40"/>
                    <a:gd name="T6" fmla="*/ 42 w 45"/>
                    <a:gd name="T7" fmla="*/ 3 h 40"/>
                    <a:gd name="T8" fmla="*/ 45 w 45"/>
                    <a:gd name="T9" fmla="*/ 5 h 40"/>
                    <a:gd name="T10" fmla="*/ 45 w 45"/>
                    <a:gd name="T11" fmla="*/ 9 h 40"/>
                    <a:gd name="T12" fmla="*/ 45 w 45"/>
                    <a:gd name="T13" fmla="*/ 32 h 40"/>
                    <a:gd name="T14" fmla="*/ 45 w 45"/>
                    <a:gd name="T15" fmla="*/ 35 h 40"/>
                    <a:gd name="T16" fmla="*/ 42 w 45"/>
                    <a:gd name="T17" fmla="*/ 38 h 40"/>
                    <a:gd name="T18" fmla="*/ 40 w 45"/>
                    <a:gd name="T19" fmla="*/ 39 h 40"/>
                    <a:gd name="T20" fmla="*/ 36 w 45"/>
                    <a:gd name="T21" fmla="*/ 40 h 40"/>
                    <a:gd name="T22" fmla="*/ 0 w 45"/>
                    <a:gd name="T23" fmla="*/ 40 h 40"/>
                    <a:gd name="T24" fmla="*/ 0 w 45"/>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0">
                      <a:moveTo>
                        <a:pt x="0" y="0"/>
                      </a:moveTo>
                      <a:lnTo>
                        <a:pt x="36" y="0"/>
                      </a:lnTo>
                      <a:lnTo>
                        <a:pt x="40" y="1"/>
                      </a:lnTo>
                      <a:lnTo>
                        <a:pt x="42" y="3"/>
                      </a:lnTo>
                      <a:lnTo>
                        <a:pt x="45" y="5"/>
                      </a:lnTo>
                      <a:lnTo>
                        <a:pt x="45" y="9"/>
                      </a:lnTo>
                      <a:lnTo>
                        <a:pt x="45" y="32"/>
                      </a:lnTo>
                      <a:lnTo>
                        <a:pt x="45" y="35"/>
                      </a:lnTo>
                      <a:lnTo>
                        <a:pt x="42" y="38"/>
                      </a:lnTo>
                      <a:lnTo>
                        <a:pt x="40" y="39"/>
                      </a:lnTo>
                      <a:lnTo>
                        <a:pt x="36" y="40"/>
                      </a:lnTo>
                      <a:lnTo>
                        <a:pt x="0" y="40"/>
                      </a:lnTo>
                      <a:lnTo>
                        <a:pt x="0" y="0"/>
                      </a:lnTo>
                      <a:close/>
                    </a:path>
                  </a:pathLst>
                </a:custGeom>
                <a:solidFill>
                  <a:schemeClr val="accent2">
                    <a:lumMod val="20000"/>
                    <a:lumOff val="80000"/>
                  </a:schemeClr>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0" name="Freeform 314">
                  <a:extLst>
                    <a:ext uri="{FF2B5EF4-FFF2-40B4-BE49-F238E27FC236}">
                      <a16:creationId xmlns:a16="http://schemas.microsoft.com/office/drawing/2014/main" id="{634D2003-3187-78F2-3A60-181AD456D8B9}"/>
                    </a:ext>
                  </a:extLst>
                </p:cNvPr>
                <p:cNvSpPr>
                  <a:spLocks noEditPoints="1"/>
                </p:cNvSpPr>
                <p:nvPr/>
              </p:nvSpPr>
              <p:spPr bwMode="auto">
                <a:xfrm>
                  <a:off x="4649318" y="3401679"/>
                  <a:ext cx="498475" cy="269875"/>
                </a:xfrm>
                <a:custGeom>
                  <a:avLst/>
                  <a:gdLst>
                    <a:gd name="T0" fmla="*/ 26 w 314"/>
                    <a:gd name="T1" fmla="*/ 13 h 170"/>
                    <a:gd name="T2" fmla="*/ 22 w 314"/>
                    <a:gd name="T3" fmla="*/ 14 h 170"/>
                    <a:gd name="T4" fmla="*/ 18 w 314"/>
                    <a:gd name="T5" fmla="*/ 17 h 170"/>
                    <a:gd name="T6" fmla="*/ 15 w 314"/>
                    <a:gd name="T7" fmla="*/ 19 h 170"/>
                    <a:gd name="T8" fmla="*/ 14 w 314"/>
                    <a:gd name="T9" fmla="*/ 24 h 170"/>
                    <a:gd name="T10" fmla="*/ 14 w 314"/>
                    <a:gd name="T11" fmla="*/ 147 h 170"/>
                    <a:gd name="T12" fmla="*/ 15 w 314"/>
                    <a:gd name="T13" fmla="*/ 150 h 170"/>
                    <a:gd name="T14" fmla="*/ 18 w 314"/>
                    <a:gd name="T15" fmla="*/ 154 h 170"/>
                    <a:gd name="T16" fmla="*/ 18 w 314"/>
                    <a:gd name="T17" fmla="*/ 154 h 170"/>
                    <a:gd name="T18" fmla="*/ 22 w 314"/>
                    <a:gd name="T19" fmla="*/ 156 h 170"/>
                    <a:gd name="T20" fmla="*/ 26 w 314"/>
                    <a:gd name="T21" fmla="*/ 156 h 170"/>
                    <a:gd name="T22" fmla="*/ 288 w 314"/>
                    <a:gd name="T23" fmla="*/ 156 h 170"/>
                    <a:gd name="T24" fmla="*/ 293 w 314"/>
                    <a:gd name="T25" fmla="*/ 156 h 170"/>
                    <a:gd name="T26" fmla="*/ 296 w 314"/>
                    <a:gd name="T27" fmla="*/ 154 h 170"/>
                    <a:gd name="T28" fmla="*/ 296 w 314"/>
                    <a:gd name="T29" fmla="*/ 154 h 170"/>
                    <a:gd name="T30" fmla="*/ 299 w 314"/>
                    <a:gd name="T31" fmla="*/ 150 h 170"/>
                    <a:gd name="T32" fmla="*/ 300 w 314"/>
                    <a:gd name="T33" fmla="*/ 147 h 170"/>
                    <a:gd name="T34" fmla="*/ 300 w 314"/>
                    <a:gd name="T35" fmla="*/ 24 h 170"/>
                    <a:gd name="T36" fmla="*/ 299 w 314"/>
                    <a:gd name="T37" fmla="*/ 19 h 170"/>
                    <a:gd name="T38" fmla="*/ 296 w 314"/>
                    <a:gd name="T39" fmla="*/ 17 h 170"/>
                    <a:gd name="T40" fmla="*/ 296 w 314"/>
                    <a:gd name="T41" fmla="*/ 17 h 170"/>
                    <a:gd name="T42" fmla="*/ 293 w 314"/>
                    <a:gd name="T43" fmla="*/ 14 h 170"/>
                    <a:gd name="T44" fmla="*/ 288 w 314"/>
                    <a:gd name="T45" fmla="*/ 13 h 170"/>
                    <a:gd name="T46" fmla="*/ 26 w 314"/>
                    <a:gd name="T47" fmla="*/ 13 h 170"/>
                    <a:gd name="T48" fmla="*/ 26 w 314"/>
                    <a:gd name="T49" fmla="*/ 0 h 170"/>
                    <a:gd name="T50" fmla="*/ 288 w 314"/>
                    <a:gd name="T51" fmla="*/ 0 h 170"/>
                    <a:gd name="T52" fmla="*/ 295 w 314"/>
                    <a:gd name="T53" fmla="*/ 1 h 170"/>
                    <a:gd name="T54" fmla="*/ 301 w 314"/>
                    <a:gd name="T55" fmla="*/ 3 h 170"/>
                    <a:gd name="T56" fmla="*/ 307 w 314"/>
                    <a:gd name="T57" fmla="*/ 7 h 170"/>
                    <a:gd name="T58" fmla="*/ 307 w 314"/>
                    <a:gd name="T59" fmla="*/ 7 h 170"/>
                    <a:gd name="T60" fmla="*/ 311 w 314"/>
                    <a:gd name="T61" fmla="*/ 12 h 170"/>
                    <a:gd name="T62" fmla="*/ 314 w 314"/>
                    <a:gd name="T63" fmla="*/ 17 h 170"/>
                    <a:gd name="T64" fmla="*/ 314 w 314"/>
                    <a:gd name="T65" fmla="*/ 24 h 170"/>
                    <a:gd name="T66" fmla="*/ 314 w 314"/>
                    <a:gd name="T67" fmla="*/ 147 h 170"/>
                    <a:gd name="T68" fmla="*/ 314 w 314"/>
                    <a:gd name="T69" fmla="*/ 153 h 170"/>
                    <a:gd name="T70" fmla="*/ 311 w 314"/>
                    <a:gd name="T71" fmla="*/ 158 h 170"/>
                    <a:gd name="T72" fmla="*/ 307 w 314"/>
                    <a:gd name="T73" fmla="*/ 164 h 170"/>
                    <a:gd name="T74" fmla="*/ 307 w 314"/>
                    <a:gd name="T75" fmla="*/ 164 h 170"/>
                    <a:gd name="T76" fmla="*/ 307 w 314"/>
                    <a:gd name="T77" fmla="*/ 164 h 170"/>
                    <a:gd name="T78" fmla="*/ 301 w 314"/>
                    <a:gd name="T79" fmla="*/ 167 h 170"/>
                    <a:gd name="T80" fmla="*/ 295 w 314"/>
                    <a:gd name="T81" fmla="*/ 170 h 170"/>
                    <a:gd name="T82" fmla="*/ 288 w 314"/>
                    <a:gd name="T83" fmla="*/ 170 h 170"/>
                    <a:gd name="T84" fmla="*/ 26 w 314"/>
                    <a:gd name="T85" fmla="*/ 170 h 170"/>
                    <a:gd name="T86" fmla="*/ 19 w 314"/>
                    <a:gd name="T87" fmla="*/ 170 h 170"/>
                    <a:gd name="T88" fmla="*/ 13 w 314"/>
                    <a:gd name="T89" fmla="*/ 167 h 170"/>
                    <a:gd name="T90" fmla="*/ 7 w 314"/>
                    <a:gd name="T91" fmla="*/ 164 h 170"/>
                    <a:gd name="T92" fmla="*/ 7 w 314"/>
                    <a:gd name="T93" fmla="*/ 164 h 170"/>
                    <a:gd name="T94" fmla="*/ 3 w 314"/>
                    <a:gd name="T95" fmla="*/ 159 h 170"/>
                    <a:gd name="T96" fmla="*/ 1 w 314"/>
                    <a:gd name="T97" fmla="*/ 153 h 170"/>
                    <a:gd name="T98" fmla="*/ 0 w 314"/>
                    <a:gd name="T99" fmla="*/ 147 h 170"/>
                    <a:gd name="T100" fmla="*/ 0 w 314"/>
                    <a:gd name="T101" fmla="*/ 24 h 170"/>
                    <a:gd name="T102" fmla="*/ 1 w 314"/>
                    <a:gd name="T103" fmla="*/ 17 h 170"/>
                    <a:gd name="T104" fmla="*/ 3 w 314"/>
                    <a:gd name="T105" fmla="*/ 12 h 170"/>
                    <a:gd name="T106" fmla="*/ 7 w 314"/>
                    <a:gd name="T107" fmla="*/ 7 h 170"/>
                    <a:gd name="T108" fmla="*/ 13 w 314"/>
                    <a:gd name="T109" fmla="*/ 3 h 170"/>
                    <a:gd name="T110" fmla="*/ 19 w 314"/>
                    <a:gd name="T111" fmla="*/ 1 h 170"/>
                    <a:gd name="T112" fmla="*/ 26 w 314"/>
                    <a:gd name="T11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4" h="170">
                      <a:moveTo>
                        <a:pt x="26" y="13"/>
                      </a:moveTo>
                      <a:lnTo>
                        <a:pt x="22" y="14"/>
                      </a:lnTo>
                      <a:lnTo>
                        <a:pt x="18" y="17"/>
                      </a:lnTo>
                      <a:lnTo>
                        <a:pt x="15" y="19"/>
                      </a:lnTo>
                      <a:lnTo>
                        <a:pt x="14" y="24"/>
                      </a:lnTo>
                      <a:lnTo>
                        <a:pt x="14" y="147"/>
                      </a:lnTo>
                      <a:lnTo>
                        <a:pt x="15" y="150"/>
                      </a:lnTo>
                      <a:lnTo>
                        <a:pt x="18" y="154"/>
                      </a:lnTo>
                      <a:lnTo>
                        <a:pt x="18" y="154"/>
                      </a:lnTo>
                      <a:lnTo>
                        <a:pt x="22" y="156"/>
                      </a:lnTo>
                      <a:lnTo>
                        <a:pt x="26" y="156"/>
                      </a:lnTo>
                      <a:lnTo>
                        <a:pt x="288" y="156"/>
                      </a:lnTo>
                      <a:lnTo>
                        <a:pt x="293" y="156"/>
                      </a:lnTo>
                      <a:lnTo>
                        <a:pt x="296" y="154"/>
                      </a:lnTo>
                      <a:lnTo>
                        <a:pt x="296" y="154"/>
                      </a:lnTo>
                      <a:lnTo>
                        <a:pt x="299" y="150"/>
                      </a:lnTo>
                      <a:lnTo>
                        <a:pt x="300" y="147"/>
                      </a:lnTo>
                      <a:lnTo>
                        <a:pt x="300" y="24"/>
                      </a:lnTo>
                      <a:lnTo>
                        <a:pt x="299" y="19"/>
                      </a:lnTo>
                      <a:lnTo>
                        <a:pt x="296" y="17"/>
                      </a:lnTo>
                      <a:lnTo>
                        <a:pt x="296" y="17"/>
                      </a:lnTo>
                      <a:lnTo>
                        <a:pt x="293" y="14"/>
                      </a:lnTo>
                      <a:lnTo>
                        <a:pt x="288" y="13"/>
                      </a:lnTo>
                      <a:lnTo>
                        <a:pt x="26" y="13"/>
                      </a:lnTo>
                      <a:close/>
                      <a:moveTo>
                        <a:pt x="26" y="0"/>
                      </a:moveTo>
                      <a:lnTo>
                        <a:pt x="288" y="0"/>
                      </a:lnTo>
                      <a:lnTo>
                        <a:pt x="295" y="1"/>
                      </a:lnTo>
                      <a:lnTo>
                        <a:pt x="301" y="3"/>
                      </a:lnTo>
                      <a:lnTo>
                        <a:pt x="307" y="7"/>
                      </a:lnTo>
                      <a:lnTo>
                        <a:pt x="307" y="7"/>
                      </a:lnTo>
                      <a:lnTo>
                        <a:pt x="311" y="12"/>
                      </a:lnTo>
                      <a:lnTo>
                        <a:pt x="314" y="17"/>
                      </a:lnTo>
                      <a:lnTo>
                        <a:pt x="314" y="24"/>
                      </a:lnTo>
                      <a:lnTo>
                        <a:pt x="314" y="147"/>
                      </a:lnTo>
                      <a:lnTo>
                        <a:pt x="314" y="153"/>
                      </a:lnTo>
                      <a:lnTo>
                        <a:pt x="311" y="158"/>
                      </a:lnTo>
                      <a:lnTo>
                        <a:pt x="307" y="164"/>
                      </a:lnTo>
                      <a:lnTo>
                        <a:pt x="307" y="164"/>
                      </a:lnTo>
                      <a:lnTo>
                        <a:pt x="307" y="164"/>
                      </a:lnTo>
                      <a:lnTo>
                        <a:pt x="301" y="167"/>
                      </a:lnTo>
                      <a:lnTo>
                        <a:pt x="295" y="170"/>
                      </a:lnTo>
                      <a:lnTo>
                        <a:pt x="288" y="170"/>
                      </a:lnTo>
                      <a:lnTo>
                        <a:pt x="26" y="170"/>
                      </a:lnTo>
                      <a:lnTo>
                        <a:pt x="19" y="170"/>
                      </a:lnTo>
                      <a:lnTo>
                        <a:pt x="13" y="167"/>
                      </a:lnTo>
                      <a:lnTo>
                        <a:pt x="7" y="164"/>
                      </a:lnTo>
                      <a:lnTo>
                        <a:pt x="7" y="164"/>
                      </a:lnTo>
                      <a:lnTo>
                        <a:pt x="3" y="159"/>
                      </a:lnTo>
                      <a:lnTo>
                        <a:pt x="1" y="153"/>
                      </a:lnTo>
                      <a:lnTo>
                        <a:pt x="0" y="147"/>
                      </a:lnTo>
                      <a:lnTo>
                        <a:pt x="0" y="24"/>
                      </a:lnTo>
                      <a:lnTo>
                        <a:pt x="1" y="17"/>
                      </a:lnTo>
                      <a:lnTo>
                        <a:pt x="3" y="12"/>
                      </a:lnTo>
                      <a:lnTo>
                        <a:pt x="7" y="7"/>
                      </a:lnTo>
                      <a:lnTo>
                        <a:pt x="13" y="3"/>
                      </a:lnTo>
                      <a:lnTo>
                        <a:pt x="19" y="1"/>
                      </a:lnTo>
                      <a:lnTo>
                        <a:pt x="2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1" name="Freeform 315">
                  <a:extLst>
                    <a:ext uri="{FF2B5EF4-FFF2-40B4-BE49-F238E27FC236}">
                      <a16:creationId xmlns:a16="http://schemas.microsoft.com/office/drawing/2014/main" id="{261C1318-DDB6-D6C5-DB4C-57A60C8F8A10}"/>
                    </a:ext>
                  </a:extLst>
                </p:cNvPr>
                <p:cNvSpPr>
                  <a:spLocks/>
                </p:cNvSpPr>
                <p:nvPr/>
              </p:nvSpPr>
              <p:spPr bwMode="auto">
                <a:xfrm>
                  <a:off x="4231571" y="3040317"/>
                  <a:ext cx="679449" cy="895350"/>
                </a:xfrm>
                <a:custGeom>
                  <a:avLst/>
                  <a:gdLst>
                    <a:gd name="T0" fmla="*/ 104 w 428"/>
                    <a:gd name="T1" fmla="*/ 0 h 564"/>
                    <a:gd name="T2" fmla="*/ 324 w 428"/>
                    <a:gd name="T3" fmla="*/ 0 h 564"/>
                    <a:gd name="T4" fmla="*/ 428 w 428"/>
                    <a:gd name="T5" fmla="*/ 564 h 564"/>
                    <a:gd name="T6" fmla="*/ 0 w 428"/>
                    <a:gd name="T7" fmla="*/ 564 h 564"/>
                    <a:gd name="T8" fmla="*/ 104 w 428"/>
                    <a:gd name="T9" fmla="*/ 0 h 564"/>
                  </a:gdLst>
                  <a:ahLst/>
                  <a:cxnLst>
                    <a:cxn ang="0">
                      <a:pos x="T0" y="T1"/>
                    </a:cxn>
                    <a:cxn ang="0">
                      <a:pos x="T2" y="T3"/>
                    </a:cxn>
                    <a:cxn ang="0">
                      <a:pos x="T4" y="T5"/>
                    </a:cxn>
                    <a:cxn ang="0">
                      <a:pos x="T6" y="T7"/>
                    </a:cxn>
                    <a:cxn ang="0">
                      <a:pos x="T8" y="T9"/>
                    </a:cxn>
                  </a:cxnLst>
                  <a:rect l="0" t="0" r="r" b="b"/>
                  <a:pathLst>
                    <a:path w="428" h="564">
                      <a:moveTo>
                        <a:pt x="104" y="0"/>
                      </a:moveTo>
                      <a:lnTo>
                        <a:pt x="324" y="0"/>
                      </a:lnTo>
                      <a:lnTo>
                        <a:pt x="428" y="564"/>
                      </a:lnTo>
                      <a:lnTo>
                        <a:pt x="0" y="564"/>
                      </a:lnTo>
                      <a:lnTo>
                        <a:pt x="104" y="0"/>
                      </a:lnTo>
                      <a:close/>
                    </a:path>
                  </a:pathLst>
                </a:custGeom>
                <a:solidFill>
                  <a:schemeClr val="accent1">
                    <a:lumMod val="40000"/>
                    <a:lumOff val="60000"/>
                  </a:schemeClr>
                </a:solidFill>
                <a:ln w="0">
                  <a:solidFill>
                    <a:schemeClr val="accent1">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2" name="Freeform 316">
                  <a:extLst>
                    <a:ext uri="{FF2B5EF4-FFF2-40B4-BE49-F238E27FC236}">
                      <a16:creationId xmlns:a16="http://schemas.microsoft.com/office/drawing/2014/main" id="{C364D42C-EB67-53F2-6781-E062220F3B98}"/>
                    </a:ext>
                  </a:extLst>
                </p:cNvPr>
                <p:cNvSpPr>
                  <a:spLocks/>
                </p:cNvSpPr>
                <p:nvPr/>
              </p:nvSpPr>
              <p:spPr bwMode="auto">
                <a:xfrm>
                  <a:off x="4584894" y="3115929"/>
                  <a:ext cx="339725" cy="895350"/>
                </a:xfrm>
                <a:custGeom>
                  <a:avLst/>
                  <a:gdLst>
                    <a:gd name="T0" fmla="*/ 0 w 214"/>
                    <a:gd name="T1" fmla="*/ 0 h 564"/>
                    <a:gd name="T2" fmla="*/ 110 w 214"/>
                    <a:gd name="T3" fmla="*/ 0 h 564"/>
                    <a:gd name="T4" fmla="*/ 214 w 214"/>
                    <a:gd name="T5" fmla="*/ 564 h 564"/>
                    <a:gd name="T6" fmla="*/ 0 w 214"/>
                    <a:gd name="T7" fmla="*/ 564 h 564"/>
                    <a:gd name="T8" fmla="*/ 0 w 214"/>
                    <a:gd name="T9" fmla="*/ 0 h 564"/>
                  </a:gdLst>
                  <a:ahLst/>
                  <a:cxnLst>
                    <a:cxn ang="0">
                      <a:pos x="T0" y="T1"/>
                    </a:cxn>
                    <a:cxn ang="0">
                      <a:pos x="T2" y="T3"/>
                    </a:cxn>
                    <a:cxn ang="0">
                      <a:pos x="T4" y="T5"/>
                    </a:cxn>
                    <a:cxn ang="0">
                      <a:pos x="T6" y="T7"/>
                    </a:cxn>
                    <a:cxn ang="0">
                      <a:pos x="T8" y="T9"/>
                    </a:cxn>
                  </a:cxnLst>
                  <a:rect l="0" t="0" r="r" b="b"/>
                  <a:pathLst>
                    <a:path w="214" h="564">
                      <a:moveTo>
                        <a:pt x="0" y="0"/>
                      </a:moveTo>
                      <a:lnTo>
                        <a:pt x="110" y="0"/>
                      </a:lnTo>
                      <a:lnTo>
                        <a:pt x="214" y="564"/>
                      </a:lnTo>
                      <a:lnTo>
                        <a:pt x="0" y="564"/>
                      </a:lnTo>
                      <a:lnTo>
                        <a:pt x="0"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3" name="Freeform 317">
                  <a:extLst>
                    <a:ext uri="{FF2B5EF4-FFF2-40B4-BE49-F238E27FC236}">
                      <a16:creationId xmlns:a16="http://schemas.microsoft.com/office/drawing/2014/main" id="{EC9B0AAB-8685-68F3-771F-AF49175A7864}"/>
                    </a:ext>
                  </a:extLst>
                </p:cNvPr>
                <p:cNvSpPr>
                  <a:spLocks/>
                </p:cNvSpPr>
                <p:nvPr/>
              </p:nvSpPr>
              <p:spPr bwMode="auto">
                <a:xfrm>
                  <a:off x="4195293" y="3862054"/>
                  <a:ext cx="750888" cy="149225"/>
                </a:xfrm>
                <a:custGeom>
                  <a:avLst/>
                  <a:gdLst>
                    <a:gd name="T0" fmla="*/ 26 w 473"/>
                    <a:gd name="T1" fmla="*/ 0 h 94"/>
                    <a:gd name="T2" fmla="*/ 447 w 473"/>
                    <a:gd name="T3" fmla="*/ 0 h 94"/>
                    <a:gd name="T4" fmla="*/ 461 w 473"/>
                    <a:gd name="T5" fmla="*/ 4 h 94"/>
                    <a:gd name="T6" fmla="*/ 469 w 473"/>
                    <a:gd name="T7" fmla="*/ 13 h 94"/>
                    <a:gd name="T8" fmla="*/ 473 w 473"/>
                    <a:gd name="T9" fmla="*/ 27 h 94"/>
                    <a:gd name="T10" fmla="*/ 473 w 473"/>
                    <a:gd name="T11" fmla="*/ 68 h 94"/>
                    <a:gd name="T12" fmla="*/ 469 w 473"/>
                    <a:gd name="T13" fmla="*/ 80 h 94"/>
                    <a:gd name="T14" fmla="*/ 461 w 473"/>
                    <a:gd name="T15" fmla="*/ 90 h 94"/>
                    <a:gd name="T16" fmla="*/ 447 w 473"/>
                    <a:gd name="T17" fmla="*/ 94 h 94"/>
                    <a:gd name="T18" fmla="*/ 26 w 473"/>
                    <a:gd name="T19" fmla="*/ 94 h 94"/>
                    <a:gd name="T20" fmla="*/ 12 w 473"/>
                    <a:gd name="T21" fmla="*/ 90 h 94"/>
                    <a:gd name="T22" fmla="*/ 4 w 473"/>
                    <a:gd name="T23" fmla="*/ 80 h 94"/>
                    <a:gd name="T24" fmla="*/ 0 w 473"/>
                    <a:gd name="T25" fmla="*/ 68 h 94"/>
                    <a:gd name="T26" fmla="*/ 0 w 473"/>
                    <a:gd name="T27" fmla="*/ 27 h 94"/>
                    <a:gd name="T28" fmla="*/ 4 w 473"/>
                    <a:gd name="T29" fmla="*/ 13 h 94"/>
                    <a:gd name="T30" fmla="*/ 12 w 473"/>
                    <a:gd name="T31" fmla="*/ 4 h 94"/>
                    <a:gd name="T32" fmla="*/ 26 w 473"/>
                    <a:gd name="T3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3" h="94">
                      <a:moveTo>
                        <a:pt x="26" y="0"/>
                      </a:moveTo>
                      <a:lnTo>
                        <a:pt x="447" y="0"/>
                      </a:lnTo>
                      <a:lnTo>
                        <a:pt x="461" y="4"/>
                      </a:lnTo>
                      <a:lnTo>
                        <a:pt x="469" y="13"/>
                      </a:lnTo>
                      <a:lnTo>
                        <a:pt x="473" y="27"/>
                      </a:lnTo>
                      <a:lnTo>
                        <a:pt x="473" y="68"/>
                      </a:lnTo>
                      <a:lnTo>
                        <a:pt x="469" y="80"/>
                      </a:lnTo>
                      <a:lnTo>
                        <a:pt x="461" y="90"/>
                      </a:lnTo>
                      <a:lnTo>
                        <a:pt x="447" y="94"/>
                      </a:lnTo>
                      <a:lnTo>
                        <a:pt x="26" y="94"/>
                      </a:lnTo>
                      <a:lnTo>
                        <a:pt x="12" y="90"/>
                      </a:lnTo>
                      <a:lnTo>
                        <a:pt x="4" y="80"/>
                      </a:lnTo>
                      <a:lnTo>
                        <a:pt x="0" y="68"/>
                      </a:lnTo>
                      <a:lnTo>
                        <a:pt x="0" y="27"/>
                      </a:lnTo>
                      <a:lnTo>
                        <a:pt x="4" y="13"/>
                      </a:lnTo>
                      <a:lnTo>
                        <a:pt x="12" y="4"/>
                      </a:lnTo>
                      <a:lnTo>
                        <a:pt x="26" y="0"/>
                      </a:lnTo>
                      <a:close/>
                    </a:path>
                  </a:pathLst>
                </a:custGeom>
                <a:solidFill>
                  <a:schemeClr val="accent1">
                    <a:lumMod val="40000"/>
                    <a:lumOff val="60000"/>
                  </a:schemeClr>
                </a:solidFill>
                <a:ln w="0">
                  <a:solidFill>
                    <a:schemeClr val="accent1">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4" name="Freeform 318">
                  <a:extLst>
                    <a:ext uri="{FF2B5EF4-FFF2-40B4-BE49-F238E27FC236}">
                      <a16:creationId xmlns:a16="http://schemas.microsoft.com/office/drawing/2014/main" id="{668C0212-43C2-829B-256E-DC315C2B0DC6}"/>
                    </a:ext>
                  </a:extLst>
                </p:cNvPr>
                <p:cNvSpPr>
                  <a:spLocks/>
                </p:cNvSpPr>
                <p:nvPr/>
              </p:nvSpPr>
              <p:spPr bwMode="auto">
                <a:xfrm>
                  <a:off x="4371506" y="3019091"/>
                  <a:ext cx="398463" cy="117475"/>
                </a:xfrm>
                <a:custGeom>
                  <a:avLst/>
                  <a:gdLst>
                    <a:gd name="T0" fmla="*/ 20 w 251"/>
                    <a:gd name="T1" fmla="*/ 0 h 74"/>
                    <a:gd name="T2" fmla="*/ 231 w 251"/>
                    <a:gd name="T3" fmla="*/ 0 h 74"/>
                    <a:gd name="T4" fmla="*/ 242 w 251"/>
                    <a:gd name="T5" fmla="*/ 3 h 74"/>
                    <a:gd name="T6" fmla="*/ 249 w 251"/>
                    <a:gd name="T7" fmla="*/ 10 h 74"/>
                    <a:gd name="T8" fmla="*/ 251 w 251"/>
                    <a:gd name="T9" fmla="*/ 21 h 74"/>
                    <a:gd name="T10" fmla="*/ 251 w 251"/>
                    <a:gd name="T11" fmla="*/ 54 h 74"/>
                    <a:gd name="T12" fmla="*/ 249 w 251"/>
                    <a:gd name="T13" fmla="*/ 65 h 74"/>
                    <a:gd name="T14" fmla="*/ 242 w 251"/>
                    <a:gd name="T15" fmla="*/ 72 h 74"/>
                    <a:gd name="T16" fmla="*/ 231 w 251"/>
                    <a:gd name="T17" fmla="*/ 74 h 74"/>
                    <a:gd name="T18" fmla="*/ 20 w 251"/>
                    <a:gd name="T19" fmla="*/ 74 h 74"/>
                    <a:gd name="T20" fmla="*/ 9 w 251"/>
                    <a:gd name="T21" fmla="*/ 72 h 74"/>
                    <a:gd name="T22" fmla="*/ 2 w 251"/>
                    <a:gd name="T23" fmla="*/ 65 h 74"/>
                    <a:gd name="T24" fmla="*/ 0 w 251"/>
                    <a:gd name="T25" fmla="*/ 54 h 74"/>
                    <a:gd name="T26" fmla="*/ 0 w 251"/>
                    <a:gd name="T27" fmla="*/ 21 h 74"/>
                    <a:gd name="T28" fmla="*/ 2 w 251"/>
                    <a:gd name="T29" fmla="*/ 10 h 74"/>
                    <a:gd name="T30" fmla="*/ 9 w 251"/>
                    <a:gd name="T31" fmla="*/ 3 h 74"/>
                    <a:gd name="T32" fmla="*/ 20 w 251"/>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74">
                      <a:moveTo>
                        <a:pt x="20" y="0"/>
                      </a:moveTo>
                      <a:lnTo>
                        <a:pt x="231" y="0"/>
                      </a:lnTo>
                      <a:lnTo>
                        <a:pt x="242" y="3"/>
                      </a:lnTo>
                      <a:lnTo>
                        <a:pt x="249" y="10"/>
                      </a:lnTo>
                      <a:lnTo>
                        <a:pt x="251" y="21"/>
                      </a:lnTo>
                      <a:lnTo>
                        <a:pt x="251" y="54"/>
                      </a:lnTo>
                      <a:lnTo>
                        <a:pt x="249" y="65"/>
                      </a:lnTo>
                      <a:lnTo>
                        <a:pt x="242" y="72"/>
                      </a:lnTo>
                      <a:lnTo>
                        <a:pt x="231" y="74"/>
                      </a:lnTo>
                      <a:lnTo>
                        <a:pt x="20" y="74"/>
                      </a:lnTo>
                      <a:lnTo>
                        <a:pt x="9" y="72"/>
                      </a:lnTo>
                      <a:lnTo>
                        <a:pt x="2" y="65"/>
                      </a:lnTo>
                      <a:lnTo>
                        <a:pt x="0" y="54"/>
                      </a:lnTo>
                      <a:lnTo>
                        <a:pt x="0" y="21"/>
                      </a:lnTo>
                      <a:lnTo>
                        <a:pt x="2" y="10"/>
                      </a:lnTo>
                      <a:lnTo>
                        <a:pt x="9" y="3"/>
                      </a:lnTo>
                      <a:lnTo>
                        <a:pt x="20" y="0"/>
                      </a:lnTo>
                      <a:close/>
                    </a:path>
                  </a:pathLst>
                </a:custGeom>
                <a:solidFill>
                  <a:schemeClr val="accent1">
                    <a:lumMod val="40000"/>
                    <a:lumOff val="60000"/>
                  </a:schemeClr>
                </a:solidFill>
                <a:ln w="0">
                  <a:solidFill>
                    <a:schemeClr val="accent1">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5" name="Freeform 319">
                  <a:extLst>
                    <a:ext uri="{FF2B5EF4-FFF2-40B4-BE49-F238E27FC236}">
                      <a16:creationId xmlns:a16="http://schemas.microsoft.com/office/drawing/2014/main" id="{5C3AB5C2-F1D5-DF27-CDEC-AB504E331547}"/>
                    </a:ext>
                  </a:extLst>
                </p:cNvPr>
                <p:cNvSpPr>
                  <a:spLocks/>
                </p:cNvSpPr>
                <p:nvPr/>
              </p:nvSpPr>
              <p:spPr bwMode="auto">
                <a:xfrm>
                  <a:off x="4569943" y="3862054"/>
                  <a:ext cx="376238" cy="149225"/>
                </a:xfrm>
                <a:custGeom>
                  <a:avLst/>
                  <a:gdLst>
                    <a:gd name="T0" fmla="*/ 0 w 237"/>
                    <a:gd name="T1" fmla="*/ 0 h 94"/>
                    <a:gd name="T2" fmla="*/ 211 w 237"/>
                    <a:gd name="T3" fmla="*/ 0 h 94"/>
                    <a:gd name="T4" fmla="*/ 225 w 237"/>
                    <a:gd name="T5" fmla="*/ 4 h 94"/>
                    <a:gd name="T6" fmla="*/ 233 w 237"/>
                    <a:gd name="T7" fmla="*/ 13 h 94"/>
                    <a:gd name="T8" fmla="*/ 237 w 237"/>
                    <a:gd name="T9" fmla="*/ 27 h 94"/>
                    <a:gd name="T10" fmla="*/ 237 w 237"/>
                    <a:gd name="T11" fmla="*/ 68 h 94"/>
                    <a:gd name="T12" fmla="*/ 233 w 237"/>
                    <a:gd name="T13" fmla="*/ 80 h 94"/>
                    <a:gd name="T14" fmla="*/ 225 w 237"/>
                    <a:gd name="T15" fmla="*/ 90 h 94"/>
                    <a:gd name="T16" fmla="*/ 211 w 237"/>
                    <a:gd name="T17" fmla="*/ 94 h 94"/>
                    <a:gd name="T18" fmla="*/ 0 w 237"/>
                    <a:gd name="T19" fmla="*/ 94 h 94"/>
                    <a:gd name="T20" fmla="*/ 0 w 237"/>
                    <a:gd name="T2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94">
                      <a:moveTo>
                        <a:pt x="0" y="0"/>
                      </a:moveTo>
                      <a:lnTo>
                        <a:pt x="211" y="0"/>
                      </a:lnTo>
                      <a:lnTo>
                        <a:pt x="225" y="4"/>
                      </a:lnTo>
                      <a:lnTo>
                        <a:pt x="233" y="13"/>
                      </a:lnTo>
                      <a:lnTo>
                        <a:pt x="237" y="27"/>
                      </a:lnTo>
                      <a:lnTo>
                        <a:pt x="237" y="68"/>
                      </a:lnTo>
                      <a:lnTo>
                        <a:pt x="233" y="80"/>
                      </a:lnTo>
                      <a:lnTo>
                        <a:pt x="225" y="90"/>
                      </a:lnTo>
                      <a:lnTo>
                        <a:pt x="211" y="94"/>
                      </a:lnTo>
                      <a:lnTo>
                        <a:pt x="0" y="94"/>
                      </a:lnTo>
                      <a:lnTo>
                        <a:pt x="0" y="0"/>
                      </a:lnTo>
                      <a:close/>
                    </a:path>
                  </a:pathLst>
                </a:custGeom>
                <a:solidFill>
                  <a:schemeClr val="accent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6" name="Freeform 320">
                  <a:extLst>
                    <a:ext uri="{FF2B5EF4-FFF2-40B4-BE49-F238E27FC236}">
                      <a16:creationId xmlns:a16="http://schemas.microsoft.com/office/drawing/2014/main" id="{7FC7264C-CBA5-5BEA-5B34-2B2CC98F6F19}"/>
                    </a:ext>
                  </a:extLst>
                </p:cNvPr>
                <p:cNvSpPr>
                  <a:spLocks/>
                </p:cNvSpPr>
                <p:nvPr/>
              </p:nvSpPr>
              <p:spPr bwMode="auto">
                <a:xfrm>
                  <a:off x="4569943" y="3019091"/>
                  <a:ext cx="200025" cy="117475"/>
                </a:xfrm>
                <a:custGeom>
                  <a:avLst/>
                  <a:gdLst>
                    <a:gd name="T0" fmla="*/ 0 w 126"/>
                    <a:gd name="T1" fmla="*/ 0 h 74"/>
                    <a:gd name="T2" fmla="*/ 106 w 126"/>
                    <a:gd name="T3" fmla="*/ 0 h 74"/>
                    <a:gd name="T4" fmla="*/ 117 w 126"/>
                    <a:gd name="T5" fmla="*/ 3 h 74"/>
                    <a:gd name="T6" fmla="*/ 124 w 126"/>
                    <a:gd name="T7" fmla="*/ 10 h 74"/>
                    <a:gd name="T8" fmla="*/ 126 w 126"/>
                    <a:gd name="T9" fmla="*/ 21 h 74"/>
                    <a:gd name="T10" fmla="*/ 126 w 126"/>
                    <a:gd name="T11" fmla="*/ 54 h 74"/>
                    <a:gd name="T12" fmla="*/ 124 w 126"/>
                    <a:gd name="T13" fmla="*/ 65 h 74"/>
                    <a:gd name="T14" fmla="*/ 117 w 126"/>
                    <a:gd name="T15" fmla="*/ 72 h 74"/>
                    <a:gd name="T16" fmla="*/ 106 w 126"/>
                    <a:gd name="T17" fmla="*/ 74 h 74"/>
                    <a:gd name="T18" fmla="*/ 0 w 126"/>
                    <a:gd name="T19" fmla="*/ 74 h 74"/>
                    <a:gd name="T20" fmla="*/ 0 w 126"/>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74">
                      <a:moveTo>
                        <a:pt x="0" y="0"/>
                      </a:moveTo>
                      <a:lnTo>
                        <a:pt x="106" y="0"/>
                      </a:lnTo>
                      <a:lnTo>
                        <a:pt x="117" y="3"/>
                      </a:lnTo>
                      <a:lnTo>
                        <a:pt x="124" y="10"/>
                      </a:lnTo>
                      <a:lnTo>
                        <a:pt x="126" y="21"/>
                      </a:lnTo>
                      <a:lnTo>
                        <a:pt x="126" y="54"/>
                      </a:lnTo>
                      <a:lnTo>
                        <a:pt x="124" y="65"/>
                      </a:lnTo>
                      <a:lnTo>
                        <a:pt x="117" y="72"/>
                      </a:lnTo>
                      <a:lnTo>
                        <a:pt x="106" y="74"/>
                      </a:lnTo>
                      <a:lnTo>
                        <a:pt x="0" y="74"/>
                      </a:lnTo>
                      <a:lnTo>
                        <a:pt x="0" y="0"/>
                      </a:lnTo>
                      <a:close/>
                    </a:path>
                  </a:pathLst>
                </a:custGeom>
                <a:solidFill>
                  <a:schemeClr val="accent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7" name="Freeform 310">
                  <a:extLst>
                    <a:ext uri="{FF2B5EF4-FFF2-40B4-BE49-F238E27FC236}">
                      <a16:creationId xmlns:a16="http://schemas.microsoft.com/office/drawing/2014/main" id="{10D948A2-869B-3E9E-0F0A-E4B6446E8F38}"/>
                    </a:ext>
                  </a:extLst>
                </p:cNvPr>
                <p:cNvSpPr>
                  <a:spLocks/>
                </p:cNvSpPr>
                <p:nvPr/>
              </p:nvSpPr>
              <p:spPr bwMode="auto">
                <a:xfrm>
                  <a:off x="4226808" y="3028616"/>
                  <a:ext cx="55563" cy="120650"/>
                </a:xfrm>
                <a:custGeom>
                  <a:avLst/>
                  <a:gdLst>
                    <a:gd name="T0" fmla="*/ 0 w 35"/>
                    <a:gd name="T1" fmla="*/ 0 h 76"/>
                    <a:gd name="T2" fmla="*/ 32 w 35"/>
                    <a:gd name="T3" fmla="*/ 0 h 76"/>
                    <a:gd name="T4" fmla="*/ 35 w 35"/>
                    <a:gd name="T5" fmla="*/ 76 h 76"/>
                    <a:gd name="T6" fmla="*/ 0 w 35"/>
                    <a:gd name="T7" fmla="*/ 76 h 76"/>
                    <a:gd name="T8" fmla="*/ 0 w 35"/>
                    <a:gd name="T9" fmla="*/ 0 h 76"/>
                  </a:gdLst>
                  <a:ahLst/>
                  <a:cxnLst>
                    <a:cxn ang="0">
                      <a:pos x="T0" y="T1"/>
                    </a:cxn>
                    <a:cxn ang="0">
                      <a:pos x="T2" y="T3"/>
                    </a:cxn>
                    <a:cxn ang="0">
                      <a:pos x="T4" y="T5"/>
                    </a:cxn>
                    <a:cxn ang="0">
                      <a:pos x="T6" y="T7"/>
                    </a:cxn>
                    <a:cxn ang="0">
                      <a:pos x="T8" y="T9"/>
                    </a:cxn>
                  </a:cxnLst>
                  <a:rect l="0" t="0" r="r" b="b"/>
                  <a:pathLst>
                    <a:path w="35" h="76">
                      <a:moveTo>
                        <a:pt x="0" y="0"/>
                      </a:moveTo>
                      <a:lnTo>
                        <a:pt x="32" y="0"/>
                      </a:lnTo>
                      <a:lnTo>
                        <a:pt x="35" y="76"/>
                      </a:lnTo>
                      <a:lnTo>
                        <a:pt x="0" y="76"/>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8" name="Freeform 311">
                  <a:extLst>
                    <a:ext uri="{FF2B5EF4-FFF2-40B4-BE49-F238E27FC236}">
                      <a16:creationId xmlns:a16="http://schemas.microsoft.com/office/drawing/2014/main" id="{DBF64391-D982-FE7E-612D-D46701A0E52A}"/>
                    </a:ext>
                  </a:extLst>
                </p:cNvPr>
                <p:cNvSpPr>
                  <a:spLocks/>
                </p:cNvSpPr>
                <p:nvPr/>
              </p:nvSpPr>
              <p:spPr bwMode="auto">
                <a:xfrm>
                  <a:off x="4226808" y="3263566"/>
                  <a:ext cx="63500" cy="120650"/>
                </a:xfrm>
                <a:custGeom>
                  <a:avLst/>
                  <a:gdLst>
                    <a:gd name="T0" fmla="*/ 0 w 40"/>
                    <a:gd name="T1" fmla="*/ 0 h 76"/>
                    <a:gd name="T2" fmla="*/ 37 w 40"/>
                    <a:gd name="T3" fmla="*/ 0 h 76"/>
                    <a:gd name="T4" fmla="*/ 40 w 40"/>
                    <a:gd name="T5" fmla="*/ 76 h 76"/>
                    <a:gd name="T6" fmla="*/ 0 w 40"/>
                    <a:gd name="T7" fmla="*/ 76 h 76"/>
                    <a:gd name="T8" fmla="*/ 0 w 40"/>
                    <a:gd name="T9" fmla="*/ 0 h 76"/>
                  </a:gdLst>
                  <a:ahLst/>
                  <a:cxnLst>
                    <a:cxn ang="0">
                      <a:pos x="T0" y="T1"/>
                    </a:cxn>
                    <a:cxn ang="0">
                      <a:pos x="T2" y="T3"/>
                    </a:cxn>
                    <a:cxn ang="0">
                      <a:pos x="T4" y="T5"/>
                    </a:cxn>
                    <a:cxn ang="0">
                      <a:pos x="T6" y="T7"/>
                    </a:cxn>
                    <a:cxn ang="0">
                      <a:pos x="T8" y="T9"/>
                    </a:cxn>
                  </a:cxnLst>
                  <a:rect l="0" t="0" r="r" b="b"/>
                  <a:pathLst>
                    <a:path w="40" h="76">
                      <a:moveTo>
                        <a:pt x="0" y="0"/>
                      </a:moveTo>
                      <a:lnTo>
                        <a:pt x="37" y="0"/>
                      </a:lnTo>
                      <a:lnTo>
                        <a:pt x="40" y="76"/>
                      </a:lnTo>
                      <a:lnTo>
                        <a:pt x="0" y="76"/>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29" name="Freeform 313">
                  <a:extLst>
                    <a:ext uri="{FF2B5EF4-FFF2-40B4-BE49-F238E27FC236}">
                      <a16:creationId xmlns:a16="http://schemas.microsoft.com/office/drawing/2014/main" id="{61C923FA-7B90-55BE-0F46-47DF7E6CA498}"/>
                    </a:ext>
                  </a:extLst>
                </p:cNvPr>
                <p:cNvSpPr>
                  <a:spLocks/>
                </p:cNvSpPr>
                <p:nvPr/>
              </p:nvSpPr>
              <p:spPr bwMode="auto">
                <a:xfrm>
                  <a:off x="4226808" y="2874629"/>
                  <a:ext cx="71439" cy="63500"/>
                </a:xfrm>
                <a:custGeom>
                  <a:avLst/>
                  <a:gdLst>
                    <a:gd name="T0" fmla="*/ 0 w 45"/>
                    <a:gd name="T1" fmla="*/ 0 h 40"/>
                    <a:gd name="T2" fmla="*/ 36 w 45"/>
                    <a:gd name="T3" fmla="*/ 0 h 40"/>
                    <a:gd name="T4" fmla="*/ 40 w 45"/>
                    <a:gd name="T5" fmla="*/ 1 h 40"/>
                    <a:gd name="T6" fmla="*/ 42 w 45"/>
                    <a:gd name="T7" fmla="*/ 3 h 40"/>
                    <a:gd name="T8" fmla="*/ 45 w 45"/>
                    <a:gd name="T9" fmla="*/ 5 h 40"/>
                    <a:gd name="T10" fmla="*/ 45 w 45"/>
                    <a:gd name="T11" fmla="*/ 9 h 40"/>
                    <a:gd name="T12" fmla="*/ 45 w 45"/>
                    <a:gd name="T13" fmla="*/ 32 h 40"/>
                    <a:gd name="T14" fmla="*/ 45 w 45"/>
                    <a:gd name="T15" fmla="*/ 35 h 40"/>
                    <a:gd name="T16" fmla="*/ 42 w 45"/>
                    <a:gd name="T17" fmla="*/ 38 h 40"/>
                    <a:gd name="T18" fmla="*/ 40 w 45"/>
                    <a:gd name="T19" fmla="*/ 39 h 40"/>
                    <a:gd name="T20" fmla="*/ 36 w 45"/>
                    <a:gd name="T21" fmla="*/ 40 h 40"/>
                    <a:gd name="T22" fmla="*/ 0 w 45"/>
                    <a:gd name="T23" fmla="*/ 40 h 40"/>
                    <a:gd name="T24" fmla="*/ 0 w 45"/>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0">
                      <a:moveTo>
                        <a:pt x="0" y="0"/>
                      </a:moveTo>
                      <a:lnTo>
                        <a:pt x="36" y="0"/>
                      </a:lnTo>
                      <a:lnTo>
                        <a:pt x="40" y="1"/>
                      </a:lnTo>
                      <a:lnTo>
                        <a:pt x="42" y="3"/>
                      </a:lnTo>
                      <a:lnTo>
                        <a:pt x="45" y="5"/>
                      </a:lnTo>
                      <a:lnTo>
                        <a:pt x="45" y="9"/>
                      </a:lnTo>
                      <a:lnTo>
                        <a:pt x="45" y="32"/>
                      </a:lnTo>
                      <a:lnTo>
                        <a:pt x="45" y="35"/>
                      </a:lnTo>
                      <a:lnTo>
                        <a:pt x="42" y="38"/>
                      </a:lnTo>
                      <a:lnTo>
                        <a:pt x="40" y="39"/>
                      </a:lnTo>
                      <a:lnTo>
                        <a:pt x="36" y="40"/>
                      </a:lnTo>
                      <a:lnTo>
                        <a:pt x="0" y="40"/>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grpSp>
          <p:pic>
            <p:nvPicPr>
              <p:cNvPr id="108" name="Picture 107">
                <a:extLst>
                  <a:ext uri="{FF2B5EF4-FFF2-40B4-BE49-F238E27FC236}">
                    <a16:creationId xmlns:a16="http://schemas.microsoft.com/office/drawing/2014/main" id="{20B5CD3F-62EB-D9C2-C753-74A706589475}"/>
                  </a:ext>
                </a:extLst>
              </p:cNvPr>
              <p:cNvPicPr>
                <a:picLocks/>
              </p:cNvPicPr>
              <p:nvPr/>
            </p:nvPicPr>
            <p:blipFill rotWithShape="1">
              <a:blip r:embed="rId3">
                <a:duotone>
                  <a:prstClr val="black"/>
                  <a:schemeClr val="accent2">
                    <a:lumMod val="40000"/>
                    <a:lumOff val="60000"/>
                    <a:tint val="45000"/>
                    <a:satMod val="400000"/>
                  </a:schemeClr>
                </a:duotone>
                <a:extLst>
                  <a:ext uri="{28A0092B-C50C-407E-A947-70E740481C1C}">
                    <a14:useLocalDpi xmlns:a14="http://schemas.microsoft.com/office/drawing/2010/main" val="0"/>
                  </a:ext>
                </a:extLst>
              </a:blip>
              <a:srcRect l="1" t="-846" r="78176" b="98975"/>
              <a:stretch/>
            </p:blipFill>
            <p:spPr>
              <a:xfrm rot="5400000">
                <a:off x="4079826" y="4397307"/>
                <a:ext cx="2376000" cy="139921"/>
              </a:xfrm>
              <a:prstGeom prst="rect">
                <a:avLst/>
              </a:prstGeom>
            </p:spPr>
          </p:pic>
          <p:pic>
            <p:nvPicPr>
              <p:cNvPr id="109" name="Picture 108">
                <a:extLst>
                  <a:ext uri="{FF2B5EF4-FFF2-40B4-BE49-F238E27FC236}">
                    <a16:creationId xmlns:a16="http://schemas.microsoft.com/office/drawing/2014/main" id="{A315C2BE-7392-ECC3-7BBB-4C3ABD746794}"/>
                  </a:ext>
                </a:extLst>
              </p:cNvPr>
              <p:cNvPicPr>
                <a:picLocks/>
              </p:cNvPicPr>
              <p:nvPr/>
            </p:nvPicPr>
            <p:blipFill rotWithShape="1">
              <a:blip r:embed="rId3">
                <a:duotone>
                  <a:prstClr val="black"/>
                  <a:srgbClr val="2C1D3B">
                    <a:tint val="45000"/>
                    <a:satMod val="400000"/>
                  </a:srgbClr>
                </a:duotone>
                <a:extLst>
                  <a:ext uri="{28A0092B-C50C-407E-A947-70E740481C1C}">
                    <a14:useLocalDpi xmlns:a14="http://schemas.microsoft.com/office/drawing/2010/main" val="0"/>
                  </a:ext>
                </a:extLst>
              </a:blip>
              <a:srcRect l="1" t="-846" r="78176" b="98975"/>
              <a:stretch/>
            </p:blipFill>
            <p:spPr>
              <a:xfrm>
                <a:off x="5122579" y="4897289"/>
                <a:ext cx="2916000" cy="139921"/>
              </a:xfrm>
              <a:prstGeom prst="rect">
                <a:avLst/>
              </a:prstGeom>
            </p:spPr>
          </p:pic>
          <p:sp>
            <p:nvSpPr>
              <p:cNvPr id="110" name="Text Box 15">
                <a:extLst>
                  <a:ext uri="{FF2B5EF4-FFF2-40B4-BE49-F238E27FC236}">
                    <a16:creationId xmlns:a16="http://schemas.microsoft.com/office/drawing/2014/main" id="{42A0DA19-FCD7-21A7-F8E9-A5124E2D15F5}"/>
                  </a:ext>
                </a:extLst>
              </p:cNvPr>
              <p:cNvSpPr txBox="1">
                <a:spLocks noChangeArrowheads="1"/>
              </p:cNvSpPr>
              <p:nvPr/>
            </p:nvSpPr>
            <p:spPr bwMode="auto">
              <a:xfrm>
                <a:off x="1934151" y="4187599"/>
                <a:ext cx="650819" cy="169277"/>
              </a:xfrm>
              <a:prstGeom prst="rect">
                <a:avLst/>
              </a:prstGeom>
              <a:noFill/>
              <a:ln w="9525">
                <a:noFill/>
                <a:miter lim="800000"/>
                <a:headEnd/>
                <a:tailEnd/>
              </a:ln>
            </p:spPr>
            <p:txBody>
              <a:bodyPr wrap="none" lIns="0" tIns="0" rIns="0" bIns="0">
                <a:spAutoFit/>
              </a:bodyPr>
              <a:lstStyle/>
              <a:p>
                <a:pPr eaLnBrk="0" hangingPunct="0"/>
                <a:r>
                  <a:rPr lang="en-US" sz="1100" b="1">
                    <a:latin typeface="+mj-lt"/>
                    <a:cs typeface="Calibri" pitchFamily="34" charset="0"/>
                  </a:rPr>
                  <a:t>Upstream</a:t>
                </a:r>
              </a:p>
            </p:txBody>
          </p:sp>
          <p:grpSp>
            <p:nvGrpSpPr>
              <p:cNvPr id="111" name="Group 110">
                <a:extLst>
                  <a:ext uri="{FF2B5EF4-FFF2-40B4-BE49-F238E27FC236}">
                    <a16:creationId xmlns:a16="http://schemas.microsoft.com/office/drawing/2014/main" id="{495FC697-4842-B254-4FA5-9D12128110C9}"/>
                  </a:ext>
                </a:extLst>
              </p:cNvPr>
              <p:cNvGrpSpPr/>
              <p:nvPr/>
            </p:nvGrpSpPr>
            <p:grpSpPr>
              <a:xfrm>
                <a:off x="5783915" y="1518118"/>
                <a:ext cx="966815" cy="802307"/>
                <a:chOff x="2028826" y="5268913"/>
                <a:chExt cx="1339850" cy="1098550"/>
              </a:xfrm>
            </p:grpSpPr>
            <p:sp>
              <p:nvSpPr>
                <p:cNvPr id="176" name="Rectangle 411">
                  <a:extLst>
                    <a:ext uri="{FF2B5EF4-FFF2-40B4-BE49-F238E27FC236}">
                      <a16:creationId xmlns:a16="http://schemas.microsoft.com/office/drawing/2014/main" id="{C15A77E0-891C-F795-4F5A-2FF6097D8A36}"/>
                    </a:ext>
                  </a:extLst>
                </p:cNvPr>
                <p:cNvSpPr>
                  <a:spLocks noChangeArrowheads="1"/>
                </p:cNvSpPr>
                <p:nvPr/>
              </p:nvSpPr>
              <p:spPr bwMode="auto">
                <a:xfrm>
                  <a:off x="2771776" y="5645150"/>
                  <a:ext cx="520700" cy="722313"/>
                </a:xfrm>
                <a:prstGeom prst="rect">
                  <a:avLst/>
                </a:prstGeom>
                <a:solidFill>
                  <a:schemeClr val="accent1">
                    <a:lumMod val="75000"/>
                  </a:schemeClr>
                </a:solidFill>
                <a:ln w="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7" name="Rectangle 412">
                  <a:extLst>
                    <a:ext uri="{FF2B5EF4-FFF2-40B4-BE49-F238E27FC236}">
                      <a16:creationId xmlns:a16="http://schemas.microsoft.com/office/drawing/2014/main" id="{5DA3A744-9D48-B3AE-4B68-D75071059B08}"/>
                    </a:ext>
                  </a:extLst>
                </p:cNvPr>
                <p:cNvSpPr>
                  <a:spLocks noChangeArrowheads="1"/>
                </p:cNvSpPr>
                <p:nvPr/>
              </p:nvSpPr>
              <p:spPr bwMode="auto">
                <a:xfrm>
                  <a:off x="3032126" y="5645150"/>
                  <a:ext cx="260350" cy="722313"/>
                </a:xfrm>
                <a:prstGeom prst="rect">
                  <a:avLst/>
                </a:prstGeom>
                <a:solidFill>
                  <a:schemeClr val="accent1">
                    <a:lumMod val="40000"/>
                    <a:lumOff val="60000"/>
                  </a:schemeClr>
                </a:solidFill>
                <a:ln w="0">
                  <a:solidFill>
                    <a:schemeClr val="accent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8" name="Freeform 413">
                  <a:extLst>
                    <a:ext uri="{FF2B5EF4-FFF2-40B4-BE49-F238E27FC236}">
                      <a16:creationId xmlns:a16="http://schemas.microsoft.com/office/drawing/2014/main" id="{5AE2C915-19E5-DB93-4308-10E0ED6EEAFF}"/>
                    </a:ext>
                  </a:extLst>
                </p:cNvPr>
                <p:cNvSpPr>
                  <a:spLocks noEditPoints="1"/>
                </p:cNvSpPr>
                <p:nvPr/>
              </p:nvSpPr>
              <p:spPr bwMode="auto">
                <a:xfrm>
                  <a:off x="2749551" y="5675313"/>
                  <a:ext cx="566738" cy="661988"/>
                </a:xfrm>
                <a:custGeom>
                  <a:avLst/>
                  <a:gdLst>
                    <a:gd name="T0" fmla="*/ 0 w 357"/>
                    <a:gd name="T1" fmla="*/ 392 h 417"/>
                    <a:gd name="T2" fmla="*/ 355 w 357"/>
                    <a:gd name="T3" fmla="*/ 392 h 417"/>
                    <a:gd name="T4" fmla="*/ 355 w 357"/>
                    <a:gd name="T5" fmla="*/ 417 h 417"/>
                    <a:gd name="T6" fmla="*/ 0 w 357"/>
                    <a:gd name="T7" fmla="*/ 417 h 417"/>
                    <a:gd name="T8" fmla="*/ 0 w 357"/>
                    <a:gd name="T9" fmla="*/ 392 h 417"/>
                    <a:gd name="T10" fmla="*/ 4 w 357"/>
                    <a:gd name="T11" fmla="*/ 195 h 417"/>
                    <a:gd name="T12" fmla="*/ 357 w 357"/>
                    <a:gd name="T13" fmla="*/ 195 h 417"/>
                    <a:gd name="T14" fmla="*/ 357 w 357"/>
                    <a:gd name="T15" fmla="*/ 220 h 417"/>
                    <a:gd name="T16" fmla="*/ 4 w 357"/>
                    <a:gd name="T17" fmla="*/ 220 h 417"/>
                    <a:gd name="T18" fmla="*/ 4 w 357"/>
                    <a:gd name="T19" fmla="*/ 195 h 417"/>
                    <a:gd name="T20" fmla="*/ 0 w 357"/>
                    <a:gd name="T21" fmla="*/ 0 h 417"/>
                    <a:gd name="T22" fmla="*/ 355 w 357"/>
                    <a:gd name="T23" fmla="*/ 0 h 417"/>
                    <a:gd name="T24" fmla="*/ 355 w 357"/>
                    <a:gd name="T25" fmla="*/ 24 h 417"/>
                    <a:gd name="T26" fmla="*/ 0 w 357"/>
                    <a:gd name="T27" fmla="*/ 24 h 417"/>
                    <a:gd name="T28" fmla="*/ 0 w 357"/>
                    <a:gd name="T2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7" h="417">
                      <a:moveTo>
                        <a:pt x="0" y="392"/>
                      </a:moveTo>
                      <a:lnTo>
                        <a:pt x="355" y="392"/>
                      </a:lnTo>
                      <a:lnTo>
                        <a:pt x="355" y="417"/>
                      </a:lnTo>
                      <a:lnTo>
                        <a:pt x="0" y="417"/>
                      </a:lnTo>
                      <a:lnTo>
                        <a:pt x="0" y="392"/>
                      </a:lnTo>
                      <a:close/>
                      <a:moveTo>
                        <a:pt x="4" y="195"/>
                      </a:moveTo>
                      <a:lnTo>
                        <a:pt x="357" y="195"/>
                      </a:lnTo>
                      <a:lnTo>
                        <a:pt x="357" y="220"/>
                      </a:lnTo>
                      <a:lnTo>
                        <a:pt x="4" y="220"/>
                      </a:lnTo>
                      <a:lnTo>
                        <a:pt x="4" y="195"/>
                      </a:lnTo>
                      <a:close/>
                      <a:moveTo>
                        <a:pt x="0" y="0"/>
                      </a:moveTo>
                      <a:lnTo>
                        <a:pt x="355" y="0"/>
                      </a:lnTo>
                      <a:lnTo>
                        <a:pt x="355" y="24"/>
                      </a:lnTo>
                      <a:lnTo>
                        <a:pt x="0" y="24"/>
                      </a:lnTo>
                      <a:lnTo>
                        <a:pt x="0"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9" name="Freeform 414">
                  <a:extLst>
                    <a:ext uri="{FF2B5EF4-FFF2-40B4-BE49-F238E27FC236}">
                      <a16:creationId xmlns:a16="http://schemas.microsoft.com/office/drawing/2014/main" id="{C07C45FC-75BF-C1A2-66D4-31360D10581F}"/>
                    </a:ext>
                  </a:extLst>
                </p:cNvPr>
                <p:cNvSpPr>
                  <a:spLocks noEditPoints="1"/>
                </p:cNvSpPr>
                <p:nvPr/>
              </p:nvSpPr>
              <p:spPr bwMode="auto">
                <a:xfrm>
                  <a:off x="3032126" y="5675313"/>
                  <a:ext cx="284163" cy="661988"/>
                </a:xfrm>
                <a:custGeom>
                  <a:avLst/>
                  <a:gdLst>
                    <a:gd name="T0" fmla="*/ 0 w 179"/>
                    <a:gd name="T1" fmla="*/ 392 h 417"/>
                    <a:gd name="T2" fmla="*/ 177 w 179"/>
                    <a:gd name="T3" fmla="*/ 392 h 417"/>
                    <a:gd name="T4" fmla="*/ 177 w 179"/>
                    <a:gd name="T5" fmla="*/ 417 h 417"/>
                    <a:gd name="T6" fmla="*/ 0 w 179"/>
                    <a:gd name="T7" fmla="*/ 417 h 417"/>
                    <a:gd name="T8" fmla="*/ 0 w 179"/>
                    <a:gd name="T9" fmla="*/ 392 h 417"/>
                    <a:gd name="T10" fmla="*/ 0 w 179"/>
                    <a:gd name="T11" fmla="*/ 195 h 417"/>
                    <a:gd name="T12" fmla="*/ 179 w 179"/>
                    <a:gd name="T13" fmla="*/ 195 h 417"/>
                    <a:gd name="T14" fmla="*/ 179 w 179"/>
                    <a:gd name="T15" fmla="*/ 220 h 417"/>
                    <a:gd name="T16" fmla="*/ 0 w 179"/>
                    <a:gd name="T17" fmla="*/ 220 h 417"/>
                    <a:gd name="T18" fmla="*/ 0 w 179"/>
                    <a:gd name="T19" fmla="*/ 195 h 417"/>
                    <a:gd name="T20" fmla="*/ 0 w 179"/>
                    <a:gd name="T21" fmla="*/ 0 h 417"/>
                    <a:gd name="T22" fmla="*/ 177 w 179"/>
                    <a:gd name="T23" fmla="*/ 0 h 417"/>
                    <a:gd name="T24" fmla="*/ 177 w 179"/>
                    <a:gd name="T25" fmla="*/ 24 h 417"/>
                    <a:gd name="T26" fmla="*/ 0 w 179"/>
                    <a:gd name="T27" fmla="*/ 24 h 417"/>
                    <a:gd name="T28" fmla="*/ 0 w 179"/>
                    <a:gd name="T2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417">
                      <a:moveTo>
                        <a:pt x="0" y="392"/>
                      </a:moveTo>
                      <a:lnTo>
                        <a:pt x="177" y="392"/>
                      </a:lnTo>
                      <a:lnTo>
                        <a:pt x="177" y="417"/>
                      </a:lnTo>
                      <a:lnTo>
                        <a:pt x="0" y="417"/>
                      </a:lnTo>
                      <a:lnTo>
                        <a:pt x="0" y="392"/>
                      </a:lnTo>
                      <a:close/>
                      <a:moveTo>
                        <a:pt x="0" y="195"/>
                      </a:moveTo>
                      <a:lnTo>
                        <a:pt x="179" y="195"/>
                      </a:lnTo>
                      <a:lnTo>
                        <a:pt x="179" y="220"/>
                      </a:lnTo>
                      <a:lnTo>
                        <a:pt x="0" y="220"/>
                      </a:lnTo>
                      <a:lnTo>
                        <a:pt x="0" y="195"/>
                      </a:lnTo>
                      <a:close/>
                      <a:moveTo>
                        <a:pt x="0" y="0"/>
                      </a:moveTo>
                      <a:lnTo>
                        <a:pt x="177" y="0"/>
                      </a:lnTo>
                      <a:lnTo>
                        <a:pt x="177" y="24"/>
                      </a:lnTo>
                      <a:lnTo>
                        <a:pt x="0" y="24"/>
                      </a:lnTo>
                      <a:lnTo>
                        <a:pt x="0"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0" name="Freeform 417">
                  <a:extLst>
                    <a:ext uri="{FF2B5EF4-FFF2-40B4-BE49-F238E27FC236}">
                      <a16:creationId xmlns:a16="http://schemas.microsoft.com/office/drawing/2014/main" id="{EF4150C9-021C-FEE5-F566-57687FF35192}"/>
                    </a:ext>
                  </a:extLst>
                </p:cNvPr>
                <p:cNvSpPr>
                  <a:spLocks/>
                </p:cNvSpPr>
                <p:nvPr/>
              </p:nvSpPr>
              <p:spPr bwMode="auto">
                <a:xfrm>
                  <a:off x="2541588" y="5268913"/>
                  <a:ext cx="163513" cy="1096963"/>
                </a:xfrm>
                <a:custGeom>
                  <a:avLst/>
                  <a:gdLst>
                    <a:gd name="T0" fmla="*/ 19 w 103"/>
                    <a:gd name="T1" fmla="*/ 0 h 691"/>
                    <a:gd name="T2" fmla="*/ 84 w 103"/>
                    <a:gd name="T3" fmla="*/ 0 h 691"/>
                    <a:gd name="T4" fmla="*/ 103 w 103"/>
                    <a:gd name="T5" fmla="*/ 691 h 691"/>
                    <a:gd name="T6" fmla="*/ 0 w 103"/>
                    <a:gd name="T7" fmla="*/ 691 h 691"/>
                    <a:gd name="T8" fmla="*/ 19 w 103"/>
                    <a:gd name="T9" fmla="*/ 0 h 691"/>
                  </a:gdLst>
                  <a:ahLst/>
                  <a:cxnLst>
                    <a:cxn ang="0">
                      <a:pos x="T0" y="T1"/>
                    </a:cxn>
                    <a:cxn ang="0">
                      <a:pos x="T2" y="T3"/>
                    </a:cxn>
                    <a:cxn ang="0">
                      <a:pos x="T4" y="T5"/>
                    </a:cxn>
                    <a:cxn ang="0">
                      <a:pos x="T6" y="T7"/>
                    </a:cxn>
                    <a:cxn ang="0">
                      <a:pos x="T8" y="T9"/>
                    </a:cxn>
                  </a:cxnLst>
                  <a:rect l="0" t="0" r="r" b="b"/>
                  <a:pathLst>
                    <a:path w="103" h="691">
                      <a:moveTo>
                        <a:pt x="19" y="0"/>
                      </a:moveTo>
                      <a:lnTo>
                        <a:pt x="84" y="0"/>
                      </a:lnTo>
                      <a:lnTo>
                        <a:pt x="103" y="691"/>
                      </a:lnTo>
                      <a:lnTo>
                        <a:pt x="0" y="691"/>
                      </a:lnTo>
                      <a:lnTo>
                        <a:pt x="19" y="0"/>
                      </a:lnTo>
                      <a:close/>
                    </a:path>
                  </a:pathLst>
                </a:custGeom>
                <a:solidFill>
                  <a:schemeClr val="tx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1" name="Freeform 418">
                  <a:extLst>
                    <a:ext uri="{FF2B5EF4-FFF2-40B4-BE49-F238E27FC236}">
                      <a16:creationId xmlns:a16="http://schemas.microsoft.com/office/drawing/2014/main" id="{3A4AE7AD-BEA9-29B4-8A4E-C053E3992E5D}"/>
                    </a:ext>
                  </a:extLst>
                </p:cNvPr>
                <p:cNvSpPr>
                  <a:spLocks/>
                </p:cNvSpPr>
                <p:nvPr/>
              </p:nvSpPr>
              <p:spPr bwMode="auto">
                <a:xfrm>
                  <a:off x="2624138" y="5268913"/>
                  <a:ext cx="80963" cy="1096963"/>
                </a:xfrm>
                <a:custGeom>
                  <a:avLst/>
                  <a:gdLst>
                    <a:gd name="T0" fmla="*/ 0 w 51"/>
                    <a:gd name="T1" fmla="*/ 0 h 691"/>
                    <a:gd name="T2" fmla="*/ 32 w 51"/>
                    <a:gd name="T3" fmla="*/ 0 h 691"/>
                    <a:gd name="T4" fmla="*/ 51 w 51"/>
                    <a:gd name="T5" fmla="*/ 691 h 691"/>
                    <a:gd name="T6" fmla="*/ 0 w 51"/>
                    <a:gd name="T7" fmla="*/ 691 h 691"/>
                    <a:gd name="T8" fmla="*/ 0 w 51"/>
                    <a:gd name="T9" fmla="*/ 0 h 691"/>
                  </a:gdLst>
                  <a:ahLst/>
                  <a:cxnLst>
                    <a:cxn ang="0">
                      <a:pos x="T0" y="T1"/>
                    </a:cxn>
                    <a:cxn ang="0">
                      <a:pos x="T2" y="T3"/>
                    </a:cxn>
                    <a:cxn ang="0">
                      <a:pos x="T4" y="T5"/>
                    </a:cxn>
                    <a:cxn ang="0">
                      <a:pos x="T6" y="T7"/>
                    </a:cxn>
                    <a:cxn ang="0">
                      <a:pos x="T8" y="T9"/>
                    </a:cxn>
                  </a:cxnLst>
                  <a:rect l="0" t="0" r="r" b="b"/>
                  <a:pathLst>
                    <a:path w="51" h="691">
                      <a:moveTo>
                        <a:pt x="0" y="0"/>
                      </a:moveTo>
                      <a:lnTo>
                        <a:pt x="32" y="0"/>
                      </a:lnTo>
                      <a:lnTo>
                        <a:pt x="51" y="691"/>
                      </a:lnTo>
                      <a:lnTo>
                        <a:pt x="0" y="691"/>
                      </a:lnTo>
                      <a:lnTo>
                        <a:pt x="0"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2" name="Freeform 419">
                  <a:extLst>
                    <a:ext uri="{FF2B5EF4-FFF2-40B4-BE49-F238E27FC236}">
                      <a16:creationId xmlns:a16="http://schemas.microsoft.com/office/drawing/2014/main" id="{7B2609CE-C0E3-F5D1-C5D7-6D550D74967D}"/>
                    </a:ext>
                  </a:extLst>
                </p:cNvPr>
                <p:cNvSpPr>
                  <a:spLocks/>
                </p:cNvSpPr>
                <p:nvPr/>
              </p:nvSpPr>
              <p:spPr bwMode="auto">
                <a:xfrm>
                  <a:off x="2028826" y="5757863"/>
                  <a:ext cx="534988" cy="608013"/>
                </a:xfrm>
                <a:custGeom>
                  <a:avLst/>
                  <a:gdLst>
                    <a:gd name="T0" fmla="*/ 64 w 337"/>
                    <a:gd name="T1" fmla="*/ 0 h 383"/>
                    <a:gd name="T2" fmla="*/ 274 w 337"/>
                    <a:gd name="T3" fmla="*/ 0 h 383"/>
                    <a:gd name="T4" fmla="*/ 337 w 337"/>
                    <a:gd name="T5" fmla="*/ 383 h 383"/>
                    <a:gd name="T6" fmla="*/ 0 w 337"/>
                    <a:gd name="T7" fmla="*/ 383 h 383"/>
                    <a:gd name="T8" fmla="*/ 64 w 337"/>
                    <a:gd name="T9" fmla="*/ 0 h 383"/>
                  </a:gdLst>
                  <a:ahLst/>
                  <a:cxnLst>
                    <a:cxn ang="0">
                      <a:pos x="T0" y="T1"/>
                    </a:cxn>
                    <a:cxn ang="0">
                      <a:pos x="T2" y="T3"/>
                    </a:cxn>
                    <a:cxn ang="0">
                      <a:pos x="T4" y="T5"/>
                    </a:cxn>
                    <a:cxn ang="0">
                      <a:pos x="T6" y="T7"/>
                    </a:cxn>
                    <a:cxn ang="0">
                      <a:pos x="T8" y="T9"/>
                    </a:cxn>
                  </a:cxnLst>
                  <a:rect l="0" t="0" r="r" b="b"/>
                  <a:pathLst>
                    <a:path w="337" h="383">
                      <a:moveTo>
                        <a:pt x="64" y="0"/>
                      </a:moveTo>
                      <a:lnTo>
                        <a:pt x="274" y="0"/>
                      </a:lnTo>
                      <a:lnTo>
                        <a:pt x="337" y="383"/>
                      </a:lnTo>
                      <a:lnTo>
                        <a:pt x="0" y="383"/>
                      </a:lnTo>
                      <a:lnTo>
                        <a:pt x="64" y="0"/>
                      </a:lnTo>
                      <a:close/>
                    </a:path>
                  </a:pathLst>
                </a:custGeom>
                <a:solidFill>
                  <a:schemeClr val="accent1">
                    <a:lumMod val="40000"/>
                    <a:lumOff val="60000"/>
                  </a:schemeClr>
                </a:solidFill>
                <a:ln w="0">
                  <a:solidFill>
                    <a:schemeClr val="accent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3" name="Freeform 420">
                  <a:extLst>
                    <a:ext uri="{FF2B5EF4-FFF2-40B4-BE49-F238E27FC236}">
                      <a16:creationId xmlns:a16="http://schemas.microsoft.com/office/drawing/2014/main" id="{ABCC2C27-3E72-4FE2-04B7-C3F62FD2A1B3}"/>
                    </a:ext>
                  </a:extLst>
                </p:cNvPr>
                <p:cNvSpPr>
                  <a:spLocks/>
                </p:cNvSpPr>
                <p:nvPr/>
              </p:nvSpPr>
              <p:spPr bwMode="auto">
                <a:xfrm>
                  <a:off x="2297113" y="5757863"/>
                  <a:ext cx="266700" cy="608013"/>
                </a:xfrm>
                <a:custGeom>
                  <a:avLst/>
                  <a:gdLst>
                    <a:gd name="T0" fmla="*/ 0 w 168"/>
                    <a:gd name="T1" fmla="*/ 0 h 383"/>
                    <a:gd name="T2" fmla="*/ 105 w 168"/>
                    <a:gd name="T3" fmla="*/ 0 h 383"/>
                    <a:gd name="T4" fmla="*/ 168 w 168"/>
                    <a:gd name="T5" fmla="*/ 383 h 383"/>
                    <a:gd name="T6" fmla="*/ 0 w 168"/>
                    <a:gd name="T7" fmla="*/ 383 h 383"/>
                    <a:gd name="T8" fmla="*/ 0 w 168"/>
                    <a:gd name="T9" fmla="*/ 0 h 383"/>
                  </a:gdLst>
                  <a:ahLst/>
                  <a:cxnLst>
                    <a:cxn ang="0">
                      <a:pos x="T0" y="T1"/>
                    </a:cxn>
                    <a:cxn ang="0">
                      <a:pos x="T2" y="T3"/>
                    </a:cxn>
                    <a:cxn ang="0">
                      <a:pos x="T4" y="T5"/>
                    </a:cxn>
                    <a:cxn ang="0">
                      <a:pos x="T6" y="T7"/>
                    </a:cxn>
                    <a:cxn ang="0">
                      <a:pos x="T8" y="T9"/>
                    </a:cxn>
                  </a:cxnLst>
                  <a:rect l="0" t="0" r="r" b="b"/>
                  <a:pathLst>
                    <a:path w="168" h="383">
                      <a:moveTo>
                        <a:pt x="0" y="0"/>
                      </a:moveTo>
                      <a:lnTo>
                        <a:pt x="105" y="0"/>
                      </a:lnTo>
                      <a:lnTo>
                        <a:pt x="168" y="383"/>
                      </a:lnTo>
                      <a:lnTo>
                        <a:pt x="0" y="383"/>
                      </a:lnTo>
                      <a:lnTo>
                        <a:pt x="0"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4" name="Freeform 421">
                  <a:extLst>
                    <a:ext uri="{FF2B5EF4-FFF2-40B4-BE49-F238E27FC236}">
                      <a16:creationId xmlns:a16="http://schemas.microsoft.com/office/drawing/2014/main" id="{3D293D4C-4576-EA9A-E409-5BFBBE72330C}"/>
                    </a:ext>
                  </a:extLst>
                </p:cNvPr>
                <p:cNvSpPr>
                  <a:spLocks/>
                </p:cNvSpPr>
                <p:nvPr/>
              </p:nvSpPr>
              <p:spPr bwMode="auto">
                <a:xfrm>
                  <a:off x="2566988" y="5376865"/>
                  <a:ext cx="115888" cy="119063"/>
                </a:xfrm>
                <a:custGeom>
                  <a:avLst/>
                  <a:gdLst>
                    <a:gd name="T0" fmla="*/ 2 w 73"/>
                    <a:gd name="T1" fmla="*/ 0 h 75"/>
                    <a:gd name="T2" fmla="*/ 70 w 73"/>
                    <a:gd name="T3" fmla="*/ 0 h 75"/>
                    <a:gd name="T4" fmla="*/ 73 w 73"/>
                    <a:gd name="T5" fmla="*/ 75 h 75"/>
                    <a:gd name="T6" fmla="*/ 0 w 73"/>
                    <a:gd name="T7" fmla="*/ 75 h 75"/>
                    <a:gd name="T8" fmla="*/ 2 w 73"/>
                    <a:gd name="T9" fmla="*/ 0 h 75"/>
                  </a:gdLst>
                  <a:ahLst/>
                  <a:cxnLst>
                    <a:cxn ang="0">
                      <a:pos x="T0" y="T1"/>
                    </a:cxn>
                    <a:cxn ang="0">
                      <a:pos x="T2" y="T3"/>
                    </a:cxn>
                    <a:cxn ang="0">
                      <a:pos x="T4" y="T5"/>
                    </a:cxn>
                    <a:cxn ang="0">
                      <a:pos x="T6" y="T7"/>
                    </a:cxn>
                    <a:cxn ang="0">
                      <a:pos x="T8" y="T9"/>
                    </a:cxn>
                  </a:cxnLst>
                  <a:rect l="0" t="0" r="r" b="b"/>
                  <a:pathLst>
                    <a:path w="73" h="75">
                      <a:moveTo>
                        <a:pt x="2" y="0"/>
                      </a:moveTo>
                      <a:lnTo>
                        <a:pt x="70" y="0"/>
                      </a:lnTo>
                      <a:lnTo>
                        <a:pt x="73" y="75"/>
                      </a:lnTo>
                      <a:lnTo>
                        <a:pt x="0" y="75"/>
                      </a:lnTo>
                      <a:lnTo>
                        <a:pt x="2" y="0"/>
                      </a:lnTo>
                      <a:close/>
                    </a:path>
                  </a:pathLst>
                </a:custGeom>
                <a:solidFill>
                  <a:schemeClr val="accent1">
                    <a:lumMod val="20000"/>
                    <a:lumOff val="80000"/>
                  </a:schemeClr>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5" name="Freeform 422">
                  <a:extLst>
                    <a:ext uri="{FF2B5EF4-FFF2-40B4-BE49-F238E27FC236}">
                      <a16:creationId xmlns:a16="http://schemas.microsoft.com/office/drawing/2014/main" id="{1ECE7786-D51B-60DC-4649-F88CE1683BD8}"/>
                    </a:ext>
                  </a:extLst>
                </p:cNvPr>
                <p:cNvSpPr>
                  <a:spLocks/>
                </p:cNvSpPr>
                <p:nvPr/>
              </p:nvSpPr>
              <p:spPr bwMode="auto">
                <a:xfrm>
                  <a:off x="2560638" y="5611813"/>
                  <a:ext cx="127000" cy="120650"/>
                </a:xfrm>
                <a:custGeom>
                  <a:avLst/>
                  <a:gdLst>
                    <a:gd name="T0" fmla="*/ 1 w 80"/>
                    <a:gd name="T1" fmla="*/ 0 h 76"/>
                    <a:gd name="T2" fmla="*/ 78 w 80"/>
                    <a:gd name="T3" fmla="*/ 0 h 76"/>
                    <a:gd name="T4" fmla="*/ 80 w 80"/>
                    <a:gd name="T5" fmla="*/ 76 h 76"/>
                    <a:gd name="T6" fmla="*/ 0 w 80"/>
                    <a:gd name="T7" fmla="*/ 76 h 76"/>
                    <a:gd name="T8" fmla="*/ 1 w 80"/>
                    <a:gd name="T9" fmla="*/ 0 h 76"/>
                  </a:gdLst>
                  <a:ahLst/>
                  <a:cxnLst>
                    <a:cxn ang="0">
                      <a:pos x="T0" y="T1"/>
                    </a:cxn>
                    <a:cxn ang="0">
                      <a:pos x="T2" y="T3"/>
                    </a:cxn>
                    <a:cxn ang="0">
                      <a:pos x="T4" y="T5"/>
                    </a:cxn>
                    <a:cxn ang="0">
                      <a:pos x="T6" y="T7"/>
                    </a:cxn>
                    <a:cxn ang="0">
                      <a:pos x="T8" y="T9"/>
                    </a:cxn>
                  </a:cxnLst>
                  <a:rect l="0" t="0" r="r" b="b"/>
                  <a:pathLst>
                    <a:path w="80" h="76">
                      <a:moveTo>
                        <a:pt x="1" y="0"/>
                      </a:moveTo>
                      <a:lnTo>
                        <a:pt x="78" y="0"/>
                      </a:lnTo>
                      <a:lnTo>
                        <a:pt x="80" y="76"/>
                      </a:lnTo>
                      <a:lnTo>
                        <a:pt x="0" y="76"/>
                      </a:lnTo>
                      <a:lnTo>
                        <a:pt x="1" y="0"/>
                      </a:lnTo>
                      <a:close/>
                    </a:path>
                  </a:pathLst>
                </a:custGeom>
                <a:solidFill>
                  <a:schemeClr val="accent1">
                    <a:lumMod val="20000"/>
                    <a:lumOff val="80000"/>
                  </a:schemeClr>
                </a:solidFill>
                <a:ln w="0">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6" name="Freeform 423">
                  <a:extLst>
                    <a:ext uri="{FF2B5EF4-FFF2-40B4-BE49-F238E27FC236}">
                      <a16:creationId xmlns:a16="http://schemas.microsoft.com/office/drawing/2014/main" id="{6D9F58CF-61B8-656F-DBBE-5DFE47422857}"/>
                    </a:ext>
                  </a:extLst>
                </p:cNvPr>
                <p:cNvSpPr>
                  <a:spLocks/>
                </p:cNvSpPr>
                <p:nvPr/>
              </p:nvSpPr>
              <p:spPr bwMode="auto">
                <a:xfrm>
                  <a:off x="2552701" y="5861050"/>
                  <a:ext cx="142875" cy="120650"/>
                </a:xfrm>
                <a:custGeom>
                  <a:avLst/>
                  <a:gdLst>
                    <a:gd name="T0" fmla="*/ 3 w 90"/>
                    <a:gd name="T1" fmla="*/ 0 h 76"/>
                    <a:gd name="T2" fmla="*/ 88 w 90"/>
                    <a:gd name="T3" fmla="*/ 0 h 76"/>
                    <a:gd name="T4" fmla="*/ 90 w 90"/>
                    <a:gd name="T5" fmla="*/ 76 h 76"/>
                    <a:gd name="T6" fmla="*/ 0 w 90"/>
                    <a:gd name="T7" fmla="*/ 76 h 76"/>
                    <a:gd name="T8" fmla="*/ 3 w 90"/>
                    <a:gd name="T9" fmla="*/ 0 h 76"/>
                  </a:gdLst>
                  <a:ahLst/>
                  <a:cxnLst>
                    <a:cxn ang="0">
                      <a:pos x="T0" y="T1"/>
                    </a:cxn>
                    <a:cxn ang="0">
                      <a:pos x="T2" y="T3"/>
                    </a:cxn>
                    <a:cxn ang="0">
                      <a:pos x="T4" y="T5"/>
                    </a:cxn>
                    <a:cxn ang="0">
                      <a:pos x="T6" y="T7"/>
                    </a:cxn>
                    <a:cxn ang="0">
                      <a:pos x="T8" y="T9"/>
                    </a:cxn>
                  </a:cxnLst>
                  <a:rect l="0" t="0" r="r" b="b"/>
                  <a:pathLst>
                    <a:path w="90" h="76">
                      <a:moveTo>
                        <a:pt x="3" y="0"/>
                      </a:moveTo>
                      <a:lnTo>
                        <a:pt x="88" y="0"/>
                      </a:lnTo>
                      <a:lnTo>
                        <a:pt x="90" y="76"/>
                      </a:lnTo>
                      <a:lnTo>
                        <a:pt x="0" y="76"/>
                      </a:lnTo>
                      <a:lnTo>
                        <a:pt x="3" y="0"/>
                      </a:lnTo>
                      <a:close/>
                    </a:path>
                  </a:pathLst>
                </a:custGeom>
                <a:solidFill>
                  <a:schemeClr val="accent1">
                    <a:lumMod val="20000"/>
                    <a:lumOff val="80000"/>
                  </a:schemeClr>
                </a:solidFill>
                <a:ln w="0">
                  <a:solidFill>
                    <a:schemeClr val="accent6">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7" name="Freeform 424">
                  <a:extLst>
                    <a:ext uri="{FF2B5EF4-FFF2-40B4-BE49-F238E27FC236}">
                      <a16:creationId xmlns:a16="http://schemas.microsoft.com/office/drawing/2014/main" id="{78A24BB8-5E6A-BF54-6E6D-0E9ADFB3C299}"/>
                    </a:ext>
                  </a:extLst>
                </p:cNvPr>
                <p:cNvSpPr>
                  <a:spLocks/>
                </p:cNvSpPr>
                <p:nvPr/>
              </p:nvSpPr>
              <p:spPr bwMode="auto">
                <a:xfrm>
                  <a:off x="2624138" y="5376863"/>
                  <a:ext cx="58738" cy="119063"/>
                </a:xfrm>
                <a:custGeom>
                  <a:avLst/>
                  <a:gdLst>
                    <a:gd name="T0" fmla="*/ 0 w 37"/>
                    <a:gd name="T1" fmla="*/ 0 h 75"/>
                    <a:gd name="T2" fmla="*/ 34 w 37"/>
                    <a:gd name="T3" fmla="*/ 0 h 75"/>
                    <a:gd name="T4" fmla="*/ 37 w 37"/>
                    <a:gd name="T5" fmla="*/ 75 h 75"/>
                    <a:gd name="T6" fmla="*/ 0 w 37"/>
                    <a:gd name="T7" fmla="*/ 75 h 75"/>
                    <a:gd name="T8" fmla="*/ 0 w 37"/>
                    <a:gd name="T9" fmla="*/ 0 h 75"/>
                  </a:gdLst>
                  <a:ahLst/>
                  <a:cxnLst>
                    <a:cxn ang="0">
                      <a:pos x="T0" y="T1"/>
                    </a:cxn>
                    <a:cxn ang="0">
                      <a:pos x="T2" y="T3"/>
                    </a:cxn>
                    <a:cxn ang="0">
                      <a:pos x="T4" y="T5"/>
                    </a:cxn>
                    <a:cxn ang="0">
                      <a:pos x="T6" y="T7"/>
                    </a:cxn>
                    <a:cxn ang="0">
                      <a:pos x="T8" y="T9"/>
                    </a:cxn>
                  </a:cxnLst>
                  <a:rect l="0" t="0" r="r" b="b"/>
                  <a:pathLst>
                    <a:path w="37" h="75">
                      <a:moveTo>
                        <a:pt x="0" y="0"/>
                      </a:moveTo>
                      <a:lnTo>
                        <a:pt x="34" y="0"/>
                      </a:lnTo>
                      <a:lnTo>
                        <a:pt x="37" y="75"/>
                      </a:lnTo>
                      <a:lnTo>
                        <a:pt x="0" y="75"/>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8" name="Freeform 425">
                  <a:extLst>
                    <a:ext uri="{FF2B5EF4-FFF2-40B4-BE49-F238E27FC236}">
                      <a16:creationId xmlns:a16="http://schemas.microsoft.com/office/drawing/2014/main" id="{9C0E59A0-BD32-8586-3F42-AD315547E181}"/>
                    </a:ext>
                  </a:extLst>
                </p:cNvPr>
                <p:cNvSpPr>
                  <a:spLocks/>
                </p:cNvSpPr>
                <p:nvPr/>
              </p:nvSpPr>
              <p:spPr bwMode="auto">
                <a:xfrm>
                  <a:off x="2624138" y="5611813"/>
                  <a:ext cx="63500" cy="120650"/>
                </a:xfrm>
                <a:custGeom>
                  <a:avLst/>
                  <a:gdLst>
                    <a:gd name="T0" fmla="*/ 0 w 40"/>
                    <a:gd name="T1" fmla="*/ 0 h 76"/>
                    <a:gd name="T2" fmla="*/ 38 w 40"/>
                    <a:gd name="T3" fmla="*/ 0 h 76"/>
                    <a:gd name="T4" fmla="*/ 40 w 40"/>
                    <a:gd name="T5" fmla="*/ 76 h 76"/>
                    <a:gd name="T6" fmla="*/ 0 w 40"/>
                    <a:gd name="T7" fmla="*/ 76 h 76"/>
                    <a:gd name="T8" fmla="*/ 0 w 40"/>
                    <a:gd name="T9" fmla="*/ 0 h 76"/>
                  </a:gdLst>
                  <a:ahLst/>
                  <a:cxnLst>
                    <a:cxn ang="0">
                      <a:pos x="T0" y="T1"/>
                    </a:cxn>
                    <a:cxn ang="0">
                      <a:pos x="T2" y="T3"/>
                    </a:cxn>
                    <a:cxn ang="0">
                      <a:pos x="T4" y="T5"/>
                    </a:cxn>
                    <a:cxn ang="0">
                      <a:pos x="T6" y="T7"/>
                    </a:cxn>
                    <a:cxn ang="0">
                      <a:pos x="T8" y="T9"/>
                    </a:cxn>
                  </a:cxnLst>
                  <a:rect l="0" t="0" r="r" b="b"/>
                  <a:pathLst>
                    <a:path w="40" h="76">
                      <a:moveTo>
                        <a:pt x="0" y="0"/>
                      </a:moveTo>
                      <a:lnTo>
                        <a:pt x="38" y="0"/>
                      </a:lnTo>
                      <a:lnTo>
                        <a:pt x="40" y="76"/>
                      </a:lnTo>
                      <a:lnTo>
                        <a:pt x="0" y="76"/>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89" name="Freeform 426">
                  <a:extLst>
                    <a:ext uri="{FF2B5EF4-FFF2-40B4-BE49-F238E27FC236}">
                      <a16:creationId xmlns:a16="http://schemas.microsoft.com/office/drawing/2014/main" id="{00975560-3C93-3C65-193D-CB1FAA71CD77}"/>
                    </a:ext>
                  </a:extLst>
                </p:cNvPr>
                <p:cNvSpPr>
                  <a:spLocks/>
                </p:cNvSpPr>
                <p:nvPr/>
              </p:nvSpPr>
              <p:spPr bwMode="auto">
                <a:xfrm>
                  <a:off x="2624138" y="5861050"/>
                  <a:ext cx="71438" cy="120650"/>
                </a:xfrm>
                <a:custGeom>
                  <a:avLst/>
                  <a:gdLst>
                    <a:gd name="T0" fmla="*/ 0 w 45"/>
                    <a:gd name="T1" fmla="*/ 0 h 76"/>
                    <a:gd name="T2" fmla="*/ 43 w 45"/>
                    <a:gd name="T3" fmla="*/ 0 h 76"/>
                    <a:gd name="T4" fmla="*/ 45 w 45"/>
                    <a:gd name="T5" fmla="*/ 76 h 76"/>
                    <a:gd name="T6" fmla="*/ 0 w 45"/>
                    <a:gd name="T7" fmla="*/ 76 h 76"/>
                    <a:gd name="T8" fmla="*/ 0 w 45"/>
                    <a:gd name="T9" fmla="*/ 0 h 76"/>
                  </a:gdLst>
                  <a:ahLst/>
                  <a:cxnLst>
                    <a:cxn ang="0">
                      <a:pos x="T0" y="T1"/>
                    </a:cxn>
                    <a:cxn ang="0">
                      <a:pos x="T2" y="T3"/>
                    </a:cxn>
                    <a:cxn ang="0">
                      <a:pos x="T4" y="T5"/>
                    </a:cxn>
                    <a:cxn ang="0">
                      <a:pos x="T6" y="T7"/>
                    </a:cxn>
                    <a:cxn ang="0">
                      <a:pos x="T8" y="T9"/>
                    </a:cxn>
                  </a:cxnLst>
                  <a:rect l="0" t="0" r="r" b="b"/>
                  <a:pathLst>
                    <a:path w="45" h="76">
                      <a:moveTo>
                        <a:pt x="0" y="0"/>
                      </a:moveTo>
                      <a:lnTo>
                        <a:pt x="43" y="0"/>
                      </a:lnTo>
                      <a:lnTo>
                        <a:pt x="45" y="76"/>
                      </a:lnTo>
                      <a:lnTo>
                        <a:pt x="0" y="76"/>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0" name="Rectangle 427">
                  <a:extLst>
                    <a:ext uri="{FF2B5EF4-FFF2-40B4-BE49-F238E27FC236}">
                      <a16:creationId xmlns:a16="http://schemas.microsoft.com/office/drawing/2014/main" id="{EBC35981-7714-243E-C390-13DDB0EB9C93}"/>
                    </a:ext>
                  </a:extLst>
                </p:cNvPr>
                <p:cNvSpPr>
                  <a:spLocks noChangeArrowheads="1"/>
                </p:cNvSpPr>
                <p:nvPr/>
              </p:nvSpPr>
              <p:spPr bwMode="auto">
                <a:xfrm>
                  <a:off x="2374901" y="6270625"/>
                  <a:ext cx="53975" cy="952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1" name="Rectangle 428">
                  <a:extLst>
                    <a:ext uri="{FF2B5EF4-FFF2-40B4-BE49-F238E27FC236}">
                      <a16:creationId xmlns:a16="http://schemas.microsoft.com/office/drawing/2014/main" id="{3DB7206A-80A8-966D-79FC-06A216811E00}"/>
                    </a:ext>
                  </a:extLst>
                </p:cNvPr>
                <p:cNvSpPr>
                  <a:spLocks noChangeArrowheads="1"/>
                </p:cNvSpPr>
                <p:nvPr/>
              </p:nvSpPr>
              <p:spPr bwMode="auto">
                <a:xfrm>
                  <a:off x="2884488" y="6270625"/>
                  <a:ext cx="53975" cy="952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2" name="Freeform 429">
                  <a:extLst>
                    <a:ext uri="{FF2B5EF4-FFF2-40B4-BE49-F238E27FC236}">
                      <a16:creationId xmlns:a16="http://schemas.microsoft.com/office/drawing/2014/main" id="{22D7C1FC-3B64-92C9-187A-D72AC3ED9C02}"/>
                    </a:ext>
                  </a:extLst>
                </p:cNvPr>
                <p:cNvSpPr>
                  <a:spLocks/>
                </p:cNvSpPr>
                <p:nvPr/>
              </p:nvSpPr>
              <p:spPr bwMode="auto">
                <a:xfrm>
                  <a:off x="2200276" y="5705475"/>
                  <a:ext cx="877888" cy="493713"/>
                </a:xfrm>
                <a:custGeom>
                  <a:avLst/>
                  <a:gdLst>
                    <a:gd name="T0" fmla="*/ 34 w 553"/>
                    <a:gd name="T1" fmla="*/ 0 h 311"/>
                    <a:gd name="T2" fmla="*/ 112 w 553"/>
                    <a:gd name="T3" fmla="*/ 0 h 311"/>
                    <a:gd name="T4" fmla="*/ 125 w 553"/>
                    <a:gd name="T5" fmla="*/ 3 h 311"/>
                    <a:gd name="T6" fmla="*/ 135 w 553"/>
                    <a:gd name="T7" fmla="*/ 10 h 311"/>
                    <a:gd name="T8" fmla="*/ 142 w 553"/>
                    <a:gd name="T9" fmla="*/ 21 h 311"/>
                    <a:gd name="T10" fmla="*/ 144 w 553"/>
                    <a:gd name="T11" fmla="*/ 33 h 311"/>
                    <a:gd name="T12" fmla="*/ 116 w 553"/>
                    <a:gd name="T13" fmla="*/ 33 h 311"/>
                    <a:gd name="T14" fmla="*/ 116 w 553"/>
                    <a:gd name="T15" fmla="*/ 32 h 311"/>
                    <a:gd name="T16" fmla="*/ 115 w 553"/>
                    <a:gd name="T17" fmla="*/ 31 h 311"/>
                    <a:gd name="T18" fmla="*/ 113 w 553"/>
                    <a:gd name="T19" fmla="*/ 30 h 311"/>
                    <a:gd name="T20" fmla="*/ 112 w 553"/>
                    <a:gd name="T21" fmla="*/ 28 h 311"/>
                    <a:gd name="T22" fmla="*/ 34 w 553"/>
                    <a:gd name="T23" fmla="*/ 28 h 311"/>
                    <a:gd name="T24" fmla="*/ 31 w 553"/>
                    <a:gd name="T25" fmla="*/ 30 h 311"/>
                    <a:gd name="T26" fmla="*/ 30 w 553"/>
                    <a:gd name="T27" fmla="*/ 31 h 311"/>
                    <a:gd name="T28" fmla="*/ 29 w 553"/>
                    <a:gd name="T29" fmla="*/ 32 h 311"/>
                    <a:gd name="T30" fmla="*/ 29 w 553"/>
                    <a:gd name="T31" fmla="*/ 33 h 311"/>
                    <a:gd name="T32" fmla="*/ 29 w 553"/>
                    <a:gd name="T33" fmla="*/ 277 h 311"/>
                    <a:gd name="T34" fmla="*/ 29 w 553"/>
                    <a:gd name="T35" fmla="*/ 280 h 311"/>
                    <a:gd name="T36" fmla="*/ 30 w 553"/>
                    <a:gd name="T37" fmla="*/ 281 h 311"/>
                    <a:gd name="T38" fmla="*/ 31 w 553"/>
                    <a:gd name="T39" fmla="*/ 282 h 311"/>
                    <a:gd name="T40" fmla="*/ 34 w 553"/>
                    <a:gd name="T41" fmla="*/ 282 h 311"/>
                    <a:gd name="T42" fmla="*/ 553 w 553"/>
                    <a:gd name="T43" fmla="*/ 282 h 311"/>
                    <a:gd name="T44" fmla="*/ 553 w 553"/>
                    <a:gd name="T45" fmla="*/ 311 h 311"/>
                    <a:gd name="T46" fmla="*/ 34 w 553"/>
                    <a:gd name="T47" fmla="*/ 311 h 311"/>
                    <a:gd name="T48" fmla="*/ 20 w 553"/>
                    <a:gd name="T49" fmla="*/ 309 h 311"/>
                    <a:gd name="T50" fmla="*/ 10 w 553"/>
                    <a:gd name="T51" fmla="*/ 302 h 311"/>
                    <a:gd name="T52" fmla="*/ 2 w 553"/>
                    <a:gd name="T53" fmla="*/ 291 h 311"/>
                    <a:gd name="T54" fmla="*/ 0 w 553"/>
                    <a:gd name="T55" fmla="*/ 277 h 311"/>
                    <a:gd name="T56" fmla="*/ 0 w 553"/>
                    <a:gd name="T57" fmla="*/ 33 h 311"/>
                    <a:gd name="T58" fmla="*/ 2 w 553"/>
                    <a:gd name="T59" fmla="*/ 21 h 311"/>
                    <a:gd name="T60" fmla="*/ 10 w 553"/>
                    <a:gd name="T61" fmla="*/ 10 h 311"/>
                    <a:gd name="T62" fmla="*/ 20 w 553"/>
                    <a:gd name="T63" fmla="*/ 3 h 311"/>
                    <a:gd name="T64" fmla="*/ 34 w 553"/>
                    <a:gd name="T65"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3" h="311">
                      <a:moveTo>
                        <a:pt x="34" y="0"/>
                      </a:moveTo>
                      <a:lnTo>
                        <a:pt x="112" y="0"/>
                      </a:lnTo>
                      <a:lnTo>
                        <a:pt x="125" y="3"/>
                      </a:lnTo>
                      <a:lnTo>
                        <a:pt x="135" y="10"/>
                      </a:lnTo>
                      <a:lnTo>
                        <a:pt x="142" y="21"/>
                      </a:lnTo>
                      <a:lnTo>
                        <a:pt x="144" y="33"/>
                      </a:lnTo>
                      <a:lnTo>
                        <a:pt x="116" y="33"/>
                      </a:lnTo>
                      <a:lnTo>
                        <a:pt x="116" y="32"/>
                      </a:lnTo>
                      <a:lnTo>
                        <a:pt x="115" y="31"/>
                      </a:lnTo>
                      <a:lnTo>
                        <a:pt x="113" y="30"/>
                      </a:lnTo>
                      <a:lnTo>
                        <a:pt x="112" y="28"/>
                      </a:lnTo>
                      <a:lnTo>
                        <a:pt x="34" y="28"/>
                      </a:lnTo>
                      <a:lnTo>
                        <a:pt x="31" y="30"/>
                      </a:lnTo>
                      <a:lnTo>
                        <a:pt x="30" y="31"/>
                      </a:lnTo>
                      <a:lnTo>
                        <a:pt x="29" y="32"/>
                      </a:lnTo>
                      <a:lnTo>
                        <a:pt x="29" y="33"/>
                      </a:lnTo>
                      <a:lnTo>
                        <a:pt x="29" y="277"/>
                      </a:lnTo>
                      <a:lnTo>
                        <a:pt x="29" y="280"/>
                      </a:lnTo>
                      <a:lnTo>
                        <a:pt x="30" y="281"/>
                      </a:lnTo>
                      <a:lnTo>
                        <a:pt x="31" y="282"/>
                      </a:lnTo>
                      <a:lnTo>
                        <a:pt x="34" y="282"/>
                      </a:lnTo>
                      <a:lnTo>
                        <a:pt x="553" y="282"/>
                      </a:lnTo>
                      <a:lnTo>
                        <a:pt x="553" y="311"/>
                      </a:lnTo>
                      <a:lnTo>
                        <a:pt x="34" y="311"/>
                      </a:lnTo>
                      <a:lnTo>
                        <a:pt x="20" y="309"/>
                      </a:lnTo>
                      <a:lnTo>
                        <a:pt x="10" y="302"/>
                      </a:lnTo>
                      <a:lnTo>
                        <a:pt x="2" y="291"/>
                      </a:lnTo>
                      <a:lnTo>
                        <a:pt x="0" y="277"/>
                      </a:lnTo>
                      <a:lnTo>
                        <a:pt x="0" y="33"/>
                      </a:lnTo>
                      <a:lnTo>
                        <a:pt x="2" y="21"/>
                      </a:lnTo>
                      <a:lnTo>
                        <a:pt x="10" y="10"/>
                      </a:lnTo>
                      <a:lnTo>
                        <a:pt x="20" y="3"/>
                      </a:lnTo>
                      <a:lnTo>
                        <a:pt x="34"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3" name="Freeform 430">
                  <a:extLst>
                    <a:ext uri="{FF2B5EF4-FFF2-40B4-BE49-F238E27FC236}">
                      <a16:creationId xmlns:a16="http://schemas.microsoft.com/office/drawing/2014/main" id="{8684D5A0-32C1-D76F-EE6D-931FD8DC072D}"/>
                    </a:ext>
                  </a:extLst>
                </p:cNvPr>
                <p:cNvSpPr>
                  <a:spLocks/>
                </p:cNvSpPr>
                <p:nvPr/>
              </p:nvSpPr>
              <p:spPr bwMode="auto">
                <a:xfrm>
                  <a:off x="3001963" y="5559425"/>
                  <a:ext cx="366713" cy="639762"/>
                </a:xfrm>
                <a:custGeom>
                  <a:avLst/>
                  <a:gdLst>
                    <a:gd name="T0" fmla="*/ 34 w 231"/>
                    <a:gd name="T1" fmla="*/ 0 h 403"/>
                    <a:gd name="T2" fmla="*/ 197 w 231"/>
                    <a:gd name="T3" fmla="*/ 0 h 403"/>
                    <a:gd name="T4" fmla="*/ 211 w 231"/>
                    <a:gd name="T5" fmla="*/ 3 h 403"/>
                    <a:gd name="T6" fmla="*/ 222 w 231"/>
                    <a:gd name="T7" fmla="*/ 10 h 403"/>
                    <a:gd name="T8" fmla="*/ 228 w 231"/>
                    <a:gd name="T9" fmla="*/ 21 h 403"/>
                    <a:gd name="T10" fmla="*/ 231 w 231"/>
                    <a:gd name="T11" fmla="*/ 33 h 403"/>
                    <a:gd name="T12" fmla="*/ 231 w 231"/>
                    <a:gd name="T13" fmla="*/ 369 h 403"/>
                    <a:gd name="T14" fmla="*/ 228 w 231"/>
                    <a:gd name="T15" fmla="*/ 383 h 403"/>
                    <a:gd name="T16" fmla="*/ 222 w 231"/>
                    <a:gd name="T17" fmla="*/ 394 h 403"/>
                    <a:gd name="T18" fmla="*/ 211 w 231"/>
                    <a:gd name="T19" fmla="*/ 401 h 403"/>
                    <a:gd name="T20" fmla="*/ 197 w 231"/>
                    <a:gd name="T21" fmla="*/ 403 h 403"/>
                    <a:gd name="T22" fmla="*/ 34 w 231"/>
                    <a:gd name="T23" fmla="*/ 403 h 403"/>
                    <a:gd name="T24" fmla="*/ 34 w 231"/>
                    <a:gd name="T25" fmla="*/ 374 h 403"/>
                    <a:gd name="T26" fmla="*/ 197 w 231"/>
                    <a:gd name="T27" fmla="*/ 374 h 403"/>
                    <a:gd name="T28" fmla="*/ 200 w 231"/>
                    <a:gd name="T29" fmla="*/ 374 h 403"/>
                    <a:gd name="T30" fmla="*/ 201 w 231"/>
                    <a:gd name="T31" fmla="*/ 373 h 403"/>
                    <a:gd name="T32" fmla="*/ 202 w 231"/>
                    <a:gd name="T33" fmla="*/ 372 h 403"/>
                    <a:gd name="T34" fmla="*/ 202 w 231"/>
                    <a:gd name="T35" fmla="*/ 369 h 403"/>
                    <a:gd name="T36" fmla="*/ 202 w 231"/>
                    <a:gd name="T37" fmla="*/ 33 h 403"/>
                    <a:gd name="T38" fmla="*/ 202 w 231"/>
                    <a:gd name="T39" fmla="*/ 32 h 403"/>
                    <a:gd name="T40" fmla="*/ 201 w 231"/>
                    <a:gd name="T41" fmla="*/ 29 h 403"/>
                    <a:gd name="T42" fmla="*/ 200 w 231"/>
                    <a:gd name="T43" fmla="*/ 28 h 403"/>
                    <a:gd name="T44" fmla="*/ 197 w 231"/>
                    <a:gd name="T45" fmla="*/ 28 h 403"/>
                    <a:gd name="T46" fmla="*/ 34 w 231"/>
                    <a:gd name="T47" fmla="*/ 28 h 403"/>
                    <a:gd name="T48" fmla="*/ 32 w 231"/>
                    <a:gd name="T49" fmla="*/ 28 h 403"/>
                    <a:gd name="T50" fmla="*/ 31 w 231"/>
                    <a:gd name="T51" fmla="*/ 29 h 403"/>
                    <a:gd name="T52" fmla="*/ 30 w 231"/>
                    <a:gd name="T53" fmla="*/ 32 h 403"/>
                    <a:gd name="T54" fmla="*/ 30 w 231"/>
                    <a:gd name="T55" fmla="*/ 33 h 403"/>
                    <a:gd name="T56" fmla="*/ 30 w 231"/>
                    <a:gd name="T57" fmla="*/ 54 h 403"/>
                    <a:gd name="T58" fmla="*/ 0 w 231"/>
                    <a:gd name="T59" fmla="*/ 54 h 403"/>
                    <a:gd name="T60" fmla="*/ 0 w 231"/>
                    <a:gd name="T61" fmla="*/ 33 h 403"/>
                    <a:gd name="T62" fmla="*/ 3 w 231"/>
                    <a:gd name="T63" fmla="*/ 21 h 403"/>
                    <a:gd name="T64" fmla="*/ 10 w 231"/>
                    <a:gd name="T65" fmla="*/ 10 h 403"/>
                    <a:gd name="T66" fmla="*/ 21 w 231"/>
                    <a:gd name="T67" fmla="*/ 3 h 403"/>
                    <a:gd name="T68" fmla="*/ 34 w 231"/>
                    <a:gd name="T69"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403">
                      <a:moveTo>
                        <a:pt x="34" y="0"/>
                      </a:moveTo>
                      <a:lnTo>
                        <a:pt x="197" y="0"/>
                      </a:lnTo>
                      <a:lnTo>
                        <a:pt x="211" y="3"/>
                      </a:lnTo>
                      <a:lnTo>
                        <a:pt x="222" y="10"/>
                      </a:lnTo>
                      <a:lnTo>
                        <a:pt x="228" y="21"/>
                      </a:lnTo>
                      <a:lnTo>
                        <a:pt x="231" y="33"/>
                      </a:lnTo>
                      <a:lnTo>
                        <a:pt x="231" y="369"/>
                      </a:lnTo>
                      <a:lnTo>
                        <a:pt x="228" y="383"/>
                      </a:lnTo>
                      <a:lnTo>
                        <a:pt x="222" y="394"/>
                      </a:lnTo>
                      <a:lnTo>
                        <a:pt x="211" y="401"/>
                      </a:lnTo>
                      <a:lnTo>
                        <a:pt x="197" y="403"/>
                      </a:lnTo>
                      <a:lnTo>
                        <a:pt x="34" y="403"/>
                      </a:lnTo>
                      <a:lnTo>
                        <a:pt x="34" y="374"/>
                      </a:lnTo>
                      <a:lnTo>
                        <a:pt x="197" y="374"/>
                      </a:lnTo>
                      <a:lnTo>
                        <a:pt x="200" y="374"/>
                      </a:lnTo>
                      <a:lnTo>
                        <a:pt x="201" y="373"/>
                      </a:lnTo>
                      <a:lnTo>
                        <a:pt x="202" y="372"/>
                      </a:lnTo>
                      <a:lnTo>
                        <a:pt x="202" y="369"/>
                      </a:lnTo>
                      <a:lnTo>
                        <a:pt x="202" y="33"/>
                      </a:lnTo>
                      <a:lnTo>
                        <a:pt x="202" y="32"/>
                      </a:lnTo>
                      <a:lnTo>
                        <a:pt x="201" y="29"/>
                      </a:lnTo>
                      <a:lnTo>
                        <a:pt x="200" y="28"/>
                      </a:lnTo>
                      <a:lnTo>
                        <a:pt x="197" y="28"/>
                      </a:lnTo>
                      <a:lnTo>
                        <a:pt x="34" y="28"/>
                      </a:lnTo>
                      <a:lnTo>
                        <a:pt x="32" y="28"/>
                      </a:lnTo>
                      <a:lnTo>
                        <a:pt x="31" y="29"/>
                      </a:lnTo>
                      <a:lnTo>
                        <a:pt x="30" y="32"/>
                      </a:lnTo>
                      <a:lnTo>
                        <a:pt x="30" y="33"/>
                      </a:lnTo>
                      <a:lnTo>
                        <a:pt x="30" y="54"/>
                      </a:lnTo>
                      <a:lnTo>
                        <a:pt x="0" y="54"/>
                      </a:lnTo>
                      <a:lnTo>
                        <a:pt x="0" y="33"/>
                      </a:lnTo>
                      <a:lnTo>
                        <a:pt x="3" y="21"/>
                      </a:lnTo>
                      <a:lnTo>
                        <a:pt x="10" y="10"/>
                      </a:lnTo>
                      <a:lnTo>
                        <a:pt x="21" y="3"/>
                      </a:lnTo>
                      <a:lnTo>
                        <a:pt x="34"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4" name="Freeform 431">
                  <a:extLst>
                    <a:ext uri="{FF2B5EF4-FFF2-40B4-BE49-F238E27FC236}">
                      <a16:creationId xmlns:a16="http://schemas.microsoft.com/office/drawing/2014/main" id="{677223AC-2015-F7CC-917D-7D20E2DA5017}"/>
                    </a:ext>
                  </a:extLst>
                </p:cNvPr>
                <p:cNvSpPr>
                  <a:spLocks/>
                </p:cNvSpPr>
                <p:nvPr/>
              </p:nvSpPr>
              <p:spPr bwMode="auto">
                <a:xfrm>
                  <a:off x="2312988" y="5934075"/>
                  <a:ext cx="687388" cy="368300"/>
                </a:xfrm>
                <a:custGeom>
                  <a:avLst/>
                  <a:gdLst>
                    <a:gd name="T0" fmla="*/ 45 w 433"/>
                    <a:gd name="T1" fmla="*/ 0 h 232"/>
                    <a:gd name="T2" fmla="*/ 388 w 433"/>
                    <a:gd name="T3" fmla="*/ 0 h 232"/>
                    <a:gd name="T4" fmla="*/ 405 w 433"/>
                    <a:gd name="T5" fmla="*/ 3 h 232"/>
                    <a:gd name="T6" fmla="*/ 420 w 433"/>
                    <a:gd name="T7" fmla="*/ 13 h 232"/>
                    <a:gd name="T8" fmla="*/ 429 w 433"/>
                    <a:gd name="T9" fmla="*/ 28 h 232"/>
                    <a:gd name="T10" fmla="*/ 433 w 433"/>
                    <a:gd name="T11" fmla="*/ 46 h 232"/>
                    <a:gd name="T12" fmla="*/ 433 w 433"/>
                    <a:gd name="T13" fmla="*/ 187 h 232"/>
                    <a:gd name="T14" fmla="*/ 429 w 433"/>
                    <a:gd name="T15" fmla="*/ 205 h 232"/>
                    <a:gd name="T16" fmla="*/ 420 w 433"/>
                    <a:gd name="T17" fmla="*/ 218 h 232"/>
                    <a:gd name="T18" fmla="*/ 405 w 433"/>
                    <a:gd name="T19" fmla="*/ 228 h 232"/>
                    <a:gd name="T20" fmla="*/ 388 w 433"/>
                    <a:gd name="T21" fmla="*/ 232 h 232"/>
                    <a:gd name="T22" fmla="*/ 45 w 433"/>
                    <a:gd name="T23" fmla="*/ 232 h 232"/>
                    <a:gd name="T24" fmla="*/ 28 w 433"/>
                    <a:gd name="T25" fmla="*/ 228 h 232"/>
                    <a:gd name="T26" fmla="*/ 14 w 433"/>
                    <a:gd name="T27" fmla="*/ 218 h 232"/>
                    <a:gd name="T28" fmla="*/ 4 w 433"/>
                    <a:gd name="T29" fmla="*/ 205 h 232"/>
                    <a:gd name="T30" fmla="*/ 0 w 433"/>
                    <a:gd name="T31" fmla="*/ 187 h 232"/>
                    <a:gd name="T32" fmla="*/ 0 w 433"/>
                    <a:gd name="T33" fmla="*/ 46 h 232"/>
                    <a:gd name="T34" fmla="*/ 4 w 433"/>
                    <a:gd name="T35" fmla="*/ 28 h 232"/>
                    <a:gd name="T36" fmla="*/ 14 w 433"/>
                    <a:gd name="T37" fmla="*/ 13 h 232"/>
                    <a:gd name="T38" fmla="*/ 28 w 433"/>
                    <a:gd name="T39" fmla="*/ 3 h 232"/>
                    <a:gd name="T40" fmla="*/ 45 w 433"/>
                    <a:gd name="T4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3" h="232">
                      <a:moveTo>
                        <a:pt x="45" y="0"/>
                      </a:moveTo>
                      <a:lnTo>
                        <a:pt x="388" y="0"/>
                      </a:lnTo>
                      <a:lnTo>
                        <a:pt x="405" y="3"/>
                      </a:lnTo>
                      <a:lnTo>
                        <a:pt x="420" y="13"/>
                      </a:lnTo>
                      <a:lnTo>
                        <a:pt x="429" y="28"/>
                      </a:lnTo>
                      <a:lnTo>
                        <a:pt x="433" y="46"/>
                      </a:lnTo>
                      <a:lnTo>
                        <a:pt x="433" y="187"/>
                      </a:lnTo>
                      <a:lnTo>
                        <a:pt x="429" y="205"/>
                      </a:lnTo>
                      <a:lnTo>
                        <a:pt x="420" y="218"/>
                      </a:lnTo>
                      <a:lnTo>
                        <a:pt x="405" y="228"/>
                      </a:lnTo>
                      <a:lnTo>
                        <a:pt x="388" y="232"/>
                      </a:lnTo>
                      <a:lnTo>
                        <a:pt x="45" y="232"/>
                      </a:lnTo>
                      <a:lnTo>
                        <a:pt x="28" y="228"/>
                      </a:lnTo>
                      <a:lnTo>
                        <a:pt x="14" y="218"/>
                      </a:lnTo>
                      <a:lnTo>
                        <a:pt x="4" y="205"/>
                      </a:lnTo>
                      <a:lnTo>
                        <a:pt x="0" y="187"/>
                      </a:lnTo>
                      <a:lnTo>
                        <a:pt x="0" y="46"/>
                      </a:lnTo>
                      <a:lnTo>
                        <a:pt x="4" y="28"/>
                      </a:lnTo>
                      <a:lnTo>
                        <a:pt x="14" y="13"/>
                      </a:lnTo>
                      <a:lnTo>
                        <a:pt x="28" y="3"/>
                      </a:lnTo>
                      <a:lnTo>
                        <a:pt x="45"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95" name="Freeform 432">
                  <a:extLst>
                    <a:ext uri="{FF2B5EF4-FFF2-40B4-BE49-F238E27FC236}">
                      <a16:creationId xmlns:a16="http://schemas.microsoft.com/office/drawing/2014/main" id="{065DDC14-26E2-25D8-DE02-2EC41973A16C}"/>
                    </a:ext>
                  </a:extLst>
                </p:cNvPr>
                <p:cNvSpPr>
                  <a:spLocks/>
                </p:cNvSpPr>
                <p:nvPr/>
              </p:nvSpPr>
              <p:spPr bwMode="auto">
                <a:xfrm>
                  <a:off x="2312988" y="5934075"/>
                  <a:ext cx="687388" cy="184150"/>
                </a:xfrm>
                <a:custGeom>
                  <a:avLst/>
                  <a:gdLst>
                    <a:gd name="T0" fmla="*/ 45 w 433"/>
                    <a:gd name="T1" fmla="*/ 0 h 116"/>
                    <a:gd name="T2" fmla="*/ 388 w 433"/>
                    <a:gd name="T3" fmla="*/ 0 h 116"/>
                    <a:gd name="T4" fmla="*/ 405 w 433"/>
                    <a:gd name="T5" fmla="*/ 3 h 116"/>
                    <a:gd name="T6" fmla="*/ 420 w 433"/>
                    <a:gd name="T7" fmla="*/ 13 h 116"/>
                    <a:gd name="T8" fmla="*/ 429 w 433"/>
                    <a:gd name="T9" fmla="*/ 28 h 116"/>
                    <a:gd name="T10" fmla="*/ 433 w 433"/>
                    <a:gd name="T11" fmla="*/ 46 h 116"/>
                    <a:gd name="T12" fmla="*/ 433 w 433"/>
                    <a:gd name="T13" fmla="*/ 116 h 116"/>
                    <a:gd name="T14" fmla="*/ 0 w 433"/>
                    <a:gd name="T15" fmla="*/ 116 h 116"/>
                    <a:gd name="T16" fmla="*/ 0 w 433"/>
                    <a:gd name="T17" fmla="*/ 46 h 116"/>
                    <a:gd name="T18" fmla="*/ 4 w 433"/>
                    <a:gd name="T19" fmla="*/ 28 h 116"/>
                    <a:gd name="T20" fmla="*/ 14 w 433"/>
                    <a:gd name="T21" fmla="*/ 13 h 116"/>
                    <a:gd name="T22" fmla="*/ 28 w 433"/>
                    <a:gd name="T23" fmla="*/ 3 h 116"/>
                    <a:gd name="T24" fmla="*/ 45 w 433"/>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3" h="116">
                      <a:moveTo>
                        <a:pt x="45" y="0"/>
                      </a:moveTo>
                      <a:lnTo>
                        <a:pt x="388" y="0"/>
                      </a:lnTo>
                      <a:lnTo>
                        <a:pt x="405" y="3"/>
                      </a:lnTo>
                      <a:lnTo>
                        <a:pt x="420" y="13"/>
                      </a:lnTo>
                      <a:lnTo>
                        <a:pt x="429" y="28"/>
                      </a:lnTo>
                      <a:lnTo>
                        <a:pt x="433" y="46"/>
                      </a:lnTo>
                      <a:lnTo>
                        <a:pt x="433" y="116"/>
                      </a:lnTo>
                      <a:lnTo>
                        <a:pt x="0" y="116"/>
                      </a:lnTo>
                      <a:lnTo>
                        <a:pt x="0" y="46"/>
                      </a:lnTo>
                      <a:lnTo>
                        <a:pt x="4" y="28"/>
                      </a:lnTo>
                      <a:lnTo>
                        <a:pt x="14" y="13"/>
                      </a:lnTo>
                      <a:lnTo>
                        <a:pt x="28" y="3"/>
                      </a:lnTo>
                      <a:lnTo>
                        <a:pt x="45" y="0"/>
                      </a:lnTo>
                      <a:close/>
                    </a:path>
                  </a:pathLst>
                </a:custGeom>
                <a:solidFill>
                  <a:schemeClr val="accent1">
                    <a:lumMod val="40000"/>
                    <a:lumOff val="60000"/>
                  </a:schemeClr>
                </a:solidFill>
                <a:ln w="0">
                  <a:solidFill>
                    <a:schemeClr val="accent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grpSp>
          <p:pic>
            <p:nvPicPr>
              <p:cNvPr id="112" name="Picture 111">
                <a:extLst>
                  <a:ext uri="{FF2B5EF4-FFF2-40B4-BE49-F238E27FC236}">
                    <a16:creationId xmlns:a16="http://schemas.microsoft.com/office/drawing/2014/main" id="{F5251F99-8F70-40FF-D1DF-845E7F80A48A}"/>
                  </a:ext>
                </a:extLst>
              </p:cNvPr>
              <p:cNvPicPr>
                <a:picLocks/>
              </p:cNvPicPr>
              <p:nvPr/>
            </p:nvPicPr>
            <p:blipFill rotWithShape="1">
              <a:blip r:embed="rId3">
                <a:duotone>
                  <a:prstClr val="black"/>
                  <a:srgbClr val="2C1D3B">
                    <a:tint val="45000"/>
                    <a:satMod val="400000"/>
                  </a:srgbClr>
                </a:duotone>
                <a:extLst>
                  <a:ext uri="{28A0092B-C50C-407E-A947-70E740481C1C}">
                    <a14:useLocalDpi xmlns:a14="http://schemas.microsoft.com/office/drawing/2010/main" val="0"/>
                  </a:ext>
                </a:extLst>
              </a:blip>
              <a:srcRect l="1" t="-846" r="78176" b="98975"/>
              <a:stretch/>
            </p:blipFill>
            <p:spPr>
              <a:xfrm rot="5400000" flipH="1">
                <a:off x="7039926" y="4994698"/>
                <a:ext cx="2124000" cy="139921"/>
              </a:xfrm>
              <a:prstGeom prst="rect">
                <a:avLst/>
              </a:prstGeom>
            </p:spPr>
          </p:pic>
          <p:sp>
            <p:nvSpPr>
              <p:cNvPr id="113" name="TextBox 112">
                <a:extLst>
                  <a:ext uri="{FF2B5EF4-FFF2-40B4-BE49-F238E27FC236}">
                    <a16:creationId xmlns:a16="http://schemas.microsoft.com/office/drawing/2014/main" id="{20C045E4-7990-66E6-64FB-4E1918822777}"/>
                  </a:ext>
                </a:extLst>
              </p:cNvPr>
              <p:cNvSpPr txBox="1"/>
              <p:nvPr/>
            </p:nvSpPr>
            <p:spPr>
              <a:xfrm>
                <a:off x="5592945" y="3839713"/>
                <a:ext cx="1951344" cy="547159"/>
              </a:xfrm>
              <a:prstGeom prst="rect">
                <a:avLst/>
              </a:prstGeom>
              <a:noFill/>
            </p:spPr>
            <p:txBody>
              <a:bodyPr wrap="square" rtlCol="0">
                <a:spAutoFit/>
              </a:bodyPr>
              <a:lstStyle/>
              <a:p>
                <a:pPr algn="ctr"/>
                <a:r>
                  <a:rPr lang="en-US" sz="1100" b="1" dirty="0">
                    <a:solidFill>
                      <a:schemeClr val="tx2"/>
                    </a:solidFill>
                    <a:latin typeface="+mj-lt"/>
                  </a:rPr>
                  <a:t>Gas Transportation</a:t>
                </a:r>
              </a:p>
              <a:p>
                <a:pPr algn="ctr"/>
                <a:r>
                  <a:rPr lang="en-US" sz="1051" dirty="0">
                    <a:solidFill>
                      <a:sysClr val="windowText" lastClr="000000"/>
                    </a:solidFill>
                    <a:latin typeface="+mj-lt"/>
                  </a:rPr>
                  <a:t>Transport processed gas</a:t>
                </a:r>
              </a:p>
            </p:txBody>
          </p:sp>
          <p:sp>
            <p:nvSpPr>
              <p:cNvPr id="114" name="TextBox 113">
                <a:extLst>
                  <a:ext uri="{FF2B5EF4-FFF2-40B4-BE49-F238E27FC236}">
                    <a16:creationId xmlns:a16="http://schemas.microsoft.com/office/drawing/2014/main" id="{5E0364C7-53F3-4A39-9E69-2B4FA1F774AD}"/>
                  </a:ext>
                </a:extLst>
              </p:cNvPr>
              <p:cNvSpPr txBox="1"/>
              <p:nvPr/>
            </p:nvSpPr>
            <p:spPr>
              <a:xfrm>
                <a:off x="3929508" y="5644171"/>
                <a:ext cx="1266600" cy="756177"/>
              </a:xfrm>
              <a:prstGeom prst="rect">
                <a:avLst/>
              </a:prstGeom>
              <a:noFill/>
            </p:spPr>
            <p:txBody>
              <a:bodyPr wrap="square" rtlCol="0">
                <a:spAutoFit/>
              </a:bodyPr>
              <a:lstStyle/>
              <a:p>
                <a:pPr algn="ctr"/>
                <a:r>
                  <a:rPr lang="en-US" sz="1100" b="1" dirty="0">
                    <a:solidFill>
                      <a:schemeClr val="tx2"/>
                    </a:solidFill>
                    <a:latin typeface="+mj-lt"/>
                  </a:rPr>
                  <a:t>Regasification</a:t>
                </a:r>
                <a:endParaRPr lang="en-US" sz="900" b="1" dirty="0">
                  <a:solidFill>
                    <a:schemeClr val="tx2"/>
                  </a:solidFill>
                  <a:latin typeface="+mj-lt"/>
                </a:endParaRPr>
              </a:p>
              <a:p>
                <a:pPr algn="ctr"/>
                <a:r>
                  <a:rPr lang="en-US" sz="1051" dirty="0">
                    <a:solidFill>
                      <a:sysClr val="windowText" lastClr="000000"/>
                    </a:solidFill>
                    <a:latin typeface="+mj-lt"/>
                  </a:rPr>
                  <a:t>Convert LNG </a:t>
                </a:r>
              </a:p>
              <a:p>
                <a:pPr algn="ctr"/>
                <a:r>
                  <a:rPr lang="en-US" sz="1051" dirty="0">
                    <a:solidFill>
                      <a:sysClr val="windowText" lastClr="000000"/>
                    </a:solidFill>
                    <a:latin typeface="+mj-lt"/>
                  </a:rPr>
                  <a:t>into </a:t>
                </a:r>
                <a:r>
                  <a:rPr lang="en-US" sz="1051" dirty="0" err="1">
                    <a:solidFill>
                      <a:sysClr val="windowText" lastClr="000000"/>
                    </a:solidFill>
                    <a:latin typeface="+mj-lt"/>
                  </a:rPr>
                  <a:t>salesgas</a:t>
                </a:r>
                <a:endParaRPr lang="en-US" sz="1051" dirty="0">
                  <a:solidFill>
                    <a:sysClr val="windowText" lastClr="000000"/>
                  </a:solidFill>
                  <a:latin typeface="+mj-lt"/>
                </a:endParaRPr>
              </a:p>
            </p:txBody>
          </p:sp>
          <p:sp>
            <p:nvSpPr>
              <p:cNvPr id="115" name="TextBox 114">
                <a:extLst>
                  <a:ext uri="{FF2B5EF4-FFF2-40B4-BE49-F238E27FC236}">
                    <a16:creationId xmlns:a16="http://schemas.microsoft.com/office/drawing/2014/main" id="{E835261D-7E4B-7165-DA8C-412FDC1969C7}"/>
                  </a:ext>
                </a:extLst>
              </p:cNvPr>
              <p:cNvSpPr txBox="1"/>
              <p:nvPr/>
            </p:nvSpPr>
            <p:spPr>
              <a:xfrm>
                <a:off x="3724752" y="3451488"/>
                <a:ext cx="1456499" cy="746743"/>
              </a:xfrm>
              <a:prstGeom prst="rect">
                <a:avLst/>
              </a:prstGeom>
              <a:noFill/>
            </p:spPr>
            <p:txBody>
              <a:bodyPr wrap="square" rtlCol="0">
                <a:spAutoFit/>
              </a:bodyPr>
              <a:lstStyle/>
              <a:p>
                <a:pPr algn="ctr"/>
                <a:r>
                  <a:rPr lang="en-US" sz="1100" b="1" dirty="0">
                    <a:solidFill>
                      <a:srgbClr val="00B1A9"/>
                    </a:solidFill>
                    <a:latin typeface="+mj-lt"/>
                  </a:rPr>
                  <a:t>     Gas Processing</a:t>
                </a:r>
              </a:p>
              <a:p>
                <a:pPr algn="ctr"/>
                <a:r>
                  <a:rPr lang="en-US" sz="1051" dirty="0">
                    <a:solidFill>
                      <a:sysClr val="windowText" lastClr="000000"/>
                    </a:solidFill>
                    <a:latin typeface="+mj-lt"/>
                  </a:rPr>
                  <a:t>Process PETRONAS’</a:t>
                </a:r>
              </a:p>
              <a:p>
                <a:pPr algn="ctr"/>
                <a:r>
                  <a:rPr lang="en-US" sz="1051" dirty="0">
                    <a:solidFill>
                      <a:sysClr val="windowText" lastClr="000000"/>
                    </a:solidFill>
                    <a:latin typeface="+mj-lt"/>
                  </a:rPr>
                  <a:t>upstream natural gas</a:t>
                </a:r>
              </a:p>
            </p:txBody>
          </p:sp>
          <p:sp>
            <p:nvSpPr>
              <p:cNvPr id="116" name="TextBox 115">
                <a:extLst>
                  <a:ext uri="{FF2B5EF4-FFF2-40B4-BE49-F238E27FC236}">
                    <a16:creationId xmlns:a16="http://schemas.microsoft.com/office/drawing/2014/main" id="{E5055A44-4A4F-904B-9129-4B04F710F40E}"/>
                  </a:ext>
                </a:extLst>
              </p:cNvPr>
              <p:cNvSpPr txBox="1"/>
              <p:nvPr/>
            </p:nvSpPr>
            <p:spPr>
              <a:xfrm>
                <a:off x="5414155" y="2338375"/>
                <a:ext cx="2088382" cy="965194"/>
              </a:xfrm>
              <a:prstGeom prst="rect">
                <a:avLst/>
              </a:prstGeom>
              <a:noFill/>
            </p:spPr>
            <p:txBody>
              <a:bodyPr wrap="square" rtlCol="0">
                <a:spAutoFit/>
              </a:bodyPr>
              <a:lstStyle/>
              <a:p>
                <a:pPr algn="ctr"/>
                <a:r>
                  <a:rPr lang="en-US" sz="1100" b="1" dirty="0">
                    <a:solidFill>
                      <a:schemeClr val="tx2"/>
                    </a:solidFill>
                    <a:latin typeface="+mj-lt"/>
                  </a:rPr>
                  <a:t>Utilities</a:t>
                </a:r>
              </a:p>
              <a:p>
                <a:pPr algn="ctr"/>
                <a:r>
                  <a:rPr lang="en-US" sz="1051" dirty="0">
                    <a:solidFill>
                      <a:sysClr val="windowText" lastClr="000000"/>
                    </a:solidFill>
                    <a:latin typeface="+mj-lt"/>
                  </a:rPr>
                  <a:t>Manufacture &amp; supply electricity, steam, industrial gases &amp; others </a:t>
                </a:r>
              </a:p>
            </p:txBody>
          </p:sp>
          <p:cxnSp>
            <p:nvCxnSpPr>
              <p:cNvPr id="117" name="Straight Arrow Connector 116">
                <a:extLst>
                  <a:ext uri="{FF2B5EF4-FFF2-40B4-BE49-F238E27FC236}">
                    <a16:creationId xmlns:a16="http://schemas.microsoft.com/office/drawing/2014/main" id="{4F6CEF6A-C662-DA4B-F99A-7B806E142563}"/>
                  </a:ext>
                </a:extLst>
              </p:cNvPr>
              <p:cNvCxnSpPr/>
              <p:nvPr/>
            </p:nvCxnSpPr>
            <p:spPr>
              <a:xfrm>
                <a:off x="5337787" y="3399109"/>
                <a:ext cx="0" cy="288000"/>
              </a:xfrm>
              <a:prstGeom prst="straightConnector1">
                <a:avLst/>
              </a:prstGeom>
              <a:ln w="19050">
                <a:solidFill>
                  <a:schemeClr val="bg2">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54D1EF0E-8BB2-8DC2-F5FF-559321A0D8B1}"/>
                  </a:ext>
                </a:extLst>
              </p:cNvPr>
              <p:cNvCxnSpPr/>
              <p:nvPr/>
            </p:nvCxnSpPr>
            <p:spPr>
              <a:xfrm flipV="1">
                <a:off x="5337787" y="5127333"/>
                <a:ext cx="0" cy="468000"/>
              </a:xfrm>
              <a:prstGeom prst="straightConnector1">
                <a:avLst/>
              </a:prstGeom>
              <a:ln w="19050">
                <a:solidFill>
                  <a:schemeClr val="bg2">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E7236787-4D69-80A1-B9BF-342A1C2514DB}"/>
                  </a:ext>
                </a:extLst>
              </p:cNvPr>
              <p:cNvCxnSpPr/>
              <p:nvPr/>
            </p:nvCxnSpPr>
            <p:spPr>
              <a:xfrm rot="5400000" flipV="1">
                <a:off x="7217168" y="4639780"/>
                <a:ext cx="0" cy="504000"/>
              </a:xfrm>
              <a:prstGeom prst="straightConnector1">
                <a:avLst/>
              </a:prstGeom>
              <a:ln w="19050">
                <a:solidFill>
                  <a:schemeClr val="bg2">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120" name="Picture 119">
                <a:extLst>
                  <a:ext uri="{FF2B5EF4-FFF2-40B4-BE49-F238E27FC236}">
                    <a16:creationId xmlns:a16="http://schemas.microsoft.com/office/drawing/2014/main" id="{EEC055F1-DCED-5AF8-934A-DF1471694933}"/>
                  </a:ext>
                </a:extLst>
              </p:cNvPr>
              <p:cNvPicPr>
                <a:picLocks/>
              </p:cNvPicPr>
              <p:nvPr/>
            </p:nvPicPr>
            <p:blipFill rotWithShape="1">
              <a:blip r:embed="rId3">
                <a:duotone>
                  <a:prstClr val="black"/>
                  <a:srgbClr val="2C1D3B">
                    <a:tint val="45000"/>
                    <a:satMod val="400000"/>
                  </a:srgbClr>
                </a:duotone>
                <a:extLst>
                  <a:ext uri="{28A0092B-C50C-407E-A947-70E740481C1C}">
                    <a14:useLocalDpi xmlns:a14="http://schemas.microsoft.com/office/drawing/2010/main" val="0"/>
                  </a:ext>
                </a:extLst>
              </a:blip>
              <a:srcRect l="1" t="-846" r="78176" b="98975"/>
              <a:stretch/>
            </p:blipFill>
            <p:spPr>
              <a:xfrm>
                <a:off x="7967962" y="3937598"/>
                <a:ext cx="1152000" cy="139921"/>
              </a:xfrm>
              <a:prstGeom prst="rect">
                <a:avLst/>
              </a:prstGeom>
            </p:spPr>
          </p:pic>
          <p:pic>
            <p:nvPicPr>
              <p:cNvPr id="121" name="Picture 120">
                <a:extLst>
                  <a:ext uri="{FF2B5EF4-FFF2-40B4-BE49-F238E27FC236}">
                    <a16:creationId xmlns:a16="http://schemas.microsoft.com/office/drawing/2014/main" id="{724C501A-42B0-5E4F-D836-9A09A85F5FB5}"/>
                  </a:ext>
                </a:extLst>
              </p:cNvPr>
              <p:cNvPicPr>
                <a:picLocks/>
              </p:cNvPicPr>
              <p:nvPr/>
            </p:nvPicPr>
            <p:blipFill rotWithShape="1">
              <a:blip r:embed="rId3">
                <a:duotone>
                  <a:prstClr val="black"/>
                  <a:srgbClr val="2C1D3B">
                    <a:tint val="45000"/>
                    <a:satMod val="400000"/>
                  </a:srgbClr>
                </a:duotone>
                <a:extLst>
                  <a:ext uri="{28A0092B-C50C-407E-A947-70E740481C1C}">
                    <a14:useLocalDpi xmlns:a14="http://schemas.microsoft.com/office/drawing/2010/main" val="0"/>
                  </a:ext>
                </a:extLst>
              </a:blip>
              <a:srcRect l="1" t="-846" r="78176" b="98975"/>
              <a:stretch/>
            </p:blipFill>
            <p:spPr>
              <a:xfrm>
                <a:off x="7967962" y="4906383"/>
                <a:ext cx="1152000" cy="139921"/>
              </a:xfrm>
              <a:prstGeom prst="rect">
                <a:avLst/>
              </a:prstGeom>
            </p:spPr>
          </p:pic>
          <p:pic>
            <p:nvPicPr>
              <p:cNvPr id="122" name="Picture 121">
                <a:extLst>
                  <a:ext uri="{FF2B5EF4-FFF2-40B4-BE49-F238E27FC236}">
                    <a16:creationId xmlns:a16="http://schemas.microsoft.com/office/drawing/2014/main" id="{8F87A3E0-E5E7-60C3-9640-6996CA276C55}"/>
                  </a:ext>
                </a:extLst>
              </p:cNvPr>
              <p:cNvPicPr>
                <a:picLocks/>
              </p:cNvPicPr>
              <p:nvPr/>
            </p:nvPicPr>
            <p:blipFill rotWithShape="1">
              <a:blip r:embed="rId3">
                <a:duotone>
                  <a:prstClr val="black"/>
                  <a:srgbClr val="2C1D3B">
                    <a:tint val="45000"/>
                    <a:satMod val="400000"/>
                  </a:srgbClr>
                </a:duotone>
                <a:extLst>
                  <a:ext uri="{28A0092B-C50C-407E-A947-70E740481C1C}">
                    <a14:useLocalDpi xmlns:a14="http://schemas.microsoft.com/office/drawing/2010/main" val="0"/>
                  </a:ext>
                </a:extLst>
              </a:blip>
              <a:srcRect l="1" t="-846" r="78176" b="98975"/>
              <a:stretch/>
            </p:blipFill>
            <p:spPr>
              <a:xfrm>
                <a:off x="7967962" y="5873057"/>
                <a:ext cx="1152000" cy="139921"/>
              </a:xfrm>
              <a:prstGeom prst="rect">
                <a:avLst/>
              </a:prstGeom>
            </p:spPr>
          </p:pic>
          <p:pic>
            <p:nvPicPr>
              <p:cNvPr id="123" name="Picture 122">
                <a:extLst>
                  <a:ext uri="{FF2B5EF4-FFF2-40B4-BE49-F238E27FC236}">
                    <a16:creationId xmlns:a16="http://schemas.microsoft.com/office/drawing/2014/main" id="{1D0F73C1-BC7A-E986-7DF7-245C7CC31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17" y="4614467"/>
                <a:ext cx="699122" cy="699122"/>
              </a:xfrm>
              <a:prstGeom prst="rect">
                <a:avLst/>
              </a:prstGeom>
            </p:spPr>
          </p:pic>
          <p:pic>
            <p:nvPicPr>
              <p:cNvPr id="124" name="Picture 123">
                <a:extLst>
                  <a:ext uri="{FF2B5EF4-FFF2-40B4-BE49-F238E27FC236}">
                    <a16:creationId xmlns:a16="http://schemas.microsoft.com/office/drawing/2014/main" id="{773C3F25-B8E7-775B-DF41-7D644609A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0441" y="3817897"/>
                <a:ext cx="515475" cy="515475"/>
              </a:xfrm>
              <a:prstGeom prst="rect">
                <a:avLst/>
              </a:prstGeom>
            </p:spPr>
          </p:pic>
          <p:cxnSp>
            <p:nvCxnSpPr>
              <p:cNvPr id="125" name="Straight Arrow Connector 124">
                <a:extLst>
                  <a:ext uri="{FF2B5EF4-FFF2-40B4-BE49-F238E27FC236}">
                    <a16:creationId xmlns:a16="http://schemas.microsoft.com/office/drawing/2014/main" id="{C90FE189-2DB5-A58A-6BF0-CD8840877B52}"/>
                  </a:ext>
                </a:extLst>
              </p:cNvPr>
              <p:cNvCxnSpPr/>
              <p:nvPr/>
            </p:nvCxnSpPr>
            <p:spPr>
              <a:xfrm rot="5400000" flipV="1">
                <a:off x="7984826" y="1698171"/>
                <a:ext cx="0" cy="504000"/>
              </a:xfrm>
              <a:prstGeom prst="straightConnector1">
                <a:avLst/>
              </a:prstGeom>
              <a:ln w="19050">
                <a:solidFill>
                  <a:schemeClr val="bg2">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2685391-8839-BDCD-092B-923F154A6988}"/>
                  </a:ext>
                </a:extLst>
              </p:cNvPr>
              <p:cNvCxnSpPr/>
              <p:nvPr/>
            </p:nvCxnSpPr>
            <p:spPr>
              <a:xfrm rot="5400000" flipV="1">
                <a:off x="7217168" y="3424143"/>
                <a:ext cx="0" cy="504000"/>
              </a:xfrm>
              <a:prstGeom prst="straightConnector1">
                <a:avLst/>
              </a:prstGeom>
              <a:ln w="19050">
                <a:solidFill>
                  <a:schemeClr val="bg2">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F6C9FEDD-15D2-382B-FCE2-6455FF9F27B6}"/>
                  </a:ext>
                </a:extLst>
              </p:cNvPr>
              <p:cNvCxnSpPr/>
              <p:nvPr/>
            </p:nvCxnSpPr>
            <p:spPr>
              <a:xfrm rot="16200000" flipH="1" flipV="1">
                <a:off x="5250309" y="1626171"/>
                <a:ext cx="0" cy="648000"/>
              </a:xfrm>
              <a:prstGeom prst="straightConnector1">
                <a:avLst/>
              </a:prstGeom>
              <a:ln w="19050">
                <a:solidFill>
                  <a:schemeClr val="bg2">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28" name="Text Box 15">
                <a:extLst>
                  <a:ext uri="{FF2B5EF4-FFF2-40B4-BE49-F238E27FC236}">
                    <a16:creationId xmlns:a16="http://schemas.microsoft.com/office/drawing/2014/main" id="{DB35DD23-E002-70E3-DE74-6BD79FB0807F}"/>
                  </a:ext>
                </a:extLst>
              </p:cNvPr>
              <p:cNvSpPr txBox="1">
                <a:spLocks noChangeArrowheads="1"/>
              </p:cNvSpPr>
              <p:nvPr/>
            </p:nvSpPr>
            <p:spPr bwMode="auto">
              <a:xfrm>
                <a:off x="9400522" y="4368676"/>
                <a:ext cx="900888" cy="169277"/>
              </a:xfrm>
              <a:prstGeom prst="rect">
                <a:avLst/>
              </a:prstGeom>
              <a:noFill/>
              <a:ln w="9525">
                <a:noFill/>
                <a:miter lim="800000"/>
                <a:headEnd/>
                <a:tailEnd/>
              </a:ln>
            </p:spPr>
            <p:txBody>
              <a:bodyPr wrap="none" lIns="0" tIns="0" rIns="0" bIns="0">
                <a:spAutoFit/>
              </a:bodyPr>
              <a:lstStyle/>
              <a:p>
                <a:pPr eaLnBrk="0" hangingPunct="0"/>
                <a:r>
                  <a:rPr lang="en-US" sz="1100" b="1">
                    <a:solidFill>
                      <a:srgbClr val="FFFFFF">
                        <a:lumMod val="50000"/>
                      </a:srgbClr>
                    </a:solidFill>
                    <a:latin typeface="+mj-lt"/>
                    <a:cs typeface="Calibri" pitchFamily="34" charset="0"/>
                  </a:rPr>
                  <a:t>Power Sector</a:t>
                </a:r>
              </a:p>
            </p:txBody>
          </p:sp>
          <p:sp>
            <p:nvSpPr>
              <p:cNvPr id="129" name="Text Box 15">
                <a:extLst>
                  <a:ext uri="{FF2B5EF4-FFF2-40B4-BE49-F238E27FC236}">
                    <a16:creationId xmlns:a16="http://schemas.microsoft.com/office/drawing/2014/main" id="{568C9827-DB0A-E991-5B24-871692C41DB1}"/>
                  </a:ext>
                </a:extLst>
              </p:cNvPr>
              <p:cNvSpPr txBox="1">
                <a:spLocks noChangeArrowheads="1"/>
              </p:cNvSpPr>
              <p:nvPr/>
            </p:nvSpPr>
            <p:spPr bwMode="auto">
              <a:xfrm>
                <a:off x="9528762" y="5374230"/>
                <a:ext cx="673261" cy="169277"/>
              </a:xfrm>
              <a:prstGeom prst="rect">
                <a:avLst/>
              </a:prstGeom>
              <a:noFill/>
              <a:ln w="9525">
                <a:noFill/>
                <a:miter lim="800000"/>
                <a:headEnd/>
                <a:tailEnd/>
              </a:ln>
            </p:spPr>
            <p:txBody>
              <a:bodyPr wrap="none" lIns="0" tIns="0" rIns="0" bIns="0">
                <a:spAutoFit/>
              </a:bodyPr>
              <a:lstStyle/>
              <a:p>
                <a:pPr eaLnBrk="0" hangingPunct="0"/>
                <a:r>
                  <a:rPr lang="en-US" sz="1100" b="1">
                    <a:solidFill>
                      <a:srgbClr val="FFFFFF">
                        <a:lumMod val="50000"/>
                      </a:srgbClr>
                    </a:solidFill>
                    <a:latin typeface="+mj-lt"/>
                    <a:cs typeface="Calibri" pitchFamily="34" charset="0"/>
                  </a:rPr>
                  <a:t>Industries</a:t>
                </a:r>
              </a:p>
            </p:txBody>
          </p:sp>
          <p:pic>
            <p:nvPicPr>
              <p:cNvPr id="130" name="Picture 14" descr="!gmsblog">
                <a:extLst>
                  <a:ext uri="{FF2B5EF4-FFF2-40B4-BE49-F238E27FC236}">
                    <a16:creationId xmlns:a16="http://schemas.microsoft.com/office/drawing/2014/main" id="{105D1309-9309-2F44-1621-44232EDF23D9}"/>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581016" y="5639542"/>
                <a:ext cx="554324" cy="654745"/>
              </a:xfrm>
              <a:prstGeom prst="rect">
                <a:avLst/>
              </a:prstGeom>
              <a:noFill/>
              <a:ln w="9525">
                <a:noFill/>
                <a:miter lim="800000"/>
                <a:headEnd/>
                <a:tailEnd/>
              </a:ln>
            </p:spPr>
          </p:pic>
          <p:sp>
            <p:nvSpPr>
              <p:cNvPr id="131" name="TextBox 130">
                <a:extLst>
                  <a:ext uri="{FF2B5EF4-FFF2-40B4-BE49-F238E27FC236}">
                    <a16:creationId xmlns:a16="http://schemas.microsoft.com/office/drawing/2014/main" id="{D7A66DDE-A4AE-13AE-A478-DE3241251F8C}"/>
                  </a:ext>
                </a:extLst>
              </p:cNvPr>
              <p:cNvSpPr txBox="1"/>
              <p:nvPr/>
            </p:nvSpPr>
            <p:spPr>
              <a:xfrm>
                <a:off x="5184663" y="1094882"/>
                <a:ext cx="2213664" cy="358032"/>
              </a:xfrm>
              <a:prstGeom prst="rect">
                <a:avLst/>
              </a:prstGeom>
              <a:noFill/>
            </p:spPr>
            <p:txBody>
              <a:bodyPr wrap="none" rtlCol="0">
                <a:spAutoFit/>
              </a:bodyPr>
              <a:lstStyle/>
              <a:p>
                <a:r>
                  <a:rPr lang="en-US" sz="1200" b="1" dirty="0">
                    <a:solidFill>
                      <a:schemeClr val="tx2"/>
                    </a:solidFill>
                    <a:latin typeface="+mj-lt"/>
                  </a:rPr>
                  <a:t>Gas Processing &amp; Utilities</a:t>
                </a:r>
              </a:p>
            </p:txBody>
          </p:sp>
          <p:sp>
            <p:nvSpPr>
              <p:cNvPr id="132" name="TextBox 131">
                <a:extLst>
                  <a:ext uri="{FF2B5EF4-FFF2-40B4-BE49-F238E27FC236}">
                    <a16:creationId xmlns:a16="http://schemas.microsoft.com/office/drawing/2014/main" id="{31F5B71F-B0AB-6622-F1A5-3CBCDD0853B3}"/>
                  </a:ext>
                </a:extLst>
              </p:cNvPr>
              <p:cNvSpPr txBox="1"/>
              <p:nvPr/>
            </p:nvSpPr>
            <p:spPr>
              <a:xfrm>
                <a:off x="1512250" y="1159245"/>
                <a:ext cx="1827085" cy="358032"/>
              </a:xfrm>
              <a:prstGeom prst="rect">
                <a:avLst/>
              </a:prstGeom>
              <a:noFill/>
            </p:spPr>
            <p:txBody>
              <a:bodyPr wrap="square" rtlCol="0">
                <a:spAutoFit/>
              </a:bodyPr>
              <a:lstStyle/>
              <a:p>
                <a:pPr algn="ctr"/>
                <a:r>
                  <a:rPr lang="en-US" sz="1200" b="1" dirty="0">
                    <a:solidFill>
                      <a:srgbClr val="333333">
                        <a:lumMod val="50000"/>
                      </a:srgbClr>
                    </a:solidFill>
                    <a:latin typeface="+mj-lt"/>
                  </a:rPr>
                  <a:t>Upstream Supply</a:t>
                </a:r>
              </a:p>
            </p:txBody>
          </p:sp>
          <p:sp>
            <p:nvSpPr>
              <p:cNvPr id="133" name="TextBox 132">
                <a:extLst>
                  <a:ext uri="{FF2B5EF4-FFF2-40B4-BE49-F238E27FC236}">
                    <a16:creationId xmlns:a16="http://schemas.microsoft.com/office/drawing/2014/main" id="{0AA4F40F-28F9-4F8D-D73A-128705F277E7}"/>
                  </a:ext>
                </a:extLst>
              </p:cNvPr>
              <p:cNvSpPr txBox="1"/>
              <p:nvPr/>
            </p:nvSpPr>
            <p:spPr>
              <a:xfrm>
                <a:off x="9273277" y="1136015"/>
                <a:ext cx="1289769" cy="358032"/>
              </a:xfrm>
              <a:prstGeom prst="rect">
                <a:avLst/>
              </a:prstGeom>
              <a:noFill/>
            </p:spPr>
            <p:txBody>
              <a:bodyPr wrap="square" rtlCol="0">
                <a:spAutoFit/>
              </a:bodyPr>
              <a:lstStyle/>
              <a:p>
                <a:pPr algn="ctr"/>
                <a:r>
                  <a:rPr lang="en-US" sz="1200" b="1" dirty="0">
                    <a:solidFill>
                      <a:srgbClr val="333333"/>
                    </a:solidFill>
                    <a:latin typeface="+mj-lt"/>
                  </a:rPr>
                  <a:t>Customers</a:t>
                </a:r>
              </a:p>
            </p:txBody>
          </p:sp>
          <p:cxnSp>
            <p:nvCxnSpPr>
              <p:cNvPr id="135" name="Straight Arrow Connector 134">
                <a:extLst>
                  <a:ext uri="{FF2B5EF4-FFF2-40B4-BE49-F238E27FC236}">
                    <a16:creationId xmlns:a16="http://schemas.microsoft.com/office/drawing/2014/main" id="{D613731C-DFFE-2C3A-3DED-258C4EAEBDA7}"/>
                  </a:ext>
                </a:extLst>
              </p:cNvPr>
              <p:cNvCxnSpPr/>
              <p:nvPr/>
            </p:nvCxnSpPr>
            <p:spPr>
              <a:xfrm>
                <a:off x="5333311" y="4263197"/>
                <a:ext cx="0" cy="576000"/>
              </a:xfrm>
              <a:prstGeom prst="straightConnector1">
                <a:avLst/>
              </a:prstGeom>
              <a:ln w="19050">
                <a:solidFill>
                  <a:schemeClr val="bg2">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ADF4FEAA-E560-039A-D14F-396F7A42E7CC}"/>
                  </a:ext>
                </a:extLst>
              </p:cNvPr>
              <p:cNvCxnSpPr/>
              <p:nvPr/>
            </p:nvCxnSpPr>
            <p:spPr>
              <a:xfrm rot="5400000" flipV="1">
                <a:off x="5272888" y="1850933"/>
                <a:ext cx="0" cy="648000"/>
              </a:xfrm>
              <a:prstGeom prst="straightConnector1">
                <a:avLst/>
              </a:prstGeom>
              <a:ln w="19050">
                <a:solidFill>
                  <a:schemeClr val="bg2">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137" name="Picture 136">
                <a:extLst>
                  <a:ext uri="{FF2B5EF4-FFF2-40B4-BE49-F238E27FC236}">
                    <a16:creationId xmlns:a16="http://schemas.microsoft.com/office/drawing/2014/main" id="{19DFBC27-4166-CDF2-5645-9E740C066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17" y="2791409"/>
                <a:ext cx="699122" cy="699122"/>
              </a:xfrm>
              <a:prstGeom prst="rect">
                <a:avLst/>
              </a:prstGeom>
            </p:spPr>
          </p:pic>
          <p:sp>
            <p:nvSpPr>
              <p:cNvPr id="138" name="Text Box 15">
                <a:extLst>
                  <a:ext uri="{FF2B5EF4-FFF2-40B4-BE49-F238E27FC236}">
                    <a16:creationId xmlns:a16="http://schemas.microsoft.com/office/drawing/2014/main" id="{B9984212-F715-274F-08C1-1A8C9F0F3B94}"/>
                  </a:ext>
                </a:extLst>
              </p:cNvPr>
              <p:cNvSpPr txBox="1">
                <a:spLocks noChangeArrowheads="1"/>
              </p:cNvSpPr>
              <p:nvPr/>
            </p:nvSpPr>
            <p:spPr bwMode="auto">
              <a:xfrm>
                <a:off x="9528762" y="3517824"/>
                <a:ext cx="673261" cy="169277"/>
              </a:xfrm>
              <a:prstGeom prst="rect">
                <a:avLst/>
              </a:prstGeom>
              <a:noFill/>
              <a:ln w="9525">
                <a:noFill/>
                <a:miter lim="800000"/>
                <a:headEnd/>
                <a:tailEnd/>
              </a:ln>
            </p:spPr>
            <p:txBody>
              <a:bodyPr wrap="none" lIns="0" tIns="0" rIns="0" bIns="0">
                <a:spAutoFit/>
              </a:bodyPr>
              <a:lstStyle/>
              <a:p>
                <a:pPr eaLnBrk="0" hangingPunct="0"/>
                <a:r>
                  <a:rPr lang="en-US" sz="1100" b="1">
                    <a:solidFill>
                      <a:srgbClr val="FFFFFF">
                        <a:lumMod val="50000"/>
                      </a:srgbClr>
                    </a:solidFill>
                    <a:latin typeface="+mj-lt"/>
                    <a:cs typeface="Calibri" pitchFamily="34" charset="0"/>
                  </a:rPr>
                  <a:t>Industries</a:t>
                </a:r>
              </a:p>
            </p:txBody>
          </p:sp>
          <p:pic>
            <p:nvPicPr>
              <p:cNvPr id="139" name="Picture 138">
                <a:extLst>
                  <a:ext uri="{FF2B5EF4-FFF2-40B4-BE49-F238E27FC236}">
                    <a16:creationId xmlns:a16="http://schemas.microsoft.com/office/drawing/2014/main" id="{4C304180-02FF-BBFC-8A63-131F766AE7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0441" y="1733360"/>
                <a:ext cx="515475" cy="515475"/>
              </a:xfrm>
              <a:prstGeom prst="rect">
                <a:avLst/>
              </a:prstGeom>
            </p:spPr>
          </p:pic>
          <p:sp>
            <p:nvSpPr>
              <p:cNvPr id="140" name="Text Box 15">
                <a:extLst>
                  <a:ext uri="{FF2B5EF4-FFF2-40B4-BE49-F238E27FC236}">
                    <a16:creationId xmlns:a16="http://schemas.microsoft.com/office/drawing/2014/main" id="{7D060B00-97FD-5FD5-1139-8977AA79B90D}"/>
                  </a:ext>
                </a:extLst>
              </p:cNvPr>
              <p:cNvSpPr txBox="1">
                <a:spLocks noChangeArrowheads="1"/>
              </p:cNvSpPr>
              <p:nvPr/>
            </p:nvSpPr>
            <p:spPr bwMode="auto">
              <a:xfrm>
                <a:off x="9400522" y="2284139"/>
                <a:ext cx="900888" cy="169277"/>
              </a:xfrm>
              <a:prstGeom prst="rect">
                <a:avLst/>
              </a:prstGeom>
              <a:noFill/>
              <a:ln w="9525">
                <a:noFill/>
                <a:miter lim="800000"/>
                <a:headEnd/>
                <a:tailEnd/>
              </a:ln>
            </p:spPr>
            <p:txBody>
              <a:bodyPr wrap="none" lIns="0" tIns="0" rIns="0" bIns="0">
                <a:spAutoFit/>
              </a:bodyPr>
              <a:lstStyle/>
              <a:p>
                <a:pPr eaLnBrk="0" hangingPunct="0"/>
                <a:r>
                  <a:rPr lang="en-US" sz="1100" b="1">
                    <a:solidFill>
                      <a:srgbClr val="FFFFFF">
                        <a:lumMod val="50000"/>
                      </a:srgbClr>
                    </a:solidFill>
                    <a:latin typeface="+mj-lt"/>
                    <a:cs typeface="Calibri" pitchFamily="34" charset="0"/>
                  </a:rPr>
                  <a:t>Power Sector</a:t>
                </a:r>
              </a:p>
            </p:txBody>
          </p:sp>
          <p:grpSp>
            <p:nvGrpSpPr>
              <p:cNvPr id="141" name="Group 140">
                <a:extLst>
                  <a:ext uri="{FF2B5EF4-FFF2-40B4-BE49-F238E27FC236}">
                    <a16:creationId xmlns:a16="http://schemas.microsoft.com/office/drawing/2014/main" id="{4111BBE6-0C3B-1ABE-256B-5A4C83AF9C1F}"/>
                  </a:ext>
                </a:extLst>
              </p:cNvPr>
              <p:cNvGrpSpPr/>
              <p:nvPr/>
            </p:nvGrpSpPr>
            <p:grpSpPr>
              <a:xfrm>
                <a:off x="5871564" y="3248204"/>
                <a:ext cx="758708" cy="520307"/>
                <a:chOff x="3446493" y="3294525"/>
                <a:chExt cx="758708" cy="520307"/>
              </a:xfrm>
            </p:grpSpPr>
            <p:sp>
              <p:nvSpPr>
                <p:cNvPr id="162" name="Freeform 514">
                  <a:extLst>
                    <a:ext uri="{FF2B5EF4-FFF2-40B4-BE49-F238E27FC236}">
                      <a16:creationId xmlns:a16="http://schemas.microsoft.com/office/drawing/2014/main" id="{846F7CC5-FD27-7A27-248B-270F3329CA11}"/>
                    </a:ext>
                  </a:extLst>
                </p:cNvPr>
                <p:cNvSpPr>
                  <a:spLocks/>
                </p:cNvSpPr>
                <p:nvPr/>
              </p:nvSpPr>
              <p:spPr bwMode="auto">
                <a:xfrm>
                  <a:off x="3446493" y="3668745"/>
                  <a:ext cx="114300" cy="143176"/>
                </a:xfrm>
                <a:custGeom>
                  <a:avLst/>
                  <a:gdLst>
                    <a:gd name="T0" fmla="*/ 27 w 72"/>
                    <a:gd name="T1" fmla="*/ 0 h 79"/>
                    <a:gd name="T2" fmla="*/ 72 w 72"/>
                    <a:gd name="T3" fmla="*/ 0 h 79"/>
                    <a:gd name="T4" fmla="*/ 72 w 72"/>
                    <a:gd name="T5" fmla="*/ 22 h 79"/>
                    <a:gd name="T6" fmla="*/ 71 w 72"/>
                    <a:gd name="T7" fmla="*/ 38 h 79"/>
                    <a:gd name="T8" fmla="*/ 64 w 72"/>
                    <a:gd name="T9" fmla="*/ 51 h 79"/>
                    <a:gd name="T10" fmla="*/ 56 w 72"/>
                    <a:gd name="T11" fmla="*/ 62 h 79"/>
                    <a:gd name="T12" fmla="*/ 44 w 72"/>
                    <a:gd name="T13" fmla="*/ 72 h 79"/>
                    <a:gd name="T14" fmla="*/ 30 w 72"/>
                    <a:gd name="T15" fmla="*/ 77 h 79"/>
                    <a:gd name="T16" fmla="*/ 16 w 72"/>
                    <a:gd name="T17" fmla="*/ 79 h 79"/>
                    <a:gd name="T18" fmla="*/ 0 w 72"/>
                    <a:gd name="T19" fmla="*/ 79 h 79"/>
                    <a:gd name="T20" fmla="*/ 0 w 72"/>
                    <a:gd name="T21" fmla="*/ 33 h 79"/>
                    <a:gd name="T22" fmla="*/ 16 w 72"/>
                    <a:gd name="T23" fmla="*/ 33 h 79"/>
                    <a:gd name="T24" fmla="*/ 20 w 72"/>
                    <a:gd name="T25" fmla="*/ 33 h 79"/>
                    <a:gd name="T26" fmla="*/ 23 w 72"/>
                    <a:gd name="T27" fmla="*/ 30 h 79"/>
                    <a:gd name="T28" fmla="*/ 26 w 72"/>
                    <a:gd name="T29" fmla="*/ 27 h 79"/>
                    <a:gd name="T30" fmla="*/ 27 w 72"/>
                    <a:gd name="T31" fmla="*/ 22 h 79"/>
                    <a:gd name="T32" fmla="*/ 27 w 72"/>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9">
                      <a:moveTo>
                        <a:pt x="27" y="0"/>
                      </a:moveTo>
                      <a:lnTo>
                        <a:pt x="72" y="0"/>
                      </a:lnTo>
                      <a:lnTo>
                        <a:pt x="72" y="22"/>
                      </a:lnTo>
                      <a:lnTo>
                        <a:pt x="71" y="38"/>
                      </a:lnTo>
                      <a:lnTo>
                        <a:pt x="64" y="51"/>
                      </a:lnTo>
                      <a:lnTo>
                        <a:pt x="56" y="62"/>
                      </a:lnTo>
                      <a:lnTo>
                        <a:pt x="44" y="72"/>
                      </a:lnTo>
                      <a:lnTo>
                        <a:pt x="30" y="77"/>
                      </a:lnTo>
                      <a:lnTo>
                        <a:pt x="16" y="79"/>
                      </a:lnTo>
                      <a:lnTo>
                        <a:pt x="0" y="79"/>
                      </a:lnTo>
                      <a:lnTo>
                        <a:pt x="0" y="33"/>
                      </a:lnTo>
                      <a:lnTo>
                        <a:pt x="16" y="33"/>
                      </a:lnTo>
                      <a:lnTo>
                        <a:pt x="20" y="33"/>
                      </a:lnTo>
                      <a:lnTo>
                        <a:pt x="23" y="30"/>
                      </a:lnTo>
                      <a:lnTo>
                        <a:pt x="26" y="27"/>
                      </a:lnTo>
                      <a:lnTo>
                        <a:pt x="27" y="22"/>
                      </a:lnTo>
                      <a:lnTo>
                        <a:pt x="27"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63" name="Freeform 516">
                  <a:extLst>
                    <a:ext uri="{FF2B5EF4-FFF2-40B4-BE49-F238E27FC236}">
                      <a16:creationId xmlns:a16="http://schemas.microsoft.com/office/drawing/2014/main" id="{D9F3D166-2C27-64E0-4228-53A716AF8B07}"/>
                    </a:ext>
                  </a:extLst>
                </p:cNvPr>
                <p:cNvSpPr>
                  <a:spLocks/>
                </p:cNvSpPr>
                <p:nvPr/>
              </p:nvSpPr>
              <p:spPr bwMode="auto">
                <a:xfrm>
                  <a:off x="4092488" y="3676259"/>
                  <a:ext cx="112713" cy="138573"/>
                </a:xfrm>
                <a:custGeom>
                  <a:avLst/>
                  <a:gdLst>
                    <a:gd name="T0" fmla="*/ 0 w 71"/>
                    <a:gd name="T1" fmla="*/ 0 h 79"/>
                    <a:gd name="T2" fmla="*/ 46 w 71"/>
                    <a:gd name="T3" fmla="*/ 0 h 79"/>
                    <a:gd name="T4" fmla="*/ 46 w 71"/>
                    <a:gd name="T5" fmla="*/ 22 h 79"/>
                    <a:gd name="T6" fmla="*/ 46 w 71"/>
                    <a:gd name="T7" fmla="*/ 27 h 79"/>
                    <a:gd name="T8" fmla="*/ 48 w 71"/>
                    <a:gd name="T9" fmla="*/ 30 h 79"/>
                    <a:gd name="T10" fmla="*/ 52 w 71"/>
                    <a:gd name="T11" fmla="*/ 33 h 79"/>
                    <a:gd name="T12" fmla="*/ 57 w 71"/>
                    <a:gd name="T13" fmla="*/ 33 h 79"/>
                    <a:gd name="T14" fmla="*/ 71 w 71"/>
                    <a:gd name="T15" fmla="*/ 33 h 79"/>
                    <a:gd name="T16" fmla="*/ 71 w 71"/>
                    <a:gd name="T17" fmla="*/ 79 h 79"/>
                    <a:gd name="T18" fmla="*/ 57 w 71"/>
                    <a:gd name="T19" fmla="*/ 79 h 79"/>
                    <a:gd name="T20" fmla="*/ 41 w 71"/>
                    <a:gd name="T21" fmla="*/ 77 h 79"/>
                    <a:gd name="T22" fmla="*/ 28 w 71"/>
                    <a:gd name="T23" fmla="*/ 72 h 79"/>
                    <a:gd name="T24" fmla="*/ 17 w 71"/>
                    <a:gd name="T25" fmla="*/ 62 h 79"/>
                    <a:gd name="T26" fmla="*/ 7 w 71"/>
                    <a:gd name="T27" fmla="*/ 51 h 79"/>
                    <a:gd name="T28" fmla="*/ 2 w 71"/>
                    <a:gd name="T29" fmla="*/ 38 h 79"/>
                    <a:gd name="T30" fmla="*/ 0 w 71"/>
                    <a:gd name="T31" fmla="*/ 22 h 79"/>
                    <a:gd name="T32" fmla="*/ 0 w 71"/>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79">
                      <a:moveTo>
                        <a:pt x="0" y="0"/>
                      </a:moveTo>
                      <a:lnTo>
                        <a:pt x="46" y="0"/>
                      </a:lnTo>
                      <a:lnTo>
                        <a:pt x="46" y="22"/>
                      </a:lnTo>
                      <a:lnTo>
                        <a:pt x="46" y="27"/>
                      </a:lnTo>
                      <a:lnTo>
                        <a:pt x="48" y="30"/>
                      </a:lnTo>
                      <a:lnTo>
                        <a:pt x="52" y="33"/>
                      </a:lnTo>
                      <a:lnTo>
                        <a:pt x="57" y="33"/>
                      </a:lnTo>
                      <a:lnTo>
                        <a:pt x="71" y="33"/>
                      </a:lnTo>
                      <a:lnTo>
                        <a:pt x="71" y="79"/>
                      </a:lnTo>
                      <a:lnTo>
                        <a:pt x="57" y="79"/>
                      </a:lnTo>
                      <a:lnTo>
                        <a:pt x="41" y="77"/>
                      </a:lnTo>
                      <a:lnTo>
                        <a:pt x="28" y="72"/>
                      </a:lnTo>
                      <a:lnTo>
                        <a:pt x="17" y="62"/>
                      </a:lnTo>
                      <a:lnTo>
                        <a:pt x="7" y="51"/>
                      </a:lnTo>
                      <a:lnTo>
                        <a:pt x="2" y="38"/>
                      </a:lnTo>
                      <a:lnTo>
                        <a:pt x="0" y="22"/>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grpSp>
              <p:nvGrpSpPr>
                <p:cNvPr id="164" name="Group 163">
                  <a:extLst>
                    <a:ext uri="{FF2B5EF4-FFF2-40B4-BE49-F238E27FC236}">
                      <a16:creationId xmlns:a16="http://schemas.microsoft.com/office/drawing/2014/main" id="{1DCFFF23-545D-5C1C-8E9E-5C1085FE6418}"/>
                    </a:ext>
                  </a:extLst>
                </p:cNvPr>
                <p:cNvGrpSpPr/>
                <p:nvPr/>
              </p:nvGrpSpPr>
              <p:grpSpPr>
                <a:xfrm>
                  <a:off x="3473752" y="3294525"/>
                  <a:ext cx="709613" cy="385763"/>
                  <a:chOff x="2379664" y="3157538"/>
                  <a:chExt cx="709613" cy="385763"/>
                </a:xfrm>
              </p:grpSpPr>
              <p:sp>
                <p:nvSpPr>
                  <p:cNvPr id="165" name="Freeform 134">
                    <a:extLst>
                      <a:ext uri="{FF2B5EF4-FFF2-40B4-BE49-F238E27FC236}">
                        <a16:creationId xmlns:a16="http://schemas.microsoft.com/office/drawing/2014/main" id="{204FBE77-2457-9296-CEC7-A94BB6B8A2F5}"/>
                      </a:ext>
                    </a:extLst>
                  </p:cNvPr>
                  <p:cNvSpPr>
                    <a:spLocks noEditPoints="1"/>
                  </p:cNvSpPr>
                  <p:nvPr/>
                </p:nvSpPr>
                <p:spPr bwMode="auto">
                  <a:xfrm>
                    <a:off x="2652714" y="3157538"/>
                    <a:ext cx="161925" cy="103188"/>
                  </a:xfrm>
                  <a:custGeom>
                    <a:avLst/>
                    <a:gdLst>
                      <a:gd name="T0" fmla="*/ 23 w 102"/>
                      <a:gd name="T1" fmla="*/ 14 h 65"/>
                      <a:gd name="T2" fmla="*/ 51 w 102"/>
                      <a:gd name="T3" fmla="*/ 45 h 65"/>
                      <a:gd name="T4" fmla="*/ 79 w 102"/>
                      <a:gd name="T5" fmla="*/ 14 h 65"/>
                      <a:gd name="T6" fmla="*/ 23 w 102"/>
                      <a:gd name="T7" fmla="*/ 14 h 65"/>
                      <a:gd name="T8" fmla="*/ 3 w 102"/>
                      <a:gd name="T9" fmla="*/ 0 h 65"/>
                      <a:gd name="T10" fmla="*/ 100 w 102"/>
                      <a:gd name="T11" fmla="*/ 0 h 65"/>
                      <a:gd name="T12" fmla="*/ 101 w 102"/>
                      <a:gd name="T13" fmla="*/ 1 h 65"/>
                      <a:gd name="T14" fmla="*/ 102 w 102"/>
                      <a:gd name="T15" fmla="*/ 1 h 65"/>
                      <a:gd name="T16" fmla="*/ 102 w 102"/>
                      <a:gd name="T17" fmla="*/ 3 h 65"/>
                      <a:gd name="T18" fmla="*/ 102 w 102"/>
                      <a:gd name="T19" fmla="*/ 12 h 65"/>
                      <a:gd name="T20" fmla="*/ 102 w 102"/>
                      <a:gd name="T21" fmla="*/ 13 h 65"/>
                      <a:gd name="T22" fmla="*/ 101 w 102"/>
                      <a:gd name="T23" fmla="*/ 14 h 65"/>
                      <a:gd name="T24" fmla="*/ 100 w 102"/>
                      <a:gd name="T25" fmla="*/ 14 h 65"/>
                      <a:gd name="T26" fmla="*/ 98 w 102"/>
                      <a:gd name="T27" fmla="*/ 14 h 65"/>
                      <a:gd name="T28" fmla="*/ 70 w 102"/>
                      <a:gd name="T29" fmla="*/ 46 h 65"/>
                      <a:gd name="T30" fmla="*/ 72 w 102"/>
                      <a:gd name="T31" fmla="*/ 46 h 65"/>
                      <a:gd name="T32" fmla="*/ 72 w 102"/>
                      <a:gd name="T33" fmla="*/ 65 h 65"/>
                      <a:gd name="T34" fmla="*/ 31 w 102"/>
                      <a:gd name="T35" fmla="*/ 65 h 65"/>
                      <a:gd name="T36" fmla="*/ 31 w 102"/>
                      <a:gd name="T37" fmla="*/ 46 h 65"/>
                      <a:gd name="T38" fmla="*/ 33 w 102"/>
                      <a:gd name="T39" fmla="*/ 46 h 65"/>
                      <a:gd name="T40" fmla="*/ 5 w 102"/>
                      <a:gd name="T41" fmla="*/ 14 h 65"/>
                      <a:gd name="T42" fmla="*/ 3 w 102"/>
                      <a:gd name="T43" fmla="*/ 14 h 65"/>
                      <a:gd name="T44" fmla="*/ 2 w 102"/>
                      <a:gd name="T45" fmla="*/ 14 h 65"/>
                      <a:gd name="T46" fmla="*/ 0 w 102"/>
                      <a:gd name="T47" fmla="*/ 13 h 65"/>
                      <a:gd name="T48" fmla="*/ 0 w 102"/>
                      <a:gd name="T49" fmla="*/ 12 h 65"/>
                      <a:gd name="T50" fmla="*/ 0 w 102"/>
                      <a:gd name="T51" fmla="*/ 3 h 65"/>
                      <a:gd name="T52" fmla="*/ 0 w 102"/>
                      <a:gd name="T53" fmla="*/ 1 h 65"/>
                      <a:gd name="T54" fmla="*/ 2 w 102"/>
                      <a:gd name="T55" fmla="*/ 1 h 65"/>
                      <a:gd name="T56" fmla="*/ 3 w 102"/>
                      <a:gd name="T5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65">
                        <a:moveTo>
                          <a:pt x="23" y="14"/>
                        </a:moveTo>
                        <a:lnTo>
                          <a:pt x="51" y="45"/>
                        </a:lnTo>
                        <a:lnTo>
                          <a:pt x="79" y="14"/>
                        </a:lnTo>
                        <a:lnTo>
                          <a:pt x="23" y="14"/>
                        </a:lnTo>
                        <a:close/>
                        <a:moveTo>
                          <a:pt x="3" y="0"/>
                        </a:moveTo>
                        <a:lnTo>
                          <a:pt x="100" y="0"/>
                        </a:lnTo>
                        <a:lnTo>
                          <a:pt x="101" y="1"/>
                        </a:lnTo>
                        <a:lnTo>
                          <a:pt x="102" y="1"/>
                        </a:lnTo>
                        <a:lnTo>
                          <a:pt x="102" y="3"/>
                        </a:lnTo>
                        <a:lnTo>
                          <a:pt x="102" y="12"/>
                        </a:lnTo>
                        <a:lnTo>
                          <a:pt x="102" y="13"/>
                        </a:lnTo>
                        <a:lnTo>
                          <a:pt x="101" y="14"/>
                        </a:lnTo>
                        <a:lnTo>
                          <a:pt x="100" y="14"/>
                        </a:lnTo>
                        <a:lnTo>
                          <a:pt x="98" y="14"/>
                        </a:lnTo>
                        <a:lnTo>
                          <a:pt x="70" y="46"/>
                        </a:lnTo>
                        <a:lnTo>
                          <a:pt x="72" y="46"/>
                        </a:lnTo>
                        <a:lnTo>
                          <a:pt x="72" y="65"/>
                        </a:lnTo>
                        <a:lnTo>
                          <a:pt x="31" y="65"/>
                        </a:lnTo>
                        <a:lnTo>
                          <a:pt x="31" y="46"/>
                        </a:lnTo>
                        <a:lnTo>
                          <a:pt x="33" y="46"/>
                        </a:lnTo>
                        <a:lnTo>
                          <a:pt x="5" y="14"/>
                        </a:lnTo>
                        <a:lnTo>
                          <a:pt x="3" y="14"/>
                        </a:lnTo>
                        <a:lnTo>
                          <a:pt x="2" y="14"/>
                        </a:lnTo>
                        <a:lnTo>
                          <a:pt x="0" y="13"/>
                        </a:lnTo>
                        <a:lnTo>
                          <a:pt x="0" y="12"/>
                        </a:lnTo>
                        <a:lnTo>
                          <a:pt x="0" y="3"/>
                        </a:lnTo>
                        <a:lnTo>
                          <a:pt x="0" y="1"/>
                        </a:lnTo>
                        <a:lnTo>
                          <a:pt x="2" y="1"/>
                        </a:lnTo>
                        <a:lnTo>
                          <a:pt x="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66" name="Freeform 135">
                    <a:extLst>
                      <a:ext uri="{FF2B5EF4-FFF2-40B4-BE49-F238E27FC236}">
                        <a16:creationId xmlns:a16="http://schemas.microsoft.com/office/drawing/2014/main" id="{E2E52013-9C6D-AC66-6D23-2E4CAAE4E783}"/>
                      </a:ext>
                    </a:extLst>
                  </p:cNvPr>
                  <p:cNvSpPr>
                    <a:spLocks/>
                  </p:cNvSpPr>
                  <p:nvPr/>
                </p:nvSpPr>
                <p:spPr bwMode="auto">
                  <a:xfrm>
                    <a:off x="2733676" y="3157538"/>
                    <a:ext cx="80963" cy="103188"/>
                  </a:xfrm>
                  <a:custGeom>
                    <a:avLst/>
                    <a:gdLst>
                      <a:gd name="T0" fmla="*/ 0 w 51"/>
                      <a:gd name="T1" fmla="*/ 0 h 65"/>
                      <a:gd name="T2" fmla="*/ 49 w 51"/>
                      <a:gd name="T3" fmla="*/ 0 h 65"/>
                      <a:gd name="T4" fmla="*/ 50 w 51"/>
                      <a:gd name="T5" fmla="*/ 1 h 65"/>
                      <a:gd name="T6" fmla="*/ 51 w 51"/>
                      <a:gd name="T7" fmla="*/ 1 h 65"/>
                      <a:gd name="T8" fmla="*/ 51 w 51"/>
                      <a:gd name="T9" fmla="*/ 3 h 65"/>
                      <a:gd name="T10" fmla="*/ 51 w 51"/>
                      <a:gd name="T11" fmla="*/ 12 h 65"/>
                      <a:gd name="T12" fmla="*/ 51 w 51"/>
                      <a:gd name="T13" fmla="*/ 13 h 65"/>
                      <a:gd name="T14" fmla="*/ 50 w 51"/>
                      <a:gd name="T15" fmla="*/ 14 h 65"/>
                      <a:gd name="T16" fmla="*/ 49 w 51"/>
                      <a:gd name="T17" fmla="*/ 14 h 65"/>
                      <a:gd name="T18" fmla="*/ 47 w 51"/>
                      <a:gd name="T19" fmla="*/ 14 h 65"/>
                      <a:gd name="T20" fmla="*/ 19 w 51"/>
                      <a:gd name="T21" fmla="*/ 46 h 65"/>
                      <a:gd name="T22" fmla="*/ 21 w 51"/>
                      <a:gd name="T23" fmla="*/ 46 h 65"/>
                      <a:gd name="T24" fmla="*/ 21 w 51"/>
                      <a:gd name="T25" fmla="*/ 65 h 65"/>
                      <a:gd name="T26" fmla="*/ 0 w 51"/>
                      <a:gd name="T27" fmla="*/ 65 h 65"/>
                      <a:gd name="T28" fmla="*/ 0 w 51"/>
                      <a:gd name="T29" fmla="*/ 45 h 65"/>
                      <a:gd name="T30" fmla="*/ 28 w 51"/>
                      <a:gd name="T31" fmla="*/ 14 h 65"/>
                      <a:gd name="T32" fmla="*/ 0 w 51"/>
                      <a:gd name="T33" fmla="*/ 14 h 65"/>
                      <a:gd name="T34" fmla="*/ 0 w 51"/>
                      <a:gd name="T3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65">
                        <a:moveTo>
                          <a:pt x="0" y="0"/>
                        </a:moveTo>
                        <a:lnTo>
                          <a:pt x="49" y="0"/>
                        </a:lnTo>
                        <a:lnTo>
                          <a:pt x="50" y="1"/>
                        </a:lnTo>
                        <a:lnTo>
                          <a:pt x="51" y="1"/>
                        </a:lnTo>
                        <a:lnTo>
                          <a:pt x="51" y="3"/>
                        </a:lnTo>
                        <a:lnTo>
                          <a:pt x="51" y="12"/>
                        </a:lnTo>
                        <a:lnTo>
                          <a:pt x="51" y="13"/>
                        </a:lnTo>
                        <a:lnTo>
                          <a:pt x="50" y="14"/>
                        </a:lnTo>
                        <a:lnTo>
                          <a:pt x="49" y="14"/>
                        </a:lnTo>
                        <a:lnTo>
                          <a:pt x="47" y="14"/>
                        </a:lnTo>
                        <a:lnTo>
                          <a:pt x="19" y="46"/>
                        </a:lnTo>
                        <a:lnTo>
                          <a:pt x="21" y="46"/>
                        </a:lnTo>
                        <a:lnTo>
                          <a:pt x="21" y="65"/>
                        </a:lnTo>
                        <a:lnTo>
                          <a:pt x="0" y="65"/>
                        </a:lnTo>
                        <a:lnTo>
                          <a:pt x="0" y="45"/>
                        </a:lnTo>
                        <a:lnTo>
                          <a:pt x="28" y="14"/>
                        </a:lnTo>
                        <a:lnTo>
                          <a:pt x="0" y="1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67" name="Freeform 136">
                    <a:extLst>
                      <a:ext uri="{FF2B5EF4-FFF2-40B4-BE49-F238E27FC236}">
                        <a16:creationId xmlns:a16="http://schemas.microsoft.com/office/drawing/2014/main" id="{0575BDAF-8EAC-C78A-4EF4-81FC4A4A0408}"/>
                      </a:ext>
                    </a:extLst>
                  </p:cNvPr>
                  <p:cNvSpPr>
                    <a:spLocks/>
                  </p:cNvSpPr>
                  <p:nvPr/>
                </p:nvSpPr>
                <p:spPr bwMode="auto">
                  <a:xfrm>
                    <a:off x="2384426" y="3319463"/>
                    <a:ext cx="698500" cy="223838"/>
                  </a:xfrm>
                  <a:custGeom>
                    <a:avLst/>
                    <a:gdLst>
                      <a:gd name="T0" fmla="*/ 76 w 440"/>
                      <a:gd name="T1" fmla="*/ 0 h 141"/>
                      <a:gd name="T2" fmla="*/ 364 w 440"/>
                      <a:gd name="T3" fmla="*/ 0 h 141"/>
                      <a:gd name="T4" fmla="*/ 384 w 440"/>
                      <a:gd name="T5" fmla="*/ 2 h 141"/>
                      <a:gd name="T6" fmla="*/ 403 w 440"/>
                      <a:gd name="T7" fmla="*/ 9 h 141"/>
                      <a:gd name="T8" fmla="*/ 419 w 440"/>
                      <a:gd name="T9" fmla="*/ 22 h 141"/>
                      <a:gd name="T10" fmla="*/ 429 w 440"/>
                      <a:gd name="T11" fmla="*/ 37 h 141"/>
                      <a:gd name="T12" fmla="*/ 438 w 440"/>
                      <a:gd name="T13" fmla="*/ 56 h 141"/>
                      <a:gd name="T14" fmla="*/ 440 w 440"/>
                      <a:gd name="T15" fmla="*/ 75 h 141"/>
                      <a:gd name="T16" fmla="*/ 440 w 440"/>
                      <a:gd name="T17" fmla="*/ 141 h 141"/>
                      <a:gd name="T18" fmla="*/ 380 w 440"/>
                      <a:gd name="T19" fmla="*/ 141 h 141"/>
                      <a:gd name="T20" fmla="*/ 380 w 440"/>
                      <a:gd name="T21" fmla="*/ 75 h 141"/>
                      <a:gd name="T22" fmla="*/ 378 w 440"/>
                      <a:gd name="T23" fmla="*/ 71 h 141"/>
                      <a:gd name="T24" fmla="*/ 377 w 440"/>
                      <a:gd name="T25" fmla="*/ 68 h 141"/>
                      <a:gd name="T26" fmla="*/ 375 w 440"/>
                      <a:gd name="T27" fmla="*/ 65 h 141"/>
                      <a:gd name="T28" fmla="*/ 372 w 440"/>
                      <a:gd name="T29" fmla="*/ 63 h 141"/>
                      <a:gd name="T30" fmla="*/ 369 w 440"/>
                      <a:gd name="T31" fmla="*/ 62 h 141"/>
                      <a:gd name="T32" fmla="*/ 364 w 440"/>
                      <a:gd name="T33" fmla="*/ 60 h 141"/>
                      <a:gd name="T34" fmla="*/ 76 w 440"/>
                      <a:gd name="T35" fmla="*/ 60 h 141"/>
                      <a:gd name="T36" fmla="*/ 72 w 440"/>
                      <a:gd name="T37" fmla="*/ 62 h 141"/>
                      <a:gd name="T38" fmla="*/ 69 w 440"/>
                      <a:gd name="T39" fmla="*/ 63 h 141"/>
                      <a:gd name="T40" fmla="*/ 66 w 440"/>
                      <a:gd name="T41" fmla="*/ 65 h 141"/>
                      <a:gd name="T42" fmla="*/ 64 w 440"/>
                      <a:gd name="T43" fmla="*/ 68 h 141"/>
                      <a:gd name="T44" fmla="*/ 62 w 440"/>
                      <a:gd name="T45" fmla="*/ 71 h 141"/>
                      <a:gd name="T46" fmla="*/ 61 w 440"/>
                      <a:gd name="T47" fmla="*/ 75 h 141"/>
                      <a:gd name="T48" fmla="*/ 61 w 440"/>
                      <a:gd name="T49" fmla="*/ 141 h 141"/>
                      <a:gd name="T50" fmla="*/ 0 w 440"/>
                      <a:gd name="T51" fmla="*/ 141 h 141"/>
                      <a:gd name="T52" fmla="*/ 0 w 440"/>
                      <a:gd name="T53" fmla="*/ 75 h 141"/>
                      <a:gd name="T54" fmla="*/ 3 w 440"/>
                      <a:gd name="T55" fmla="*/ 56 h 141"/>
                      <a:gd name="T56" fmla="*/ 10 w 440"/>
                      <a:gd name="T57" fmla="*/ 37 h 141"/>
                      <a:gd name="T58" fmla="*/ 22 w 440"/>
                      <a:gd name="T59" fmla="*/ 22 h 141"/>
                      <a:gd name="T60" fmla="*/ 38 w 440"/>
                      <a:gd name="T61" fmla="*/ 9 h 141"/>
                      <a:gd name="T62" fmla="*/ 56 w 440"/>
                      <a:gd name="T63" fmla="*/ 2 h 141"/>
                      <a:gd name="T64" fmla="*/ 76 w 440"/>
                      <a:gd name="T6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0" h="141">
                        <a:moveTo>
                          <a:pt x="76" y="0"/>
                        </a:moveTo>
                        <a:lnTo>
                          <a:pt x="364" y="0"/>
                        </a:lnTo>
                        <a:lnTo>
                          <a:pt x="384" y="2"/>
                        </a:lnTo>
                        <a:lnTo>
                          <a:pt x="403" y="9"/>
                        </a:lnTo>
                        <a:lnTo>
                          <a:pt x="419" y="22"/>
                        </a:lnTo>
                        <a:lnTo>
                          <a:pt x="429" y="37"/>
                        </a:lnTo>
                        <a:lnTo>
                          <a:pt x="438" y="56"/>
                        </a:lnTo>
                        <a:lnTo>
                          <a:pt x="440" y="75"/>
                        </a:lnTo>
                        <a:lnTo>
                          <a:pt x="440" y="141"/>
                        </a:lnTo>
                        <a:lnTo>
                          <a:pt x="380" y="141"/>
                        </a:lnTo>
                        <a:lnTo>
                          <a:pt x="380" y="75"/>
                        </a:lnTo>
                        <a:lnTo>
                          <a:pt x="378" y="71"/>
                        </a:lnTo>
                        <a:lnTo>
                          <a:pt x="377" y="68"/>
                        </a:lnTo>
                        <a:lnTo>
                          <a:pt x="375" y="65"/>
                        </a:lnTo>
                        <a:lnTo>
                          <a:pt x="372" y="63"/>
                        </a:lnTo>
                        <a:lnTo>
                          <a:pt x="369" y="62"/>
                        </a:lnTo>
                        <a:lnTo>
                          <a:pt x="364" y="60"/>
                        </a:lnTo>
                        <a:lnTo>
                          <a:pt x="76" y="60"/>
                        </a:lnTo>
                        <a:lnTo>
                          <a:pt x="72" y="62"/>
                        </a:lnTo>
                        <a:lnTo>
                          <a:pt x="69" y="63"/>
                        </a:lnTo>
                        <a:lnTo>
                          <a:pt x="66" y="65"/>
                        </a:lnTo>
                        <a:lnTo>
                          <a:pt x="64" y="68"/>
                        </a:lnTo>
                        <a:lnTo>
                          <a:pt x="62" y="71"/>
                        </a:lnTo>
                        <a:lnTo>
                          <a:pt x="61" y="75"/>
                        </a:lnTo>
                        <a:lnTo>
                          <a:pt x="61" y="141"/>
                        </a:lnTo>
                        <a:lnTo>
                          <a:pt x="0" y="141"/>
                        </a:lnTo>
                        <a:lnTo>
                          <a:pt x="0" y="75"/>
                        </a:lnTo>
                        <a:lnTo>
                          <a:pt x="3" y="56"/>
                        </a:lnTo>
                        <a:lnTo>
                          <a:pt x="10" y="37"/>
                        </a:lnTo>
                        <a:lnTo>
                          <a:pt x="22" y="22"/>
                        </a:lnTo>
                        <a:lnTo>
                          <a:pt x="38" y="9"/>
                        </a:lnTo>
                        <a:lnTo>
                          <a:pt x="56" y="2"/>
                        </a:lnTo>
                        <a:lnTo>
                          <a:pt x="76"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68" name="Freeform 137">
                    <a:extLst>
                      <a:ext uri="{FF2B5EF4-FFF2-40B4-BE49-F238E27FC236}">
                        <a16:creationId xmlns:a16="http://schemas.microsoft.com/office/drawing/2014/main" id="{E38D0734-F0BB-47AB-F34C-9A2A8D9540D5}"/>
                      </a:ext>
                    </a:extLst>
                  </p:cNvPr>
                  <p:cNvSpPr>
                    <a:spLocks/>
                  </p:cNvSpPr>
                  <p:nvPr/>
                </p:nvSpPr>
                <p:spPr bwMode="auto">
                  <a:xfrm>
                    <a:off x="2733676" y="3319463"/>
                    <a:ext cx="349250" cy="223838"/>
                  </a:xfrm>
                  <a:custGeom>
                    <a:avLst/>
                    <a:gdLst>
                      <a:gd name="T0" fmla="*/ 0 w 220"/>
                      <a:gd name="T1" fmla="*/ 0 h 141"/>
                      <a:gd name="T2" fmla="*/ 144 w 220"/>
                      <a:gd name="T3" fmla="*/ 0 h 141"/>
                      <a:gd name="T4" fmla="*/ 164 w 220"/>
                      <a:gd name="T5" fmla="*/ 2 h 141"/>
                      <a:gd name="T6" fmla="*/ 183 w 220"/>
                      <a:gd name="T7" fmla="*/ 9 h 141"/>
                      <a:gd name="T8" fmla="*/ 199 w 220"/>
                      <a:gd name="T9" fmla="*/ 22 h 141"/>
                      <a:gd name="T10" fmla="*/ 209 w 220"/>
                      <a:gd name="T11" fmla="*/ 37 h 141"/>
                      <a:gd name="T12" fmla="*/ 218 w 220"/>
                      <a:gd name="T13" fmla="*/ 56 h 141"/>
                      <a:gd name="T14" fmla="*/ 220 w 220"/>
                      <a:gd name="T15" fmla="*/ 75 h 141"/>
                      <a:gd name="T16" fmla="*/ 220 w 220"/>
                      <a:gd name="T17" fmla="*/ 141 h 141"/>
                      <a:gd name="T18" fmla="*/ 160 w 220"/>
                      <a:gd name="T19" fmla="*/ 141 h 141"/>
                      <a:gd name="T20" fmla="*/ 160 w 220"/>
                      <a:gd name="T21" fmla="*/ 75 h 141"/>
                      <a:gd name="T22" fmla="*/ 158 w 220"/>
                      <a:gd name="T23" fmla="*/ 71 h 141"/>
                      <a:gd name="T24" fmla="*/ 157 w 220"/>
                      <a:gd name="T25" fmla="*/ 68 h 141"/>
                      <a:gd name="T26" fmla="*/ 155 w 220"/>
                      <a:gd name="T27" fmla="*/ 65 h 141"/>
                      <a:gd name="T28" fmla="*/ 152 w 220"/>
                      <a:gd name="T29" fmla="*/ 63 h 141"/>
                      <a:gd name="T30" fmla="*/ 149 w 220"/>
                      <a:gd name="T31" fmla="*/ 62 h 141"/>
                      <a:gd name="T32" fmla="*/ 144 w 220"/>
                      <a:gd name="T33" fmla="*/ 60 h 141"/>
                      <a:gd name="T34" fmla="*/ 0 w 220"/>
                      <a:gd name="T35" fmla="*/ 60 h 141"/>
                      <a:gd name="T36" fmla="*/ 0 w 220"/>
                      <a:gd name="T3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 h="141">
                        <a:moveTo>
                          <a:pt x="0" y="0"/>
                        </a:moveTo>
                        <a:lnTo>
                          <a:pt x="144" y="0"/>
                        </a:lnTo>
                        <a:lnTo>
                          <a:pt x="164" y="2"/>
                        </a:lnTo>
                        <a:lnTo>
                          <a:pt x="183" y="9"/>
                        </a:lnTo>
                        <a:lnTo>
                          <a:pt x="199" y="22"/>
                        </a:lnTo>
                        <a:lnTo>
                          <a:pt x="209" y="37"/>
                        </a:lnTo>
                        <a:lnTo>
                          <a:pt x="218" y="56"/>
                        </a:lnTo>
                        <a:lnTo>
                          <a:pt x="220" y="75"/>
                        </a:lnTo>
                        <a:lnTo>
                          <a:pt x="220" y="141"/>
                        </a:lnTo>
                        <a:lnTo>
                          <a:pt x="160" y="141"/>
                        </a:lnTo>
                        <a:lnTo>
                          <a:pt x="160" y="75"/>
                        </a:lnTo>
                        <a:lnTo>
                          <a:pt x="158" y="71"/>
                        </a:lnTo>
                        <a:lnTo>
                          <a:pt x="157" y="68"/>
                        </a:lnTo>
                        <a:lnTo>
                          <a:pt x="155" y="65"/>
                        </a:lnTo>
                        <a:lnTo>
                          <a:pt x="152" y="63"/>
                        </a:lnTo>
                        <a:lnTo>
                          <a:pt x="149" y="62"/>
                        </a:lnTo>
                        <a:lnTo>
                          <a:pt x="144" y="60"/>
                        </a:lnTo>
                        <a:lnTo>
                          <a:pt x="0" y="60"/>
                        </a:lnTo>
                        <a:lnTo>
                          <a:pt x="0"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69" name="Rectangle 138">
                    <a:extLst>
                      <a:ext uri="{FF2B5EF4-FFF2-40B4-BE49-F238E27FC236}">
                        <a16:creationId xmlns:a16="http://schemas.microsoft.com/office/drawing/2014/main" id="{6BE9E7DD-27FC-ED48-FCB1-4819EF271461}"/>
                      </a:ext>
                    </a:extLst>
                  </p:cNvPr>
                  <p:cNvSpPr>
                    <a:spLocks noChangeArrowheads="1"/>
                  </p:cNvSpPr>
                  <p:nvPr/>
                </p:nvSpPr>
                <p:spPr bwMode="auto">
                  <a:xfrm>
                    <a:off x="2668589" y="3252788"/>
                    <a:ext cx="131763" cy="412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0" name="Rectangle 139">
                    <a:extLst>
                      <a:ext uri="{FF2B5EF4-FFF2-40B4-BE49-F238E27FC236}">
                        <a16:creationId xmlns:a16="http://schemas.microsoft.com/office/drawing/2014/main" id="{BFA83D1F-242B-DA06-6AC4-A3DE3BC567C1}"/>
                      </a:ext>
                    </a:extLst>
                  </p:cNvPr>
                  <p:cNvSpPr>
                    <a:spLocks noChangeArrowheads="1"/>
                  </p:cNvSpPr>
                  <p:nvPr/>
                </p:nvSpPr>
                <p:spPr bwMode="auto">
                  <a:xfrm>
                    <a:off x="2733676" y="3252788"/>
                    <a:ext cx="66675" cy="41275"/>
                  </a:xfrm>
                  <a:prstGeom prst="rect">
                    <a:avLst/>
                  </a:prstGeom>
                  <a:solidFill>
                    <a:srgbClr val="000000"/>
                  </a:solidFill>
                  <a:ln w="0">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1" name="Freeform 140">
                    <a:extLst>
                      <a:ext uri="{FF2B5EF4-FFF2-40B4-BE49-F238E27FC236}">
                        <a16:creationId xmlns:a16="http://schemas.microsoft.com/office/drawing/2014/main" id="{8E041F54-A391-DBBF-4D39-1A7BB153D3CC}"/>
                      </a:ext>
                    </a:extLst>
                  </p:cNvPr>
                  <p:cNvSpPr>
                    <a:spLocks/>
                  </p:cNvSpPr>
                  <p:nvPr/>
                </p:nvSpPr>
                <p:spPr bwMode="auto">
                  <a:xfrm>
                    <a:off x="2635251" y="3276600"/>
                    <a:ext cx="196850" cy="179388"/>
                  </a:xfrm>
                  <a:custGeom>
                    <a:avLst/>
                    <a:gdLst>
                      <a:gd name="T0" fmla="*/ 20 w 124"/>
                      <a:gd name="T1" fmla="*/ 0 h 113"/>
                      <a:gd name="T2" fmla="*/ 105 w 124"/>
                      <a:gd name="T3" fmla="*/ 0 h 113"/>
                      <a:gd name="T4" fmla="*/ 115 w 124"/>
                      <a:gd name="T5" fmla="*/ 2 h 113"/>
                      <a:gd name="T6" fmla="*/ 122 w 124"/>
                      <a:gd name="T7" fmla="*/ 10 h 113"/>
                      <a:gd name="T8" fmla="*/ 124 w 124"/>
                      <a:gd name="T9" fmla="*/ 19 h 113"/>
                      <a:gd name="T10" fmla="*/ 124 w 124"/>
                      <a:gd name="T11" fmla="*/ 92 h 113"/>
                      <a:gd name="T12" fmla="*/ 122 w 124"/>
                      <a:gd name="T13" fmla="*/ 103 h 113"/>
                      <a:gd name="T14" fmla="*/ 115 w 124"/>
                      <a:gd name="T15" fmla="*/ 109 h 113"/>
                      <a:gd name="T16" fmla="*/ 105 w 124"/>
                      <a:gd name="T17" fmla="*/ 113 h 113"/>
                      <a:gd name="T18" fmla="*/ 20 w 124"/>
                      <a:gd name="T19" fmla="*/ 113 h 113"/>
                      <a:gd name="T20" fmla="*/ 10 w 124"/>
                      <a:gd name="T21" fmla="*/ 109 h 113"/>
                      <a:gd name="T22" fmla="*/ 3 w 124"/>
                      <a:gd name="T23" fmla="*/ 103 h 113"/>
                      <a:gd name="T24" fmla="*/ 0 w 124"/>
                      <a:gd name="T25" fmla="*/ 92 h 113"/>
                      <a:gd name="T26" fmla="*/ 0 w 124"/>
                      <a:gd name="T27" fmla="*/ 19 h 113"/>
                      <a:gd name="T28" fmla="*/ 3 w 124"/>
                      <a:gd name="T29" fmla="*/ 10 h 113"/>
                      <a:gd name="T30" fmla="*/ 10 w 124"/>
                      <a:gd name="T31" fmla="*/ 2 h 113"/>
                      <a:gd name="T32" fmla="*/ 20 w 124"/>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3">
                        <a:moveTo>
                          <a:pt x="20" y="0"/>
                        </a:moveTo>
                        <a:lnTo>
                          <a:pt x="105" y="0"/>
                        </a:lnTo>
                        <a:lnTo>
                          <a:pt x="115" y="2"/>
                        </a:lnTo>
                        <a:lnTo>
                          <a:pt x="122" y="10"/>
                        </a:lnTo>
                        <a:lnTo>
                          <a:pt x="124" y="19"/>
                        </a:lnTo>
                        <a:lnTo>
                          <a:pt x="124" y="92"/>
                        </a:lnTo>
                        <a:lnTo>
                          <a:pt x="122" y="103"/>
                        </a:lnTo>
                        <a:lnTo>
                          <a:pt x="115" y="109"/>
                        </a:lnTo>
                        <a:lnTo>
                          <a:pt x="105" y="113"/>
                        </a:lnTo>
                        <a:lnTo>
                          <a:pt x="20" y="113"/>
                        </a:lnTo>
                        <a:lnTo>
                          <a:pt x="10" y="109"/>
                        </a:lnTo>
                        <a:lnTo>
                          <a:pt x="3" y="103"/>
                        </a:lnTo>
                        <a:lnTo>
                          <a:pt x="0" y="92"/>
                        </a:lnTo>
                        <a:lnTo>
                          <a:pt x="0" y="19"/>
                        </a:lnTo>
                        <a:lnTo>
                          <a:pt x="3" y="10"/>
                        </a:lnTo>
                        <a:lnTo>
                          <a:pt x="10" y="2"/>
                        </a:lnTo>
                        <a:lnTo>
                          <a:pt x="20" y="0"/>
                        </a:lnTo>
                        <a:close/>
                      </a:path>
                    </a:pathLst>
                  </a:custGeom>
                  <a:solidFill>
                    <a:schemeClr val="accent1">
                      <a:lumMod val="40000"/>
                      <a:lumOff val="60000"/>
                    </a:schemeClr>
                  </a:solidFill>
                  <a:ln w="0">
                    <a:solidFill>
                      <a:schemeClr val="accent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2" name="Freeform 141">
                    <a:extLst>
                      <a:ext uri="{FF2B5EF4-FFF2-40B4-BE49-F238E27FC236}">
                        <a16:creationId xmlns:a16="http://schemas.microsoft.com/office/drawing/2014/main" id="{772A9BEA-67D8-32ED-F4F9-A6B1F6ED44A6}"/>
                      </a:ext>
                    </a:extLst>
                  </p:cNvPr>
                  <p:cNvSpPr>
                    <a:spLocks/>
                  </p:cNvSpPr>
                  <p:nvPr/>
                </p:nvSpPr>
                <p:spPr bwMode="auto">
                  <a:xfrm>
                    <a:off x="2733676" y="3276600"/>
                    <a:ext cx="98425" cy="179388"/>
                  </a:xfrm>
                  <a:custGeom>
                    <a:avLst/>
                    <a:gdLst>
                      <a:gd name="T0" fmla="*/ 0 w 62"/>
                      <a:gd name="T1" fmla="*/ 0 h 113"/>
                      <a:gd name="T2" fmla="*/ 43 w 62"/>
                      <a:gd name="T3" fmla="*/ 0 h 113"/>
                      <a:gd name="T4" fmla="*/ 53 w 62"/>
                      <a:gd name="T5" fmla="*/ 2 h 113"/>
                      <a:gd name="T6" fmla="*/ 60 w 62"/>
                      <a:gd name="T7" fmla="*/ 10 h 113"/>
                      <a:gd name="T8" fmla="*/ 62 w 62"/>
                      <a:gd name="T9" fmla="*/ 19 h 113"/>
                      <a:gd name="T10" fmla="*/ 62 w 62"/>
                      <a:gd name="T11" fmla="*/ 92 h 113"/>
                      <a:gd name="T12" fmla="*/ 60 w 62"/>
                      <a:gd name="T13" fmla="*/ 103 h 113"/>
                      <a:gd name="T14" fmla="*/ 53 w 62"/>
                      <a:gd name="T15" fmla="*/ 109 h 113"/>
                      <a:gd name="T16" fmla="*/ 43 w 62"/>
                      <a:gd name="T17" fmla="*/ 113 h 113"/>
                      <a:gd name="T18" fmla="*/ 0 w 62"/>
                      <a:gd name="T19" fmla="*/ 113 h 113"/>
                      <a:gd name="T20" fmla="*/ 0 w 62"/>
                      <a:gd name="T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3">
                        <a:moveTo>
                          <a:pt x="0" y="0"/>
                        </a:moveTo>
                        <a:lnTo>
                          <a:pt x="43" y="0"/>
                        </a:lnTo>
                        <a:lnTo>
                          <a:pt x="53" y="2"/>
                        </a:lnTo>
                        <a:lnTo>
                          <a:pt x="60" y="10"/>
                        </a:lnTo>
                        <a:lnTo>
                          <a:pt x="62" y="19"/>
                        </a:lnTo>
                        <a:lnTo>
                          <a:pt x="62" y="92"/>
                        </a:lnTo>
                        <a:lnTo>
                          <a:pt x="60" y="103"/>
                        </a:lnTo>
                        <a:lnTo>
                          <a:pt x="53" y="109"/>
                        </a:lnTo>
                        <a:lnTo>
                          <a:pt x="43" y="113"/>
                        </a:lnTo>
                        <a:lnTo>
                          <a:pt x="0" y="113"/>
                        </a:lnTo>
                        <a:lnTo>
                          <a:pt x="0" y="0"/>
                        </a:lnTo>
                        <a:close/>
                      </a:path>
                    </a:pathLst>
                  </a:custGeom>
                  <a:solidFill>
                    <a:schemeClr val="accent1">
                      <a:lumMod val="40000"/>
                      <a:lumOff val="60000"/>
                    </a:schemeClr>
                  </a:solidFill>
                  <a:ln w="0">
                    <a:solidFill>
                      <a:schemeClr val="accent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3" name="Freeform 142">
                    <a:extLst>
                      <a:ext uri="{FF2B5EF4-FFF2-40B4-BE49-F238E27FC236}">
                        <a16:creationId xmlns:a16="http://schemas.microsoft.com/office/drawing/2014/main" id="{33725B5B-FC4F-1D0D-3347-B4B7C57B530C}"/>
                      </a:ext>
                    </a:extLst>
                  </p:cNvPr>
                  <p:cNvSpPr>
                    <a:spLocks/>
                  </p:cNvSpPr>
                  <p:nvPr/>
                </p:nvSpPr>
                <p:spPr bwMode="auto">
                  <a:xfrm>
                    <a:off x="2903539" y="3311525"/>
                    <a:ext cx="185738" cy="171450"/>
                  </a:xfrm>
                  <a:custGeom>
                    <a:avLst/>
                    <a:gdLst>
                      <a:gd name="T0" fmla="*/ 0 w 117"/>
                      <a:gd name="T1" fmla="*/ 0 h 108"/>
                      <a:gd name="T2" fmla="*/ 32 w 117"/>
                      <a:gd name="T3" fmla="*/ 0 h 108"/>
                      <a:gd name="T4" fmla="*/ 55 w 117"/>
                      <a:gd name="T5" fmla="*/ 2 h 108"/>
                      <a:gd name="T6" fmla="*/ 76 w 117"/>
                      <a:gd name="T7" fmla="*/ 11 h 108"/>
                      <a:gd name="T8" fmla="*/ 93 w 117"/>
                      <a:gd name="T9" fmla="*/ 24 h 108"/>
                      <a:gd name="T10" fmla="*/ 106 w 117"/>
                      <a:gd name="T11" fmla="*/ 42 h 108"/>
                      <a:gd name="T12" fmla="*/ 115 w 117"/>
                      <a:gd name="T13" fmla="*/ 62 h 108"/>
                      <a:gd name="T14" fmla="*/ 117 w 117"/>
                      <a:gd name="T15" fmla="*/ 85 h 108"/>
                      <a:gd name="T16" fmla="*/ 117 w 117"/>
                      <a:gd name="T17" fmla="*/ 108 h 108"/>
                      <a:gd name="T18" fmla="*/ 49 w 117"/>
                      <a:gd name="T19" fmla="*/ 108 h 108"/>
                      <a:gd name="T20" fmla="*/ 49 w 117"/>
                      <a:gd name="T21" fmla="*/ 85 h 108"/>
                      <a:gd name="T22" fmla="*/ 48 w 117"/>
                      <a:gd name="T23" fmla="*/ 80 h 108"/>
                      <a:gd name="T24" fmla="*/ 47 w 117"/>
                      <a:gd name="T25" fmla="*/ 76 h 108"/>
                      <a:gd name="T26" fmla="*/ 44 w 117"/>
                      <a:gd name="T27" fmla="*/ 73 h 108"/>
                      <a:gd name="T28" fmla="*/ 40 w 117"/>
                      <a:gd name="T29" fmla="*/ 70 h 108"/>
                      <a:gd name="T30" fmla="*/ 37 w 117"/>
                      <a:gd name="T31" fmla="*/ 69 h 108"/>
                      <a:gd name="T32" fmla="*/ 32 w 117"/>
                      <a:gd name="T33" fmla="*/ 68 h 108"/>
                      <a:gd name="T34" fmla="*/ 0 w 117"/>
                      <a:gd name="T35" fmla="*/ 68 h 108"/>
                      <a:gd name="T36" fmla="*/ 0 w 117"/>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108">
                        <a:moveTo>
                          <a:pt x="0" y="0"/>
                        </a:moveTo>
                        <a:lnTo>
                          <a:pt x="32" y="0"/>
                        </a:lnTo>
                        <a:lnTo>
                          <a:pt x="55" y="2"/>
                        </a:lnTo>
                        <a:lnTo>
                          <a:pt x="76" y="11"/>
                        </a:lnTo>
                        <a:lnTo>
                          <a:pt x="93" y="24"/>
                        </a:lnTo>
                        <a:lnTo>
                          <a:pt x="106" y="42"/>
                        </a:lnTo>
                        <a:lnTo>
                          <a:pt x="115" y="62"/>
                        </a:lnTo>
                        <a:lnTo>
                          <a:pt x="117" y="85"/>
                        </a:lnTo>
                        <a:lnTo>
                          <a:pt x="117" y="108"/>
                        </a:lnTo>
                        <a:lnTo>
                          <a:pt x="49" y="108"/>
                        </a:lnTo>
                        <a:lnTo>
                          <a:pt x="49" y="85"/>
                        </a:lnTo>
                        <a:lnTo>
                          <a:pt x="48" y="80"/>
                        </a:lnTo>
                        <a:lnTo>
                          <a:pt x="47" y="76"/>
                        </a:lnTo>
                        <a:lnTo>
                          <a:pt x="44" y="73"/>
                        </a:lnTo>
                        <a:lnTo>
                          <a:pt x="40" y="70"/>
                        </a:lnTo>
                        <a:lnTo>
                          <a:pt x="37" y="69"/>
                        </a:lnTo>
                        <a:lnTo>
                          <a:pt x="32" y="68"/>
                        </a:lnTo>
                        <a:lnTo>
                          <a:pt x="0" y="68"/>
                        </a:lnTo>
                        <a:lnTo>
                          <a:pt x="0" y="0"/>
                        </a:lnTo>
                        <a:close/>
                      </a:path>
                    </a:pathLst>
                  </a:custGeom>
                  <a:solidFill>
                    <a:srgbClr val="FBBE00"/>
                  </a:solidFill>
                  <a:ln w="0">
                    <a:solidFill>
                      <a:srgbClr val="FBBE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4" name="Freeform 143">
                    <a:extLst>
                      <a:ext uri="{FF2B5EF4-FFF2-40B4-BE49-F238E27FC236}">
                        <a16:creationId xmlns:a16="http://schemas.microsoft.com/office/drawing/2014/main" id="{1E9AD561-287B-DB81-F3D8-66FB09ADD7B2}"/>
                      </a:ext>
                    </a:extLst>
                  </p:cNvPr>
                  <p:cNvSpPr>
                    <a:spLocks/>
                  </p:cNvSpPr>
                  <p:nvPr/>
                </p:nvSpPr>
                <p:spPr bwMode="auto">
                  <a:xfrm>
                    <a:off x="2379664" y="3311525"/>
                    <a:ext cx="184150" cy="171450"/>
                  </a:xfrm>
                  <a:custGeom>
                    <a:avLst/>
                    <a:gdLst>
                      <a:gd name="T0" fmla="*/ 84 w 116"/>
                      <a:gd name="T1" fmla="*/ 0 h 108"/>
                      <a:gd name="T2" fmla="*/ 116 w 116"/>
                      <a:gd name="T3" fmla="*/ 0 h 108"/>
                      <a:gd name="T4" fmla="*/ 116 w 116"/>
                      <a:gd name="T5" fmla="*/ 68 h 108"/>
                      <a:gd name="T6" fmla="*/ 84 w 116"/>
                      <a:gd name="T7" fmla="*/ 68 h 108"/>
                      <a:gd name="T8" fmla="*/ 80 w 116"/>
                      <a:gd name="T9" fmla="*/ 69 h 108"/>
                      <a:gd name="T10" fmla="*/ 76 w 116"/>
                      <a:gd name="T11" fmla="*/ 70 h 108"/>
                      <a:gd name="T12" fmla="*/ 73 w 116"/>
                      <a:gd name="T13" fmla="*/ 73 h 108"/>
                      <a:gd name="T14" fmla="*/ 70 w 116"/>
                      <a:gd name="T15" fmla="*/ 76 h 108"/>
                      <a:gd name="T16" fmla="*/ 68 w 116"/>
                      <a:gd name="T17" fmla="*/ 80 h 108"/>
                      <a:gd name="T18" fmla="*/ 68 w 116"/>
                      <a:gd name="T19" fmla="*/ 85 h 108"/>
                      <a:gd name="T20" fmla="*/ 68 w 116"/>
                      <a:gd name="T21" fmla="*/ 108 h 108"/>
                      <a:gd name="T22" fmla="*/ 0 w 116"/>
                      <a:gd name="T23" fmla="*/ 108 h 108"/>
                      <a:gd name="T24" fmla="*/ 0 w 116"/>
                      <a:gd name="T25" fmla="*/ 85 h 108"/>
                      <a:gd name="T26" fmla="*/ 2 w 116"/>
                      <a:gd name="T27" fmla="*/ 62 h 108"/>
                      <a:gd name="T28" fmla="*/ 11 w 116"/>
                      <a:gd name="T29" fmla="*/ 42 h 108"/>
                      <a:gd name="T30" fmla="*/ 24 w 116"/>
                      <a:gd name="T31" fmla="*/ 24 h 108"/>
                      <a:gd name="T32" fmla="*/ 41 w 116"/>
                      <a:gd name="T33" fmla="*/ 11 h 108"/>
                      <a:gd name="T34" fmla="*/ 62 w 116"/>
                      <a:gd name="T35" fmla="*/ 2 h 108"/>
                      <a:gd name="T36" fmla="*/ 84 w 116"/>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08">
                        <a:moveTo>
                          <a:pt x="84" y="0"/>
                        </a:moveTo>
                        <a:lnTo>
                          <a:pt x="116" y="0"/>
                        </a:lnTo>
                        <a:lnTo>
                          <a:pt x="116" y="68"/>
                        </a:lnTo>
                        <a:lnTo>
                          <a:pt x="84" y="68"/>
                        </a:lnTo>
                        <a:lnTo>
                          <a:pt x="80" y="69"/>
                        </a:lnTo>
                        <a:lnTo>
                          <a:pt x="76" y="70"/>
                        </a:lnTo>
                        <a:lnTo>
                          <a:pt x="73" y="73"/>
                        </a:lnTo>
                        <a:lnTo>
                          <a:pt x="70" y="76"/>
                        </a:lnTo>
                        <a:lnTo>
                          <a:pt x="68" y="80"/>
                        </a:lnTo>
                        <a:lnTo>
                          <a:pt x="68" y="85"/>
                        </a:lnTo>
                        <a:lnTo>
                          <a:pt x="68" y="108"/>
                        </a:lnTo>
                        <a:lnTo>
                          <a:pt x="0" y="108"/>
                        </a:lnTo>
                        <a:lnTo>
                          <a:pt x="0" y="85"/>
                        </a:lnTo>
                        <a:lnTo>
                          <a:pt x="2" y="62"/>
                        </a:lnTo>
                        <a:lnTo>
                          <a:pt x="11" y="42"/>
                        </a:lnTo>
                        <a:lnTo>
                          <a:pt x="24" y="24"/>
                        </a:lnTo>
                        <a:lnTo>
                          <a:pt x="41" y="11"/>
                        </a:lnTo>
                        <a:lnTo>
                          <a:pt x="62" y="2"/>
                        </a:lnTo>
                        <a:lnTo>
                          <a:pt x="84"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75" name="Freeform 144">
                    <a:extLst>
                      <a:ext uri="{FF2B5EF4-FFF2-40B4-BE49-F238E27FC236}">
                        <a16:creationId xmlns:a16="http://schemas.microsoft.com/office/drawing/2014/main" id="{788FDB36-59ED-1AE0-3738-6E6F60DDFE5E}"/>
                      </a:ext>
                    </a:extLst>
                  </p:cNvPr>
                  <p:cNvSpPr>
                    <a:spLocks/>
                  </p:cNvSpPr>
                  <p:nvPr/>
                </p:nvSpPr>
                <p:spPr bwMode="auto">
                  <a:xfrm>
                    <a:off x="2903539" y="3311525"/>
                    <a:ext cx="185738" cy="171450"/>
                  </a:xfrm>
                  <a:custGeom>
                    <a:avLst/>
                    <a:gdLst>
                      <a:gd name="T0" fmla="*/ 0 w 117"/>
                      <a:gd name="T1" fmla="*/ 0 h 108"/>
                      <a:gd name="T2" fmla="*/ 32 w 117"/>
                      <a:gd name="T3" fmla="*/ 0 h 108"/>
                      <a:gd name="T4" fmla="*/ 55 w 117"/>
                      <a:gd name="T5" fmla="*/ 2 h 108"/>
                      <a:gd name="T6" fmla="*/ 76 w 117"/>
                      <a:gd name="T7" fmla="*/ 11 h 108"/>
                      <a:gd name="T8" fmla="*/ 93 w 117"/>
                      <a:gd name="T9" fmla="*/ 24 h 108"/>
                      <a:gd name="T10" fmla="*/ 106 w 117"/>
                      <a:gd name="T11" fmla="*/ 42 h 108"/>
                      <a:gd name="T12" fmla="*/ 115 w 117"/>
                      <a:gd name="T13" fmla="*/ 62 h 108"/>
                      <a:gd name="T14" fmla="*/ 117 w 117"/>
                      <a:gd name="T15" fmla="*/ 85 h 108"/>
                      <a:gd name="T16" fmla="*/ 117 w 117"/>
                      <a:gd name="T17" fmla="*/ 108 h 108"/>
                      <a:gd name="T18" fmla="*/ 49 w 117"/>
                      <a:gd name="T19" fmla="*/ 108 h 108"/>
                      <a:gd name="T20" fmla="*/ 49 w 117"/>
                      <a:gd name="T21" fmla="*/ 85 h 108"/>
                      <a:gd name="T22" fmla="*/ 48 w 117"/>
                      <a:gd name="T23" fmla="*/ 80 h 108"/>
                      <a:gd name="T24" fmla="*/ 47 w 117"/>
                      <a:gd name="T25" fmla="*/ 76 h 108"/>
                      <a:gd name="T26" fmla="*/ 44 w 117"/>
                      <a:gd name="T27" fmla="*/ 73 h 108"/>
                      <a:gd name="T28" fmla="*/ 40 w 117"/>
                      <a:gd name="T29" fmla="*/ 70 h 108"/>
                      <a:gd name="T30" fmla="*/ 37 w 117"/>
                      <a:gd name="T31" fmla="*/ 69 h 108"/>
                      <a:gd name="T32" fmla="*/ 32 w 117"/>
                      <a:gd name="T33" fmla="*/ 68 h 108"/>
                      <a:gd name="T34" fmla="*/ 0 w 117"/>
                      <a:gd name="T35" fmla="*/ 68 h 108"/>
                      <a:gd name="T36" fmla="*/ 0 w 117"/>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108">
                        <a:moveTo>
                          <a:pt x="0" y="0"/>
                        </a:moveTo>
                        <a:lnTo>
                          <a:pt x="32" y="0"/>
                        </a:lnTo>
                        <a:lnTo>
                          <a:pt x="55" y="2"/>
                        </a:lnTo>
                        <a:lnTo>
                          <a:pt x="76" y="11"/>
                        </a:lnTo>
                        <a:lnTo>
                          <a:pt x="93" y="24"/>
                        </a:lnTo>
                        <a:lnTo>
                          <a:pt x="106" y="42"/>
                        </a:lnTo>
                        <a:lnTo>
                          <a:pt x="115" y="62"/>
                        </a:lnTo>
                        <a:lnTo>
                          <a:pt x="117" y="85"/>
                        </a:lnTo>
                        <a:lnTo>
                          <a:pt x="117" y="108"/>
                        </a:lnTo>
                        <a:lnTo>
                          <a:pt x="49" y="108"/>
                        </a:lnTo>
                        <a:lnTo>
                          <a:pt x="49" y="85"/>
                        </a:lnTo>
                        <a:lnTo>
                          <a:pt x="48" y="80"/>
                        </a:lnTo>
                        <a:lnTo>
                          <a:pt x="47" y="76"/>
                        </a:lnTo>
                        <a:lnTo>
                          <a:pt x="44" y="73"/>
                        </a:lnTo>
                        <a:lnTo>
                          <a:pt x="40" y="70"/>
                        </a:lnTo>
                        <a:lnTo>
                          <a:pt x="37" y="69"/>
                        </a:lnTo>
                        <a:lnTo>
                          <a:pt x="32" y="68"/>
                        </a:lnTo>
                        <a:lnTo>
                          <a:pt x="0" y="68"/>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grpSp>
          </p:grpSp>
          <p:grpSp>
            <p:nvGrpSpPr>
              <p:cNvPr id="142" name="Group 141">
                <a:extLst>
                  <a:ext uri="{FF2B5EF4-FFF2-40B4-BE49-F238E27FC236}">
                    <a16:creationId xmlns:a16="http://schemas.microsoft.com/office/drawing/2014/main" id="{DC920D72-B9CF-4AE5-2066-CC1288A5D19C}"/>
                  </a:ext>
                </a:extLst>
              </p:cNvPr>
              <p:cNvGrpSpPr/>
              <p:nvPr/>
            </p:nvGrpSpPr>
            <p:grpSpPr>
              <a:xfrm>
                <a:off x="5871564" y="4473708"/>
                <a:ext cx="758708" cy="520307"/>
                <a:chOff x="3446493" y="3294525"/>
                <a:chExt cx="758708" cy="520307"/>
              </a:xfrm>
            </p:grpSpPr>
            <p:sp>
              <p:nvSpPr>
                <p:cNvPr id="148" name="Freeform 514">
                  <a:extLst>
                    <a:ext uri="{FF2B5EF4-FFF2-40B4-BE49-F238E27FC236}">
                      <a16:creationId xmlns:a16="http://schemas.microsoft.com/office/drawing/2014/main" id="{A042ADAB-0CA9-37FE-A5A1-7AA25112DAD1}"/>
                    </a:ext>
                  </a:extLst>
                </p:cNvPr>
                <p:cNvSpPr>
                  <a:spLocks/>
                </p:cNvSpPr>
                <p:nvPr/>
              </p:nvSpPr>
              <p:spPr bwMode="auto">
                <a:xfrm>
                  <a:off x="3446493" y="3668745"/>
                  <a:ext cx="114300" cy="143176"/>
                </a:xfrm>
                <a:custGeom>
                  <a:avLst/>
                  <a:gdLst>
                    <a:gd name="T0" fmla="*/ 27 w 72"/>
                    <a:gd name="T1" fmla="*/ 0 h 79"/>
                    <a:gd name="T2" fmla="*/ 72 w 72"/>
                    <a:gd name="T3" fmla="*/ 0 h 79"/>
                    <a:gd name="T4" fmla="*/ 72 w 72"/>
                    <a:gd name="T5" fmla="*/ 22 h 79"/>
                    <a:gd name="T6" fmla="*/ 71 w 72"/>
                    <a:gd name="T7" fmla="*/ 38 h 79"/>
                    <a:gd name="T8" fmla="*/ 64 w 72"/>
                    <a:gd name="T9" fmla="*/ 51 h 79"/>
                    <a:gd name="T10" fmla="*/ 56 w 72"/>
                    <a:gd name="T11" fmla="*/ 62 h 79"/>
                    <a:gd name="T12" fmla="*/ 44 w 72"/>
                    <a:gd name="T13" fmla="*/ 72 h 79"/>
                    <a:gd name="T14" fmla="*/ 30 w 72"/>
                    <a:gd name="T15" fmla="*/ 77 h 79"/>
                    <a:gd name="T16" fmla="*/ 16 w 72"/>
                    <a:gd name="T17" fmla="*/ 79 h 79"/>
                    <a:gd name="T18" fmla="*/ 0 w 72"/>
                    <a:gd name="T19" fmla="*/ 79 h 79"/>
                    <a:gd name="T20" fmla="*/ 0 w 72"/>
                    <a:gd name="T21" fmla="*/ 33 h 79"/>
                    <a:gd name="T22" fmla="*/ 16 w 72"/>
                    <a:gd name="T23" fmla="*/ 33 h 79"/>
                    <a:gd name="T24" fmla="*/ 20 w 72"/>
                    <a:gd name="T25" fmla="*/ 33 h 79"/>
                    <a:gd name="T26" fmla="*/ 23 w 72"/>
                    <a:gd name="T27" fmla="*/ 30 h 79"/>
                    <a:gd name="T28" fmla="*/ 26 w 72"/>
                    <a:gd name="T29" fmla="*/ 27 h 79"/>
                    <a:gd name="T30" fmla="*/ 27 w 72"/>
                    <a:gd name="T31" fmla="*/ 22 h 79"/>
                    <a:gd name="T32" fmla="*/ 27 w 72"/>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9">
                      <a:moveTo>
                        <a:pt x="27" y="0"/>
                      </a:moveTo>
                      <a:lnTo>
                        <a:pt x="72" y="0"/>
                      </a:lnTo>
                      <a:lnTo>
                        <a:pt x="72" y="22"/>
                      </a:lnTo>
                      <a:lnTo>
                        <a:pt x="71" y="38"/>
                      </a:lnTo>
                      <a:lnTo>
                        <a:pt x="64" y="51"/>
                      </a:lnTo>
                      <a:lnTo>
                        <a:pt x="56" y="62"/>
                      </a:lnTo>
                      <a:lnTo>
                        <a:pt x="44" y="72"/>
                      </a:lnTo>
                      <a:lnTo>
                        <a:pt x="30" y="77"/>
                      </a:lnTo>
                      <a:lnTo>
                        <a:pt x="16" y="79"/>
                      </a:lnTo>
                      <a:lnTo>
                        <a:pt x="0" y="79"/>
                      </a:lnTo>
                      <a:lnTo>
                        <a:pt x="0" y="33"/>
                      </a:lnTo>
                      <a:lnTo>
                        <a:pt x="16" y="33"/>
                      </a:lnTo>
                      <a:lnTo>
                        <a:pt x="20" y="33"/>
                      </a:lnTo>
                      <a:lnTo>
                        <a:pt x="23" y="30"/>
                      </a:lnTo>
                      <a:lnTo>
                        <a:pt x="26" y="27"/>
                      </a:lnTo>
                      <a:lnTo>
                        <a:pt x="27" y="22"/>
                      </a:lnTo>
                      <a:lnTo>
                        <a:pt x="27"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49" name="Freeform 516">
                  <a:extLst>
                    <a:ext uri="{FF2B5EF4-FFF2-40B4-BE49-F238E27FC236}">
                      <a16:creationId xmlns:a16="http://schemas.microsoft.com/office/drawing/2014/main" id="{5D210D37-7C2C-A971-2B4E-B6DB8C605D24}"/>
                    </a:ext>
                  </a:extLst>
                </p:cNvPr>
                <p:cNvSpPr>
                  <a:spLocks/>
                </p:cNvSpPr>
                <p:nvPr/>
              </p:nvSpPr>
              <p:spPr bwMode="auto">
                <a:xfrm>
                  <a:off x="4092488" y="3676259"/>
                  <a:ext cx="112713" cy="138573"/>
                </a:xfrm>
                <a:custGeom>
                  <a:avLst/>
                  <a:gdLst>
                    <a:gd name="T0" fmla="*/ 0 w 71"/>
                    <a:gd name="T1" fmla="*/ 0 h 79"/>
                    <a:gd name="T2" fmla="*/ 46 w 71"/>
                    <a:gd name="T3" fmla="*/ 0 h 79"/>
                    <a:gd name="T4" fmla="*/ 46 w 71"/>
                    <a:gd name="T5" fmla="*/ 22 h 79"/>
                    <a:gd name="T6" fmla="*/ 46 w 71"/>
                    <a:gd name="T7" fmla="*/ 27 h 79"/>
                    <a:gd name="T8" fmla="*/ 48 w 71"/>
                    <a:gd name="T9" fmla="*/ 30 h 79"/>
                    <a:gd name="T10" fmla="*/ 52 w 71"/>
                    <a:gd name="T11" fmla="*/ 33 h 79"/>
                    <a:gd name="T12" fmla="*/ 57 w 71"/>
                    <a:gd name="T13" fmla="*/ 33 h 79"/>
                    <a:gd name="T14" fmla="*/ 71 w 71"/>
                    <a:gd name="T15" fmla="*/ 33 h 79"/>
                    <a:gd name="T16" fmla="*/ 71 w 71"/>
                    <a:gd name="T17" fmla="*/ 79 h 79"/>
                    <a:gd name="T18" fmla="*/ 57 w 71"/>
                    <a:gd name="T19" fmla="*/ 79 h 79"/>
                    <a:gd name="T20" fmla="*/ 41 w 71"/>
                    <a:gd name="T21" fmla="*/ 77 h 79"/>
                    <a:gd name="T22" fmla="*/ 28 w 71"/>
                    <a:gd name="T23" fmla="*/ 72 h 79"/>
                    <a:gd name="T24" fmla="*/ 17 w 71"/>
                    <a:gd name="T25" fmla="*/ 62 h 79"/>
                    <a:gd name="T26" fmla="*/ 7 w 71"/>
                    <a:gd name="T27" fmla="*/ 51 h 79"/>
                    <a:gd name="T28" fmla="*/ 2 w 71"/>
                    <a:gd name="T29" fmla="*/ 38 h 79"/>
                    <a:gd name="T30" fmla="*/ 0 w 71"/>
                    <a:gd name="T31" fmla="*/ 22 h 79"/>
                    <a:gd name="T32" fmla="*/ 0 w 71"/>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79">
                      <a:moveTo>
                        <a:pt x="0" y="0"/>
                      </a:moveTo>
                      <a:lnTo>
                        <a:pt x="46" y="0"/>
                      </a:lnTo>
                      <a:lnTo>
                        <a:pt x="46" y="22"/>
                      </a:lnTo>
                      <a:lnTo>
                        <a:pt x="46" y="27"/>
                      </a:lnTo>
                      <a:lnTo>
                        <a:pt x="48" y="30"/>
                      </a:lnTo>
                      <a:lnTo>
                        <a:pt x="52" y="33"/>
                      </a:lnTo>
                      <a:lnTo>
                        <a:pt x="57" y="33"/>
                      </a:lnTo>
                      <a:lnTo>
                        <a:pt x="71" y="33"/>
                      </a:lnTo>
                      <a:lnTo>
                        <a:pt x="71" y="79"/>
                      </a:lnTo>
                      <a:lnTo>
                        <a:pt x="57" y="79"/>
                      </a:lnTo>
                      <a:lnTo>
                        <a:pt x="41" y="77"/>
                      </a:lnTo>
                      <a:lnTo>
                        <a:pt x="28" y="72"/>
                      </a:lnTo>
                      <a:lnTo>
                        <a:pt x="17" y="62"/>
                      </a:lnTo>
                      <a:lnTo>
                        <a:pt x="7" y="51"/>
                      </a:lnTo>
                      <a:lnTo>
                        <a:pt x="2" y="38"/>
                      </a:lnTo>
                      <a:lnTo>
                        <a:pt x="0" y="22"/>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grpSp>
              <p:nvGrpSpPr>
                <p:cNvPr id="150" name="Group 149">
                  <a:extLst>
                    <a:ext uri="{FF2B5EF4-FFF2-40B4-BE49-F238E27FC236}">
                      <a16:creationId xmlns:a16="http://schemas.microsoft.com/office/drawing/2014/main" id="{4829422D-7D2B-B39E-8F6A-3A046EF688E6}"/>
                    </a:ext>
                  </a:extLst>
                </p:cNvPr>
                <p:cNvGrpSpPr/>
                <p:nvPr/>
              </p:nvGrpSpPr>
              <p:grpSpPr>
                <a:xfrm>
                  <a:off x="3473752" y="3294525"/>
                  <a:ext cx="709613" cy="385763"/>
                  <a:chOff x="2379664" y="3157538"/>
                  <a:chExt cx="709613" cy="385763"/>
                </a:xfrm>
              </p:grpSpPr>
              <p:sp>
                <p:nvSpPr>
                  <p:cNvPr id="151" name="Freeform 134">
                    <a:extLst>
                      <a:ext uri="{FF2B5EF4-FFF2-40B4-BE49-F238E27FC236}">
                        <a16:creationId xmlns:a16="http://schemas.microsoft.com/office/drawing/2014/main" id="{75B4F1DB-5BFF-F078-6F85-5CEC919AF422}"/>
                      </a:ext>
                    </a:extLst>
                  </p:cNvPr>
                  <p:cNvSpPr>
                    <a:spLocks noEditPoints="1"/>
                  </p:cNvSpPr>
                  <p:nvPr/>
                </p:nvSpPr>
                <p:spPr bwMode="auto">
                  <a:xfrm>
                    <a:off x="2652714" y="3157538"/>
                    <a:ext cx="161925" cy="103188"/>
                  </a:xfrm>
                  <a:custGeom>
                    <a:avLst/>
                    <a:gdLst>
                      <a:gd name="T0" fmla="*/ 23 w 102"/>
                      <a:gd name="T1" fmla="*/ 14 h 65"/>
                      <a:gd name="T2" fmla="*/ 51 w 102"/>
                      <a:gd name="T3" fmla="*/ 45 h 65"/>
                      <a:gd name="T4" fmla="*/ 79 w 102"/>
                      <a:gd name="T5" fmla="*/ 14 h 65"/>
                      <a:gd name="T6" fmla="*/ 23 w 102"/>
                      <a:gd name="T7" fmla="*/ 14 h 65"/>
                      <a:gd name="T8" fmla="*/ 3 w 102"/>
                      <a:gd name="T9" fmla="*/ 0 h 65"/>
                      <a:gd name="T10" fmla="*/ 100 w 102"/>
                      <a:gd name="T11" fmla="*/ 0 h 65"/>
                      <a:gd name="T12" fmla="*/ 101 w 102"/>
                      <a:gd name="T13" fmla="*/ 1 h 65"/>
                      <a:gd name="T14" fmla="*/ 102 w 102"/>
                      <a:gd name="T15" fmla="*/ 1 h 65"/>
                      <a:gd name="T16" fmla="*/ 102 w 102"/>
                      <a:gd name="T17" fmla="*/ 3 h 65"/>
                      <a:gd name="T18" fmla="*/ 102 w 102"/>
                      <a:gd name="T19" fmla="*/ 12 h 65"/>
                      <a:gd name="T20" fmla="*/ 102 w 102"/>
                      <a:gd name="T21" fmla="*/ 13 h 65"/>
                      <a:gd name="T22" fmla="*/ 101 w 102"/>
                      <a:gd name="T23" fmla="*/ 14 h 65"/>
                      <a:gd name="T24" fmla="*/ 100 w 102"/>
                      <a:gd name="T25" fmla="*/ 14 h 65"/>
                      <a:gd name="T26" fmla="*/ 98 w 102"/>
                      <a:gd name="T27" fmla="*/ 14 h 65"/>
                      <a:gd name="T28" fmla="*/ 70 w 102"/>
                      <a:gd name="T29" fmla="*/ 46 h 65"/>
                      <a:gd name="T30" fmla="*/ 72 w 102"/>
                      <a:gd name="T31" fmla="*/ 46 h 65"/>
                      <a:gd name="T32" fmla="*/ 72 w 102"/>
                      <a:gd name="T33" fmla="*/ 65 h 65"/>
                      <a:gd name="T34" fmla="*/ 31 w 102"/>
                      <a:gd name="T35" fmla="*/ 65 h 65"/>
                      <a:gd name="T36" fmla="*/ 31 w 102"/>
                      <a:gd name="T37" fmla="*/ 46 h 65"/>
                      <a:gd name="T38" fmla="*/ 33 w 102"/>
                      <a:gd name="T39" fmla="*/ 46 h 65"/>
                      <a:gd name="T40" fmla="*/ 5 w 102"/>
                      <a:gd name="T41" fmla="*/ 14 h 65"/>
                      <a:gd name="T42" fmla="*/ 3 w 102"/>
                      <a:gd name="T43" fmla="*/ 14 h 65"/>
                      <a:gd name="T44" fmla="*/ 2 w 102"/>
                      <a:gd name="T45" fmla="*/ 14 h 65"/>
                      <a:gd name="T46" fmla="*/ 0 w 102"/>
                      <a:gd name="T47" fmla="*/ 13 h 65"/>
                      <a:gd name="T48" fmla="*/ 0 w 102"/>
                      <a:gd name="T49" fmla="*/ 12 h 65"/>
                      <a:gd name="T50" fmla="*/ 0 w 102"/>
                      <a:gd name="T51" fmla="*/ 3 h 65"/>
                      <a:gd name="T52" fmla="*/ 0 w 102"/>
                      <a:gd name="T53" fmla="*/ 1 h 65"/>
                      <a:gd name="T54" fmla="*/ 2 w 102"/>
                      <a:gd name="T55" fmla="*/ 1 h 65"/>
                      <a:gd name="T56" fmla="*/ 3 w 102"/>
                      <a:gd name="T5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65">
                        <a:moveTo>
                          <a:pt x="23" y="14"/>
                        </a:moveTo>
                        <a:lnTo>
                          <a:pt x="51" y="45"/>
                        </a:lnTo>
                        <a:lnTo>
                          <a:pt x="79" y="14"/>
                        </a:lnTo>
                        <a:lnTo>
                          <a:pt x="23" y="14"/>
                        </a:lnTo>
                        <a:close/>
                        <a:moveTo>
                          <a:pt x="3" y="0"/>
                        </a:moveTo>
                        <a:lnTo>
                          <a:pt x="100" y="0"/>
                        </a:lnTo>
                        <a:lnTo>
                          <a:pt x="101" y="1"/>
                        </a:lnTo>
                        <a:lnTo>
                          <a:pt x="102" y="1"/>
                        </a:lnTo>
                        <a:lnTo>
                          <a:pt x="102" y="3"/>
                        </a:lnTo>
                        <a:lnTo>
                          <a:pt x="102" y="12"/>
                        </a:lnTo>
                        <a:lnTo>
                          <a:pt x="102" y="13"/>
                        </a:lnTo>
                        <a:lnTo>
                          <a:pt x="101" y="14"/>
                        </a:lnTo>
                        <a:lnTo>
                          <a:pt x="100" y="14"/>
                        </a:lnTo>
                        <a:lnTo>
                          <a:pt x="98" y="14"/>
                        </a:lnTo>
                        <a:lnTo>
                          <a:pt x="70" y="46"/>
                        </a:lnTo>
                        <a:lnTo>
                          <a:pt x="72" y="46"/>
                        </a:lnTo>
                        <a:lnTo>
                          <a:pt x="72" y="65"/>
                        </a:lnTo>
                        <a:lnTo>
                          <a:pt x="31" y="65"/>
                        </a:lnTo>
                        <a:lnTo>
                          <a:pt x="31" y="46"/>
                        </a:lnTo>
                        <a:lnTo>
                          <a:pt x="33" y="46"/>
                        </a:lnTo>
                        <a:lnTo>
                          <a:pt x="5" y="14"/>
                        </a:lnTo>
                        <a:lnTo>
                          <a:pt x="3" y="14"/>
                        </a:lnTo>
                        <a:lnTo>
                          <a:pt x="2" y="14"/>
                        </a:lnTo>
                        <a:lnTo>
                          <a:pt x="0" y="13"/>
                        </a:lnTo>
                        <a:lnTo>
                          <a:pt x="0" y="12"/>
                        </a:lnTo>
                        <a:lnTo>
                          <a:pt x="0" y="3"/>
                        </a:lnTo>
                        <a:lnTo>
                          <a:pt x="0" y="1"/>
                        </a:lnTo>
                        <a:lnTo>
                          <a:pt x="2" y="1"/>
                        </a:lnTo>
                        <a:lnTo>
                          <a:pt x="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52" name="Freeform 135">
                    <a:extLst>
                      <a:ext uri="{FF2B5EF4-FFF2-40B4-BE49-F238E27FC236}">
                        <a16:creationId xmlns:a16="http://schemas.microsoft.com/office/drawing/2014/main" id="{C8D97A36-0E9D-0D71-F0F7-873ED2340CF5}"/>
                      </a:ext>
                    </a:extLst>
                  </p:cNvPr>
                  <p:cNvSpPr>
                    <a:spLocks/>
                  </p:cNvSpPr>
                  <p:nvPr/>
                </p:nvSpPr>
                <p:spPr bwMode="auto">
                  <a:xfrm>
                    <a:off x="2733676" y="3157538"/>
                    <a:ext cx="80963" cy="103188"/>
                  </a:xfrm>
                  <a:custGeom>
                    <a:avLst/>
                    <a:gdLst>
                      <a:gd name="T0" fmla="*/ 0 w 51"/>
                      <a:gd name="T1" fmla="*/ 0 h 65"/>
                      <a:gd name="T2" fmla="*/ 49 w 51"/>
                      <a:gd name="T3" fmla="*/ 0 h 65"/>
                      <a:gd name="T4" fmla="*/ 50 w 51"/>
                      <a:gd name="T5" fmla="*/ 1 h 65"/>
                      <a:gd name="T6" fmla="*/ 51 w 51"/>
                      <a:gd name="T7" fmla="*/ 1 h 65"/>
                      <a:gd name="T8" fmla="*/ 51 w 51"/>
                      <a:gd name="T9" fmla="*/ 3 h 65"/>
                      <a:gd name="T10" fmla="*/ 51 w 51"/>
                      <a:gd name="T11" fmla="*/ 12 h 65"/>
                      <a:gd name="T12" fmla="*/ 51 w 51"/>
                      <a:gd name="T13" fmla="*/ 13 h 65"/>
                      <a:gd name="T14" fmla="*/ 50 w 51"/>
                      <a:gd name="T15" fmla="*/ 14 h 65"/>
                      <a:gd name="T16" fmla="*/ 49 w 51"/>
                      <a:gd name="T17" fmla="*/ 14 h 65"/>
                      <a:gd name="T18" fmla="*/ 47 w 51"/>
                      <a:gd name="T19" fmla="*/ 14 h 65"/>
                      <a:gd name="T20" fmla="*/ 19 w 51"/>
                      <a:gd name="T21" fmla="*/ 46 h 65"/>
                      <a:gd name="T22" fmla="*/ 21 w 51"/>
                      <a:gd name="T23" fmla="*/ 46 h 65"/>
                      <a:gd name="T24" fmla="*/ 21 w 51"/>
                      <a:gd name="T25" fmla="*/ 65 h 65"/>
                      <a:gd name="T26" fmla="*/ 0 w 51"/>
                      <a:gd name="T27" fmla="*/ 65 h 65"/>
                      <a:gd name="T28" fmla="*/ 0 w 51"/>
                      <a:gd name="T29" fmla="*/ 45 h 65"/>
                      <a:gd name="T30" fmla="*/ 28 w 51"/>
                      <a:gd name="T31" fmla="*/ 14 h 65"/>
                      <a:gd name="T32" fmla="*/ 0 w 51"/>
                      <a:gd name="T33" fmla="*/ 14 h 65"/>
                      <a:gd name="T34" fmla="*/ 0 w 51"/>
                      <a:gd name="T3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65">
                        <a:moveTo>
                          <a:pt x="0" y="0"/>
                        </a:moveTo>
                        <a:lnTo>
                          <a:pt x="49" y="0"/>
                        </a:lnTo>
                        <a:lnTo>
                          <a:pt x="50" y="1"/>
                        </a:lnTo>
                        <a:lnTo>
                          <a:pt x="51" y="1"/>
                        </a:lnTo>
                        <a:lnTo>
                          <a:pt x="51" y="3"/>
                        </a:lnTo>
                        <a:lnTo>
                          <a:pt x="51" y="12"/>
                        </a:lnTo>
                        <a:lnTo>
                          <a:pt x="51" y="13"/>
                        </a:lnTo>
                        <a:lnTo>
                          <a:pt x="50" y="14"/>
                        </a:lnTo>
                        <a:lnTo>
                          <a:pt x="49" y="14"/>
                        </a:lnTo>
                        <a:lnTo>
                          <a:pt x="47" y="14"/>
                        </a:lnTo>
                        <a:lnTo>
                          <a:pt x="19" y="46"/>
                        </a:lnTo>
                        <a:lnTo>
                          <a:pt x="21" y="46"/>
                        </a:lnTo>
                        <a:lnTo>
                          <a:pt x="21" y="65"/>
                        </a:lnTo>
                        <a:lnTo>
                          <a:pt x="0" y="65"/>
                        </a:lnTo>
                        <a:lnTo>
                          <a:pt x="0" y="45"/>
                        </a:lnTo>
                        <a:lnTo>
                          <a:pt x="28" y="14"/>
                        </a:lnTo>
                        <a:lnTo>
                          <a:pt x="0" y="1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53" name="Freeform 136">
                    <a:extLst>
                      <a:ext uri="{FF2B5EF4-FFF2-40B4-BE49-F238E27FC236}">
                        <a16:creationId xmlns:a16="http://schemas.microsoft.com/office/drawing/2014/main" id="{7564EF63-B95D-C3C0-0F42-8BE449748D3C}"/>
                      </a:ext>
                    </a:extLst>
                  </p:cNvPr>
                  <p:cNvSpPr>
                    <a:spLocks/>
                  </p:cNvSpPr>
                  <p:nvPr/>
                </p:nvSpPr>
                <p:spPr bwMode="auto">
                  <a:xfrm>
                    <a:off x="2384426" y="3319463"/>
                    <a:ext cx="698500" cy="223838"/>
                  </a:xfrm>
                  <a:custGeom>
                    <a:avLst/>
                    <a:gdLst>
                      <a:gd name="T0" fmla="*/ 76 w 440"/>
                      <a:gd name="T1" fmla="*/ 0 h 141"/>
                      <a:gd name="T2" fmla="*/ 364 w 440"/>
                      <a:gd name="T3" fmla="*/ 0 h 141"/>
                      <a:gd name="T4" fmla="*/ 384 w 440"/>
                      <a:gd name="T5" fmla="*/ 2 h 141"/>
                      <a:gd name="T6" fmla="*/ 403 w 440"/>
                      <a:gd name="T7" fmla="*/ 9 h 141"/>
                      <a:gd name="T8" fmla="*/ 419 w 440"/>
                      <a:gd name="T9" fmla="*/ 22 h 141"/>
                      <a:gd name="T10" fmla="*/ 429 w 440"/>
                      <a:gd name="T11" fmla="*/ 37 h 141"/>
                      <a:gd name="T12" fmla="*/ 438 w 440"/>
                      <a:gd name="T13" fmla="*/ 56 h 141"/>
                      <a:gd name="T14" fmla="*/ 440 w 440"/>
                      <a:gd name="T15" fmla="*/ 75 h 141"/>
                      <a:gd name="T16" fmla="*/ 440 w 440"/>
                      <a:gd name="T17" fmla="*/ 141 h 141"/>
                      <a:gd name="T18" fmla="*/ 380 w 440"/>
                      <a:gd name="T19" fmla="*/ 141 h 141"/>
                      <a:gd name="T20" fmla="*/ 380 w 440"/>
                      <a:gd name="T21" fmla="*/ 75 h 141"/>
                      <a:gd name="T22" fmla="*/ 378 w 440"/>
                      <a:gd name="T23" fmla="*/ 71 h 141"/>
                      <a:gd name="T24" fmla="*/ 377 w 440"/>
                      <a:gd name="T25" fmla="*/ 68 h 141"/>
                      <a:gd name="T26" fmla="*/ 375 w 440"/>
                      <a:gd name="T27" fmla="*/ 65 h 141"/>
                      <a:gd name="T28" fmla="*/ 372 w 440"/>
                      <a:gd name="T29" fmla="*/ 63 h 141"/>
                      <a:gd name="T30" fmla="*/ 369 w 440"/>
                      <a:gd name="T31" fmla="*/ 62 h 141"/>
                      <a:gd name="T32" fmla="*/ 364 w 440"/>
                      <a:gd name="T33" fmla="*/ 60 h 141"/>
                      <a:gd name="T34" fmla="*/ 76 w 440"/>
                      <a:gd name="T35" fmla="*/ 60 h 141"/>
                      <a:gd name="T36" fmla="*/ 72 w 440"/>
                      <a:gd name="T37" fmla="*/ 62 h 141"/>
                      <a:gd name="T38" fmla="*/ 69 w 440"/>
                      <a:gd name="T39" fmla="*/ 63 h 141"/>
                      <a:gd name="T40" fmla="*/ 66 w 440"/>
                      <a:gd name="T41" fmla="*/ 65 h 141"/>
                      <a:gd name="T42" fmla="*/ 64 w 440"/>
                      <a:gd name="T43" fmla="*/ 68 h 141"/>
                      <a:gd name="T44" fmla="*/ 62 w 440"/>
                      <a:gd name="T45" fmla="*/ 71 h 141"/>
                      <a:gd name="T46" fmla="*/ 61 w 440"/>
                      <a:gd name="T47" fmla="*/ 75 h 141"/>
                      <a:gd name="T48" fmla="*/ 61 w 440"/>
                      <a:gd name="T49" fmla="*/ 141 h 141"/>
                      <a:gd name="T50" fmla="*/ 0 w 440"/>
                      <a:gd name="T51" fmla="*/ 141 h 141"/>
                      <a:gd name="T52" fmla="*/ 0 w 440"/>
                      <a:gd name="T53" fmla="*/ 75 h 141"/>
                      <a:gd name="T54" fmla="*/ 3 w 440"/>
                      <a:gd name="T55" fmla="*/ 56 h 141"/>
                      <a:gd name="T56" fmla="*/ 10 w 440"/>
                      <a:gd name="T57" fmla="*/ 37 h 141"/>
                      <a:gd name="T58" fmla="*/ 22 w 440"/>
                      <a:gd name="T59" fmla="*/ 22 h 141"/>
                      <a:gd name="T60" fmla="*/ 38 w 440"/>
                      <a:gd name="T61" fmla="*/ 9 h 141"/>
                      <a:gd name="T62" fmla="*/ 56 w 440"/>
                      <a:gd name="T63" fmla="*/ 2 h 141"/>
                      <a:gd name="T64" fmla="*/ 76 w 440"/>
                      <a:gd name="T6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0" h="141">
                        <a:moveTo>
                          <a:pt x="76" y="0"/>
                        </a:moveTo>
                        <a:lnTo>
                          <a:pt x="364" y="0"/>
                        </a:lnTo>
                        <a:lnTo>
                          <a:pt x="384" y="2"/>
                        </a:lnTo>
                        <a:lnTo>
                          <a:pt x="403" y="9"/>
                        </a:lnTo>
                        <a:lnTo>
                          <a:pt x="419" y="22"/>
                        </a:lnTo>
                        <a:lnTo>
                          <a:pt x="429" y="37"/>
                        </a:lnTo>
                        <a:lnTo>
                          <a:pt x="438" y="56"/>
                        </a:lnTo>
                        <a:lnTo>
                          <a:pt x="440" y="75"/>
                        </a:lnTo>
                        <a:lnTo>
                          <a:pt x="440" y="141"/>
                        </a:lnTo>
                        <a:lnTo>
                          <a:pt x="380" y="141"/>
                        </a:lnTo>
                        <a:lnTo>
                          <a:pt x="380" y="75"/>
                        </a:lnTo>
                        <a:lnTo>
                          <a:pt x="378" y="71"/>
                        </a:lnTo>
                        <a:lnTo>
                          <a:pt x="377" y="68"/>
                        </a:lnTo>
                        <a:lnTo>
                          <a:pt x="375" y="65"/>
                        </a:lnTo>
                        <a:lnTo>
                          <a:pt x="372" y="63"/>
                        </a:lnTo>
                        <a:lnTo>
                          <a:pt x="369" y="62"/>
                        </a:lnTo>
                        <a:lnTo>
                          <a:pt x="364" y="60"/>
                        </a:lnTo>
                        <a:lnTo>
                          <a:pt x="76" y="60"/>
                        </a:lnTo>
                        <a:lnTo>
                          <a:pt x="72" y="62"/>
                        </a:lnTo>
                        <a:lnTo>
                          <a:pt x="69" y="63"/>
                        </a:lnTo>
                        <a:lnTo>
                          <a:pt x="66" y="65"/>
                        </a:lnTo>
                        <a:lnTo>
                          <a:pt x="64" y="68"/>
                        </a:lnTo>
                        <a:lnTo>
                          <a:pt x="62" y="71"/>
                        </a:lnTo>
                        <a:lnTo>
                          <a:pt x="61" y="75"/>
                        </a:lnTo>
                        <a:lnTo>
                          <a:pt x="61" y="141"/>
                        </a:lnTo>
                        <a:lnTo>
                          <a:pt x="0" y="141"/>
                        </a:lnTo>
                        <a:lnTo>
                          <a:pt x="0" y="75"/>
                        </a:lnTo>
                        <a:lnTo>
                          <a:pt x="3" y="56"/>
                        </a:lnTo>
                        <a:lnTo>
                          <a:pt x="10" y="37"/>
                        </a:lnTo>
                        <a:lnTo>
                          <a:pt x="22" y="22"/>
                        </a:lnTo>
                        <a:lnTo>
                          <a:pt x="38" y="9"/>
                        </a:lnTo>
                        <a:lnTo>
                          <a:pt x="56" y="2"/>
                        </a:lnTo>
                        <a:lnTo>
                          <a:pt x="76"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54" name="Freeform 137">
                    <a:extLst>
                      <a:ext uri="{FF2B5EF4-FFF2-40B4-BE49-F238E27FC236}">
                        <a16:creationId xmlns:a16="http://schemas.microsoft.com/office/drawing/2014/main" id="{3612F16A-12CB-F986-DBC8-50A5AF090A50}"/>
                      </a:ext>
                    </a:extLst>
                  </p:cNvPr>
                  <p:cNvSpPr>
                    <a:spLocks/>
                  </p:cNvSpPr>
                  <p:nvPr/>
                </p:nvSpPr>
                <p:spPr bwMode="auto">
                  <a:xfrm>
                    <a:off x="2733676" y="3319463"/>
                    <a:ext cx="349250" cy="223838"/>
                  </a:xfrm>
                  <a:custGeom>
                    <a:avLst/>
                    <a:gdLst>
                      <a:gd name="T0" fmla="*/ 0 w 220"/>
                      <a:gd name="T1" fmla="*/ 0 h 141"/>
                      <a:gd name="T2" fmla="*/ 144 w 220"/>
                      <a:gd name="T3" fmla="*/ 0 h 141"/>
                      <a:gd name="T4" fmla="*/ 164 w 220"/>
                      <a:gd name="T5" fmla="*/ 2 h 141"/>
                      <a:gd name="T6" fmla="*/ 183 w 220"/>
                      <a:gd name="T7" fmla="*/ 9 h 141"/>
                      <a:gd name="T8" fmla="*/ 199 w 220"/>
                      <a:gd name="T9" fmla="*/ 22 h 141"/>
                      <a:gd name="T10" fmla="*/ 209 w 220"/>
                      <a:gd name="T11" fmla="*/ 37 h 141"/>
                      <a:gd name="T12" fmla="*/ 218 w 220"/>
                      <a:gd name="T13" fmla="*/ 56 h 141"/>
                      <a:gd name="T14" fmla="*/ 220 w 220"/>
                      <a:gd name="T15" fmla="*/ 75 h 141"/>
                      <a:gd name="T16" fmla="*/ 220 w 220"/>
                      <a:gd name="T17" fmla="*/ 141 h 141"/>
                      <a:gd name="T18" fmla="*/ 160 w 220"/>
                      <a:gd name="T19" fmla="*/ 141 h 141"/>
                      <a:gd name="T20" fmla="*/ 160 w 220"/>
                      <a:gd name="T21" fmla="*/ 75 h 141"/>
                      <a:gd name="T22" fmla="*/ 158 w 220"/>
                      <a:gd name="T23" fmla="*/ 71 h 141"/>
                      <a:gd name="T24" fmla="*/ 157 w 220"/>
                      <a:gd name="T25" fmla="*/ 68 h 141"/>
                      <a:gd name="T26" fmla="*/ 155 w 220"/>
                      <a:gd name="T27" fmla="*/ 65 h 141"/>
                      <a:gd name="T28" fmla="*/ 152 w 220"/>
                      <a:gd name="T29" fmla="*/ 63 h 141"/>
                      <a:gd name="T30" fmla="*/ 149 w 220"/>
                      <a:gd name="T31" fmla="*/ 62 h 141"/>
                      <a:gd name="T32" fmla="*/ 144 w 220"/>
                      <a:gd name="T33" fmla="*/ 60 h 141"/>
                      <a:gd name="T34" fmla="*/ 0 w 220"/>
                      <a:gd name="T35" fmla="*/ 60 h 141"/>
                      <a:gd name="T36" fmla="*/ 0 w 220"/>
                      <a:gd name="T3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 h="141">
                        <a:moveTo>
                          <a:pt x="0" y="0"/>
                        </a:moveTo>
                        <a:lnTo>
                          <a:pt x="144" y="0"/>
                        </a:lnTo>
                        <a:lnTo>
                          <a:pt x="164" y="2"/>
                        </a:lnTo>
                        <a:lnTo>
                          <a:pt x="183" y="9"/>
                        </a:lnTo>
                        <a:lnTo>
                          <a:pt x="199" y="22"/>
                        </a:lnTo>
                        <a:lnTo>
                          <a:pt x="209" y="37"/>
                        </a:lnTo>
                        <a:lnTo>
                          <a:pt x="218" y="56"/>
                        </a:lnTo>
                        <a:lnTo>
                          <a:pt x="220" y="75"/>
                        </a:lnTo>
                        <a:lnTo>
                          <a:pt x="220" y="141"/>
                        </a:lnTo>
                        <a:lnTo>
                          <a:pt x="160" y="141"/>
                        </a:lnTo>
                        <a:lnTo>
                          <a:pt x="160" y="75"/>
                        </a:lnTo>
                        <a:lnTo>
                          <a:pt x="158" y="71"/>
                        </a:lnTo>
                        <a:lnTo>
                          <a:pt x="157" y="68"/>
                        </a:lnTo>
                        <a:lnTo>
                          <a:pt x="155" y="65"/>
                        </a:lnTo>
                        <a:lnTo>
                          <a:pt x="152" y="63"/>
                        </a:lnTo>
                        <a:lnTo>
                          <a:pt x="149" y="62"/>
                        </a:lnTo>
                        <a:lnTo>
                          <a:pt x="144" y="60"/>
                        </a:lnTo>
                        <a:lnTo>
                          <a:pt x="0" y="60"/>
                        </a:lnTo>
                        <a:lnTo>
                          <a:pt x="0"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55" name="Rectangle 138">
                    <a:extLst>
                      <a:ext uri="{FF2B5EF4-FFF2-40B4-BE49-F238E27FC236}">
                        <a16:creationId xmlns:a16="http://schemas.microsoft.com/office/drawing/2014/main" id="{AEE665CE-D4F1-2E02-8CA4-5CFADC4A92C4}"/>
                      </a:ext>
                    </a:extLst>
                  </p:cNvPr>
                  <p:cNvSpPr>
                    <a:spLocks noChangeArrowheads="1"/>
                  </p:cNvSpPr>
                  <p:nvPr/>
                </p:nvSpPr>
                <p:spPr bwMode="auto">
                  <a:xfrm>
                    <a:off x="2668589" y="3252788"/>
                    <a:ext cx="131763" cy="412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56" name="Rectangle 139">
                    <a:extLst>
                      <a:ext uri="{FF2B5EF4-FFF2-40B4-BE49-F238E27FC236}">
                        <a16:creationId xmlns:a16="http://schemas.microsoft.com/office/drawing/2014/main" id="{80730747-1FC0-F792-1457-35C2B87C26DB}"/>
                      </a:ext>
                    </a:extLst>
                  </p:cNvPr>
                  <p:cNvSpPr>
                    <a:spLocks noChangeArrowheads="1"/>
                  </p:cNvSpPr>
                  <p:nvPr/>
                </p:nvSpPr>
                <p:spPr bwMode="auto">
                  <a:xfrm>
                    <a:off x="2733676" y="3252788"/>
                    <a:ext cx="66675" cy="4127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57" name="Freeform 140">
                    <a:extLst>
                      <a:ext uri="{FF2B5EF4-FFF2-40B4-BE49-F238E27FC236}">
                        <a16:creationId xmlns:a16="http://schemas.microsoft.com/office/drawing/2014/main" id="{9C27CAC4-1DD6-05F4-18F8-341B6E046E58}"/>
                      </a:ext>
                    </a:extLst>
                  </p:cNvPr>
                  <p:cNvSpPr>
                    <a:spLocks/>
                  </p:cNvSpPr>
                  <p:nvPr/>
                </p:nvSpPr>
                <p:spPr bwMode="auto">
                  <a:xfrm>
                    <a:off x="2635251" y="3276600"/>
                    <a:ext cx="196850" cy="179388"/>
                  </a:xfrm>
                  <a:custGeom>
                    <a:avLst/>
                    <a:gdLst>
                      <a:gd name="T0" fmla="*/ 20 w 124"/>
                      <a:gd name="T1" fmla="*/ 0 h 113"/>
                      <a:gd name="T2" fmla="*/ 105 w 124"/>
                      <a:gd name="T3" fmla="*/ 0 h 113"/>
                      <a:gd name="T4" fmla="*/ 115 w 124"/>
                      <a:gd name="T5" fmla="*/ 2 h 113"/>
                      <a:gd name="T6" fmla="*/ 122 w 124"/>
                      <a:gd name="T7" fmla="*/ 10 h 113"/>
                      <a:gd name="T8" fmla="*/ 124 w 124"/>
                      <a:gd name="T9" fmla="*/ 19 h 113"/>
                      <a:gd name="T10" fmla="*/ 124 w 124"/>
                      <a:gd name="T11" fmla="*/ 92 h 113"/>
                      <a:gd name="T12" fmla="*/ 122 w 124"/>
                      <a:gd name="T13" fmla="*/ 103 h 113"/>
                      <a:gd name="T14" fmla="*/ 115 w 124"/>
                      <a:gd name="T15" fmla="*/ 109 h 113"/>
                      <a:gd name="T16" fmla="*/ 105 w 124"/>
                      <a:gd name="T17" fmla="*/ 113 h 113"/>
                      <a:gd name="T18" fmla="*/ 20 w 124"/>
                      <a:gd name="T19" fmla="*/ 113 h 113"/>
                      <a:gd name="T20" fmla="*/ 10 w 124"/>
                      <a:gd name="T21" fmla="*/ 109 h 113"/>
                      <a:gd name="T22" fmla="*/ 3 w 124"/>
                      <a:gd name="T23" fmla="*/ 103 h 113"/>
                      <a:gd name="T24" fmla="*/ 0 w 124"/>
                      <a:gd name="T25" fmla="*/ 92 h 113"/>
                      <a:gd name="T26" fmla="*/ 0 w 124"/>
                      <a:gd name="T27" fmla="*/ 19 h 113"/>
                      <a:gd name="T28" fmla="*/ 3 w 124"/>
                      <a:gd name="T29" fmla="*/ 10 h 113"/>
                      <a:gd name="T30" fmla="*/ 10 w 124"/>
                      <a:gd name="T31" fmla="*/ 2 h 113"/>
                      <a:gd name="T32" fmla="*/ 20 w 124"/>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3">
                        <a:moveTo>
                          <a:pt x="20" y="0"/>
                        </a:moveTo>
                        <a:lnTo>
                          <a:pt x="105" y="0"/>
                        </a:lnTo>
                        <a:lnTo>
                          <a:pt x="115" y="2"/>
                        </a:lnTo>
                        <a:lnTo>
                          <a:pt x="122" y="10"/>
                        </a:lnTo>
                        <a:lnTo>
                          <a:pt x="124" y="19"/>
                        </a:lnTo>
                        <a:lnTo>
                          <a:pt x="124" y="92"/>
                        </a:lnTo>
                        <a:lnTo>
                          <a:pt x="122" y="103"/>
                        </a:lnTo>
                        <a:lnTo>
                          <a:pt x="115" y="109"/>
                        </a:lnTo>
                        <a:lnTo>
                          <a:pt x="105" y="113"/>
                        </a:lnTo>
                        <a:lnTo>
                          <a:pt x="20" y="113"/>
                        </a:lnTo>
                        <a:lnTo>
                          <a:pt x="10" y="109"/>
                        </a:lnTo>
                        <a:lnTo>
                          <a:pt x="3" y="103"/>
                        </a:lnTo>
                        <a:lnTo>
                          <a:pt x="0" y="92"/>
                        </a:lnTo>
                        <a:lnTo>
                          <a:pt x="0" y="19"/>
                        </a:lnTo>
                        <a:lnTo>
                          <a:pt x="3" y="10"/>
                        </a:lnTo>
                        <a:lnTo>
                          <a:pt x="10" y="2"/>
                        </a:lnTo>
                        <a:lnTo>
                          <a:pt x="20" y="0"/>
                        </a:lnTo>
                        <a:close/>
                      </a:path>
                    </a:pathLst>
                  </a:custGeom>
                  <a:solidFill>
                    <a:schemeClr val="accent1">
                      <a:lumMod val="40000"/>
                      <a:lumOff val="60000"/>
                    </a:schemeClr>
                  </a:solidFill>
                  <a:ln w="0">
                    <a:solidFill>
                      <a:schemeClr val="accent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58" name="Freeform 141">
                    <a:extLst>
                      <a:ext uri="{FF2B5EF4-FFF2-40B4-BE49-F238E27FC236}">
                        <a16:creationId xmlns:a16="http://schemas.microsoft.com/office/drawing/2014/main" id="{58094171-7253-FA47-BEE8-1823E956927E}"/>
                      </a:ext>
                    </a:extLst>
                  </p:cNvPr>
                  <p:cNvSpPr>
                    <a:spLocks/>
                  </p:cNvSpPr>
                  <p:nvPr/>
                </p:nvSpPr>
                <p:spPr bwMode="auto">
                  <a:xfrm>
                    <a:off x="2733676" y="3276600"/>
                    <a:ext cx="98425" cy="179388"/>
                  </a:xfrm>
                  <a:custGeom>
                    <a:avLst/>
                    <a:gdLst>
                      <a:gd name="T0" fmla="*/ 0 w 62"/>
                      <a:gd name="T1" fmla="*/ 0 h 113"/>
                      <a:gd name="T2" fmla="*/ 43 w 62"/>
                      <a:gd name="T3" fmla="*/ 0 h 113"/>
                      <a:gd name="T4" fmla="*/ 53 w 62"/>
                      <a:gd name="T5" fmla="*/ 2 h 113"/>
                      <a:gd name="T6" fmla="*/ 60 w 62"/>
                      <a:gd name="T7" fmla="*/ 10 h 113"/>
                      <a:gd name="T8" fmla="*/ 62 w 62"/>
                      <a:gd name="T9" fmla="*/ 19 h 113"/>
                      <a:gd name="T10" fmla="*/ 62 w 62"/>
                      <a:gd name="T11" fmla="*/ 92 h 113"/>
                      <a:gd name="T12" fmla="*/ 60 w 62"/>
                      <a:gd name="T13" fmla="*/ 103 h 113"/>
                      <a:gd name="T14" fmla="*/ 53 w 62"/>
                      <a:gd name="T15" fmla="*/ 109 h 113"/>
                      <a:gd name="T16" fmla="*/ 43 w 62"/>
                      <a:gd name="T17" fmla="*/ 113 h 113"/>
                      <a:gd name="T18" fmla="*/ 0 w 62"/>
                      <a:gd name="T19" fmla="*/ 113 h 113"/>
                      <a:gd name="T20" fmla="*/ 0 w 62"/>
                      <a:gd name="T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3">
                        <a:moveTo>
                          <a:pt x="0" y="0"/>
                        </a:moveTo>
                        <a:lnTo>
                          <a:pt x="43" y="0"/>
                        </a:lnTo>
                        <a:lnTo>
                          <a:pt x="53" y="2"/>
                        </a:lnTo>
                        <a:lnTo>
                          <a:pt x="60" y="10"/>
                        </a:lnTo>
                        <a:lnTo>
                          <a:pt x="62" y="19"/>
                        </a:lnTo>
                        <a:lnTo>
                          <a:pt x="62" y="92"/>
                        </a:lnTo>
                        <a:lnTo>
                          <a:pt x="60" y="103"/>
                        </a:lnTo>
                        <a:lnTo>
                          <a:pt x="53" y="109"/>
                        </a:lnTo>
                        <a:lnTo>
                          <a:pt x="43" y="113"/>
                        </a:lnTo>
                        <a:lnTo>
                          <a:pt x="0" y="113"/>
                        </a:lnTo>
                        <a:lnTo>
                          <a:pt x="0" y="0"/>
                        </a:lnTo>
                        <a:close/>
                      </a:path>
                    </a:pathLst>
                  </a:custGeom>
                  <a:solidFill>
                    <a:schemeClr val="accent1">
                      <a:lumMod val="40000"/>
                      <a:lumOff val="60000"/>
                    </a:schemeClr>
                  </a:solidFill>
                  <a:ln w="0">
                    <a:solidFill>
                      <a:schemeClr val="accent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59" name="Freeform 142">
                    <a:extLst>
                      <a:ext uri="{FF2B5EF4-FFF2-40B4-BE49-F238E27FC236}">
                        <a16:creationId xmlns:a16="http://schemas.microsoft.com/office/drawing/2014/main" id="{187C9AF7-7E97-12EE-A6A6-A4B4B4B9EFBC}"/>
                      </a:ext>
                    </a:extLst>
                  </p:cNvPr>
                  <p:cNvSpPr>
                    <a:spLocks/>
                  </p:cNvSpPr>
                  <p:nvPr/>
                </p:nvSpPr>
                <p:spPr bwMode="auto">
                  <a:xfrm>
                    <a:off x="2903539" y="3311525"/>
                    <a:ext cx="185738" cy="171450"/>
                  </a:xfrm>
                  <a:custGeom>
                    <a:avLst/>
                    <a:gdLst>
                      <a:gd name="T0" fmla="*/ 0 w 117"/>
                      <a:gd name="T1" fmla="*/ 0 h 108"/>
                      <a:gd name="T2" fmla="*/ 32 w 117"/>
                      <a:gd name="T3" fmla="*/ 0 h 108"/>
                      <a:gd name="T4" fmla="*/ 55 w 117"/>
                      <a:gd name="T5" fmla="*/ 2 h 108"/>
                      <a:gd name="T6" fmla="*/ 76 w 117"/>
                      <a:gd name="T7" fmla="*/ 11 h 108"/>
                      <a:gd name="T8" fmla="*/ 93 w 117"/>
                      <a:gd name="T9" fmla="*/ 24 h 108"/>
                      <a:gd name="T10" fmla="*/ 106 w 117"/>
                      <a:gd name="T11" fmla="*/ 42 h 108"/>
                      <a:gd name="T12" fmla="*/ 115 w 117"/>
                      <a:gd name="T13" fmla="*/ 62 h 108"/>
                      <a:gd name="T14" fmla="*/ 117 w 117"/>
                      <a:gd name="T15" fmla="*/ 85 h 108"/>
                      <a:gd name="T16" fmla="*/ 117 w 117"/>
                      <a:gd name="T17" fmla="*/ 108 h 108"/>
                      <a:gd name="T18" fmla="*/ 49 w 117"/>
                      <a:gd name="T19" fmla="*/ 108 h 108"/>
                      <a:gd name="T20" fmla="*/ 49 w 117"/>
                      <a:gd name="T21" fmla="*/ 85 h 108"/>
                      <a:gd name="T22" fmla="*/ 48 w 117"/>
                      <a:gd name="T23" fmla="*/ 80 h 108"/>
                      <a:gd name="T24" fmla="*/ 47 w 117"/>
                      <a:gd name="T25" fmla="*/ 76 h 108"/>
                      <a:gd name="T26" fmla="*/ 44 w 117"/>
                      <a:gd name="T27" fmla="*/ 73 h 108"/>
                      <a:gd name="T28" fmla="*/ 40 w 117"/>
                      <a:gd name="T29" fmla="*/ 70 h 108"/>
                      <a:gd name="T30" fmla="*/ 37 w 117"/>
                      <a:gd name="T31" fmla="*/ 69 h 108"/>
                      <a:gd name="T32" fmla="*/ 32 w 117"/>
                      <a:gd name="T33" fmla="*/ 68 h 108"/>
                      <a:gd name="T34" fmla="*/ 0 w 117"/>
                      <a:gd name="T35" fmla="*/ 68 h 108"/>
                      <a:gd name="T36" fmla="*/ 0 w 117"/>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108">
                        <a:moveTo>
                          <a:pt x="0" y="0"/>
                        </a:moveTo>
                        <a:lnTo>
                          <a:pt x="32" y="0"/>
                        </a:lnTo>
                        <a:lnTo>
                          <a:pt x="55" y="2"/>
                        </a:lnTo>
                        <a:lnTo>
                          <a:pt x="76" y="11"/>
                        </a:lnTo>
                        <a:lnTo>
                          <a:pt x="93" y="24"/>
                        </a:lnTo>
                        <a:lnTo>
                          <a:pt x="106" y="42"/>
                        </a:lnTo>
                        <a:lnTo>
                          <a:pt x="115" y="62"/>
                        </a:lnTo>
                        <a:lnTo>
                          <a:pt x="117" y="85"/>
                        </a:lnTo>
                        <a:lnTo>
                          <a:pt x="117" y="108"/>
                        </a:lnTo>
                        <a:lnTo>
                          <a:pt x="49" y="108"/>
                        </a:lnTo>
                        <a:lnTo>
                          <a:pt x="49" y="85"/>
                        </a:lnTo>
                        <a:lnTo>
                          <a:pt x="48" y="80"/>
                        </a:lnTo>
                        <a:lnTo>
                          <a:pt x="47" y="76"/>
                        </a:lnTo>
                        <a:lnTo>
                          <a:pt x="44" y="73"/>
                        </a:lnTo>
                        <a:lnTo>
                          <a:pt x="40" y="70"/>
                        </a:lnTo>
                        <a:lnTo>
                          <a:pt x="37" y="69"/>
                        </a:lnTo>
                        <a:lnTo>
                          <a:pt x="32" y="68"/>
                        </a:lnTo>
                        <a:lnTo>
                          <a:pt x="0" y="68"/>
                        </a:lnTo>
                        <a:lnTo>
                          <a:pt x="0" y="0"/>
                        </a:lnTo>
                        <a:close/>
                      </a:path>
                    </a:pathLst>
                  </a:custGeom>
                  <a:solidFill>
                    <a:srgbClr val="FBBE00"/>
                  </a:solidFill>
                  <a:ln w="0">
                    <a:solidFill>
                      <a:srgbClr val="FBBE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60" name="Freeform 143">
                    <a:extLst>
                      <a:ext uri="{FF2B5EF4-FFF2-40B4-BE49-F238E27FC236}">
                        <a16:creationId xmlns:a16="http://schemas.microsoft.com/office/drawing/2014/main" id="{0E75F218-E0D8-10D2-255A-C249544DC236}"/>
                      </a:ext>
                    </a:extLst>
                  </p:cNvPr>
                  <p:cNvSpPr>
                    <a:spLocks/>
                  </p:cNvSpPr>
                  <p:nvPr/>
                </p:nvSpPr>
                <p:spPr bwMode="auto">
                  <a:xfrm>
                    <a:off x="2379664" y="3311525"/>
                    <a:ext cx="184150" cy="171450"/>
                  </a:xfrm>
                  <a:custGeom>
                    <a:avLst/>
                    <a:gdLst>
                      <a:gd name="T0" fmla="*/ 84 w 116"/>
                      <a:gd name="T1" fmla="*/ 0 h 108"/>
                      <a:gd name="T2" fmla="*/ 116 w 116"/>
                      <a:gd name="T3" fmla="*/ 0 h 108"/>
                      <a:gd name="T4" fmla="*/ 116 w 116"/>
                      <a:gd name="T5" fmla="*/ 68 h 108"/>
                      <a:gd name="T6" fmla="*/ 84 w 116"/>
                      <a:gd name="T7" fmla="*/ 68 h 108"/>
                      <a:gd name="T8" fmla="*/ 80 w 116"/>
                      <a:gd name="T9" fmla="*/ 69 h 108"/>
                      <a:gd name="T10" fmla="*/ 76 w 116"/>
                      <a:gd name="T11" fmla="*/ 70 h 108"/>
                      <a:gd name="T12" fmla="*/ 73 w 116"/>
                      <a:gd name="T13" fmla="*/ 73 h 108"/>
                      <a:gd name="T14" fmla="*/ 70 w 116"/>
                      <a:gd name="T15" fmla="*/ 76 h 108"/>
                      <a:gd name="T16" fmla="*/ 68 w 116"/>
                      <a:gd name="T17" fmla="*/ 80 h 108"/>
                      <a:gd name="T18" fmla="*/ 68 w 116"/>
                      <a:gd name="T19" fmla="*/ 85 h 108"/>
                      <a:gd name="T20" fmla="*/ 68 w 116"/>
                      <a:gd name="T21" fmla="*/ 108 h 108"/>
                      <a:gd name="T22" fmla="*/ 0 w 116"/>
                      <a:gd name="T23" fmla="*/ 108 h 108"/>
                      <a:gd name="T24" fmla="*/ 0 w 116"/>
                      <a:gd name="T25" fmla="*/ 85 h 108"/>
                      <a:gd name="T26" fmla="*/ 2 w 116"/>
                      <a:gd name="T27" fmla="*/ 62 h 108"/>
                      <a:gd name="T28" fmla="*/ 11 w 116"/>
                      <a:gd name="T29" fmla="*/ 42 h 108"/>
                      <a:gd name="T30" fmla="*/ 24 w 116"/>
                      <a:gd name="T31" fmla="*/ 24 h 108"/>
                      <a:gd name="T32" fmla="*/ 41 w 116"/>
                      <a:gd name="T33" fmla="*/ 11 h 108"/>
                      <a:gd name="T34" fmla="*/ 62 w 116"/>
                      <a:gd name="T35" fmla="*/ 2 h 108"/>
                      <a:gd name="T36" fmla="*/ 84 w 116"/>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08">
                        <a:moveTo>
                          <a:pt x="84" y="0"/>
                        </a:moveTo>
                        <a:lnTo>
                          <a:pt x="116" y="0"/>
                        </a:lnTo>
                        <a:lnTo>
                          <a:pt x="116" y="68"/>
                        </a:lnTo>
                        <a:lnTo>
                          <a:pt x="84" y="68"/>
                        </a:lnTo>
                        <a:lnTo>
                          <a:pt x="80" y="69"/>
                        </a:lnTo>
                        <a:lnTo>
                          <a:pt x="76" y="70"/>
                        </a:lnTo>
                        <a:lnTo>
                          <a:pt x="73" y="73"/>
                        </a:lnTo>
                        <a:lnTo>
                          <a:pt x="70" y="76"/>
                        </a:lnTo>
                        <a:lnTo>
                          <a:pt x="68" y="80"/>
                        </a:lnTo>
                        <a:lnTo>
                          <a:pt x="68" y="85"/>
                        </a:lnTo>
                        <a:lnTo>
                          <a:pt x="68" y="108"/>
                        </a:lnTo>
                        <a:lnTo>
                          <a:pt x="0" y="108"/>
                        </a:lnTo>
                        <a:lnTo>
                          <a:pt x="0" y="85"/>
                        </a:lnTo>
                        <a:lnTo>
                          <a:pt x="2" y="62"/>
                        </a:lnTo>
                        <a:lnTo>
                          <a:pt x="11" y="42"/>
                        </a:lnTo>
                        <a:lnTo>
                          <a:pt x="24" y="24"/>
                        </a:lnTo>
                        <a:lnTo>
                          <a:pt x="41" y="11"/>
                        </a:lnTo>
                        <a:lnTo>
                          <a:pt x="62" y="2"/>
                        </a:lnTo>
                        <a:lnTo>
                          <a:pt x="84"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161" name="Freeform 144">
                    <a:extLst>
                      <a:ext uri="{FF2B5EF4-FFF2-40B4-BE49-F238E27FC236}">
                        <a16:creationId xmlns:a16="http://schemas.microsoft.com/office/drawing/2014/main" id="{0AD6480E-AF87-C84E-AF08-EE56C7972409}"/>
                      </a:ext>
                    </a:extLst>
                  </p:cNvPr>
                  <p:cNvSpPr>
                    <a:spLocks/>
                  </p:cNvSpPr>
                  <p:nvPr/>
                </p:nvSpPr>
                <p:spPr bwMode="auto">
                  <a:xfrm>
                    <a:off x="2903539" y="3311525"/>
                    <a:ext cx="185738" cy="171450"/>
                  </a:xfrm>
                  <a:custGeom>
                    <a:avLst/>
                    <a:gdLst>
                      <a:gd name="T0" fmla="*/ 0 w 117"/>
                      <a:gd name="T1" fmla="*/ 0 h 108"/>
                      <a:gd name="T2" fmla="*/ 32 w 117"/>
                      <a:gd name="T3" fmla="*/ 0 h 108"/>
                      <a:gd name="T4" fmla="*/ 55 w 117"/>
                      <a:gd name="T5" fmla="*/ 2 h 108"/>
                      <a:gd name="T6" fmla="*/ 76 w 117"/>
                      <a:gd name="T7" fmla="*/ 11 h 108"/>
                      <a:gd name="T8" fmla="*/ 93 w 117"/>
                      <a:gd name="T9" fmla="*/ 24 h 108"/>
                      <a:gd name="T10" fmla="*/ 106 w 117"/>
                      <a:gd name="T11" fmla="*/ 42 h 108"/>
                      <a:gd name="T12" fmla="*/ 115 w 117"/>
                      <a:gd name="T13" fmla="*/ 62 h 108"/>
                      <a:gd name="T14" fmla="*/ 117 w 117"/>
                      <a:gd name="T15" fmla="*/ 85 h 108"/>
                      <a:gd name="T16" fmla="*/ 117 w 117"/>
                      <a:gd name="T17" fmla="*/ 108 h 108"/>
                      <a:gd name="T18" fmla="*/ 49 w 117"/>
                      <a:gd name="T19" fmla="*/ 108 h 108"/>
                      <a:gd name="T20" fmla="*/ 49 w 117"/>
                      <a:gd name="T21" fmla="*/ 85 h 108"/>
                      <a:gd name="T22" fmla="*/ 48 w 117"/>
                      <a:gd name="T23" fmla="*/ 80 h 108"/>
                      <a:gd name="T24" fmla="*/ 47 w 117"/>
                      <a:gd name="T25" fmla="*/ 76 h 108"/>
                      <a:gd name="T26" fmla="*/ 44 w 117"/>
                      <a:gd name="T27" fmla="*/ 73 h 108"/>
                      <a:gd name="T28" fmla="*/ 40 w 117"/>
                      <a:gd name="T29" fmla="*/ 70 h 108"/>
                      <a:gd name="T30" fmla="*/ 37 w 117"/>
                      <a:gd name="T31" fmla="*/ 69 h 108"/>
                      <a:gd name="T32" fmla="*/ 32 w 117"/>
                      <a:gd name="T33" fmla="*/ 68 h 108"/>
                      <a:gd name="T34" fmla="*/ 0 w 117"/>
                      <a:gd name="T35" fmla="*/ 68 h 108"/>
                      <a:gd name="T36" fmla="*/ 0 w 117"/>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108">
                        <a:moveTo>
                          <a:pt x="0" y="0"/>
                        </a:moveTo>
                        <a:lnTo>
                          <a:pt x="32" y="0"/>
                        </a:lnTo>
                        <a:lnTo>
                          <a:pt x="55" y="2"/>
                        </a:lnTo>
                        <a:lnTo>
                          <a:pt x="76" y="11"/>
                        </a:lnTo>
                        <a:lnTo>
                          <a:pt x="93" y="24"/>
                        </a:lnTo>
                        <a:lnTo>
                          <a:pt x="106" y="42"/>
                        </a:lnTo>
                        <a:lnTo>
                          <a:pt x="115" y="62"/>
                        </a:lnTo>
                        <a:lnTo>
                          <a:pt x="117" y="85"/>
                        </a:lnTo>
                        <a:lnTo>
                          <a:pt x="117" y="108"/>
                        </a:lnTo>
                        <a:lnTo>
                          <a:pt x="49" y="108"/>
                        </a:lnTo>
                        <a:lnTo>
                          <a:pt x="49" y="85"/>
                        </a:lnTo>
                        <a:lnTo>
                          <a:pt x="48" y="80"/>
                        </a:lnTo>
                        <a:lnTo>
                          <a:pt x="47" y="76"/>
                        </a:lnTo>
                        <a:lnTo>
                          <a:pt x="44" y="73"/>
                        </a:lnTo>
                        <a:lnTo>
                          <a:pt x="40" y="70"/>
                        </a:lnTo>
                        <a:lnTo>
                          <a:pt x="37" y="69"/>
                        </a:lnTo>
                        <a:lnTo>
                          <a:pt x="32" y="68"/>
                        </a:lnTo>
                        <a:lnTo>
                          <a:pt x="0" y="68"/>
                        </a:lnTo>
                        <a:lnTo>
                          <a:pt x="0" y="0"/>
                        </a:lnTo>
                        <a:close/>
                      </a:path>
                    </a:pathLst>
                  </a:custGeom>
                  <a:solidFill>
                    <a:schemeClr val="accent1">
                      <a:lumMod val="20000"/>
                      <a:lumOff val="80000"/>
                    </a:schemeClr>
                  </a:solidFill>
                  <a:ln w="0">
                    <a:solidFill>
                      <a:schemeClr val="accent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grpSp>
          </p:grpSp>
          <p:cxnSp>
            <p:nvCxnSpPr>
              <p:cNvPr id="143" name="Straight Connector 142">
                <a:extLst>
                  <a:ext uri="{FF2B5EF4-FFF2-40B4-BE49-F238E27FC236}">
                    <a16:creationId xmlns:a16="http://schemas.microsoft.com/office/drawing/2014/main" id="{E1152965-F053-D776-4C4D-DEAE724FFC78}"/>
                  </a:ext>
                </a:extLst>
              </p:cNvPr>
              <p:cNvCxnSpPr/>
              <p:nvPr/>
            </p:nvCxnSpPr>
            <p:spPr>
              <a:xfrm>
                <a:off x="6756609" y="2052760"/>
                <a:ext cx="2376000" cy="0"/>
              </a:xfrm>
              <a:prstGeom prst="line">
                <a:avLst/>
              </a:prstGeom>
              <a:ln w="76200">
                <a:solidFill>
                  <a:srgbClr val="CAACDC"/>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656A491D-E85D-AC77-7A6B-ABCC0492EA18}"/>
                  </a:ext>
                </a:extLst>
              </p:cNvPr>
              <p:cNvCxnSpPr/>
              <p:nvPr/>
            </p:nvCxnSpPr>
            <p:spPr>
              <a:xfrm>
                <a:off x="8199655" y="2318949"/>
                <a:ext cx="0" cy="540000"/>
              </a:xfrm>
              <a:prstGeom prst="straightConnector1">
                <a:avLst/>
              </a:prstGeom>
              <a:ln w="19050">
                <a:solidFill>
                  <a:schemeClr val="bg2">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51D1562-0338-A86E-748F-56B3475406C9}"/>
                  </a:ext>
                </a:extLst>
              </p:cNvPr>
              <p:cNvCxnSpPr/>
              <p:nvPr/>
            </p:nvCxnSpPr>
            <p:spPr>
              <a:xfrm>
                <a:off x="4392058" y="2055300"/>
                <a:ext cx="1440000" cy="0"/>
              </a:xfrm>
              <a:prstGeom prst="line">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9069621-E85F-1E77-8F47-55889B9DAD9D}"/>
                  </a:ext>
                </a:extLst>
              </p:cNvPr>
              <p:cNvCxnSpPr/>
              <p:nvPr/>
            </p:nvCxnSpPr>
            <p:spPr>
              <a:xfrm>
                <a:off x="4423293" y="2026670"/>
                <a:ext cx="0" cy="623407"/>
              </a:xfrm>
              <a:prstGeom prst="line">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9A1B2E7-97AB-E980-F875-FA0FBF0DA1AF}"/>
                  </a:ext>
                </a:extLst>
              </p:cNvPr>
              <p:cNvCxnSpPr/>
              <p:nvPr/>
            </p:nvCxnSpPr>
            <p:spPr>
              <a:xfrm rot="5400000">
                <a:off x="7531781" y="2606917"/>
                <a:ext cx="1152000" cy="0"/>
              </a:xfrm>
              <a:prstGeom prst="line">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67" name="TextBox 266">
              <a:extLst>
                <a:ext uri="{FF2B5EF4-FFF2-40B4-BE49-F238E27FC236}">
                  <a16:creationId xmlns:a16="http://schemas.microsoft.com/office/drawing/2014/main" id="{4C92436C-3D0F-6487-A262-74FD4A0232F0}"/>
                </a:ext>
              </a:extLst>
            </p:cNvPr>
            <p:cNvSpPr txBox="1"/>
            <p:nvPr/>
          </p:nvSpPr>
          <p:spPr>
            <a:xfrm>
              <a:off x="6839958" y="4891751"/>
              <a:ext cx="1005507" cy="307777"/>
            </a:xfrm>
            <a:prstGeom prst="rect">
              <a:avLst/>
            </a:prstGeom>
            <a:noFill/>
          </p:spPr>
          <p:txBody>
            <a:bodyPr wrap="square" rtlCol="0">
              <a:spAutoFit/>
            </a:bodyPr>
            <a:lstStyle/>
            <a:p>
              <a:r>
                <a:rPr lang="en-US" sz="1400" b="1" err="1">
                  <a:solidFill>
                    <a:schemeClr val="accent2"/>
                  </a:solidFill>
                  <a:latin typeface="+mj-lt"/>
                </a:rPr>
                <a:t>Salesgas</a:t>
              </a:r>
              <a:endParaRPr lang="en-GB" sz="1400" b="1">
                <a:solidFill>
                  <a:schemeClr val="accent2"/>
                </a:solidFill>
                <a:latin typeface="+mj-lt"/>
              </a:endParaRPr>
            </a:p>
          </p:txBody>
        </p:sp>
        <p:sp>
          <p:nvSpPr>
            <p:cNvPr id="268" name="TextBox 267">
              <a:extLst>
                <a:ext uri="{FF2B5EF4-FFF2-40B4-BE49-F238E27FC236}">
                  <a16:creationId xmlns:a16="http://schemas.microsoft.com/office/drawing/2014/main" id="{9ECDE26F-83DC-A0DE-3D62-D231A806B8DE}"/>
                </a:ext>
              </a:extLst>
            </p:cNvPr>
            <p:cNvSpPr txBox="1"/>
            <p:nvPr/>
          </p:nvSpPr>
          <p:spPr>
            <a:xfrm>
              <a:off x="6786502" y="3630527"/>
              <a:ext cx="1345590" cy="397814"/>
            </a:xfrm>
            <a:prstGeom prst="rect">
              <a:avLst/>
            </a:prstGeom>
            <a:noFill/>
          </p:spPr>
          <p:txBody>
            <a:bodyPr wrap="square" rtlCol="0">
              <a:spAutoFit/>
            </a:bodyPr>
            <a:lstStyle/>
            <a:p>
              <a:r>
                <a:rPr lang="en-US" sz="1400" b="1" dirty="0">
                  <a:solidFill>
                    <a:schemeClr val="accent2"/>
                  </a:solidFill>
                  <a:latin typeface="+mj-lt"/>
                </a:rPr>
                <a:t>C2, C3, C4</a:t>
              </a:r>
              <a:endParaRPr lang="en-GB" sz="1400" b="1" dirty="0">
                <a:solidFill>
                  <a:schemeClr val="accent2"/>
                </a:solidFill>
                <a:latin typeface="+mj-lt"/>
              </a:endParaRPr>
            </a:p>
          </p:txBody>
        </p:sp>
        <p:sp>
          <p:nvSpPr>
            <p:cNvPr id="269" name="Oval 268">
              <a:extLst>
                <a:ext uri="{FF2B5EF4-FFF2-40B4-BE49-F238E27FC236}">
                  <a16:creationId xmlns:a16="http://schemas.microsoft.com/office/drawing/2014/main" id="{730B40A0-38C2-0FBE-9B80-15D06516C67B}"/>
                </a:ext>
              </a:extLst>
            </p:cNvPr>
            <p:cNvSpPr/>
            <p:nvPr/>
          </p:nvSpPr>
          <p:spPr>
            <a:xfrm>
              <a:off x="3941971" y="3786493"/>
              <a:ext cx="252000" cy="252000"/>
            </a:xfrm>
            <a:prstGeom prst="ellipse">
              <a:avLst/>
            </a:prstGeom>
            <a:gradFill flip="none" rotWithShape="1">
              <a:gsLst>
                <a:gs pos="0">
                  <a:schemeClr val="tx2"/>
                </a:gs>
                <a:gs pos="100000">
                  <a:schemeClr val="accent2">
                    <a:lumMod val="20000"/>
                    <a:lumOff val="80000"/>
                  </a:schemeClr>
                </a:gs>
                <a:gs pos="93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400" b="1">
                  <a:solidFill>
                    <a:srgbClr val="FFFFFF"/>
                  </a:solidFill>
                  <a:latin typeface="+mj-lt"/>
                </a:rPr>
                <a:t>1</a:t>
              </a:r>
              <a:endParaRPr lang="en-US" sz="1600" b="1">
                <a:solidFill>
                  <a:srgbClr val="FFFFFF"/>
                </a:solidFill>
                <a:latin typeface="+mj-lt"/>
              </a:endParaRPr>
            </a:p>
          </p:txBody>
        </p:sp>
        <p:sp>
          <p:nvSpPr>
            <p:cNvPr id="270" name="Oval 269">
              <a:extLst>
                <a:ext uri="{FF2B5EF4-FFF2-40B4-BE49-F238E27FC236}">
                  <a16:creationId xmlns:a16="http://schemas.microsoft.com/office/drawing/2014/main" id="{EDB76115-6A4B-D762-8698-70598D0B14FE}"/>
                </a:ext>
              </a:extLst>
            </p:cNvPr>
            <p:cNvSpPr/>
            <p:nvPr/>
          </p:nvSpPr>
          <p:spPr>
            <a:xfrm>
              <a:off x="5668455" y="4195681"/>
              <a:ext cx="252000" cy="252000"/>
            </a:xfrm>
            <a:prstGeom prst="ellipse">
              <a:avLst/>
            </a:prstGeom>
            <a:gradFill flip="none" rotWithShape="1">
              <a:gsLst>
                <a:gs pos="0">
                  <a:schemeClr val="tx2"/>
                </a:gs>
                <a:gs pos="100000">
                  <a:schemeClr val="accent2">
                    <a:lumMod val="20000"/>
                    <a:lumOff val="80000"/>
                  </a:schemeClr>
                </a:gs>
                <a:gs pos="93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400" b="1">
                  <a:solidFill>
                    <a:srgbClr val="FFFFFF"/>
                  </a:solidFill>
                  <a:latin typeface="+mj-lt"/>
                </a:rPr>
                <a:t>2</a:t>
              </a:r>
              <a:endParaRPr lang="en-US" sz="1400" b="1">
                <a:solidFill>
                  <a:srgbClr val="FFFFFF"/>
                </a:solidFill>
                <a:latin typeface="+mj-lt"/>
              </a:endParaRPr>
            </a:p>
          </p:txBody>
        </p:sp>
        <p:sp>
          <p:nvSpPr>
            <p:cNvPr id="271" name="Oval 270">
              <a:extLst>
                <a:ext uri="{FF2B5EF4-FFF2-40B4-BE49-F238E27FC236}">
                  <a16:creationId xmlns:a16="http://schemas.microsoft.com/office/drawing/2014/main" id="{72081DBC-9909-714F-ED4A-C99C10D8959E}"/>
                </a:ext>
              </a:extLst>
            </p:cNvPr>
            <p:cNvSpPr/>
            <p:nvPr/>
          </p:nvSpPr>
          <p:spPr>
            <a:xfrm>
              <a:off x="3993226" y="6002263"/>
              <a:ext cx="252000" cy="252000"/>
            </a:xfrm>
            <a:prstGeom prst="ellipse">
              <a:avLst/>
            </a:prstGeom>
            <a:gradFill flip="none" rotWithShape="1">
              <a:gsLst>
                <a:gs pos="0">
                  <a:schemeClr val="tx2"/>
                </a:gs>
                <a:gs pos="100000">
                  <a:schemeClr val="accent2">
                    <a:lumMod val="20000"/>
                    <a:lumOff val="80000"/>
                  </a:schemeClr>
                </a:gs>
                <a:gs pos="93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400" b="1">
                  <a:solidFill>
                    <a:srgbClr val="FFFFFF"/>
                  </a:solidFill>
                  <a:latin typeface="+mj-lt"/>
                </a:rPr>
                <a:t>3</a:t>
              </a:r>
              <a:endParaRPr lang="en-US" sz="1400" b="1">
                <a:solidFill>
                  <a:srgbClr val="FFFFFF"/>
                </a:solidFill>
                <a:latin typeface="+mj-lt"/>
              </a:endParaRPr>
            </a:p>
          </p:txBody>
        </p:sp>
        <p:sp>
          <p:nvSpPr>
            <p:cNvPr id="272" name="Oval 271">
              <a:extLst>
                <a:ext uri="{FF2B5EF4-FFF2-40B4-BE49-F238E27FC236}">
                  <a16:creationId xmlns:a16="http://schemas.microsoft.com/office/drawing/2014/main" id="{5FEC9796-2549-1561-E184-3EC8686AC701}"/>
                </a:ext>
              </a:extLst>
            </p:cNvPr>
            <p:cNvSpPr/>
            <p:nvPr/>
          </p:nvSpPr>
          <p:spPr>
            <a:xfrm>
              <a:off x="5940065" y="2643593"/>
              <a:ext cx="252000" cy="252000"/>
            </a:xfrm>
            <a:prstGeom prst="ellipse">
              <a:avLst/>
            </a:prstGeom>
            <a:gradFill flip="none" rotWithShape="1">
              <a:gsLst>
                <a:gs pos="0">
                  <a:schemeClr val="tx2"/>
                </a:gs>
                <a:gs pos="100000">
                  <a:schemeClr val="accent2">
                    <a:lumMod val="20000"/>
                    <a:lumOff val="80000"/>
                  </a:schemeClr>
                </a:gs>
                <a:gs pos="93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400" b="1">
                  <a:solidFill>
                    <a:srgbClr val="FFFFFF"/>
                  </a:solidFill>
                  <a:latin typeface="+mj-lt"/>
                </a:rPr>
                <a:t>4</a:t>
              </a:r>
              <a:endParaRPr lang="en-US" sz="1400" b="1">
                <a:solidFill>
                  <a:srgbClr val="FFFFFF"/>
                </a:solidFill>
                <a:latin typeface="+mj-lt"/>
              </a:endParaRPr>
            </a:p>
          </p:txBody>
        </p:sp>
        <p:pic>
          <p:nvPicPr>
            <p:cNvPr id="273" name="Picture 272" descr="Shape&#10;&#10;Description automatically generated with low confidence">
              <a:extLst>
                <a:ext uri="{FF2B5EF4-FFF2-40B4-BE49-F238E27FC236}">
                  <a16:creationId xmlns:a16="http://schemas.microsoft.com/office/drawing/2014/main" id="{D0D76A4D-DBB0-AB67-8580-53BE05153250}"/>
                </a:ext>
              </a:extLst>
            </p:cNvPr>
            <p:cNvPicPr>
              <a:picLocks noChangeAspect="1"/>
            </p:cNvPicPr>
            <p:nvPr/>
          </p:nvPicPr>
          <p:blipFill rotWithShape="1">
            <a:blip r:embed="rId7">
              <a:biLevel thresh="25000"/>
            </a:blip>
            <a:srcRect l="3267" t="34568" r="2959" b="38129"/>
            <a:stretch/>
          </p:blipFill>
          <p:spPr>
            <a:xfrm>
              <a:off x="1757395" y="5478099"/>
              <a:ext cx="1669364" cy="641462"/>
            </a:xfrm>
            <a:prstGeom prst="rect">
              <a:avLst/>
            </a:prstGeom>
          </p:spPr>
        </p:pic>
        <p:pic>
          <p:nvPicPr>
            <p:cNvPr id="274" name="Picture 273">
              <a:extLst>
                <a:ext uri="{FF2B5EF4-FFF2-40B4-BE49-F238E27FC236}">
                  <a16:creationId xmlns:a16="http://schemas.microsoft.com/office/drawing/2014/main" id="{2A3384E3-E4E6-2A28-4E7A-218A064C3819}"/>
                </a:ext>
              </a:extLst>
            </p:cNvPr>
            <p:cNvPicPr>
              <a:picLocks/>
            </p:cNvPicPr>
            <p:nvPr/>
          </p:nvPicPr>
          <p:blipFill rotWithShape="1">
            <a:blip r:embed="rId3">
              <a:duotone>
                <a:prstClr val="black"/>
                <a:srgbClr val="2C1D3B">
                  <a:tint val="45000"/>
                  <a:satMod val="400000"/>
                </a:srgbClr>
              </a:duotone>
              <a:extLst>
                <a:ext uri="{28A0092B-C50C-407E-A947-70E740481C1C}">
                  <a14:useLocalDpi xmlns:a14="http://schemas.microsoft.com/office/drawing/2010/main" val="0"/>
                </a:ext>
              </a:extLst>
            </a:blip>
            <a:srcRect l="1" t="-846" r="78176" b="98975"/>
            <a:stretch/>
          </p:blipFill>
          <p:spPr>
            <a:xfrm>
              <a:off x="8319988" y="3448435"/>
              <a:ext cx="1008000" cy="139921"/>
            </a:xfrm>
            <a:prstGeom prst="rect">
              <a:avLst/>
            </a:prstGeom>
          </p:spPr>
        </p:pic>
        <p:cxnSp>
          <p:nvCxnSpPr>
            <p:cNvPr id="275" name="Straight Connector 274">
              <a:extLst>
                <a:ext uri="{FF2B5EF4-FFF2-40B4-BE49-F238E27FC236}">
                  <a16:creationId xmlns:a16="http://schemas.microsoft.com/office/drawing/2014/main" id="{829EC558-2E72-FE1B-1744-C5A3D460E022}"/>
                </a:ext>
              </a:extLst>
            </p:cNvPr>
            <p:cNvCxnSpPr>
              <a:cxnSpLocks/>
            </p:cNvCxnSpPr>
            <p:nvPr/>
          </p:nvCxnSpPr>
          <p:spPr>
            <a:xfrm rot="10800000">
              <a:off x="8320910" y="3461868"/>
              <a:ext cx="1008000" cy="0"/>
            </a:xfrm>
            <a:prstGeom prst="line">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6" name="Rectangle 30">
              <a:extLst>
                <a:ext uri="{FF2B5EF4-FFF2-40B4-BE49-F238E27FC236}">
                  <a16:creationId xmlns:a16="http://schemas.microsoft.com/office/drawing/2014/main" id="{B8C0D014-DBB3-A3A2-047F-37B023FA337A}"/>
                </a:ext>
              </a:extLst>
            </p:cNvPr>
            <p:cNvSpPr>
              <a:spLocks noChangeArrowheads="1"/>
            </p:cNvSpPr>
            <p:nvPr/>
          </p:nvSpPr>
          <p:spPr bwMode="auto">
            <a:xfrm>
              <a:off x="1755285" y="6004953"/>
              <a:ext cx="1776888" cy="610158"/>
            </a:xfrm>
            <a:custGeom>
              <a:avLst/>
              <a:gdLst>
                <a:gd name="connsiteX0" fmla="*/ 0 w 2413003"/>
                <a:gd name="connsiteY0" fmla="*/ 119859 h 719138"/>
                <a:gd name="connsiteX1" fmla="*/ 119859 w 2413003"/>
                <a:gd name="connsiteY1" fmla="*/ 0 h 719138"/>
                <a:gd name="connsiteX2" fmla="*/ 2293144 w 2413003"/>
                <a:gd name="connsiteY2" fmla="*/ 0 h 719138"/>
                <a:gd name="connsiteX3" fmla="*/ 2413003 w 2413003"/>
                <a:gd name="connsiteY3" fmla="*/ 119859 h 719138"/>
                <a:gd name="connsiteX4" fmla="*/ 2413003 w 2413003"/>
                <a:gd name="connsiteY4" fmla="*/ 599279 h 719138"/>
                <a:gd name="connsiteX5" fmla="*/ 2293144 w 2413003"/>
                <a:gd name="connsiteY5" fmla="*/ 719138 h 719138"/>
                <a:gd name="connsiteX6" fmla="*/ 119859 w 2413003"/>
                <a:gd name="connsiteY6" fmla="*/ 719138 h 719138"/>
                <a:gd name="connsiteX7" fmla="*/ 0 w 2413003"/>
                <a:gd name="connsiteY7" fmla="*/ 599279 h 719138"/>
                <a:gd name="connsiteX8" fmla="*/ 0 w 241300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13003 w 2443483"/>
                <a:gd name="connsiteY3" fmla="*/ 1198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13003 w 2443483"/>
                <a:gd name="connsiteY3" fmla="*/ 2722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21968 w 2443483"/>
                <a:gd name="connsiteY3" fmla="*/ 1960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43483"/>
                <a:gd name="connsiteY0" fmla="*/ 119859 h 719138"/>
                <a:gd name="connsiteX1" fmla="*/ 119859 w 2443483"/>
                <a:gd name="connsiteY1" fmla="*/ 0 h 719138"/>
                <a:gd name="connsiteX2" fmla="*/ 2293144 w 2443483"/>
                <a:gd name="connsiteY2" fmla="*/ 0 h 719138"/>
                <a:gd name="connsiteX3" fmla="*/ 2421968 w 2443483"/>
                <a:gd name="connsiteY3" fmla="*/ 196059 h 719138"/>
                <a:gd name="connsiteX4" fmla="*/ 2443483 w 2443483"/>
                <a:gd name="connsiteY4" fmla="*/ 431639 h 719138"/>
                <a:gd name="connsiteX5" fmla="*/ 2293144 w 2443483"/>
                <a:gd name="connsiteY5" fmla="*/ 719138 h 719138"/>
                <a:gd name="connsiteX6" fmla="*/ 119859 w 2443483"/>
                <a:gd name="connsiteY6" fmla="*/ 719138 h 719138"/>
                <a:gd name="connsiteX7" fmla="*/ 0 w 2443483"/>
                <a:gd name="connsiteY7" fmla="*/ 599279 h 719138"/>
                <a:gd name="connsiteX8" fmla="*/ 0 w 2443483"/>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421968 w 2425554"/>
                <a:gd name="connsiteY3" fmla="*/ 196059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421968 w 2425554"/>
                <a:gd name="connsiteY3" fmla="*/ 196059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359215 w 2425554"/>
                <a:gd name="connsiteY3" fmla="*/ 164682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425554"/>
                <a:gd name="connsiteY0" fmla="*/ 119859 h 719138"/>
                <a:gd name="connsiteX1" fmla="*/ 119859 w 2425554"/>
                <a:gd name="connsiteY1" fmla="*/ 0 h 719138"/>
                <a:gd name="connsiteX2" fmla="*/ 2293144 w 2425554"/>
                <a:gd name="connsiteY2" fmla="*/ 0 h 719138"/>
                <a:gd name="connsiteX3" fmla="*/ 2359215 w 2425554"/>
                <a:gd name="connsiteY3" fmla="*/ 164682 h 719138"/>
                <a:gd name="connsiteX4" fmla="*/ 2425554 w 2425554"/>
                <a:gd name="connsiteY4" fmla="*/ 467498 h 719138"/>
                <a:gd name="connsiteX5" fmla="*/ 2293144 w 2425554"/>
                <a:gd name="connsiteY5" fmla="*/ 719138 h 719138"/>
                <a:gd name="connsiteX6" fmla="*/ 119859 w 2425554"/>
                <a:gd name="connsiteY6" fmla="*/ 719138 h 719138"/>
                <a:gd name="connsiteX7" fmla="*/ 0 w 2425554"/>
                <a:gd name="connsiteY7" fmla="*/ 599279 h 719138"/>
                <a:gd name="connsiteX8" fmla="*/ 0 w 2425554"/>
                <a:gd name="connsiteY8" fmla="*/ 119859 h 719138"/>
                <a:gd name="connsiteX0" fmla="*/ 0 w 2385213"/>
                <a:gd name="connsiteY0" fmla="*/ 119859 h 719138"/>
                <a:gd name="connsiteX1" fmla="*/ 119859 w 2385213"/>
                <a:gd name="connsiteY1" fmla="*/ 0 h 719138"/>
                <a:gd name="connsiteX2" fmla="*/ 2293144 w 2385213"/>
                <a:gd name="connsiteY2" fmla="*/ 0 h 719138"/>
                <a:gd name="connsiteX3" fmla="*/ 2359215 w 2385213"/>
                <a:gd name="connsiteY3" fmla="*/ 164682 h 719138"/>
                <a:gd name="connsiteX4" fmla="*/ 2385213 w 2385213"/>
                <a:gd name="connsiteY4" fmla="*/ 494393 h 719138"/>
                <a:gd name="connsiteX5" fmla="*/ 2293144 w 2385213"/>
                <a:gd name="connsiteY5" fmla="*/ 719138 h 719138"/>
                <a:gd name="connsiteX6" fmla="*/ 119859 w 2385213"/>
                <a:gd name="connsiteY6" fmla="*/ 719138 h 719138"/>
                <a:gd name="connsiteX7" fmla="*/ 0 w 2385213"/>
                <a:gd name="connsiteY7" fmla="*/ 599279 h 719138"/>
                <a:gd name="connsiteX8" fmla="*/ 0 w 2385213"/>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359215 w 2362802"/>
                <a:gd name="connsiteY3" fmla="*/ 164682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359215 w 2362802"/>
                <a:gd name="connsiteY3" fmla="*/ 164682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291979 w 2362802"/>
                <a:gd name="connsiteY3" fmla="*/ 160200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291979 w 2362802"/>
                <a:gd name="connsiteY3" fmla="*/ 160200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362802"/>
                <a:gd name="connsiteY0" fmla="*/ 119859 h 719138"/>
                <a:gd name="connsiteX1" fmla="*/ 119859 w 2362802"/>
                <a:gd name="connsiteY1" fmla="*/ 0 h 719138"/>
                <a:gd name="connsiteX2" fmla="*/ 2293144 w 2362802"/>
                <a:gd name="connsiteY2" fmla="*/ 0 h 719138"/>
                <a:gd name="connsiteX3" fmla="*/ 2278532 w 2362802"/>
                <a:gd name="connsiteY3" fmla="*/ 182612 h 719138"/>
                <a:gd name="connsiteX4" fmla="*/ 2362802 w 2362802"/>
                <a:gd name="connsiteY4" fmla="*/ 494393 h 719138"/>
                <a:gd name="connsiteX5" fmla="*/ 2293144 w 2362802"/>
                <a:gd name="connsiteY5" fmla="*/ 719138 h 719138"/>
                <a:gd name="connsiteX6" fmla="*/ 119859 w 2362802"/>
                <a:gd name="connsiteY6" fmla="*/ 719138 h 719138"/>
                <a:gd name="connsiteX7" fmla="*/ 0 w 2362802"/>
                <a:gd name="connsiteY7" fmla="*/ 599279 h 719138"/>
                <a:gd name="connsiteX8" fmla="*/ 0 w 2362802"/>
                <a:gd name="connsiteY8" fmla="*/ 119859 h 719138"/>
                <a:gd name="connsiteX0" fmla="*/ 0 w 2403143"/>
                <a:gd name="connsiteY0" fmla="*/ 119859 h 719138"/>
                <a:gd name="connsiteX1" fmla="*/ 119859 w 2403143"/>
                <a:gd name="connsiteY1" fmla="*/ 0 h 719138"/>
                <a:gd name="connsiteX2" fmla="*/ 2293144 w 2403143"/>
                <a:gd name="connsiteY2" fmla="*/ 0 h 719138"/>
                <a:gd name="connsiteX3" fmla="*/ 2278532 w 2403143"/>
                <a:gd name="connsiteY3" fmla="*/ 182612 h 719138"/>
                <a:gd name="connsiteX4" fmla="*/ 2403143 w 2403143"/>
                <a:gd name="connsiteY4" fmla="*/ 498876 h 719138"/>
                <a:gd name="connsiteX5" fmla="*/ 2293144 w 2403143"/>
                <a:gd name="connsiteY5" fmla="*/ 719138 h 719138"/>
                <a:gd name="connsiteX6" fmla="*/ 119859 w 2403143"/>
                <a:gd name="connsiteY6" fmla="*/ 719138 h 719138"/>
                <a:gd name="connsiteX7" fmla="*/ 0 w 2403143"/>
                <a:gd name="connsiteY7" fmla="*/ 599279 h 719138"/>
                <a:gd name="connsiteX8" fmla="*/ 0 w 2403143"/>
                <a:gd name="connsiteY8" fmla="*/ 119859 h 719138"/>
                <a:gd name="connsiteX0" fmla="*/ 0 w 2314437"/>
                <a:gd name="connsiteY0" fmla="*/ 119859 h 719138"/>
                <a:gd name="connsiteX1" fmla="*/ 119859 w 2314437"/>
                <a:gd name="connsiteY1" fmla="*/ 0 h 719138"/>
                <a:gd name="connsiteX2" fmla="*/ 2293144 w 2314437"/>
                <a:gd name="connsiteY2" fmla="*/ 0 h 719138"/>
                <a:gd name="connsiteX3" fmla="*/ 2278532 w 2314437"/>
                <a:gd name="connsiteY3" fmla="*/ 182612 h 719138"/>
                <a:gd name="connsiteX4" fmla="*/ 1649610 w 2314437"/>
                <a:gd name="connsiteY4" fmla="*/ 575076 h 719138"/>
                <a:gd name="connsiteX5" fmla="*/ 2293144 w 2314437"/>
                <a:gd name="connsiteY5" fmla="*/ 719138 h 719138"/>
                <a:gd name="connsiteX6" fmla="*/ 119859 w 2314437"/>
                <a:gd name="connsiteY6" fmla="*/ 719138 h 719138"/>
                <a:gd name="connsiteX7" fmla="*/ 0 w 2314437"/>
                <a:gd name="connsiteY7" fmla="*/ 599279 h 719138"/>
                <a:gd name="connsiteX8" fmla="*/ 0 w 2314437"/>
                <a:gd name="connsiteY8" fmla="*/ 119859 h 719138"/>
                <a:gd name="connsiteX0" fmla="*/ 0 w 2314437"/>
                <a:gd name="connsiteY0" fmla="*/ 119859 h 719138"/>
                <a:gd name="connsiteX1" fmla="*/ 119859 w 2314437"/>
                <a:gd name="connsiteY1" fmla="*/ 0 h 719138"/>
                <a:gd name="connsiteX2" fmla="*/ 2293144 w 2314437"/>
                <a:gd name="connsiteY2" fmla="*/ 0 h 719138"/>
                <a:gd name="connsiteX3" fmla="*/ 2278532 w 2314437"/>
                <a:gd name="connsiteY3" fmla="*/ 182612 h 719138"/>
                <a:gd name="connsiteX4" fmla="*/ 1649610 w 2314437"/>
                <a:gd name="connsiteY4" fmla="*/ 575076 h 719138"/>
                <a:gd name="connsiteX5" fmla="*/ 1421077 w 2314437"/>
                <a:gd name="connsiteY5" fmla="*/ 719138 h 719138"/>
                <a:gd name="connsiteX6" fmla="*/ 119859 w 2314437"/>
                <a:gd name="connsiteY6" fmla="*/ 719138 h 719138"/>
                <a:gd name="connsiteX7" fmla="*/ 0 w 2314437"/>
                <a:gd name="connsiteY7" fmla="*/ 599279 h 719138"/>
                <a:gd name="connsiteX8" fmla="*/ 0 w 2314437"/>
                <a:gd name="connsiteY8" fmla="*/ 119859 h 719138"/>
                <a:gd name="connsiteX0" fmla="*/ 0 w 2314437"/>
                <a:gd name="connsiteY0" fmla="*/ 119859 h 719138"/>
                <a:gd name="connsiteX1" fmla="*/ 119859 w 2314437"/>
                <a:gd name="connsiteY1" fmla="*/ 0 h 719138"/>
                <a:gd name="connsiteX2" fmla="*/ 2293144 w 2314437"/>
                <a:gd name="connsiteY2" fmla="*/ 0 h 719138"/>
                <a:gd name="connsiteX3" fmla="*/ 2278532 w 2314437"/>
                <a:gd name="connsiteY3" fmla="*/ 182612 h 719138"/>
                <a:gd name="connsiteX4" fmla="*/ 1768143 w 2314437"/>
                <a:gd name="connsiteY4" fmla="*/ 498876 h 719138"/>
                <a:gd name="connsiteX5" fmla="*/ 1421077 w 2314437"/>
                <a:gd name="connsiteY5" fmla="*/ 719138 h 719138"/>
                <a:gd name="connsiteX6" fmla="*/ 119859 w 2314437"/>
                <a:gd name="connsiteY6" fmla="*/ 719138 h 719138"/>
                <a:gd name="connsiteX7" fmla="*/ 0 w 2314437"/>
                <a:gd name="connsiteY7" fmla="*/ 599279 h 719138"/>
                <a:gd name="connsiteX8" fmla="*/ 0 w 2314437"/>
                <a:gd name="connsiteY8" fmla="*/ 119859 h 719138"/>
                <a:gd name="connsiteX0" fmla="*/ 0 w 2303260"/>
                <a:gd name="connsiteY0" fmla="*/ 119859 h 719138"/>
                <a:gd name="connsiteX1" fmla="*/ 119859 w 2303260"/>
                <a:gd name="connsiteY1" fmla="*/ 0 h 719138"/>
                <a:gd name="connsiteX2" fmla="*/ 2293144 w 2303260"/>
                <a:gd name="connsiteY2" fmla="*/ 0 h 719138"/>
                <a:gd name="connsiteX3" fmla="*/ 2109199 w 2303260"/>
                <a:gd name="connsiteY3" fmla="*/ 157212 h 719138"/>
                <a:gd name="connsiteX4" fmla="*/ 1768143 w 2303260"/>
                <a:gd name="connsiteY4" fmla="*/ 498876 h 719138"/>
                <a:gd name="connsiteX5" fmla="*/ 1421077 w 2303260"/>
                <a:gd name="connsiteY5" fmla="*/ 719138 h 719138"/>
                <a:gd name="connsiteX6" fmla="*/ 119859 w 2303260"/>
                <a:gd name="connsiteY6" fmla="*/ 719138 h 719138"/>
                <a:gd name="connsiteX7" fmla="*/ 0 w 2303260"/>
                <a:gd name="connsiteY7" fmla="*/ 599279 h 719138"/>
                <a:gd name="connsiteX8" fmla="*/ 0 w 2303260"/>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768143 w 2303818"/>
                <a:gd name="connsiteY4" fmla="*/ 498876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683476 w 2303818"/>
                <a:gd name="connsiteY4" fmla="*/ 481943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742743 w 2303818"/>
                <a:gd name="connsiteY4" fmla="*/ 549676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3818"/>
                <a:gd name="connsiteY0" fmla="*/ 119859 h 719138"/>
                <a:gd name="connsiteX1" fmla="*/ 119859 w 2303818"/>
                <a:gd name="connsiteY1" fmla="*/ 0 h 719138"/>
                <a:gd name="connsiteX2" fmla="*/ 2293144 w 2303818"/>
                <a:gd name="connsiteY2" fmla="*/ 0 h 719138"/>
                <a:gd name="connsiteX3" fmla="*/ 2126132 w 2303818"/>
                <a:gd name="connsiteY3" fmla="*/ 275745 h 719138"/>
                <a:gd name="connsiteX4" fmla="*/ 1742743 w 2303818"/>
                <a:gd name="connsiteY4" fmla="*/ 549676 h 719138"/>
                <a:gd name="connsiteX5" fmla="*/ 1421077 w 2303818"/>
                <a:gd name="connsiteY5" fmla="*/ 719138 h 719138"/>
                <a:gd name="connsiteX6" fmla="*/ 119859 w 2303818"/>
                <a:gd name="connsiteY6" fmla="*/ 719138 h 719138"/>
                <a:gd name="connsiteX7" fmla="*/ 0 w 2303818"/>
                <a:gd name="connsiteY7" fmla="*/ 599279 h 719138"/>
                <a:gd name="connsiteX8" fmla="*/ 0 w 2303818"/>
                <a:gd name="connsiteY8" fmla="*/ 119859 h 719138"/>
                <a:gd name="connsiteX0" fmla="*/ 0 w 2305143"/>
                <a:gd name="connsiteY0" fmla="*/ 119859 h 719138"/>
                <a:gd name="connsiteX1" fmla="*/ 119859 w 2305143"/>
                <a:gd name="connsiteY1" fmla="*/ 0 h 719138"/>
                <a:gd name="connsiteX2" fmla="*/ 2293144 w 2305143"/>
                <a:gd name="connsiteY2" fmla="*/ 0 h 719138"/>
                <a:gd name="connsiteX3" fmla="*/ 2159999 w 2305143"/>
                <a:gd name="connsiteY3" fmla="*/ 309612 h 719138"/>
                <a:gd name="connsiteX4" fmla="*/ 1742743 w 2305143"/>
                <a:gd name="connsiteY4" fmla="*/ 549676 h 719138"/>
                <a:gd name="connsiteX5" fmla="*/ 1421077 w 2305143"/>
                <a:gd name="connsiteY5" fmla="*/ 719138 h 719138"/>
                <a:gd name="connsiteX6" fmla="*/ 119859 w 2305143"/>
                <a:gd name="connsiteY6" fmla="*/ 719138 h 719138"/>
                <a:gd name="connsiteX7" fmla="*/ 0 w 2305143"/>
                <a:gd name="connsiteY7" fmla="*/ 599279 h 719138"/>
                <a:gd name="connsiteX8" fmla="*/ 0 w 2305143"/>
                <a:gd name="connsiteY8" fmla="*/ 119859 h 719138"/>
                <a:gd name="connsiteX0" fmla="*/ 0 w 2305143"/>
                <a:gd name="connsiteY0" fmla="*/ 119859 h 719138"/>
                <a:gd name="connsiteX1" fmla="*/ 119859 w 2305143"/>
                <a:gd name="connsiteY1" fmla="*/ 0 h 719138"/>
                <a:gd name="connsiteX2" fmla="*/ 2293144 w 2305143"/>
                <a:gd name="connsiteY2" fmla="*/ 0 h 719138"/>
                <a:gd name="connsiteX3" fmla="*/ 2159999 w 2305143"/>
                <a:gd name="connsiteY3" fmla="*/ 309612 h 719138"/>
                <a:gd name="connsiteX4" fmla="*/ 1742743 w 2305143"/>
                <a:gd name="connsiteY4" fmla="*/ 549676 h 719138"/>
                <a:gd name="connsiteX5" fmla="*/ 1421077 w 2305143"/>
                <a:gd name="connsiteY5" fmla="*/ 719138 h 719138"/>
                <a:gd name="connsiteX6" fmla="*/ 119859 w 2305143"/>
                <a:gd name="connsiteY6" fmla="*/ 719138 h 719138"/>
                <a:gd name="connsiteX7" fmla="*/ 0 w 2305143"/>
                <a:gd name="connsiteY7" fmla="*/ 599279 h 719138"/>
                <a:gd name="connsiteX8" fmla="*/ 0 w 2305143"/>
                <a:gd name="connsiteY8" fmla="*/ 119859 h 719138"/>
                <a:gd name="connsiteX0" fmla="*/ 0 w 2303531"/>
                <a:gd name="connsiteY0" fmla="*/ 119859 h 719138"/>
                <a:gd name="connsiteX1" fmla="*/ 119859 w 2303531"/>
                <a:gd name="connsiteY1" fmla="*/ 0 h 719138"/>
                <a:gd name="connsiteX2" fmla="*/ 2293144 w 2303531"/>
                <a:gd name="connsiteY2" fmla="*/ 0 h 719138"/>
                <a:gd name="connsiteX3" fmla="*/ 2117666 w 2303531"/>
                <a:gd name="connsiteY3" fmla="*/ 301145 h 719138"/>
                <a:gd name="connsiteX4" fmla="*/ 1742743 w 2303531"/>
                <a:gd name="connsiteY4" fmla="*/ 549676 h 719138"/>
                <a:gd name="connsiteX5" fmla="*/ 1421077 w 2303531"/>
                <a:gd name="connsiteY5" fmla="*/ 719138 h 719138"/>
                <a:gd name="connsiteX6" fmla="*/ 119859 w 2303531"/>
                <a:gd name="connsiteY6" fmla="*/ 719138 h 719138"/>
                <a:gd name="connsiteX7" fmla="*/ 0 w 2303531"/>
                <a:gd name="connsiteY7" fmla="*/ 599279 h 719138"/>
                <a:gd name="connsiteX8" fmla="*/ 0 w 2303531"/>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42743 w 2301165"/>
                <a:gd name="connsiteY4" fmla="*/ 5496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42743 w 2301165"/>
                <a:gd name="connsiteY4" fmla="*/ 5496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25810 w 2301165"/>
                <a:gd name="connsiteY4" fmla="*/ 6258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165"/>
                <a:gd name="connsiteY0" fmla="*/ 119859 h 719138"/>
                <a:gd name="connsiteX1" fmla="*/ 119859 w 2301165"/>
                <a:gd name="connsiteY1" fmla="*/ 0 h 719138"/>
                <a:gd name="connsiteX2" fmla="*/ 2293144 w 2301165"/>
                <a:gd name="connsiteY2" fmla="*/ 0 h 719138"/>
                <a:gd name="connsiteX3" fmla="*/ 2024533 w 2301165"/>
                <a:gd name="connsiteY3" fmla="*/ 208012 h 719138"/>
                <a:gd name="connsiteX4" fmla="*/ 1725810 w 2301165"/>
                <a:gd name="connsiteY4" fmla="*/ 625876 h 719138"/>
                <a:gd name="connsiteX5" fmla="*/ 1421077 w 2301165"/>
                <a:gd name="connsiteY5" fmla="*/ 719138 h 719138"/>
                <a:gd name="connsiteX6" fmla="*/ 119859 w 2301165"/>
                <a:gd name="connsiteY6" fmla="*/ 719138 h 719138"/>
                <a:gd name="connsiteX7" fmla="*/ 0 w 2301165"/>
                <a:gd name="connsiteY7" fmla="*/ 599279 h 719138"/>
                <a:gd name="connsiteX8" fmla="*/ 0 w 2301165"/>
                <a:gd name="connsiteY8" fmla="*/ 119859 h 719138"/>
                <a:gd name="connsiteX0" fmla="*/ 0 w 2301334"/>
                <a:gd name="connsiteY0" fmla="*/ 119859 h 719138"/>
                <a:gd name="connsiteX1" fmla="*/ 119859 w 2301334"/>
                <a:gd name="connsiteY1" fmla="*/ 0 h 719138"/>
                <a:gd name="connsiteX2" fmla="*/ 2293144 w 2301334"/>
                <a:gd name="connsiteY2" fmla="*/ 0 h 719138"/>
                <a:gd name="connsiteX3" fmla="*/ 2032999 w 2301334"/>
                <a:gd name="connsiteY3" fmla="*/ 284212 h 719138"/>
                <a:gd name="connsiteX4" fmla="*/ 1725810 w 2301334"/>
                <a:gd name="connsiteY4" fmla="*/ 625876 h 719138"/>
                <a:gd name="connsiteX5" fmla="*/ 1421077 w 2301334"/>
                <a:gd name="connsiteY5" fmla="*/ 719138 h 719138"/>
                <a:gd name="connsiteX6" fmla="*/ 119859 w 2301334"/>
                <a:gd name="connsiteY6" fmla="*/ 719138 h 719138"/>
                <a:gd name="connsiteX7" fmla="*/ 0 w 2301334"/>
                <a:gd name="connsiteY7" fmla="*/ 599279 h 719138"/>
                <a:gd name="connsiteX8" fmla="*/ 0 w 2301334"/>
                <a:gd name="connsiteY8" fmla="*/ 119859 h 719138"/>
                <a:gd name="connsiteX0" fmla="*/ 0 w 2301334"/>
                <a:gd name="connsiteY0" fmla="*/ 119859 h 719138"/>
                <a:gd name="connsiteX1" fmla="*/ 119859 w 2301334"/>
                <a:gd name="connsiteY1" fmla="*/ 0 h 719138"/>
                <a:gd name="connsiteX2" fmla="*/ 2293144 w 2301334"/>
                <a:gd name="connsiteY2" fmla="*/ 0 h 719138"/>
                <a:gd name="connsiteX3" fmla="*/ 2032999 w 2301334"/>
                <a:gd name="connsiteY3" fmla="*/ 284212 h 719138"/>
                <a:gd name="connsiteX4" fmla="*/ 1725810 w 2301334"/>
                <a:gd name="connsiteY4" fmla="*/ 625876 h 719138"/>
                <a:gd name="connsiteX5" fmla="*/ 1421077 w 2301334"/>
                <a:gd name="connsiteY5" fmla="*/ 719138 h 719138"/>
                <a:gd name="connsiteX6" fmla="*/ 119859 w 2301334"/>
                <a:gd name="connsiteY6" fmla="*/ 719138 h 719138"/>
                <a:gd name="connsiteX7" fmla="*/ 0 w 2301334"/>
                <a:gd name="connsiteY7" fmla="*/ 599279 h 719138"/>
                <a:gd name="connsiteX8" fmla="*/ 0 w 2301334"/>
                <a:gd name="connsiteY8" fmla="*/ 119859 h 719138"/>
                <a:gd name="connsiteX0" fmla="*/ 0 w 2301696"/>
                <a:gd name="connsiteY0" fmla="*/ 119859 h 719138"/>
                <a:gd name="connsiteX1" fmla="*/ 119859 w 2301696"/>
                <a:gd name="connsiteY1" fmla="*/ 0 h 719138"/>
                <a:gd name="connsiteX2" fmla="*/ 2293144 w 2301696"/>
                <a:gd name="connsiteY2" fmla="*/ 0 h 719138"/>
                <a:gd name="connsiteX3" fmla="*/ 2049909 w 2301696"/>
                <a:gd name="connsiteY3" fmla="*/ 284212 h 719138"/>
                <a:gd name="connsiteX4" fmla="*/ 1725810 w 2301696"/>
                <a:gd name="connsiteY4" fmla="*/ 625876 h 719138"/>
                <a:gd name="connsiteX5" fmla="*/ 1421077 w 2301696"/>
                <a:gd name="connsiteY5" fmla="*/ 719138 h 719138"/>
                <a:gd name="connsiteX6" fmla="*/ 119859 w 2301696"/>
                <a:gd name="connsiteY6" fmla="*/ 719138 h 719138"/>
                <a:gd name="connsiteX7" fmla="*/ 0 w 2301696"/>
                <a:gd name="connsiteY7" fmla="*/ 599279 h 719138"/>
                <a:gd name="connsiteX8" fmla="*/ 0 w 2301696"/>
                <a:gd name="connsiteY8" fmla="*/ 119859 h 719138"/>
                <a:gd name="connsiteX0" fmla="*/ 0 w 2301696"/>
                <a:gd name="connsiteY0" fmla="*/ 119859 h 719138"/>
                <a:gd name="connsiteX1" fmla="*/ 119859 w 2301696"/>
                <a:gd name="connsiteY1" fmla="*/ 0 h 719138"/>
                <a:gd name="connsiteX2" fmla="*/ 2293144 w 2301696"/>
                <a:gd name="connsiteY2" fmla="*/ 0 h 719138"/>
                <a:gd name="connsiteX3" fmla="*/ 2049909 w 2301696"/>
                <a:gd name="connsiteY3" fmla="*/ 284212 h 719138"/>
                <a:gd name="connsiteX4" fmla="*/ 1725810 w 2301696"/>
                <a:gd name="connsiteY4" fmla="*/ 625876 h 719138"/>
                <a:gd name="connsiteX5" fmla="*/ 1421077 w 2301696"/>
                <a:gd name="connsiteY5" fmla="*/ 719138 h 719138"/>
                <a:gd name="connsiteX6" fmla="*/ 119859 w 2301696"/>
                <a:gd name="connsiteY6" fmla="*/ 719138 h 719138"/>
                <a:gd name="connsiteX7" fmla="*/ 0 w 2301696"/>
                <a:gd name="connsiteY7" fmla="*/ 599279 h 719138"/>
                <a:gd name="connsiteX8" fmla="*/ 0 w 2301696"/>
                <a:gd name="connsiteY8" fmla="*/ 119859 h 719138"/>
                <a:gd name="connsiteX0" fmla="*/ 0 w 2301696"/>
                <a:gd name="connsiteY0" fmla="*/ 119859 h 719138"/>
                <a:gd name="connsiteX1" fmla="*/ 119859 w 2301696"/>
                <a:gd name="connsiteY1" fmla="*/ 0 h 719138"/>
                <a:gd name="connsiteX2" fmla="*/ 2293144 w 2301696"/>
                <a:gd name="connsiteY2" fmla="*/ 0 h 719138"/>
                <a:gd name="connsiteX3" fmla="*/ 2049909 w 2301696"/>
                <a:gd name="connsiteY3" fmla="*/ 284212 h 719138"/>
                <a:gd name="connsiteX4" fmla="*/ 1725810 w 2301696"/>
                <a:gd name="connsiteY4" fmla="*/ 625876 h 719138"/>
                <a:gd name="connsiteX5" fmla="*/ 1421077 w 2301696"/>
                <a:gd name="connsiteY5" fmla="*/ 719138 h 719138"/>
                <a:gd name="connsiteX6" fmla="*/ 119859 w 2301696"/>
                <a:gd name="connsiteY6" fmla="*/ 719138 h 719138"/>
                <a:gd name="connsiteX7" fmla="*/ 0 w 2301696"/>
                <a:gd name="connsiteY7" fmla="*/ 599279 h 719138"/>
                <a:gd name="connsiteX8" fmla="*/ 0 w 2301696"/>
                <a:gd name="connsiteY8" fmla="*/ 119859 h 719138"/>
                <a:gd name="connsiteX0" fmla="*/ 0 w 2300414"/>
                <a:gd name="connsiteY0" fmla="*/ 119859 h 719138"/>
                <a:gd name="connsiteX1" fmla="*/ 119859 w 2300414"/>
                <a:gd name="connsiteY1" fmla="*/ 0 h 719138"/>
                <a:gd name="connsiteX2" fmla="*/ 2293144 w 2300414"/>
                <a:gd name="connsiteY2" fmla="*/ 0 h 719138"/>
                <a:gd name="connsiteX3" fmla="*/ 1982269 w 2300414"/>
                <a:gd name="connsiteY3" fmla="*/ 267278 h 719138"/>
                <a:gd name="connsiteX4" fmla="*/ 1725810 w 2300414"/>
                <a:gd name="connsiteY4" fmla="*/ 625876 h 719138"/>
                <a:gd name="connsiteX5" fmla="*/ 1421077 w 2300414"/>
                <a:gd name="connsiteY5" fmla="*/ 719138 h 719138"/>
                <a:gd name="connsiteX6" fmla="*/ 119859 w 2300414"/>
                <a:gd name="connsiteY6" fmla="*/ 719138 h 719138"/>
                <a:gd name="connsiteX7" fmla="*/ 0 w 2300414"/>
                <a:gd name="connsiteY7" fmla="*/ 599279 h 719138"/>
                <a:gd name="connsiteX8" fmla="*/ 0 w 2300414"/>
                <a:gd name="connsiteY8" fmla="*/ 119859 h 719138"/>
                <a:gd name="connsiteX0" fmla="*/ 0 w 2303528"/>
                <a:gd name="connsiteY0" fmla="*/ 119859 h 719138"/>
                <a:gd name="connsiteX1" fmla="*/ 119859 w 2303528"/>
                <a:gd name="connsiteY1" fmla="*/ 0 h 719138"/>
                <a:gd name="connsiteX2" fmla="*/ 2293144 w 2303528"/>
                <a:gd name="connsiteY2" fmla="*/ 0 h 719138"/>
                <a:gd name="connsiteX3" fmla="*/ 2117548 w 2303528"/>
                <a:gd name="connsiteY3" fmla="*/ 275745 h 719138"/>
                <a:gd name="connsiteX4" fmla="*/ 1725810 w 2303528"/>
                <a:gd name="connsiteY4" fmla="*/ 625876 h 719138"/>
                <a:gd name="connsiteX5" fmla="*/ 1421077 w 2303528"/>
                <a:gd name="connsiteY5" fmla="*/ 719138 h 719138"/>
                <a:gd name="connsiteX6" fmla="*/ 119859 w 2303528"/>
                <a:gd name="connsiteY6" fmla="*/ 719138 h 719138"/>
                <a:gd name="connsiteX7" fmla="*/ 0 w 2303528"/>
                <a:gd name="connsiteY7" fmla="*/ 599279 h 719138"/>
                <a:gd name="connsiteX8" fmla="*/ 0 w 2303528"/>
                <a:gd name="connsiteY8" fmla="*/ 119859 h 719138"/>
                <a:gd name="connsiteX0" fmla="*/ 0 w 2410308"/>
                <a:gd name="connsiteY0" fmla="*/ 119859 h 719138"/>
                <a:gd name="connsiteX1" fmla="*/ 119859 w 2410308"/>
                <a:gd name="connsiteY1" fmla="*/ 0 h 719138"/>
                <a:gd name="connsiteX2" fmla="*/ 2402597 w 2410308"/>
                <a:gd name="connsiteY2" fmla="*/ 62346 h 719138"/>
                <a:gd name="connsiteX3" fmla="*/ 2117548 w 2410308"/>
                <a:gd name="connsiteY3" fmla="*/ 275745 h 719138"/>
                <a:gd name="connsiteX4" fmla="*/ 1725810 w 2410308"/>
                <a:gd name="connsiteY4" fmla="*/ 625876 h 719138"/>
                <a:gd name="connsiteX5" fmla="*/ 1421077 w 2410308"/>
                <a:gd name="connsiteY5" fmla="*/ 719138 h 719138"/>
                <a:gd name="connsiteX6" fmla="*/ 119859 w 2410308"/>
                <a:gd name="connsiteY6" fmla="*/ 719138 h 719138"/>
                <a:gd name="connsiteX7" fmla="*/ 0 w 2410308"/>
                <a:gd name="connsiteY7" fmla="*/ 599279 h 719138"/>
                <a:gd name="connsiteX8" fmla="*/ 0 w 2410308"/>
                <a:gd name="connsiteY8" fmla="*/ 119859 h 719138"/>
                <a:gd name="connsiteX0" fmla="*/ 0 w 2409734"/>
                <a:gd name="connsiteY0" fmla="*/ 119859 h 719138"/>
                <a:gd name="connsiteX1" fmla="*/ 119859 w 2409734"/>
                <a:gd name="connsiteY1" fmla="*/ 0 h 719138"/>
                <a:gd name="connsiteX2" fmla="*/ 2402597 w 2409734"/>
                <a:gd name="connsiteY2" fmla="*/ 62346 h 719138"/>
                <a:gd name="connsiteX3" fmla="*/ 2083344 w 2409734"/>
                <a:gd name="connsiteY3" fmla="*/ 234182 h 719138"/>
                <a:gd name="connsiteX4" fmla="*/ 1725810 w 2409734"/>
                <a:gd name="connsiteY4" fmla="*/ 625876 h 719138"/>
                <a:gd name="connsiteX5" fmla="*/ 1421077 w 2409734"/>
                <a:gd name="connsiteY5" fmla="*/ 719138 h 719138"/>
                <a:gd name="connsiteX6" fmla="*/ 119859 w 2409734"/>
                <a:gd name="connsiteY6" fmla="*/ 719138 h 719138"/>
                <a:gd name="connsiteX7" fmla="*/ 0 w 2409734"/>
                <a:gd name="connsiteY7" fmla="*/ 599279 h 719138"/>
                <a:gd name="connsiteX8" fmla="*/ 0 w 2409734"/>
                <a:gd name="connsiteY8" fmla="*/ 119859 h 719138"/>
                <a:gd name="connsiteX0" fmla="*/ 0 w 2409734"/>
                <a:gd name="connsiteY0" fmla="*/ 119859 h 719138"/>
                <a:gd name="connsiteX1" fmla="*/ 119859 w 2409734"/>
                <a:gd name="connsiteY1" fmla="*/ 0 h 719138"/>
                <a:gd name="connsiteX2" fmla="*/ 2402597 w 2409734"/>
                <a:gd name="connsiteY2" fmla="*/ 62346 h 719138"/>
                <a:gd name="connsiteX3" fmla="*/ 2083344 w 2409734"/>
                <a:gd name="connsiteY3" fmla="*/ 234182 h 719138"/>
                <a:gd name="connsiteX4" fmla="*/ 1725810 w 2409734"/>
                <a:gd name="connsiteY4" fmla="*/ 625876 h 719138"/>
                <a:gd name="connsiteX5" fmla="*/ 1421077 w 2409734"/>
                <a:gd name="connsiteY5" fmla="*/ 719138 h 719138"/>
                <a:gd name="connsiteX6" fmla="*/ 119859 w 2409734"/>
                <a:gd name="connsiteY6" fmla="*/ 719138 h 719138"/>
                <a:gd name="connsiteX7" fmla="*/ 0 w 2409734"/>
                <a:gd name="connsiteY7" fmla="*/ 599279 h 719138"/>
                <a:gd name="connsiteX8" fmla="*/ 0 w 2409734"/>
                <a:gd name="connsiteY8" fmla="*/ 119859 h 719138"/>
                <a:gd name="connsiteX0" fmla="*/ 0 w 2497510"/>
                <a:gd name="connsiteY0" fmla="*/ 119859 h 719138"/>
                <a:gd name="connsiteX1" fmla="*/ 119859 w 2497510"/>
                <a:gd name="connsiteY1" fmla="*/ 0 h 719138"/>
                <a:gd name="connsiteX2" fmla="*/ 2491529 w 2497510"/>
                <a:gd name="connsiteY2" fmla="*/ 62346 h 719138"/>
                <a:gd name="connsiteX3" fmla="*/ 2083344 w 2497510"/>
                <a:gd name="connsiteY3" fmla="*/ 234182 h 719138"/>
                <a:gd name="connsiteX4" fmla="*/ 1725810 w 2497510"/>
                <a:gd name="connsiteY4" fmla="*/ 625876 h 719138"/>
                <a:gd name="connsiteX5" fmla="*/ 1421077 w 2497510"/>
                <a:gd name="connsiteY5" fmla="*/ 719138 h 719138"/>
                <a:gd name="connsiteX6" fmla="*/ 119859 w 2497510"/>
                <a:gd name="connsiteY6" fmla="*/ 719138 h 719138"/>
                <a:gd name="connsiteX7" fmla="*/ 0 w 2497510"/>
                <a:gd name="connsiteY7" fmla="*/ 599279 h 719138"/>
                <a:gd name="connsiteX8" fmla="*/ 0 w 2497510"/>
                <a:gd name="connsiteY8" fmla="*/ 119859 h 719138"/>
                <a:gd name="connsiteX0" fmla="*/ 0 w 2497907"/>
                <a:gd name="connsiteY0" fmla="*/ 119859 h 719138"/>
                <a:gd name="connsiteX1" fmla="*/ 119859 w 2497907"/>
                <a:gd name="connsiteY1" fmla="*/ 0 h 719138"/>
                <a:gd name="connsiteX2" fmla="*/ 2491529 w 2497907"/>
                <a:gd name="connsiteY2" fmla="*/ 62346 h 719138"/>
                <a:gd name="connsiteX3" fmla="*/ 2117549 w 2497907"/>
                <a:gd name="connsiteY3" fmla="*/ 268818 h 719138"/>
                <a:gd name="connsiteX4" fmla="*/ 1725810 w 2497907"/>
                <a:gd name="connsiteY4" fmla="*/ 625876 h 719138"/>
                <a:gd name="connsiteX5" fmla="*/ 1421077 w 2497907"/>
                <a:gd name="connsiteY5" fmla="*/ 719138 h 719138"/>
                <a:gd name="connsiteX6" fmla="*/ 119859 w 2497907"/>
                <a:gd name="connsiteY6" fmla="*/ 719138 h 719138"/>
                <a:gd name="connsiteX7" fmla="*/ 0 w 2497907"/>
                <a:gd name="connsiteY7" fmla="*/ 599279 h 719138"/>
                <a:gd name="connsiteX8" fmla="*/ 0 w 2497907"/>
                <a:gd name="connsiteY8" fmla="*/ 119859 h 719138"/>
                <a:gd name="connsiteX0" fmla="*/ 0 w 2497907"/>
                <a:gd name="connsiteY0" fmla="*/ 119859 h 719138"/>
                <a:gd name="connsiteX1" fmla="*/ 119859 w 2497907"/>
                <a:gd name="connsiteY1" fmla="*/ 0 h 719138"/>
                <a:gd name="connsiteX2" fmla="*/ 2491529 w 2497907"/>
                <a:gd name="connsiteY2" fmla="*/ 62346 h 719138"/>
                <a:gd name="connsiteX3" fmla="*/ 2117549 w 2497907"/>
                <a:gd name="connsiteY3" fmla="*/ 268818 h 719138"/>
                <a:gd name="connsiteX4" fmla="*/ 1725810 w 2497907"/>
                <a:gd name="connsiteY4" fmla="*/ 625876 h 719138"/>
                <a:gd name="connsiteX5" fmla="*/ 1421077 w 2497907"/>
                <a:gd name="connsiteY5" fmla="*/ 719138 h 719138"/>
                <a:gd name="connsiteX6" fmla="*/ 119859 w 2497907"/>
                <a:gd name="connsiteY6" fmla="*/ 719138 h 719138"/>
                <a:gd name="connsiteX7" fmla="*/ 0 w 2497907"/>
                <a:gd name="connsiteY7" fmla="*/ 599279 h 719138"/>
                <a:gd name="connsiteX8" fmla="*/ 0 w 2497907"/>
                <a:gd name="connsiteY8" fmla="*/ 119859 h 719138"/>
                <a:gd name="connsiteX0" fmla="*/ 0 w 2498265"/>
                <a:gd name="connsiteY0" fmla="*/ 119859 h 719138"/>
                <a:gd name="connsiteX1" fmla="*/ 119859 w 2498265"/>
                <a:gd name="connsiteY1" fmla="*/ 0 h 719138"/>
                <a:gd name="connsiteX2" fmla="*/ 2491529 w 2498265"/>
                <a:gd name="connsiteY2" fmla="*/ 62346 h 719138"/>
                <a:gd name="connsiteX3" fmla="*/ 2144912 w 2498265"/>
                <a:gd name="connsiteY3" fmla="*/ 164908 h 719138"/>
                <a:gd name="connsiteX4" fmla="*/ 1725810 w 2498265"/>
                <a:gd name="connsiteY4" fmla="*/ 625876 h 719138"/>
                <a:gd name="connsiteX5" fmla="*/ 1421077 w 2498265"/>
                <a:gd name="connsiteY5" fmla="*/ 719138 h 719138"/>
                <a:gd name="connsiteX6" fmla="*/ 119859 w 2498265"/>
                <a:gd name="connsiteY6" fmla="*/ 719138 h 719138"/>
                <a:gd name="connsiteX7" fmla="*/ 0 w 2498265"/>
                <a:gd name="connsiteY7" fmla="*/ 599279 h 719138"/>
                <a:gd name="connsiteX8" fmla="*/ 0 w 2498265"/>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72581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72581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80790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824"/>
                <a:gd name="connsiteY0" fmla="*/ 119859 h 719138"/>
                <a:gd name="connsiteX1" fmla="*/ 119859 w 2497824"/>
                <a:gd name="connsiteY1" fmla="*/ 0 h 719138"/>
                <a:gd name="connsiteX2" fmla="*/ 2491529 w 2497824"/>
                <a:gd name="connsiteY2" fmla="*/ 62346 h 719138"/>
                <a:gd name="connsiteX3" fmla="*/ 2110708 w 2497824"/>
                <a:gd name="connsiteY3" fmla="*/ 241108 h 719138"/>
                <a:gd name="connsiteX4" fmla="*/ 1807900 w 2497824"/>
                <a:gd name="connsiteY4" fmla="*/ 625876 h 719138"/>
                <a:gd name="connsiteX5" fmla="*/ 1421077 w 2497824"/>
                <a:gd name="connsiteY5" fmla="*/ 719138 h 719138"/>
                <a:gd name="connsiteX6" fmla="*/ 119859 w 2497824"/>
                <a:gd name="connsiteY6" fmla="*/ 719138 h 719138"/>
                <a:gd name="connsiteX7" fmla="*/ 0 w 2497824"/>
                <a:gd name="connsiteY7" fmla="*/ 599279 h 719138"/>
                <a:gd name="connsiteX8" fmla="*/ 0 w 2497824"/>
                <a:gd name="connsiteY8" fmla="*/ 119859 h 719138"/>
                <a:gd name="connsiteX0" fmla="*/ 0 w 2497159"/>
                <a:gd name="connsiteY0" fmla="*/ 119859 h 719138"/>
                <a:gd name="connsiteX1" fmla="*/ 119859 w 2497159"/>
                <a:gd name="connsiteY1" fmla="*/ 0 h 719138"/>
                <a:gd name="connsiteX2" fmla="*/ 2491529 w 2497159"/>
                <a:gd name="connsiteY2" fmla="*/ 62346 h 719138"/>
                <a:gd name="connsiteX3" fmla="*/ 2049141 w 2497159"/>
                <a:gd name="connsiteY3" fmla="*/ 220326 h 719138"/>
                <a:gd name="connsiteX4" fmla="*/ 1807900 w 2497159"/>
                <a:gd name="connsiteY4" fmla="*/ 625876 h 719138"/>
                <a:gd name="connsiteX5" fmla="*/ 1421077 w 2497159"/>
                <a:gd name="connsiteY5" fmla="*/ 719138 h 719138"/>
                <a:gd name="connsiteX6" fmla="*/ 119859 w 2497159"/>
                <a:gd name="connsiteY6" fmla="*/ 719138 h 719138"/>
                <a:gd name="connsiteX7" fmla="*/ 0 w 2497159"/>
                <a:gd name="connsiteY7" fmla="*/ 599279 h 719138"/>
                <a:gd name="connsiteX8" fmla="*/ 0 w 2497159"/>
                <a:gd name="connsiteY8" fmla="*/ 119859 h 719138"/>
                <a:gd name="connsiteX0" fmla="*/ 0 w 2497159"/>
                <a:gd name="connsiteY0" fmla="*/ 119859 h 719138"/>
                <a:gd name="connsiteX1" fmla="*/ 119859 w 2497159"/>
                <a:gd name="connsiteY1" fmla="*/ 0 h 719138"/>
                <a:gd name="connsiteX2" fmla="*/ 2491529 w 2497159"/>
                <a:gd name="connsiteY2" fmla="*/ 62346 h 719138"/>
                <a:gd name="connsiteX3" fmla="*/ 2049141 w 2497159"/>
                <a:gd name="connsiteY3" fmla="*/ 220326 h 719138"/>
                <a:gd name="connsiteX4" fmla="*/ 1746332 w 2497159"/>
                <a:gd name="connsiteY4" fmla="*/ 577385 h 719138"/>
                <a:gd name="connsiteX5" fmla="*/ 1421077 w 2497159"/>
                <a:gd name="connsiteY5" fmla="*/ 719138 h 719138"/>
                <a:gd name="connsiteX6" fmla="*/ 119859 w 2497159"/>
                <a:gd name="connsiteY6" fmla="*/ 719138 h 719138"/>
                <a:gd name="connsiteX7" fmla="*/ 0 w 2497159"/>
                <a:gd name="connsiteY7" fmla="*/ 599279 h 719138"/>
                <a:gd name="connsiteX8" fmla="*/ 0 w 2497159"/>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746332 w 2498172"/>
                <a:gd name="connsiteY4" fmla="*/ 577385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746332 w 2498172"/>
                <a:gd name="connsiteY4" fmla="*/ 577385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753172 w 2498172"/>
                <a:gd name="connsiteY4" fmla="*/ 612021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809609 w 2498172"/>
                <a:gd name="connsiteY4" fmla="*/ 612021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8172"/>
                <a:gd name="connsiteY0" fmla="*/ 119859 h 719138"/>
                <a:gd name="connsiteX1" fmla="*/ 119859 w 2498172"/>
                <a:gd name="connsiteY1" fmla="*/ 0 h 719138"/>
                <a:gd name="connsiteX2" fmla="*/ 2491529 w 2498172"/>
                <a:gd name="connsiteY2" fmla="*/ 62346 h 719138"/>
                <a:gd name="connsiteX3" fmla="*/ 2138071 w 2498172"/>
                <a:gd name="connsiteY3" fmla="*/ 213399 h 719138"/>
                <a:gd name="connsiteX4" fmla="*/ 1809609 w 2498172"/>
                <a:gd name="connsiteY4" fmla="*/ 612021 h 719138"/>
                <a:gd name="connsiteX5" fmla="*/ 1421077 w 2498172"/>
                <a:gd name="connsiteY5" fmla="*/ 719138 h 719138"/>
                <a:gd name="connsiteX6" fmla="*/ 119859 w 2498172"/>
                <a:gd name="connsiteY6" fmla="*/ 719138 h 719138"/>
                <a:gd name="connsiteX7" fmla="*/ 0 w 2498172"/>
                <a:gd name="connsiteY7" fmla="*/ 599279 h 719138"/>
                <a:gd name="connsiteX8" fmla="*/ 0 w 2498172"/>
                <a:gd name="connsiteY8" fmla="*/ 119859 h 719138"/>
                <a:gd name="connsiteX0" fmla="*/ 0 w 2497560"/>
                <a:gd name="connsiteY0" fmla="*/ 119859 h 719138"/>
                <a:gd name="connsiteX1" fmla="*/ 119859 w 2497560"/>
                <a:gd name="connsiteY1" fmla="*/ 0 h 719138"/>
                <a:gd name="connsiteX2" fmla="*/ 2491529 w 2497560"/>
                <a:gd name="connsiteY2" fmla="*/ 62346 h 719138"/>
                <a:gd name="connsiteX3" fmla="*/ 2087905 w 2497560"/>
                <a:gd name="connsiteY3" fmla="*/ 295949 h 719138"/>
                <a:gd name="connsiteX4" fmla="*/ 1809609 w 2497560"/>
                <a:gd name="connsiteY4" fmla="*/ 612021 h 719138"/>
                <a:gd name="connsiteX5" fmla="*/ 1421077 w 2497560"/>
                <a:gd name="connsiteY5" fmla="*/ 719138 h 719138"/>
                <a:gd name="connsiteX6" fmla="*/ 119859 w 2497560"/>
                <a:gd name="connsiteY6" fmla="*/ 719138 h 719138"/>
                <a:gd name="connsiteX7" fmla="*/ 0 w 2497560"/>
                <a:gd name="connsiteY7" fmla="*/ 599279 h 719138"/>
                <a:gd name="connsiteX8" fmla="*/ 0 w 2497560"/>
                <a:gd name="connsiteY8" fmla="*/ 119859 h 719138"/>
                <a:gd name="connsiteX0" fmla="*/ 0 w 2498258"/>
                <a:gd name="connsiteY0" fmla="*/ 119859 h 719138"/>
                <a:gd name="connsiteX1" fmla="*/ 119859 w 2498258"/>
                <a:gd name="connsiteY1" fmla="*/ 0 h 719138"/>
                <a:gd name="connsiteX2" fmla="*/ 2491529 w 2498258"/>
                <a:gd name="connsiteY2" fmla="*/ 62346 h 719138"/>
                <a:gd name="connsiteX3" fmla="*/ 2144342 w 2498258"/>
                <a:gd name="connsiteY3" fmla="*/ 207049 h 719138"/>
                <a:gd name="connsiteX4" fmla="*/ 1809609 w 2498258"/>
                <a:gd name="connsiteY4" fmla="*/ 612021 h 719138"/>
                <a:gd name="connsiteX5" fmla="*/ 1421077 w 2498258"/>
                <a:gd name="connsiteY5" fmla="*/ 719138 h 719138"/>
                <a:gd name="connsiteX6" fmla="*/ 119859 w 2498258"/>
                <a:gd name="connsiteY6" fmla="*/ 719138 h 719138"/>
                <a:gd name="connsiteX7" fmla="*/ 0 w 2498258"/>
                <a:gd name="connsiteY7" fmla="*/ 599279 h 719138"/>
                <a:gd name="connsiteX8" fmla="*/ 0 w 2498258"/>
                <a:gd name="connsiteY8" fmla="*/ 119859 h 719138"/>
                <a:gd name="connsiteX0" fmla="*/ 0 w 2498258"/>
                <a:gd name="connsiteY0" fmla="*/ 119859 h 719138"/>
                <a:gd name="connsiteX1" fmla="*/ 119859 w 2498258"/>
                <a:gd name="connsiteY1" fmla="*/ 0 h 719138"/>
                <a:gd name="connsiteX2" fmla="*/ 2491529 w 2498258"/>
                <a:gd name="connsiteY2" fmla="*/ 62346 h 719138"/>
                <a:gd name="connsiteX3" fmla="*/ 2144342 w 2498258"/>
                <a:gd name="connsiteY3" fmla="*/ 207049 h 719138"/>
                <a:gd name="connsiteX4" fmla="*/ 1809609 w 2498258"/>
                <a:gd name="connsiteY4" fmla="*/ 612021 h 719138"/>
                <a:gd name="connsiteX5" fmla="*/ 1421077 w 2498258"/>
                <a:gd name="connsiteY5" fmla="*/ 719138 h 719138"/>
                <a:gd name="connsiteX6" fmla="*/ 119859 w 2498258"/>
                <a:gd name="connsiteY6" fmla="*/ 719138 h 719138"/>
                <a:gd name="connsiteX7" fmla="*/ 0 w 2498258"/>
                <a:gd name="connsiteY7" fmla="*/ 599279 h 719138"/>
                <a:gd name="connsiteX8" fmla="*/ 0 w 2498258"/>
                <a:gd name="connsiteY8" fmla="*/ 119859 h 719138"/>
                <a:gd name="connsiteX0" fmla="*/ 0 w 2498258"/>
                <a:gd name="connsiteY0" fmla="*/ 119859 h 719138"/>
                <a:gd name="connsiteX1" fmla="*/ 119859 w 2498258"/>
                <a:gd name="connsiteY1" fmla="*/ 0 h 719138"/>
                <a:gd name="connsiteX2" fmla="*/ 2491529 w 2498258"/>
                <a:gd name="connsiteY2" fmla="*/ 62346 h 719138"/>
                <a:gd name="connsiteX3" fmla="*/ 2144342 w 2498258"/>
                <a:gd name="connsiteY3" fmla="*/ 238799 h 719138"/>
                <a:gd name="connsiteX4" fmla="*/ 1809609 w 2498258"/>
                <a:gd name="connsiteY4" fmla="*/ 612021 h 719138"/>
                <a:gd name="connsiteX5" fmla="*/ 1421077 w 2498258"/>
                <a:gd name="connsiteY5" fmla="*/ 719138 h 719138"/>
                <a:gd name="connsiteX6" fmla="*/ 119859 w 2498258"/>
                <a:gd name="connsiteY6" fmla="*/ 719138 h 719138"/>
                <a:gd name="connsiteX7" fmla="*/ 0 w 2498258"/>
                <a:gd name="connsiteY7" fmla="*/ 599279 h 719138"/>
                <a:gd name="connsiteX8" fmla="*/ 0 w 2498258"/>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9609 w 2498820"/>
                <a:gd name="connsiteY4" fmla="*/ 612021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9609 w 2498820"/>
                <a:gd name="connsiteY4" fmla="*/ 643771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6474 w 2498820"/>
                <a:gd name="connsiteY4" fmla="*/ 589796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820"/>
                <a:gd name="connsiteY0" fmla="*/ 119859 h 719138"/>
                <a:gd name="connsiteX1" fmla="*/ 119859 w 2498820"/>
                <a:gd name="connsiteY1" fmla="*/ 0 h 719138"/>
                <a:gd name="connsiteX2" fmla="*/ 2491529 w 2498820"/>
                <a:gd name="connsiteY2" fmla="*/ 62346 h 719138"/>
                <a:gd name="connsiteX3" fmla="*/ 2181966 w 2498820"/>
                <a:gd name="connsiteY3" fmla="*/ 194349 h 719138"/>
                <a:gd name="connsiteX4" fmla="*/ 1806474 w 2498820"/>
                <a:gd name="connsiteY4" fmla="*/ 589796 h 719138"/>
                <a:gd name="connsiteX5" fmla="*/ 1421077 w 2498820"/>
                <a:gd name="connsiteY5" fmla="*/ 719138 h 719138"/>
                <a:gd name="connsiteX6" fmla="*/ 119859 w 2498820"/>
                <a:gd name="connsiteY6" fmla="*/ 719138 h 719138"/>
                <a:gd name="connsiteX7" fmla="*/ 0 w 2498820"/>
                <a:gd name="connsiteY7" fmla="*/ 599279 h 719138"/>
                <a:gd name="connsiteX8" fmla="*/ 0 w 2498820"/>
                <a:gd name="connsiteY8" fmla="*/ 119859 h 719138"/>
                <a:gd name="connsiteX0" fmla="*/ 0 w 2498720"/>
                <a:gd name="connsiteY0" fmla="*/ 119859 h 719138"/>
                <a:gd name="connsiteX1" fmla="*/ 119859 w 2498720"/>
                <a:gd name="connsiteY1" fmla="*/ 0 h 719138"/>
                <a:gd name="connsiteX2" fmla="*/ 2491529 w 2498720"/>
                <a:gd name="connsiteY2" fmla="*/ 62346 h 719138"/>
                <a:gd name="connsiteX3" fmla="*/ 2175696 w 2498720"/>
                <a:gd name="connsiteY3" fmla="*/ 299124 h 719138"/>
                <a:gd name="connsiteX4" fmla="*/ 1806474 w 2498720"/>
                <a:gd name="connsiteY4" fmla="*/ 589796 h 719138"/>
                <a:gd name="connsiteX5" fmla="*/ 1421077 w 2498720"/>
                <a:gd name="connsiteY5" fmla="*/ 719138 h 719138"/>
                <a:gd name="connsiteX6" fmla="*/ 119859 w 2498720"/>
                <a:gd name="connsiteY6" fmla="*/ 719138 h 719138"/>
                <a:gd name="connsiteX7" fmla="*/ 0 w 2498720"/>
                <a:gd name="connsiteY7" fmla="*/ 599279 h 719138"/>
                <a:gd name="connsiteX8" fmla="*/ 0 w 2498720"/>
                <a:gd name="connsiteY8" fmla="*/ 119859 h 719138"/>
                <a:gd name="connsiteX0" fmla="*/ 0 w 2496749"/>
                <a:gd name="connsiteY0" fmla="*/ 119859 h 719138"/>
                <a:gd name="connsiteX1" fmla="*/ 119859 w 2496749"/>
                <a:gd name="connsiteY1" fmla="*/ 0 h 719138"/>
                <a:gd name="connsiteX2" fmla="*/ 2491529 w 2496749"/>
                <a:gd name="connsiteY2" fmla="*/ 62346 h 719138"/>
                <a:gd name="connsiteX3" fmla="*/ 2175696 w 2496749"/>
                <a:gd name="connsiteY3" fmla="*/ 299124 h 719138"/>
                <a:gd name="connsiteX4" fmla="*/ 1806474 w 2496749"/>
                <a:gd name="connsiteY4" fmla="*/ 589796 h 719138"/>
                <a:gd name="connsiteX5" fmla="*/ 1421077 w 2496749"/>
                <a:gd name="connsiteY5" fmla="*/ 719138 h 719138"/>
                <a:gd name="connsiteX6" fmla="*/ 119859 w 2496749"/>
                <a:gd name="connsiteY6" fmla="*/ 719138 h 719138"/>
                <a:gd name="connsiteX7" fmla="*/ 0 w 2496749"/>
                <a:gd name="connsiteY7" fmla="*/ 599279 h 719138"/>
                <a:gd name="connsiteX8" fmla="*/ 0 w 2496749"/>
                <a:gd name="connsiteY8" fmla="*/ 119859 h 719138"/>
                <a:gd name="connsiteX0" fmla="*/ 0 w 2496749"/>
                <a:gd name="connsiteY0" fmla="*/ 119859 h 719138"/>
                <a:gd name="connsiteX1" fmla="*/ 119859 w 2496749"/>
                <a:gd name="connsiteY1" fmla="*/ 0 h 719138"/>
                <a:gd name="connsiteX2" fmla="*/ 2491529 w 2496749"/>
                <a:gd name="connsiteY2" fmla="*/ 62346 h 719138"/>
                <a:gd name="connsiteX3" fmla="*/ 2175696 w 2496749"/>
                <a:gd name="connsiteY3" fmla="*/ 299124 h 719138"/>
                <a:gd name="connsiteX4" fmla="*/ 1806474 w 2496749"/>
                <a:gd name="connsiteY4" fmla="*/ 589796 h 719138"/>
                <a:gd name="connsiteX5" fmla="*/ 1421077 w 2496749"/>
                <a:gd name="connsiteY5" fmla="*/ 719138 h 719138"/>
                <a:gd name="connsiteX6" fmla="*/ 119859 w 2496749"/>
                <a:gd name="connsiteY6" fmla="*/ 719138 h 719138"/>
                <a:gd name="connsiteX7" fmla="*/ 0 w 2496749"/>
                <a:gd name="connsiteY7" fmla="*/ 599279 h 719138"/>
                <a:gd name="connsiteX8" fmla="*/ 0 w 2496749"/>
                <a:gd name="connsiteY8" fmla="*/ 119859 h 719138"/>
                <a:gd name="connsiteX0" fmla="*/ 0 w 2498226"/>
                <a:gd name="connsiteY0" fmla="*/ 119859 h 719138"/>
                <a:gd name="connsiteX1" fmla="*/ 119859 w 2498226"/>
                <a:gd name="connsiteY1" fmla="*/ 0 h 719138"/>
                <a:gd name="connsiteX2" fmla="*/ 2491529 w 2498226"/>
                <a:gd name="connsiteY2" fmla="*/ 62346 h 719138"/>
                <a:gd name="connsiteX3" fmla="*/ 2175696 w 2498226"/>
                <a:gd name="connsiteY3" fmla="*/ 299124 h 719138"/>
                <a:gd name="connsiteX4" fmla="*/ 1806474 w 2498226"/>
                <a:gd name="connsiteY4" fmla="*/ 589796 h 719138"/>
                <a:gd name="connsiteX5" fmla="*/ 1421077 w 2498226"/>
                <a:gd name="connsiteY5" fmla="*/ 719138 h 719138"/>
                <a:gd name="connsiteX6" fmla="*/ 119859 w 2498226"/>
                <a:gd name="connsiteY6" fmla="*/ 719138 h 719138"/>
                <a:gd name="connsiteX7" fmla="*/ 0 w 2498226"/>
                <a:gd name="connsiteY7" fmla="*/ 599279 h 719138"/>
                <a:gd name="connsiteX8" fmla="*/ 0 w 2498226"/>
                <a:gd name="connsiteY8" fmla="*/ 119859 h 719138"/>
                <a:gd name="connsiteX0" fmla="*/ 0 w 2498226"/>
                <a:gd name="connsiteY0" fmla="*/ 119859 h 723602"/>
                <a:gd name="connsiteX1" fmla="*/ 119859 w 2498226"/>
                <a:gd name="connsiteY1" fmla="*/ 0 h 723602"/>
                <a:gd name="connsiteX2" fmla="*/ 2491529 w 2498226"/>
                <a:gd name="connsiteY2" fmla="*/ 62346 h 723602"/>
                <a:gd name="connsiteX3" fmla="*/ 2175696 w 2498226"/>
                <a:gd name="connsiteY3" fmla="*/ 299124 h 723602"/>
                <a:gd name="connsiteX4" fmla="*/ 1806474 w 2498226"/>
                <a:gd name="connsiteY4" fmla="*/ 589796 h 723602"/>
                <a:gd name="connsiteX5" fmla="*/ 1421077 w 2498226"/>
                <a:gd name="connsiteY5" fmla="*/ 719138 h 723602"/>
                <a:gd name="connsiteX6" fmla="*/ 119859 w 2498226"/>
                <a:gd name="connsiteY6" fmla="*/ 719138 h 723602"/>
                <a:gd name="connsiteX7" fmla="*/ 0 w 2498226"/>
                <a:gd name="connsiteY7" fmla="*/ 599279 h 723602"/>
                <a:gd name="connsiteX8" fmla="*/ 0 w 2498226"/>
                <a:gd name="connsiteY8" fmla="*/ 119859 h 723602"/>
                <a:gd name="connsiteX0" fmla="*/ 0 w 2498226"/>
                <a:gd name="connsiteY0" fmla="*/ 119859 h 719677"/>
                <a:gd name="connsiteX1" fmla="*/ 119859 w 2498226"/>
                <a:gd name="connsiteY1" fmla="*/ 0 h 719677"/>
                <a:gd name="connsiteX2" fmla="*/ 2491529 w 2498226"/>
                <a:gd name="connsiteY2" fmla="*/ 62346 h 719677"/>
                <a:gd name="connsiteX3" fmla="*/ 2175696 w 2498226"/>
                <a:gd name="connsiteY3" fmla="*/ 299124 h 719677"/>
                <a:gd name="connsiteX4" fmla="*/ 1806474 w 2498226"/>
                <a:gd name="connsiteY4" fmla="*/ 589796 h 719677"/>
                <a:gd name="connsiteX5" fmla="*/ 1421077 w 2498226"/>
                <a:gd name="connsiteY5" fmla="*/ 719138 h 719677"/>
                <a:gd name="connsiteX6" fmla="*/ 119859 w 2498226"/>
                <a:gd name="connsiteY6" fmla="*/ 719138 h 719677"/>
                <a:gd name="connsiteX7" fmla="*/ 0 w 2498226"/>
                <a:gd name="connsiteY7" fmla="*/ 599279 h 719677"/>
                <a:gd name="connsiteX8" fmla="*/ 0 w 2498226"/>
                <a:gd name="connsiteY8" fmla="*/ 119859 h 719677"/>
                <a:gd name="connsiteX0" fmla="*/ 0 w 2498226"/>
                <a:gd name="connsiteY0" fmla="*/ 119859 h 719677"/>
                <a:gd name="connsiteX1" fmla="*/ 119859 w 2498226"/>
                <a:gd name="connsiteY1" fmla="*/ 0 h 719677"/>
                <a:gd name="connsiteX2" fmla="*/ 2491529 w 2498226"/>
                <a:gd name="connsiteY2" fmla="*/ 62346 h 719677"/>
                <a:gd name="connsiteX3" fmla="*/ 2175696 w 2498226"/>
                <a:gd name="connsiteY3" fmla="*/ 299124 h 719677"/>
                <a:gd name="connsiteX4" fmla="*/ 1806474 w 2498226"/>
                <a:gd name="connsiteY4" fmla="*/ 589796 h 719677"/>
                <a:gd name="connsiteX5" fmla="*/ 1421077 w 2498226"/>
                <a:gd name="connsiteY5" fmla="*/ 719138 h 719677"/>
                <a:gd name="connsiteX6" fmla="*/ 119859 w 2498226"/>
                <a:gd name="connsiteY6" fmla="*/ 719138 h 719677"/>
                <a:gd name="connsiteX7" fmla="*/ 0 w 2498226"/>
                <a:gd name="connsiteY7" fmla="*/ 599279 h 719677"/>
                <a:gd name="connsiteX8" fmla="*/ 0 w 2498226"/>
                <a:gd name="connsiteY8" fmla="*/ 119859 h 719677"/>
                <a:gd name="connsiteX0" fmla="*/ 0 w 2497758"/>
                <a:gd name="connsiteY0" fmla="*/ 119859 h 719677"/>
                <a:gd name="connsiteX1" fmla="*/ 119859 w 2497758"/>
                <a:gd name="connsiteY1" fmla="*/ 0 h 719677"/>
                <a:gd name="connsiteX2" fmla="*/ 2491529 w 2497758"/>
                <a:gd name="connsiteY2" fmla="*/ 62346 h 719677"/>
                <a:gd name="connsiteX3" fmla="*/ 2175696 w 2497758"/>
                <a:gd name="connsiteY3" fmla="*/ 299124 h 719677"/>
                <a:gd name="connsiteX4" fmla="*/ 1806474 w 2497758"/>
                <a:gd name="connsiteY4" fmla="*/ 589796 h 719677"/>
                <a:gd name="connsiteX5" fmla="*/ 1421077 w 2497758"/>
                <a:gd name="connsiteY5" fmla="*/ 719138 h 719677"/>
                <a:gd name="connsiteX6" fmla="*/ 119859 w 2497758"/>
                <a:gd name="connsiteY6" fmla="*/ 719138 h 719677"/>
                <a:gd name="connsiteX7" fmla="*/ 0 w 2497758"/>
                <a:gd name="connsiteY7" fmla="*/ 599279 h 719677"/>
                <a:gd name="connsiteX8" fmla="*/ 0 w 2497758"/>
                <a:gd name="connsiteY8" fmla="*/ 119859 h 719677"/>
                <a:gd name="connsiteX0" fmla="*/ 0 w 2497758"/>
                <a:gd name="connsiteY0" fmla="*/ 119859 h 719677"/>
                <a:gd name="connsiteX1" fmla="*/ 119859 w 2497758"/>
                <a:gd name="connsiteY1" fmla="*/ 0 h 719677"/>
                <a:gd name="connsiteX2" fmla="*/ 2491529 w 2497758"/>
                <a:gd name="connsiteY2" fmla="*/ 62346 h 719677"/>
                <a:gd name="connsiteX3" fmla="*/ 2175696 w 2497758"/>
                <a:gd name="connsiteY3" fmla="*/ 299124 h 719677"/>
                <a:gd name="connsiteX4" fmla="*/ 1806474 w 2497758"/>
                <a:gd name="connsiteY4" fmla="*/ 589796 h 719677"/>
                <a:gd name="connsiteX5" fmla="*/ 1421077 w 2497758"/>
                <a:gd name="connsiteY5" fmla="*/ 719138 h 719677"/>
                <a:gd name="connsiteX6" fmla="*/ 119859 w 2497758"/>
                <a:gd name="connsiteY6" fmla="*/ 719138 h 719677"/>
                <a:gd name="connsiteX7" fmla="*/ 0 w 2497758"/>
                <a:gd name="connsiteY7" fmla="*/ 599279 h 719677"/>
                <a:gd name="connsiteX8" fmla="*/ 0 w 2497758"/>
                <a:gd name="connsiteY8" fmla="*/ 119859 h 719677"/>
                <a:gd name="connsiteX0" fmla="*/ 0 w 2497795"/>
                <a:gd name="connsiteY0" fmla="*/ 119859 h 719677"/>
                <a:gd name="connsiteX1" fmla="*/ 119859 w 2497795"/>
                <a:gd name="connsiteY1" fmla="*/ 0 h 719677"/>
                <a:gd name="connsiteX2" fmla="*/ 2491529 w 2497795"/>
                <a:gd name="connsiteY2" fmla="*/ 62346 h 719677"/>
                <a:gd name="connsiteX3" fmla="*/ 2178832 w 2497795"/>
                <a:gd name="connsiteY3" fmla="*/ 299124 h 719677"/>
                <a:gd name="connsiteX4" fmla="*/ 1806474 w 2497795"/>
                <a:gd name="connsiteY4" fmla="*/ 589796 h 719677"/>
                <a:gd name="connsiteX5" fmla="*/ 1421077 w 2497795"/>
                <a:gd name="connsiteY5" fmla="*/ 719138 h 719677"/>
                <a:gd name="connsiteX6" fmla="*/ 119859 w 2497795"/>
                <a:gd name="connsiteY6" fmla="*/ 719138 h 719677"/>
                <a:gd name="connsiteX7" fmla="*/ 0 w 2497795"/>
                <a:gd name="connsiteY7" fmla="*/ 599279 h 719677"/>
                <a:gd name="connsiteX8" fmla="*/ 0 w 2497795"/>
                <a:gd name="connsiteY8" fmla="*/ 119859 h 719677"/>
                <a:gd name="connsiteX0" fmla="*/ 0 w 2500296"/>
                <a:gd name="connsiteY0" fmla="*/ 119859 h 719677"/>
                <a:gd name="connsiteX1" fmla="*/ 119859 w 2500296"/>
                <a:gd name="connsiteY1" fmla="*/ 0 h 719677"/>
                <a:gd name="connsiteX2" fmla="*/ 2491529 w 2500296"/>
                <a:gd name="connsiteY2" fmla="*/ 62346 h 719677"/>
                <a:gd name="connsiteX3" fmla="*/ 2178832 w 2500296"/>
                <a:gd name="connsiteY3" fmla="*/ 299124 h 719677"/>
                <a:gd name="connsiteX4" fmla="*/ 1806474 w 2500296"/>
                <a:gd name="connsiteY4" fmla="*/ 589796 h 719677"/>
                <a:gd name="connsiteX5" fmla="*/ 1421077 w 2500296"/>
                <a:gd name="connsiteY5" fmla="*/ 719138 h 719677"/>
                <a:gd name="connsiteX6" fmla="*/ 119859 w 2500296"/>
                <a:gd name="connsiteY6" fmla="*/ 719138 h 719677"/>
                <a:gd name="connsiteX7" fmla="*/ 0 w 2500296"/>
                <a:gd name="connsiteY7" fmla="*/ 599279 h 719677"/>
                <a:gd name="connsiteX8" fmla="*/ 0 w 2500296"/>
                <a:gd name="connsiteY8" fmla="*/ 119859 h 719677"/>
                <a:gd name="connsiteX0" fmla="*/ 0 w 2500296"/>
                <a:gd name="connsiteY0" fmla="*/ 119859 h 719677"/>
                <a:gd name="connsiteX1" fmla="*/ 119859 w 2500296"/>
                <a:gd name="connsiteY1" fmla="*/ 0 h 719677"/>
                <a:gd name="connsiteX2" fmla="*/ 2491529 w 2500296"/>
                <a:gd name="connsiteY2" fmla="*/ 62346 h 719677"/>
                <a:gd name="connsiteX3" fmla="*/ 2178832 w 2500296"/>
                <a:gd name="connsiteY3" fmla="*/ 299124 h 719677"/>
                <a:gd name="connsiteX4" fmla="*/ 1806474 w 2500296"/>
                <a:gd name="connsiteY4" fmla="*/ 589796 h 719677"/>
                <a:gd name="connsiteX5" fmla="*/ 1421077 w 2500296"/>
                <a:gd name="connsiteY5" fmla="*/ 719138 h 719677"/>
                <a:gd name="connsiteX6" fmla="*/ 119859 w 2500296"/>
                <a:gd name="connsiteY6" fmla="*/ 719138 h 719677"/>
                <a:gd name="connsiteX7" fmla="*/ 0 w 2500296"/>
                <a:gd name="connsiteY7" fmla="*/ 599279 h 719677"/>
                <a:gd name="connsiteX8" fmla="*/ 0 w 2500296"/>
                <a:gd name="connsiteY8" fmla="*/ 119859 h 719677"/>
                <a:gd name="connsiteX0" fmla="*/ 0 w 2500296"/>
                <a:gd name="connsiteY0" fmla="*/ 119859 h 719677"/>
                <a:gd name="connsiteX1" fmla="*/ 119859 w 2500296"/>
                <a:gd name="connsiteY1" fmla="*/ 0 h 719677"/>
                <a:gd name="connsiteX2" fmla="*/ 2491529 w 2500296"/>
                <a:gd name="connsiteY2" fmla="*/ 62346 h 719677"/>
                <a:gd name="connsiteX3" fmla="*/ 2178832 w 2500296"/>
                <a:gd name="connsiteY3" fmla="*/ 299124 h 719677"/>
                <a:gd name="connsiteX4" fmla="*/ 1806474 w 2500296"/>
                <a:gd name="connsiteY4" fmla="*/ 589796 h 719677"/>
                <a:gd name="connsiteX5" fmla="*/ 1421077 w 2500296"/>
                <a:gd name="connsiteY5" fmla="*/ 719138 h 719677"/>
                <a:gd name="connsiteX6" fmla="*/ 119859 w 2500296"/>
                <a:gd name="connsiteY6" fmla="*/ 719138 h 719677"/>
                <a:gd name="connsiteX7" fmla="*/ 0 w 2500296"/>
                <a:gd name="connsiteY7" fmla="*/ 599279 h 719677"/>
                <a:gd name="connsiteX8" fmla="*/ 0 w 2500296"/>
                <a:gd name="connsiteY8" fmla="*/ 119859 h 719677"/>
                <a:gd name="connsiteX0" fmla="*/ 0 w 2497795"/>
                <a:gd name="connsiteY0" fmla="*/ 119859 h 719677"/>
                <a:gd name="connsiteX1" fmla="*/ 119859 w 2497795"/>
                <a:gd name="connsiteY1" fmla="*/ 0 h 719677"/>
                <a:gd name="connsiteX2" fmla="*/ 2491529 w 2497795"/>
                <a:gd name="connsiteY2" fmla="*/ 62346 h 719677"/>
                <a:gd name="connsiteX3" fmla="*/ 2178832 w 2497795"/>
                <a:gd name="connsiteY3" fmla="*/ 299124 h 719677"/>
                <a:gd name="connsiteX4" fmla="*/ 1806474 w 2497795"/>
                <a:gd name="connsiteY4" fmla="*/ 589796 h 719677"/>
                <a:gd name="connsiteX5" fmla="*/ 1421077 w 2497795"/>
                <a:gd name="connsiteY5" fmla="*/ 719138 h 719677"/>
                <a:gd name="connsiteX6" fmla="*/ 119859 w 2497795"/>
                <a:gd name="connsiteY6" fmla="*/ 719138 h 719677"/>
                <a:gd name="connsiteX7" fmla="*/ 0 w 2497795"/>
                <a:gd name="connsiteY7" fmla="*/ 599279 h 719677"/>
                <a:gd name="connsiteX8" fmla="*/ 0 w 2497795"/>
                <a:gd name="connsiteY8" fmla="*/ 119859 h 719677"/>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7795"/>
                <a:gd name="connsiteY0" fmla="*/ 119859 h 719138"/>
                <a:gd name="connsiteX1" fmla="*/ 119859 w 2497795"/>
                <a:gd name="connsiteY1" fmla="*/ 0 h 719138"/>
                <a:gd name="connsiteX2" fmla="*/ 2491529 w 2497795"/>
                <a:gd name="connsiteY2" fmla="*/ 62346 h 719138"/>
                <a:gd name="connsiteX3" fmla="*/ 2178832 w 2497795"/>
                <a:gd name="connsiteY3" fmla="*/ 299124 h 719138"/>
                <a:gd name="connsiteX4" fmla="*/ 1906806 w 2497795"/>
                <a:gd name="connsiteY4" fmla="*/ 526296 h 719138"/>
                <a:gd name="connsiteX5" fmla="*/ 1421077 w 2497795"/>
                <a:gd name="connsiteY5" fmla="*/ 719138 h 719138"/>
                <a:gd name="connsiteX6" fmla="*/ 119859 w 2497795"/>
                <a:gd name="connsiteY6" fmla="*/ 719138 h 719138"/>
                <a:gd name="connsiteX7" fmla="*/ 0 w 2497795"/>
                <a:gd name="connsiteY7" fmla="*/ 599279 h 719138"/>
                <a:gd name="connsiteX8" fmla="*/ 0 w 2497795"/>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906806 w 2498488"/>
                <a:gd name="connsiteY4" fmla="*/ 526296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906806 w 2498488"/>
                <a:gd name="connsiteY4" fmla="*/ 526296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856640 w 2498488"/>
                <a:gd name="connsiteY4" fmla="*/ 554871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856640 w 2498488"/>
                <a:gd name="connsiteY4" fmla="*/ 554871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488"/>
                <a:gd name="connsiteY0" fmla="*/ 119859 h 719138"/>
                <a:gd name="connsiteX1" fmla="*/ 119859 w 2498488"/>
                <a:gd name="connsiteY1" fmla="*/ 0 h 719138"/>
                <a:gd name="connsiteX2" fmla="*/ 2491529 w 2498488"/>
                <a:gd name="connsiteY2" fmla="*/ 62346 h 719138"/>
                <a:gd name="connsiteX3" fmla="*/ 2178832 w 2498488"/>
                <a:gd name="connsiteY3" fmla="*/ 299124 h 719138"/>
                <a:gd name="connsiteX4" fmla="*/ 1856640 w 2498488"/>
                <a:gd name="connsiteY4" fmla="*/ 554871 h 719138"/>
                <a:gd name="connsiteX5" fmla="*/ 1421077 w 2498488"/>
                <a:gd name="connsiteY5" fmla="*/ 719138 h 719138"/>
                <a:gd name="connsiteX6" fmla="*/ 119859 w 2498488"/>
                <a:gd name="connsiteY6" fmla="*/ 719138 h 719138"/>
                <a:gd name="connsiteX7" fmla="*/ 0 w 2498488"/>
                <a:gd name="connsiteY7" fmla="*/ 599279 h 719138"/>
                <a:gd name="connsiteX8" fmla="*/ 0 w 2498488"/>
                <a:gd name="connsiteY8" fmla="*/ 119859 h 719138"/>
                <a:gd name="connsiteX0" fmla="*/ 0 w 2498919"/>
                <a:gd name="connsiteY0" fmla="*/ 119859 h 719138"/>
                <a:gd name="connsiteX1" fmla="*/ 119859 w 2498919"/>
                <a:gd name="connsiteY1" fmla="*/ 0 h 719138"/>
                <a:gd name="connsiteX2" fmla="*/ 2491529 w 2498919"/>
                <a:gd name="connsiteY2" fmla="*/ 62346 h 719138"/>
                <a:gd name="connsiteX3" fmla="*/ 2178832 w 2498919"/>
                <a:gd name="connsiteY3" fmla="*/ 299124 h 719138"/>
                <a:gd name="connsiteX4" fmla="*/ 1856640 w 2498919"/>
                <a:gd name="connsiteY4" fmla="*/ 554871 h 719138"/>
                <a:gd name="connsiteX5" fmla="*/ 1421077 w 2498919"/>
                <a:gd name="connsiteY5" fmla="*/ 719138 h 719138"/>
                <a:gd name="connsiteX6" fmla="*/ 119859 w 2498919"/>
                <a:gd name="connsiteY6" fmla="*/ 719138 h 719138"/>
                <a:gd name="connsiteX7" fmla="*/ 0 w 2498919"/>
                <a:gd name="connsiteY7" fmla="*/ 599279 h 719138"/>
                <a:gd name="connsiteX8" fmla="*/ 0 w 2498919"/>
                <a:gd name="connsiteY8" fmla="*/ 119859 h 719138"/>
                <a:gd name="connsiteX0" fmla="*/ 0 w 2498919"/>
                <a:gd name="connsiteY0" fmla="*/ 119859 h 719138"/>
                <a:gd name="connsiteX1" fmla="*/ 119859 w 2498919"/>
                <a:gd name="connsiteY1" fmla="*/ 0 h 719138"/>
                <a:gd name="connsiteX2" fmla="*/ 2491529 w 2498919"/>
                <a:gd name="connsiteY2" fmla="*/ 62346 h 719138"/>
                <a:gd name="connsiteX3" fmla="*/ 2178832 w 2498919"/>
                <a:gd name="connsiteY3" fmla="*/ 299124 h 719138"/>
                <a:gd name="connsiteX4" fmla="*/ 1856640 w 2498919"/>
                <a:gd name="connsiteY4" fmla="*/ 554871 h 719138"/>
                <a:gd name="connsiteX5" fmla="*/ 1421077 w 2498919"/>
                <a:gd name="connsiteY5" fmla="*/ 719138 h 719138"/>
                <a:gd name="connsiteX6" fmla="*/ 119859 w 2498919"/>
                <a:gd name="connsiteY6" fmla="*/ 719138 h 719138"/>
                <a:gd name="connsiteX7" fmla="*/ 0 w 2498919"/>
                <a:gd name="connsiteY7" fmla="*/ 599279 h 719138"/>
                <a:gd name="connsiteX8" fmla="*/ 0 w 2498919"/>
                <a:gd name="connsiteY8" fmla="*/ 119859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8919" h="719138">
                  <a:moveTo>
                    <a:pt x="0" y="119859"/>
                  </a:moveTo>
                  <a:cubicBezTo>
                    <a:pt x="0" y="53663"/>
                    <a:pt x="53663" y="0"/>
                    <a:pt x="119859" y="0"/>
                  </a:cubicBezTo>
                  <a:lnTo>
                    <a:pt x="2491529" y="62346"/>
                  </a:lnTo>
                  <a:cubicBezTo>
                    <a:pt x="2557725" y="62346"/>
                    <a:pt x="2156864" y="140666"/>
                    <a:pt x="2178832" y="299124"/>
                  </a:cubicBezTo>
                  <a:cubicBezTo>
                    <a:pt x="2121767" y="567783"/>
                    <a:pt x="1928042" y="396271"/>
                    <a:pt x="1856640" y="554871"/>
                  </a:cubicBezTo>
                  <a:cubicBezTo>
                    <a:pt x="1809609" y="703617"/>
                    <a:pt x="1487273" y="719138"/>
                    <a:pt x="1421077" y="719138"/>
                  </a:cubicBezTo>
                  <a:lnTo>
                    <a:pt x="119859" y="719138"/>
                  </a:lnTo>
                  <a:cubicBezTo>
                    <a:pt x="53663" y="719138"/>
                    <a:pt x="0" y="665475"/>
                    <a:pt x="0" y="599279"/>
                  </a:cubicBezTo>
                  <a:lnTo>
                    <a:pt x="0" y="119859"/>
                  </a:lnTo>
                  <a:close/>
                </a:path>
              </a:pathLst>
            </a:custGeom>
            <a:solidFill>
              <a:srgbClr val="CCECFF">
                <a:alpha val="60000"/>
              </a:srgb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333333"/>
                </a:solidFill>
                <a:latin typeface="+mj-lt"/>
              </a:endParaRPr>
            </a:p>
          </p:txBody>
        </p:sp>
        <p:sp>
          <p:nvSpPr>
            <p:cNvPr id="277" name="Text Box 15">
              <a:extLst>
                <a:ext uri="{FF2B5EF4-FFF2-40B4-BE49-F238E27FC236}">
                  <a16:creationId xmlns:a16="http://schemas.microsoft.com/office/drawing/2014/main" id="{994D84B9-1B24-51FD-4421-B4B79B09A1CE}"/>
                </a:ext>
              </a:extLst>
            </p:cNvPr>
            <p:cNvSpPr txBox="1">
              <a:spLocks noChangeArrowheads="1"/>
            </p:cNvSpPr>
            <p:nvPr/>
          </p:nvSpPr>
          <p:spPr bwMode="auto">
            <a:xfrm>
              <a:off x="2049704" y="6169624"/>
              <a:ext cx="940963" cy="169277"/>
            </a:xfrm>
            <a:prstGeom prst="rect">
              <a:avLst/>
            </a:prstGeom>
            <a:noFill/>
            <a:ln w="9525">
              <a:noFill/>
              <a:miter lim="800000"/>
              <a:headEnd/>
              <a:tailEnd/>
            </a:ln>
          </p:spPr>
          <p:txBody>
            <a:bodyPr wrap="none" lIns="0" tIns="0" rIns="0" bIns="0">
              <a:spAutoFit/>
            </a:bodyPr>
            <a:lstStyle/>
            <a:p>
              <a:pPr eaLnBrk="0" hangingPunct="0"/>
              <a:r>
                <a:rPr lang="en-US" sz="1100" b="1">
                  <a:latin typeface="+mj-lt"/>
                  <a:cs typeface="Calibri" pitchFamily="34" charset="0"/>
                </a:rPr>
                <a:t>LNG Shippers</a:t>
              </a:r>
            </a:p>
          </p:txBody>
        </p:sp>
      </p:grpSp>
      <p:sp>
        <p:nvSpPr>
          <p:cNvPr id="278" name="Rectangle 277">
            <a:extLst>
              <a:ext uri="{FF2B5EF4-FFF2-40B4-BE49-F238E27FC236}">
                <a16:creationId xmlns:a16="http://schemas.microsoft.com/office/drawing/2014/main" id="{564F8DC8-8BA1-706B-5C45-3EC58A079AE9}"/>
              </a:ext>
            </a:extLst>
          </p:cNvPr>
          <p:cNvSpPr/>
          <p:nvPr/>
        </p:nvSpPr>
        <p:spPr>
          <a:xfrm>
            <a:off x="6666256" y="3684210"/>
            <a:ext cx="1708991" cy="1511983"/>
          </a:xfrm>
          <a:prstGeom prst="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46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63" name="Slide Zoom 162">
                <a:extLst>
                  <a:ext uri="{FF2B5EF4-FFF2-40B4-BE49-F238E27FC236}">
                    <a16:creationId xmlns:a16="http://schemas.microsoft.com/office/drawing/2014/main" id="{4BB01968-07A5-F99E-B3B4-C6D09F7E7CAD}"/>
                  </a:ext>
                </a:extLst>
              </p:cNvPr>
              <p:cNvGraphicFramePr>
                <a:graphicFrameLocks noChangeAspect="1"/>
              </p:cNvGraphicFramePr>
              <p:nvPr>
                <p:extLst>
                  <p:ext uri="{D42A27DB-BD31-4B8C-83A1-F6EECF244321}">
                    <p14:modId xmlns:p14="http://schemas.microsoft.com/office/powerpoint/2010/main" val="1479755324"/>
                  </p:ext>
                </p:extLst>
              </p:nvPr>
            </p:nvGraphicFramePr>
            <p:xfrm>
              <a:off x="4254272" y="2806761"/>
              <a:ext cx="3663122" cy="2060506"/>
            </p:xfrm>
            <a:graphic>
              <a:graphicData uri="http://schemas.microsoft.com/office/powerpoint/2016/slidezoom">
                <pslz:sldZm>
                  <pslz:sldZmObj sldId="489" cId="592189337">
                    <pslz:zmPr id="{B60075CA-172E-402B-ACF7-DA0059150BB8}" returnToParent="0" transitionDur="1000">
                      <p166:blipFill xmlns:p166="http://schemas.microsoft.com/office/powerpoint/2016/6/main">
                        <a:blip r:embed="rId3"/>
                        <a:stretch>
                          <a:fillRect/>
                        </a:stretch>
                      </p166:blipFill>
                      <p166:spPr xmlns:p166="http://schemas.microsoft.com/office/powerpoint/2016/6/main">
                        <a:xfrm>
                          <a:off x="0" y="0"/>
                          <a:ext cx="3663122" cy="2060506"/>
                        </a:xfrm>
                        <a:prstGeom prst="rect">
                          <a:avLst/>
                        </a:prstGeom>
                        <a:ln w="3175">
                          <a:solidFill>
                            <a:prstClr val="ltGray"/>
                          </a:solidFill>
                        </a:ln>
                      </p166:spPr>
                    </pslz:zmPr>
                  </pslz:sldZmObj>
                </pslz:sldZm>
              </a:graphicData>
            </a:graphic>
          </p:graphicFrame>
        </mc:Choice>
        <mc:Fallback xmlns="">
          <p:pic>
            <p:nvPicPr>
              <p:cNvPr id="163" name="Slide Zoom 162">
                <a:extLst>
                  <a:ext uri="{FF2B5EF4-FFF2-40B4-BE49-F238E27FC236}">
                    <a16:creationId xmlns:a16="http://schemas.microsoft.com/office/drawing/2014/main" id="{4BB01968-07A5-F99E-B3B4-C6D09F7E7CAD}"/>
                  </a:ext>
                </a:extLst>
              </p:cNvPr>
              <p:cNvPicPr>
                <a:picLocks noGrp="1" noRot="1" noChangeAspect="1" noMove="1" noResize="1" noEditPoints="1" noAdjustHandles="1" noChangeArrowheads="1" noChangeShapeType="1"/>
              </p:cNvPicPr>
              <p:nvPr/>
            </p:nvPicPr>
            <p:blipFill>
              <a:blip r:embed="rId4"/>
              <a:stretch>
                <a:fillRect/>
              </a:stretch>
            </p:blipFill>
            <p:spPr>
              <a:xfrm>
                <a:off x="4254272" y="2806761"/>
                <a:ext cx="3663122" cy="206050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FD1CCA1D-C7EB-9E56-F12B-9CBDA44A9110}"/>
                  </a:ext>
                </a:extLst>
              </p:cNvPr>
              <p:cNvGraphicFramePr>
                <a:graphicFrameLocks noChangeAspect="1"/>
              </p:cNvGraphicFramePr>
              <p:nvPr>
                <p:extLst>
                  <p:ext uri="{D42A27DB-BD31-4B8C-83A1-F6EECF244321}">
                    <p14:modId xmlns:p14="http://schemas.microsoft.com/office/powerpoint/2010/main" val="2322770505"/>
                  </p:ext>
                </p:extLst>
              </p:nvPr>
            </p:nvGraphicFramePr>
            <p:xfrm>
              <a:off x="127591" y="2809206"/>
              <a:ext cx="3663122" cy="2060506"/>
            </p:xfrm>
            <a:graphic>
              <a:graphicData uri="http://schemas.microsoft.com/office/powerpoint/2016/slidezoom">
                <pslz:sldZm>
                  <pslz:sldZmObj sldId="488" cId="1545013393">
                    <pslz:zmPr id="{8470BF14-81B7-4D80-838A-8840C359B129}" returnToParent="0" transitionDur="1000">
                      <p166:blipFill xmlns:p166="http://schemas.microsoft.com/office/powerpoint/2016/6/main">
                        <a:blip r:embed="rId5"/>
                        <a:stretch>
                          <a:fillRect/>
                        </a:stretch>
                      </p166:blipFill>
                      <p166:spPr xmlns:p166="http://schemas.microsoft.com/office/powerpoint/2016/6/main">
                        <a:xfrm>
                          <a:off x="0" y="0"/>
                          <a:ext cx="3663122" cy="2060506"/>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FD1CCA1D-C7EB-9E56-F12B-9CBDA44A9110}"/>
                  </a:ext>
                </a:extLst>
              </p:cNvPr>
              <p:cNvPicPr>
                <a:picLocks noGrp="1" noRot="1" noChangeAspect="1" noMove="1" noResize="1" noEditPoints="1" noAdjustHandles="1" noChangeArrowheads="1" noChangeShapeType="1"/>
              </p:cNvPicPr>
              <p:nvPr/>
            </p:nvPicPr>
            <p:blipFill>
              <a:blip r:embed="rId6"/>
              <a:stretch>
                <a:fillRect/>
              </a:stretch>
            </p:blipFill>
            <p:spPr>
              <a:xfrm>
                <a:off x="127591" y="2809206"/>
                <a:ext cx="3663122" cy="2060506"/>
              </a:xfrm>
              <a:prstGeom prst="rect">
                <a:avLst/>
              </a:prstGeom>
              <a:ln w="3175">
                <a:solidFill>
                  <a:prstClr val="ltGray"/>
                </a:solidFill>
              </a:ln>
            </p:spPr>
          </p:pic>
        </mc:Fallback>
      </mc:AlternateContent>
      <p:sp>
        <p:nvSpPr>
          <p:cNvPr id="5" name="object 2">
            <a:extLst>
              <a:ext uri="{FF2B5EF4-FFF2-40B4-BE49-F238E27FC236}">
                <a16:creationId xmlns:a16="http://schemas.microsoft.com/office/drawing/2014/main" id="{842BF0B1-A8B7-397F-7590-090478C2E657}"/>
              </a:ext>
            </a:extLst>
          </p:cNvPr>
          <p:cNvSpPr txBox="1"/>
          <p:nvPr/>
        </p:nvSpPr>
        <p:spPr>
          <a:xfrm>
            <a:off x="384018" y="706366"/>
            <a:ext cx="11250202" cy="1674817"/>
          </a:xfrm>
          <a:prstGeom prst="rect">
            <a:avLst/>
          </a:prstGeom>
        </p:spPr>
        <p:txBody>
          <a:bodyPr vert="horz" wrap="square" lIns="0" tIns="12700" rIns="0" bIns="0" rtlCol="0">
            <a:spAutoFit/>
          </a:bodyPr>
          <a:lstStyle/>
          <a:p>
            <a:pPr marL="12700">
              <a:lnSpc>
                <a:spcPct val="100000"/>
              </a:lnSpc>
              <a:spcBef>
                <a:spcPts val="100"/>
              </a:spcBef>
            </a:pPr>
            <a:r>
              <a:rPr lang="en-US" sz="3600" spc="300" dirty="0">
                <a:solidFill>
                  <a:schemeClr val="tx1">
                    <a:lumMod val="50000"/>
                    <a:lumOff val="50000"/>
                  </a:schemeClr>
                </a:solidFill>
                <a:latin typeface="Tungsten Bold"/>
                <a:cs typeface="Tungsten Bold"/>
              </a:rPr>
              <a:t>New way of working (</a:t>
            </a:r>
            <a:r>
              <a:rPr lang="en-US" sz="3600" spc="300" dirty="0" err="1">
                <a:solidFill>
                  <a:schemeClr val="tx1">
                    <a:lumMod val="50000"/>
                    <a:lumOff val="50000"/>
                  </a:schemeClr>
                </a:solidFill>
                <a:latin typeface="Tungsten Bold"/>
                <a:cs typeface="Tungsten Bold"/>
              </a:rPr>
              <a:t>NWoW</a:t>
            </a:r>
            <a:r>
              <a:rPr lang="en-US" sz="3600" spc="300" dirty="0">
                <a:solidFill>
                  <a:schemeClr val="tx1">
                    <a:lumMod val="50000"/>
                    <a:lumOff val="50000"/>
                  </a:schemeClr>
                </a:solidFill>
                <a:latin typeface="Tungsten Bold"/>
                <a:cs typeface="Tungsten Bold"/>
              </a:rPr>
              <a:t>) require us to resolve pain points by focusing on efficient maintenance planning and failure prevention.</a:t>
            </a:r>
          </a:p>
        </p:txBody>
      </p:sp>
      <p:grpSp>
        <p:nvGrpSpPr>
          <p:cNvPr id="21" name="Group 20">
            <a:extLst>
              <a:ext uri="{FF2B5EF4-FFF2-40B4-BE49-F238E27FC236}">
                <a16:creationId xmlns:a16="http://schemas.microsoft.com/office/drawing/2014/main" id="{06EB253F-0D21-AA58-0A40-D2E862B70B28}"/>
              </a:ext>
            </a:extLst>
          </p:cNvPr>
          <p:cNvGrpSpPr/>
          <p:nvPr/>
        </p:nvGrpSpPr>
        <p:grpSpPr>
          <a:xfrm>
            <a:off x="3817270" y="3664011"/>
            <a:ext cx="362344" cy="351897"/>
            <a:chOff x="5370695" y="2868708"/>
            <a:chExt cx="1386571" cy="1292944"/>
          </a:xfrm>
        </p:grpSpPr>
        <p:sp>
          <p:nvSpPr>
            <p:cNvPr id="22" name="Arrow: Chevron 21">
              <a:extLst>
                <a:ext uri="{FF2B5EF4-FFF2-40B4-BE49-F238E27FC236}">
                  <a16:creationId xmlns:a16="http://schemas.microsoft.com/office/drawing/2014/main" id="{5928EE94-175F-1B1E-333B-46A6F76F996D}"/>
                </a:ext>
              </a:extLst>
            </p:cNvPr>
            <p:cNvSpPr/>
            <p:nvPr/>
          </p:nvSpPr>
          <p:spPr>
            <a:xfrm>
              <a:off x="6167585" y="2868708"/>
              <a:ext cx="589681" cy="12929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Chevron 22">
              <a:extLst>
                <a:ext uri="{FF2B5EF4-FFF2-40B4-BE49-F238E27FC236}">
                  <a16:creationId xmlns:a16="http://schemas.microsoft.com/office/drawing/2014/main" id="{6B19DCDE-A797-F0EF-4BE5-E44E6FF4878A}"/>
                </a:ext>
              </a:extLst>
            </p:cNvPr>
            <p:cNvSpPr/>
            <p:nvPr/>
          </p:nvSpPr>
          <p:spPr>
            <a:xfrm>
              <a:off x="5759346" y="2868708"/>
              <a:ext cx="589681" cy="1292944"/>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hevron 23">
              <a:extLst>
                <a:ext uri="{FF2B5EF4-FFF2-40B4-BE49-F238E27FC236}">
                  <a16:creationId xmlns:a16="http://schemas.microsoft.com/office/drawing/2014/main" id="{E6241074-DCF9-616E-9FD1-11028B195A3A}"/>
                </a:ext>
              </a:extLst>
            </p:cNvPr>
            <p:cNvSpPr/>
            <p:nvPr/>
          </p:nvSpPr>
          <p:spPr>
            <a:xfrm>
              <a:off x="5370695" y="2868708"/>
              <a:ext cx="589681" cy="1292944"/>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5AC1F982-3336-6900-E992-272C5B733871}"/>
              </a:ext>
            </a:extLst>
          </p:cNvPr>
          <p:cNvGrpSpPr/>
          <p:nvPr/>
        </p:nvGrpSpPr>
        <p:grpSpPr>
          <a:xfrm>
            <a:off x="7962750" y="3661065"/>
            <a:ext cx="362344" cy="351897"/>
            <a:chOff x="5370695" y="2868708"/>
            <a:chExt cx="1386571" cy="1292944"/>
          </a:xfrm>
        </p:grpSpPr>
        <p:sp>
          <p:nvSpPr>
            <p:cNvPr id="26" name="Arrow: Chevron 25">
              <a:extLst>
                <a:ext uri="{FF2B5EF4-FFF2-40B4-BE49-F238E27FC236}">
                  <a16:creationId xmlns:a16="http://schemas.microsoft.com/office/drawing/2014/main" id="{A7F9B84E-D639-5F25-6696-E71A9BABBC20}"/>
                </a:ext>
              </a:extLst>
            </p:cNvPr>
            <p:cNvSpPr/>
            <p:nvPr/>
          </p:nvSpPr>
          <p:spPr>
            <a:xfrm>
              <a:off x="6167585" y="2868708"/>
              <a:ext cx="589681" cy="12929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Chevron 26">
              <a:extLst>
                <a:ext uri="{FF2B5EF4-FFF2-40B4-BE49-F238E27FC236}">
                  <a16:creationId xmlns:a16="http://schemas.microsoft.com/office/drawing/2014/main" id="{B9B200D2-3980-6F21-9C10-3E1360C7A85E}"/>
                </a:ext>
              </a:extLst>
            </p:cNvPr>
            <p:cNvSpPr/>
            <p:nvPr/>
          </p:nvSpPr>
          <p:spPr>
            <a:xfrm>
              <a:off x="5759346" y="2868708"/>
              <a:ext cx="589681" cy="1292944"/>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27">
              <a:extLst>
                <a:ext uri="{FF2B5EF4-FFF2-40B4-BE49-F238E27FC236}">
                  <a16:creationId xmlns:a16="http://schemas.microsoft.com/office/drawing/2014/main" id="{5F41FF6C-4727-1969-A8E3-344F6D5BA009}"/>
                </a:ext>
              </a:extLst>
            </p:cNvPr>
            <p:cNvSpPr/>
            <p:nvPr/>
          </p:nvSpPr>
          <p:spPr>
            <a:xfrm>
              <a:off x="5370695" y="2868708"/>
              <a:ext cx="589681" cy="1292944"/>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pslz="http://schemas.microsoft.com/office/powerpoint/2016/slidezoom">
        <mc:Choice Requires="pslz">
          <p:graphicFrame>
            <p:nvGraphicFramePr>
              <p:cNvPr id="166" name="Slide Zoom 165">
                <a:extLst>
                  <a:ext uri="{FF2B5EF4-FFF2-40B4-BE49-F238E27FC236}">
                    <a16:creationId xmlns:a16="http://schemas.microsoft.com/office/drawing/2014/main" id="{36E0DCD7-7440-59F2-357F-DE1480645197}"/>
                  </a:ext>
                </a:extLst>
              </p:cNvPr>
              <p:cNvGraphicFramePr>
                <a:graphicFrameLocks noChangeAspect="1"/>
              </p:cNvGraphicFramePr>
              <p:nvPr>
                <p:extLst>
                  <p:ext uri="{D42A27DB-BD31-4B8C-83A1-F6EECF244321}">
                    <p14:modId xmlns:p14="http://schemas.microsoft.com/office/powerpoint/2010/main" val="2374252333"/>
                  </p:ext>
                </p:extLst>
              </p:nvPr>
            </p:nvGraphicFramePr>
            <p:xfrm>
              <a:off x="8364502" y="2806760"/>
              <a:ext cx="3663122" cy="2060506"/>
            </p:xfrm>
            <a:graphic>
              <a:graphicData uri="http://schemas.microsoft.com/office/powerpoint/2016/slidezoom">
                <pslz:sldZm>
                  <pslz:sldZmObj sldId="490" cId="3853441536">
                    <pslz:zmPr id="{3D4470D8-F2F7-4D9F-9B2C-755CCA4D331D}" transitionDur="1000">
                      <p166:blipFill xmlns:p166="http://schemas.microsoft.com/office/powerpoint/2016/6/main">
                        <a:blip r:embed="rId7"/>
                        <a:stretch>
                          <a:fillRect/>
                        </a:stretch>
                      </p166:blipFill>
                      <p166:spPr xmlns:p166="http://schemas.microsoft.com/office/powerpoint/2016/6/main">
                        <a:xfrm>
                          <a:off x="0" y="0"/>
                          <a:ext cx="3663122" cy="2060506"/>
                        </a:xfrm>
                        <a:prstGeom prst="rect">
                          <a:avLst/>
                        </a:prstGeom>
                        <a:ln w="3175">
                          <a:solidFill>
                            <a:prstClr val="ltGray"/>
                          </a:solidFill>
                        </a:ln>
                      </p166:spPr>
                    </pslz:zmPr>
                  </pslz:sldZmObj>
                </pslz:sldZm>
              </a:graphicData>
            </a:graphic>
          </p:graphicFrame>
        </mc:Choice>
        <mc:Fallback xmlns="">
          <p:pic>
            <p:nvPicPr>
              <p:cNvPr id="166" name="Slide Zoom 165">
                <a:extLst>
                  <a:ext uri="{FF2B5EF4-FFF2-40B4-BE49-F238E27FC236}">
                    <a16:creationId xmlns:a16="http://schemas.microsoft.com/office/drawing/2014/main" id="{36E0DCD7-7440-59F2-357F-DE1480645197}"/>
                  </a:ext>
                </a:extLst>
              </p:cNvPr>
              <p:cNvPicPr>
                <a:picLocks noGrp="1" noRot="1" noChangeAspect="1" noMove="1" noResize="1" noEditPoints="1" noAdjustHandles="1" noChangeArrowheads="1" noChangeShapeType="1"/>
              </p:cNvPicPr>
              <p:nvPr/>
            </p:nvPicPr>
            <p:blipFill>
              <a:blip r:embed="rId8"/>
              <a:stretch>
                <a:fillRect/>
              </a:stretch>
            </p:blipFill>
            <p:spPr>
              <a:xfrm>
                <a:off x="8364502" y="2806760"/>
                <a:ext cx="3663122" cy="2060506"/>
              </a:xfrm>
              <a:prstGeom prst="rect">
                <a:avLst/>
              </a:prstGeom>
              <a:ln w="3175">
                <a:solidFill>
                  <a:prstClr val="ltGray"/>
                </a:solidFill>
              </a:ln>
            </p:spPr>
          </p:pic>
        </mc:Fallback>
      </mc:AlternateContent>
    </p:spTree>
    <p:extLst>
      <p:ext uri="{BB962C8B-B14F-4D97-AF65-F5344CB8AC3E}">
        <p14:creationId xmlns:p14="http://schemas.microsoft.com/office/powerpoint/2010/main" val="1521119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80">
            <a:extLst>
              <a:ext uri="{FF2B5EF4-FFF2-40B4-BE49-F238E27FC236}">
                <a16:creationId xmlns:a16="http://schemas.microsoft.com/office/drawing/2014/main" id="{0CAEF136-3EE8-20D2-7528-67841C882834}"/>
              </a:ext>
            </a:extLst>
          </p:cNvPr>
          <p:cNvSpPr/>
          <p:nvPr/>
        </p:nvSpPr>
        <p:spPr>
          <a:xfrm>
            <a:off x="4980186" y="299176"/>
            <a:ext cx="6215898" cy="5739592"/>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xtBox 184">
            <a:extLst>
              <a:ext uri="{FF2B5EF4-FFF2-40B4-BE49-F238E27FC236}">
                <a16:creationId xmlns:a16="http://schemas.microsoft.com/office/drawing/2014/main" id="{67AD1942-5BDD-C77A-1430-E7A44EF25BA1}"/>
              </a:ext>
            </a:extLst>
          </p:cNvPr>
          <p:cNvSpPr txBox="1"/>
          <p:nvPr/>
        </p:nvSpPr>
        <p:spPr>
          <a:xfrm>
            <a:off x="5109989" y="533346"/>
            <a:ext cx="5929506" cy="4893647"/>
          </a:xfrm>
          <a:prstGeom prst="rect">
            <a:avLst/>
          </a:prstGeom>
          <a:noFill/>
        </p:spPr>
        <p:txBody>
          <a:bodyPr wrap="square" rtlCol="0">
            <a:spAutoFit/>
          </a:bodyPr>
          <a:lstStyle/>
          <a:p>
            <a:r>
              <a:rPr lang="en-US" sz="2400" dirty="0"/>
              <a:t>The internal study conducted within the group indicated few pain points that contributed to Operational Expenditure (</a:t>
            </a:r>
            <a:r>
              <a:rPr lang="en-US" sz="2400" dirty="0" err="1"/>
              <a:t>OpEx</a:t>
            </a:r>
            <a:r>
              <a:rPr lang="en-US" sz="2400" dirty="0"/>
              <a:t>):</a:t>
            </a:r>
          </a:p>
          <a:p>
            <a:pPr marL="285750" indent="-285750">
              <a:buFont typeface="Arial" panose="020B0604020202020204" pitchFamily="34" charset="0"/>
              <a:buChar char="•"/>
            </a:pPr>
            <a:r>
              <a:rPr lang="en-US" sz="2400" dirty="0"/>
              <a:t>Major expenditure for operational expenses contributed by turbomachinery maintenance and failures.</a:t>
            </a:r>
          </a:p>
          <a:p>
            <a:pPr marL="742950" lvl="1" indent="-285750">
              <a:buFont typeface="Arial" panose="020B0604020202020204" pitchFamily="34" charset="0"/>
              <a:buChar char="•"/>
            </a:pPr>
            <a:r>
              <a:rPr lang="en-US" sz="2400" dirty="0"/>
              <a:t>The maintenance interval for most of the turbomachinery equipment are still tied to OEM recommendation, especially on the major overhaul.</a:t>
            </a:r>
          </a:p>
          <a:p>
            <a:pPr marL="742950" lvl="1" indent="-285750">
              <a:buFont typeface="Arial" panose="020B0604020202020204" pitchFamily="34" charset="0"/>
              <a:buChar char="•"/>
            </a:pPr>
            <a:r>
              <a:rPr lang="en-US" sz="2400" dirty="0"/>
              <a:t>High expenditure for unplanned maintenance resulted from various reliability issues</a:t>
            </a:r>
          </a:p>
        </p:txBody>
      </p:sp>
      <p:grpSp>
        <p:nvGrpSpPr>
          <p:cNvPr id="191" name="Group 190">
            <a:extLst>
              <a:ext uri="{FF2B5EF4-FFF2-40B4-BE49-F238E27FC236}">
                <a16:creationId xmlns:a16="http://schemas.microsoft.com/office/drawing/2014/main" id="{FBB5F79E-E7D5-7C8A-3755-EFD4E24E0EE6}"/>
              </a:ext>
            </a:extLst>
          </p:cNvPr>
          <p:cNvGrpSpPr/>
          <p:nvPr/>
        </p:nvGrpSpPr>
        <p:grpSpPr>
          <a:xfrm>
            <a:off x="446290" y="171053"/>
            <a:ext cx="5479606" cy="5890835"/>
            <a:chOff x="1605239" y="172506"/>
            <a:chExt cx="5479606" cy="5890835"/>
          </a:xfrm>
        </p:grpSpPr>
        <p:grpSp>
          <p:nvGrpSpPr>
            <p:cNvPr id="2" name="Group 1">
              <a:extLst>
                <a:ext uri="{FF2B5EF4-FFF2-40B4-BE49-F238E27FC236}">
                  <a16:creationId xmlns:a16="http://schemas.microsoft.com/office/drawing/2014/main" id="{CB98D05C-F708-F99B-E4F7-06B122966151}"/>
                </a:ext>
              </a:extLst>
            </p:cNvPr>
            <p:cNvGrpSpPr/>
            <p:nvPr/>
          </p:nvGrpSpPr>
          <p:grpSpPr>
            <a:xfrm>
              <a:off x="1605239" y="172506"/>
              <a:ext cx="5479606" cy="5890835"/>
              <a:chOff x="4250467" y="303236"/>
              <a:chExt cx="4655895" cy="5005308"/>
            </a:xfrm>
          </p:grpSpPr>
          <p:pic>
            <p:nvPicPr>
              <p:cNvPr id="7" name="Picture 6">
                <a:extLst>
                  <a:ext uri="{FF2B5EF4-FFF2-40B4-BE49-F238E27FC236}">
                    <a16:creationId xmlns:a16="http://schemas.microsoft.com/office/drawing/2014/main" id="{9A1EF254-D9FE-E17D-26D2-8CDE123C711E}"/>
                  </a:ext>
                </a:extLst>
              </p:cNvPr>
              <p:cNvPicPr>
                <a:picLocks noChangeAspect="1"/>
              </p:cNvPicPr>
              <p:nvPr/>
            </p:nvPicPr>
            <p:blipFill>
              <a:blip r:embed="rId3"/>
              <a:stretch>
                <a:fillRect/>
              </a:stretch>
            </p:blipFill>
            <p:spPr>
              <a:xfrm>
                <a:off x="4750315" y="943048"/>
                <a:ext cx="2971032" cy="2988682"/>
              </a:xfrm>
              <a:prstGeom prst="rect">
                <a:avLst/>
              </a:prstGeom>
            </p:spPr>
          </p:pic>
          <p:cxnSp>
            <p:nvCxnSpPr>
              <p:cNvPr id="8" name="Connector: Elbow 7">
                <a:extLst>
                  <a:ext uri="{FF2B5EF4-FFF2-40B4-BE49-F238E27FC236}">
                    <a16:creationId xmlns:a16="http://schemas.microsoft.com/office/drawing/2014/main" id="{87F4649D-3183-41EC-DFFD-D236C2E35441}"/>
                  </a:ext>
                </a:extLst>
              </p:cNvPr>
              <p:cNvCxnSpPr>
                <a:cxnSpLocks/>
              </p:cNvCxnSpPr>
              <p:nvPr/>
            </p:nvCxnSpPr>
            <p:spPr>
              <a:xfrm flipV="1">
                <a:off x="5073164" y="3829476"/>
                <a:ext cx="783175" cy="168360"/>
              </a:xfrm>
              <a:prstGeom prst="bentConnector3">
                <a:avLst>
                  <a:gd name="adj1" fmla="val -594"/>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Callout: Bent Line 8">
                <a:extLst>
                  <a:ext uri="{FF2B5EF4-FFF2-40B4-BE49-F238E27FC236}">
                    <a16:creationId xmlns:a16="http://schemas.microsoft.com/office/drawing/2014/main" id="{E5B8DA5B-3C41-B1C8-B262-137B3A07CB11}"/>
                  </a:ext>
                </a:extLst>
              </p:cNvPr>
              <p:cNvSpPr/>
              <p:nvPr/>
            </p:nvSpPr>
            <p:spPr>
              <a:xfrm>
                <a:off x="4302690" y="4090421"/>
                <a:ext cx="1540949" cy="858269"/>
              </a:xfrm>
              <a:prstGeom prst="borderCallout2">
                <a:avLst>
                  <a:gd name="adj1" fmla="val 49325"/>
                  <a:gd name="adj2" fmla="val 100620"/>
                  <a:gd name="adj3" fmla="val 50160"/>
                  <a:gd name="adj4" fmla="val 117896"/>
                  <a:gd name="adj5" fmla="val 20972"/>
                  <a:gd name="adj6" fmla="val 1353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10%</a:t>
                </a:r>
                <a:r>
                  <a:rPr lang="en-US" dirty="0">
                    <a:solidFill>
                      <a:schemeClr val="tx1"/>
                    </a:solidFill>
                  </a:rPr>
                  <a:t> </a:t>
                </a:r>
                <a:r>
                  <a:rPr lang="en-US" sz="1000" dirty="0">
                    <a:solidFill>
                      <a:schemeClr val="tx1"/>
                    </a:solidFill>
                  </a:rPr>
                  <a:t>of the group’s overall maintenance expenditure are for unplanned Maintenance vs. best in Group of 5%</a:t>
                </a:r>
              </a:p>
            </p:txBody>
          </p:sp>
          <p:cxnSp>
            <p:nvCxnSpPr>
              <p:cNvPr id="10" name="Connector: Elbow 9">
                <a:extLst>
                  <a:ext uri="{FF2B5EF4-FFF2-40B4-BE49-F238E27FC236}">
                    <a16:creationId xmlns:a16="http://schemas.microsoft.com/office/drawing/2014/main" id="{A648D6B4-C478-BF90-9DB7-BC35CFB51A39}"/>
                  </a:ext>
                </a:extLst>
              </p:cNvPr>
              <p:cNvCxnSpPr>
                <a:cxnSpLocks/>
                <a:stCxn id="11" idx="2"/>
              </p:cNvCxnSpPr>
              <p:nvPr/>
            </p:nvCxnSpPr>
            <p:spPr>
              <a:xfrm rot="10800000">
                <a:off x="5865915" y="3839636"/>
                <a:ext cx="249297" cy="531851"/>
              </a:xfrm>
              <a:prstGeom prst="bentConnector2">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Callout: Bent Line 10">
                <a:extLst>
                  <a:ext uri="{FF2B5EF4-FFF2-40B4-BE49-F238E27FC236}">
                    <a16:creationId xmlns:a16="http://schemas.microsoft.com/office/drawing/2014/main" id="{EEA241FA-8E3B-22E4-892C-0D9157988206}"/>
                  </a:ext>
                </a:extLst>
              </p:cNvPr>
              <p:cNvSpPr/>
              <p:nvPr/>
            </p:nvSpPr>
            <p:spPr>
              <a:xfrm>
                <a:off x="6115211" y="4121694"/>
                <a:ext cx="1620494" cy="499584"/>
              </a:xfrm>
              <a:prstGeom prst="borderCallout2">
                <a:avLst>
                  <a:gd name="adj1" fmla="val 53260"/>
                  <a:gd name="adj2" fmla="val 1569"/>
                  <a:gd name="adj3" fmla="val 54945"/>
                  <a:gd name="adj4" fmla="val -18160"/>
                  <a:gd name="adj5" fmla="val -53136"/>
                  <a:gd name="adj6" fmla="val -2669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32-34%</a:t>
                </a:r>
                <a:r>
                  <a:rPr lang="en-US" sz="1000" dirty="0">
                    <a:solidFill>
                      <a:schemeClr val="tx1"/>
                    </a:solidFill>
                  </a:rPr>
                  <a:t> of equipment failures cost in are for GTG &amp; GTC</a:t>
                </a:r>
              </a:p>
            </p:txBody>
          </p:sp>
          <p:cxnSp>
            <p:nvCxnSpPr>
              <p:cNvPr id="12" name="Connector: Elbow 11">
                <a:extLst>
                  <a:ext uri="{FF2B5EF4-FFF2-40B4-BE49-F238E27FC236}">
                    <a16:creationId xmlns:a16="http://schemas.microsoft.com/office/drawing/2014/main" id="{64B43420-AE8F-82C8-BF80-32C5C276A057}"/>
                  </a:ext>
                </a:extLst>
              </p:cNvPr>
              <p:cNvCxnSpPr>
                <a:cxnSpLocks/>
                <a:stCxn id="13" idx="0"/>
              </p:cNvCxnSpPr>
              <p:nvPr/>
            </p:nvCxnSpPr>
            <p:spPr>
              <a:xfrm>
                <a:off x="5364190" y="884037"/>
                <a:ext cx="278013" cy="302274"/>
              </a:xfrm>
              <a:prstGeom prst="bentConnector2">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Callout: Bent Line 12">
                <a:extLst>
                  <a:ext uri="{FF2B5EF4-FFF2-40B4-BE49-F238E27FC236}">
                    <a16:creationId xmlns:a16="http://schemas.microsoft.com/office/drawing/2014/main" id="{8A089CF9-A685-78E8-4ECB-6B80D6ECF6E8}"/>
                  </a:ext>
                </a:extLst>
              </p:cNvPr>
              <p:cNvSpPr/>
              <p:nvPr/>
            </p:nvSpPr>
            <p:spPr>
              <a:xfrm>
                <a:off x="4255347" y="609834"/>
                <a:ext cx="1108843" cy="548406"/>
              </a:xfrm>
              <a:prstGeom prst="borderCallout2">
                <a:avLst>
                  <a:gd name="adj1" fmla="val 34630"/>
                  <a:gd name="adj2" fmla="val 98574"/>
                  <a:gd name="adj3" fmla="val 34630"/>
                  <a:gd name="adj4" fmla="val 144294"/>
                  <a:gd name="adj5" fmla="val 87401"/>
                  <a:gd name="adj6" fmla="val 19761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Conservative Time-Based Maintenance Interval by OEM</a:t>
                </a:r>
              </a:p>
            </p:txBody>
          </p:sp>
          <p:sp>
            <p:nvSpPr>
              <p:cNvPr id="14" name="Rectangle 13">
                <a:extLst>
                  <a:ext uri="{FF2B5EF4-FFF2-40B4-BE49-F238E27FC236}">
                    <a16:creationId xmlns:a16="http://schemas.microsoft.com/office/drawing/2014/main" id="{904A7952-B635-E4BA-8EDE-39F7616CA3FA}"/>
                  </a:ext>
                </a:extLst>
              </p:cNvPr>
              <p:cNvSpPr/>
              <p:nvPr/>
            </p:nvSpPr>
            <p:spPr>
              <a:xfrm>
                <a:off x="4250467" y="421304"/>
                <a:ext cx="3691065" cy="4876800"/>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3BF7945-F242-475E-8FC1-34C8BA8F02C9}"/>
                  </a:ext>
                </a:extLst>
              </p:cNvPr>
              <p:cNvSpPr txBox="1"/>
              <p:nvPr/>
            </p:nvSpPr>
            <p:spPr>
              <a:xfrm>
                <a:off x="7358566" y="303236"/>
                <a:ext cx="1547796" cy="400110"/>
              </a:xfrm>
              <a:prstGeom prst="rect">
                <a:avLst/>
              </a:prstGeom>
              <a:solidFill>
                <a:schemeClr val="bg1"/>
              </a:solidFill>
            </p:spPr>
            <p:txBody>
              <a:bodyPr wrap="none" rtlCol="0">
                <a:spAutoFit/>
              </a:bodyPr>
              <a:lstStyle/>
              <a:p>
                <a:r>
                  <a:rPr lang="en-US" sz="2000" b="1" dirty="0"/>
                  <a:t>PAIN POINTS</a:t>
                </a:r>
              </a:p>
            </p:txBody>
          </p:sp>
          <p:sp>
            <p:nvSpPr>
              <p:cNvPr id="16" name="Callout: Bent Line 15">
                <a:extLst>
                  <a:ext uri="{FF2B5EF4-FFF2-40B4-BE49-F238E27FC236}">
                    <a16:creationId xmlns:a16="http://schemas.microsoft.com/office/drawing/2014/main" id="{BDE4B27E-A616-BB86-ED5F-5CE9681BD739}"/>
                  </a:ext>
                </a:extLst>
              </p:cNvPr>
              <p:cNvSpPr/>
              <p:nvPr/>
            </p:nvSpPr>
            <p:spPr>
              <a:xfrm>
                <a:off x="4850522" y="5027194"/>
                <a:ext cx="2750495" cy="281350"/>
              </a:xfrm>
              <a:prstGeom prst="borderCallout2">
                <a:avLst>
                  <a:gd name="adj1" fmla="val 53260"/>
                  <a:gd name="adj2" fmla="val 1569"/>
                  <a:gd name="adj3" fmla="val 54945"/>
                  <a:gd name="adj4" fmla="val -18160"/>
                  <a:gd name="adj5" fmla="val 140966"/>
                  <a:gd name="adj6" fmla="val -2635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i="1" dirty="0">
                    <a:solidFill>
                      <a:schemeClr val="tx1">
                        <a:lumMod val="50000"/>
                        <a:lumOff val="50000"/>
                      </a:schemeClr>
                    </a:solidFill>
                  </a:rPr>
                  <a:t>Source : OPEX Cost Comparison Study  2018</a:t>
                </a:r>
              </a:p>
            </p:txBody>
          </p:sp>
          <p:pic>
            <p:nvPicPr>
              <p:cNvPr id="165" name="Picture 164">
                <a:extLst>
                  <a:ext uri="{FF2B5EF4-FFF2-40B4-BE49-F238E27FC236}">
                    <a16:creationId xmlns:a16="http://schemas.microsoft.com/office/drawing/2014/main" id="{14CB7E30-7014-CF08-089D-928D4896BE2E}"/>
                  </a:ext>
                </a:extLst>
              </p:cNvPr>
              <p:cNvPicPr>
                <a:picLocks noChangeAspect="1"/>
              </p:cNvPicPr>
              <p:nvPr/>
            </p:nvPicPr>
            <p:blipFill>
              <a:blip r:embed="rId4"/>
              <a:stretch>
                <a:fillRect/>
              </a:stretch>
            </p:blipFill>
            <p:spPr>
              <a:xfrm>
                <a:off x="5608029" y="3285549"/>
                <a:ext cx="505596" cy="250020"/>
              </a:xfrm>
              <a:prstGeom prst="rect">
                <a:avLst/>
              </a:prstGeom>
            </p:spPr>
          </p:pic>
        </p:grpSp>
        <p:pic>
          <p:nvPicPr>
            <p:cNvPr id="186" name="Picture 185">
              <a:extLst>
                <a:ext uri="{FF2B5EF4-FFF2-40B4-BE49-F238E27FC236}">
                  <a16:creationId xmlns:a16="http://schemas.microsoft.com/office/drawing/2014/main" id="{AF880B7A-62BF-E8B7-A393-E13135E5779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51197"/>
            <a:stretch/>
          </p:blipFill>
          <p:spPr>
            <a:xfrm>
              <a:off x="3989707" y="926656"/>
              <a:ext cx="1706484" cy="3517433"/>
            </a:xfrm>
            <a:prstGeom prst="rect">
              <a:avLst/>
            </a:prstGeom>
          </p:spPr>
        </p:pic>
        <p:pic>
          <p:nvPicPr>
            <p:cNvPr id="189" name="Picture 188">
              <a:extLst>
                <a:ext uri="{FF2B5EF4-FFF2-40B4-BE49-F238E27FC236}">
                  <a16:creationId xmlns:a16="http://schemas.microsoft.com/office/drawing/2014/main" id="{FDC10F2E-26C6-D482-848F-03549275FFD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143" b="97802" l="9783" r="90761">
                          <a14:foregroundMark x1="16304" y1="89011" x2="16304" y2="89011"/>
                          <a14:foregroundMark x1="31522" y1="93407" x2="31522" y2="93407"/>
                          <a14:foregroundMark x1="90761" y1="61538" x2="90761" y2="61538"/>
                          <a14:foregroundMark x1="43478" y1="7692" x2="43478" y2="7692"/>
                          <a14:foregroundMark x1="70652" y1="97802" x2="70652" y2="97802"/>
                        </a14:backgroundRemoval>
                      </a14:imgEffect>
                    </a14:imgLayer>
                  </a14:imgProps>
                </a:ext>
              </a:extLst>
            </a:blip>
            <a:stretch>
              <a:fillRect/>
            </a:stretch>
          </p:blipFill>
          <p:spPr>
            <a:xfrm>
              <a:off x="2200465" y="1588784"/>
              <a:ext cx="1121761" cy="1109568"/>
            </a:xfrm>
            <a:prstGeom prst="rect">
              <a:avLst/>
            </a:prstGeom>
          </p:spPr>
        </p:pic>
        <p:pic>
          <p:nvPicPr>
            <p:cNvPr id="190" name="Picture 189">
              <a:extLst>
                <a:ext uri="{FF2B5EF4-FFF2-40B4-BE49-F238E27FC236}">
                  <a16:creationId xmlns:a16="http://schemas.microsoft.com/office/drawing/2014/main" id="{4C148C12-04CC-DB39-9D8B-9EB1151AC2E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128" b="97436" l="2410" r="96988">
                          <a14:foregroundMark x1="36747" y1="7692" x2="36747" y2="7692"/>
                          <a14:foregroundMark x1="6627" y1="18462" x2="6627" y2="18462"/>
                          <a14:foregroundMark x1="2410" y1="18974" x2="2410" y2="18974"/>
                          <a14:foregroundMark x1="91566" y1="53846" x2="91566" y2="53846"/>
                          <a14:foregroundMark x1="96988" y1="51795" x2="96988" y2="51795"/>
                          <a14:foregroundMark x1="44578" y1="92821" x2="44578" y2="92821"/>
                          <a14:foregroundMark x1="42169" y1="97436" x2="42169" y2="97436"/>
                          <a14:foregroundMark x1="36747" y1="5128" x2="36747" y2="5128"/>
                          <a14:foregroundMark x1="40964" y1="17949" x2="40964" y2="17949"/>
                        </a14:backgroundRemoval>
                      </a14:imgEffect>
                    </a14:imgLayer>
                  </a14:imgProps>
                </a:ext>
              </a:extLst>
            </a:blip>
            <a:stretch>
              <a:fillRect/>
            </a:stretch>
          </p:blipFill>
          <p:spPr>
            <a:xfrm>
              <a:off x="2308766" y="2684228"/>
              <a:ext cx="1012024" cy="1188823"/>
            </a:xfrm>
            <a:prstGeom prst="rect">
              <a:avLst/>
            </a:prstGeom>
          </p:spPr>
        </p:pic>
      </p:grpSp>
    </p:spTree>
    <p:extLst>
      <p:ext uri="{BB962C8B-B14F-4D97-AF65-F5344CB8AC3E}">
        <p14:creationId xmlns:p14="http://schemas.microsoft.com/office/powerpoint/2010/main" val="154501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1A6165-DE15-4005-AC76-AF61CFB10872}"/>
              </a:ext>
            </a:extLst>
          </p:cNvPr>
          <p:cNvSpPr/>
          <p:nvPr/>
        </p:nvSpPr>
        <p:spPr>
          <a:xfrm>
            <a:off x="659219" y="308344"/>
            <a:ext cx="10398641" cy="532721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96988DF-FCCC-927C-9534-46FFD6698507}"/>
              </a:ext>
            </a:extLst>
          </p:cNvPr>
          <p:cNvSpPr txBox="1"/>
          <p:nvPr/>
        </p:nvSpPr>
        <p:spPr>
          <a:xfrm>
            <a:off x="4935049" y="104173"/>
            <a:ext cx="1846980" cy="400110"/>
          </a:xfrm>
          <a:prstGeom prst="rect">
            <a:avLst/>
          </a:prstGeom>
          <a:solidFill>
            <a:schemeClr val="bg1"/>
          </a:solidFill>
        </p:spPr>
        <p:txBody>
          <a:bodyPr wrap="none" rtlCol="0">
            <a:spAutoFit/>
          </a:bodyPr>
          <a:lstStyle/>
          <a:p>
            <a:r>
              <a:rPr lang="en-US" sz="2000" b="1" dirty="0"/>
              <a:t>VALUE DRIVERS</a:t>
            </a:r>
          </a:p>
        </p:txBody>
      </p:sp>
      <p:sp>
        <p:nvSpPr>
          <p:cNvPr id="29" name="Rectangle 28">
            <a:extLst>
              <a:ext uri="{FF2B5EF4-FFF2-40B4-BE49-F238E27FC236}">
                <a16:creationId xmlns:a16="http://schemas.microsoft.com/office/drawing/2014/main" id="{915C98FB-5BF8-4471-71CA-1BD66C4D4BC4}"/>
              </a:ext>
            </a:extLst>
          </p:cNvPr>
          <p:cNvSpPr/>
          <p:nvPr/>
        </p:nvSpPr>
        <p:spPr>
          <a:xfrm>
            <a:off x="1299705" y="2130186"/>
            <a:ext cx="8248332" cy="892552"/>
          </a:xfrm>
          <a:prstGeom prst="rect">
            <a:avLst/>
          </a:prstGeom>
        </p:spPr>
        <p:txBody>
          <a:bodyPr wrap="square">
            <a:spAutoFit/>
          </a:bodyPr>
          <a:lstStyle/>
          <a:p>
            <a:pPr algn="r"/>
            <a:r>
              <a:rPr lang="en-US" sz="2800" b="1" dirty="0">
                <a:solidFill>
                  <a:srgbClr val="00A89C"/>
                </a:solidFill>
              </a:rPr>
              <a:t>Equipment Failure prevention </a:t>
            </a:r>
            <a:r>
              <a:rPr lang="en-US" sz="2400" dirty="0"/>
              <a:t>via effective decision making and intervention</a:t>
            </a:r>
          </a:p>
        </p:txBody>
      </p:sp>
      <p:sp>
        <p:nvSpPr>
          <p:cNvPr id="30" name="Rectangle 29">
            <a:extLst>
              <a:ext uri="{FF2B5EF4-FFF2-40B4-BE49-F238E27FC236}">
                <a16:creationId xmlns:a16="http://schemas.microsoft.com/office/drawing/2014/main" id="{DD5B119A-0BE4-87ED-936E-444F890DEAA6}"/>
              </a:ext>
            </a:extLst>
          </p:cNvPr>
          <p:cNvSpPr/>
          <p:nvPr/>
        </p:nvSpPr>
        <p:spPr>
          <a:xfrm>
            <a:off x="2300407" y="994427"/>
            <a:ext cx="8013174" cy="892552"/>
          </a:xfrm>
          <a:prstGeom prst="rect">
            <a:avLst/>
          </a:prstGeom>
        </p:spPr>
        <p:txBody>
          <a:bodyPr wrap="square">
            <a:spAutoFit/>
          </a:bodyPr>
          <a:lstStyle/>
          <a:p>
            <a:r>
              <a:rPr lang="en-US" sz="2800" b="1" dirty="0">
                <a:solidFill>
                  <a:srgbClr val="00A89C"/>
                </a:solidFill>
              </a:rPr>
              <a:t>Efficient maintenance planning </a:t>
            </a:r>
            <a:r>
              <a:rPr lang="en-US" sz="2400" dirty="0"/>
              <a:t>to achieve competitive UPC </a:t>
            </a:r>
            <a:r>
              <a:rPr lang="en-US" sz="2400" dirty="0" err="1"/>
              <a:t>e.g</a:t>
            </a:r>
            <a:r>
              <a:rPr lang="en-US" sz="2400" dirty="0"/>
              <a:t> $/kWh, $/GJ</a:t>
            </a:r>
          </a:p>
        </p:txBody>
      </p:sp>
      <p:sp>
        <p:nvSpPr>
          <p:cNvPr id="31" name="Rectangle 30">
            <a:extLst>
              <a:ext uri="{FF2B5EF4-FFF2-40B4-BE49-F238E27FC236}">
                <a16:creationId xmlns:a16="http://schemas.microsoft.com/office/drawing/2014/main" id="{9E7CE7A9-95FA-6642-4CDA-9E7DA3A72C4D}"/>
              </a:ext>
            </a:extLst>
          </p:cNvPr>
          <p:cNvSpPr/>
          <p:nvPr/>
        </p:nvSpPr>
        <p:spPr>
          <a:xfrm>
            <a:off x="2300407" y="3185331"/>
            <a:ext cx="8013174" cy="892552"/>
          </a:xfrm>
          <a:prstGeom prst="rect">
            <a:avLst/>
          </a:prstGeom>
        </p:spPr>
        <p:txBody>
          <a:bodyPr wrap="square">
            <a:spAutoFit/>
          </a:bodyPr>
          <a:lstStyle/>
          <a:p>
            <a:r>
              <a:rPr lang="en-US" sz="2800" b="1" dirty="0">
                <a:solidFill>
                  <a:srgbClr val="00A89C"/>
                </a:solidFill>
              </a:rPr>
              <a:t>Sustain Critical equipment efficiency </a:t>
            </a:r>
            <a:r>
              <a:rPr lang="en-US" sz="2400" dirty="0"/>
              <a:t>to support lower energy consumption &amp; meeting GHG emission target</a:t>
            </a:r>
          </a:p>
        </p:txBody>
      </p:sp>
      <p:sp>
        <p:nvSpPr>
          <p:cNvPr id="33" name="Freeform 11">
            <a:extLst>
              <a:ext uri="{FF2B5EF4-FFF2-40B4-BE49-F238E27FC236}">
                <a16:creationId xmlns:a16="http://schemas.microsoft.com/office/drawing/2014/main" id="{0BE21DE2-E67D-D197-9A77-C516334D58C3}"/>
              </a:ext>
            </a:extLst>
          </p:cNvPr>
          <p:cNvSpPr/>
          <p:nvPr/>
        </p:nvSpPr>
        <p:spPr>
          <a:xfrm flipH="1">
            <a:off x="9631593" y="2240326"/>
            <a:ext cx="681988" cy="641493"/>
          </a:xfrm>
          <a:custGeom>
            <a:avLst/>
            <a:gdLst>
              <a:gd name="connsiteX0" fmla="*/ 423843 w 665946"/>
              <a:gd name="connsiteY0" fmla="*/ 345131 h 665946"/>
              <a:gd name="connsiteX1" fmla="*/ 515939 w 665946"/>
              <a:gd name="connsiteY1" fmla="*/ 345131 h 665946"/>
              <a:gd name="connsiteX2" fmla="*/ 513423 w 665946"/>
              <a:gd name="connsiteY2" fmla="*/ 370094 h 665946"/>
              <a:gd name="connsiteX3" fmla="*/ 365578 w 665946"/>
              <a:gd name="connsiteY3" fmla="*/ 514287 h 665946"/>
              <a:gd name="connsiteX4" fmla="*/ 345131 w 665946"/>
              <a:gd name="connsiteY4" fmla="*/ 516091 h 665946"/>
              <a:gd name="connsiteX5" fmla="*/ 345131 w 665946"/>
              <a:gd name="connsiteY5" fmla="*/ 423996 h 665946"/>
              <a:gd name="connsiteX6" fmla="*/ 349276 w 665946"/>
              <a:gd name="connsiteY6" fmla="*/ 423630 h 665946"/>
              <a:gd name="connsiteX7" fmla="*/ 423198 w 665946"/>
              <a:gd name="connsiteY7" fmla="*/ 351533 h 665946"/>
              <a:gd name="connsiteX8" fmla="*/ 150007 w 665946"/>
              <a:gd name="connsiteY8" fmla="*/ 345131 h 665946"/>
              <a:gd name="connsiteX9" fmla="*/ 242103 w 665946"/>
              <a:gd name="connsiteY9" fmla="*/ 345131 h 665946"/>
              <a:gd name="connsiteX10" fmla="*/ 242749 w 665946"/>
              <a:gd name="connsiteY10" fmla="*/ 351533 h 665946"/>
              <a:gd name="connsiteX11" fmla="*/ 316671 w 665946"/>
              <a:gd name="connsiteY11" fmla="*/ 423630 h 665946"/>
              <a:gd name="connsiteX12" fmla="*/ 320815 w 665946"/>
              <a:gd name="connsiteY12" fmla="*/ 423996 h 665946"/>
              <a:gd name="connsiteX13" fmla="*/ 320815 w 665946"/>
              <a:gd name="connsiteY13" fmla="*/ 516091 h 665946"/>
              <a:gd name="connsiteX14" fmla="*/ 300368 w 665946"/>
              <a:gd name="connsiteY14" fmla="*/ 514287 h 665946"/>
              <a:gd name="connsiteX15" fmla="*/ 152524 w 665946"/>
              <a:gd name="connsiteY15" fmla="*/ 370094 h 665946"/>
              <a:gd name="connsiteX16" fmla="*/ 345131 w 665946"/>
              <a:gd name="connsiteY16" fmla="*/ 149854 h 665946"/>
              <a:gd name="connsiteX17" fmla="*/ 365578 w 665946"/>
              <a:gd name="connsiteY17" fmla="*/ 151659 h 665946"/>
              <a:gd name="connsiteX18" fmla="*/ 513423 w 665946"/>
              <a:gd name="connsiteY18" fmla="*/ 295852 h 665946"/>
              <a:gd name="connsiteX19" fmla="*/ 515939 w 665946"/>
              <a:gd name="connsiteY19" fmla="*/ 320815 h 665946"/>
              <a:gd name="connsiteX20" fmla="*/ 423843 w 665946"/>
              <a:gd name="connsiteY20" fmla="*/ 320815 h 665946"/>
              <a:gd name="connsiteX21" fmla="*/ 423198 w 665946"/>
              <a:gd name="connsiteY21" fmla="*/ 314412 h 665946"/>
              <a:gd name="connsiteX22" fmla="*/ 349276 w 665946"/>
              <a:gd name="connsiteY22" fmla="*/ 242316 h 665946"/>
              <a:gd name="connsiteX23" fmla="*/ 345131 w 665946"/>
              <a:gd name="connsiteY23" fmla="*/ 241950 h 665946"/>
              <a:gd name="connsiteX24" fmla="*/ 320815 w 665946"/>
              <a:gd name="connsiteY24" fmla="*/ 149854 h 665946"/>
              <a:gd name="connsiteX25" fmla="*/ 320815 w 665946"/>
              <a:gd name="connsiteY25" fmla="*/ 241950 h 665946"/>
              <a:gd name="connsiteX26" fmla="*/ 316671 w 665946"/>
              <a:gd name="connsiteY26" fmla="*/ 242316 h 665946"/>
              <a:gd name="connsiteX27" fmla="*/ 242749 w 665946"/>
              <a:gd name="connsiteY27" fmla="*/ 314412 h 665946"/>
              <a:gd name="connsiteX28" fmla="*/ 242103 w 665946"/>
              <a:gd name="connsiteY28" fmla="*/ 320815 h 665946"/>
              <a:gd name="connsiteX29" fmla="*/ 150007 w 665946"/>
              <a:gd name="connsiteY29" fmla="*/ 320815 h 665946"/>
              <a:gd name="connsiteX30" fmla="*/ 152524 w 665946"/>
              <a:gd name="connsiteY30" fmla="*/ 295852 h 665946"/>
              <a:gd name="connsiteX31" fmla="*/ 300368 w 665946"/>
              <a:gd name="connsiteY31" fmla="*/ 151659 h 665946"/>
              <a:gd name="connsiteX32" fmla="*/ 311089 w 665946"/>
              <a:gd name="connsiteY32" fmla="*/ 101398 h 665946"/>
              <a:gd name="connsiteX33" fmla="*/ 309183 w 665946"/>
              <a:gd name="connsiteY33" fmla="*/ 101494 h 665946"/>
              <a:gd name="connsiteX34" fmla="*/ 101494 w 665946"/>
              <a:gd name="connsiteY34" fmla="*/ 309183 h 665946"/>
              <a:gd name="connsiteX35" fmla="*/ 101398 w 665946"/>
              <a:gd name="connsiteY35" fmla="*/ 311089 h 665946"/>
              <a:gd name="connsiteX36" fmla="*/ 113067 w 665946"/>
              <a:gd name="connsiteY36" fmla="*/ 311089 h 665946"/>
              <a:gd name="connsiteX37" fmla="*/ 120362 w 665946"/>
              <a:gd name="connsiteY37" fmla="*/ 318384 h 665946"/>
              <a:gd name="connsiteX38" fmla="*/ 120362 w 665946"/>
              <a:gd name="connsiteY38" fmla="*/ 347562 h 665946"/>
              <a:gd name="connsiteX39" fmla="*/ 113067 w 665946"/>
              <a:gd name="connsiteY39" fmla="*/ 354857 h 665946"/>
              <a:gd name="connsiteX40" fmla="*/ 101398 w 665946"/>
              <a:gd name="connsiteY40" fmla="*/ 354857 h 665946"/>
              <a:gd name="connsiteX41" fmla="*/ 101494 w 665946"/>
              <a:gd name="connsiteY41" fmla="*/ 356763 h 665946"/>
              <a:gd name="connsiteX42" fmla="*/ 309183 w 665946"/>
              <a:gd name="connsiteY42" fmla="*/ 564452 h 665946"/>
              <a:gd name="connsiteX43" fmla="*/ 311089 w 665946"/>
              <a:gd name="connsiteY43" fmla="*/ 564548 h 665946"/>
              <a:gd name="connsiteX44" fmla="*/ 311089 w 665946"/>
              <a:gd name="connsiteY44" fmla="*/ 552878 h 665946"/>
              <a:gd name="connsiteX45" fmla="*/ 318384 w 665946"/>
              <a:gd name="connsiteY45" fmla="*/ 545584 h 665946"/>
              <a:gd name="connsiteX46" fmla="*/ 347562 w 665946"/>
              <a:gd name="connsiteY46" fmla="*/ 545584 h 665946"/>
              <a:gd name="connsiteX47" fmla="*/ 354857 w 665946"/>
              <a:gd name="connsiteY47" fmla="*/ 552878 h 665946"/>
              <a:gd name="connsiteX48" fmla="*/ 354857 w 665946"/>
              <a:gd name="connsiteY48" fmla="*/ 564548 h 665946"/>
              <a:gd name="connsiteX49" fmla="*/ 356763 w 665946"/>
              <a:gd name="connsiteY49" fmla="*/ 564452 h 665946"/>
              <a:gd name="connsiteX50" fmla="*/ 564452 w 665946"/>
              <a:gd name="connsiteY50" fmla="*/ 356763 h 665946"/>
              <a:gd name="connsiteX51" fmla="*/ 564548 w 665946"/>
              <a:gd name="connsiteY51" fmla="*/ 354857 h 665946"/>
              <a:gd name="connsiteX52" fmla="*/ 552878 w 665946"/>
              <a:gd name="connsiteY52" fmla="*/ 354857 h 665946"/>
              <a:gd name="connsiteX53" fmla="*/ 545584 w 665946"/>
              <a:gd name="connsiteY53" fmla="*/ 347562 h 665946"/>
              <a:gd name="connsiteX54" fmla="*/ 545584 w 665946"/>
              <a:gd name="connsiteY54" fmla="*/ 318384 h 665946"/>
              <a:gd name="connsiteX55" fmla="*/ 552878 w 665946"/>
              <a:gd name="connsiteY55" fmla="*/ 311089 h 665946"/>
              <a:gd name="connsiteX56" fmla="*/ 564548 w 665946"/>
              <a:gd name="connsiteY56" fmla="*/ 311089 h 665946"/>
              <a:gd name="connsiteX57" fmla="*/ 564452 w 665946"/>
              <a:gd name="connsiteY57" fmla="*/ 309183 h 665946"/>
              <a:gd name="connsiteX58" fmla="*/ 356763 w 665946"/>
              <a:gd name="connsiteY58" fmla="*/ 101494 h 665946"/>
              <a:gd name="connsiteX59" fmla="*/ 354857 w 665946"/>
              <a:gd name="connsiteY59" fmla="*/ 101398 h 665946"/>
              <a:gd name="connsiteX60" fmla="*/ 354857 w 665946"/>
              <a:gd name="connsiteY60" fmla="*/ 113067 h 665946"/>
              <a:gd name="connsiteX61" fmla="*/ 347562 w 665946"/>
              <a:gd name="connsiteY61" fmla="*/ 120362 h 665946"/>
              <a:gd name="connsiteX62" fmla="*/ 318384 w 665946"/>
              <a:gd name="connsiteY62" fmla="*/ 120362 h 665946"/>
              <a:gd name="connsiteX63" fmla="*/ 311089 w 665946"/>
              <a:gd name="connsiteY63" fmla="*/ 113067 h 665946"/>
              <a:gd name="connsiteX64" fmla="*/ 318384 w 665946"/>
              <a:gd name="connsiteY64" fmla="*/ 0 h 665946"/>
              <a:gd name="connsiteX65" fmla="*/ 347562 w 665946"/>
              <a:gd name="connsiteY65" fmla="*/ 0 h 665946"/>
              <a:gd name="connsiteX66" fmla="*/ 354857 w 665946"/>
              <a:gd name="connsiteY66" fmla="*/ 7295 h 665946"/>
              <a:gd name="connsiteX67" fmla="*/ 354857 w 665946"/>
              <a:gd name="connsiteY67" fmla="*/ 78155 h 665946"/>
              <a:gd name="connsiteX68" fmla="*/ 359140 w 665946"/>
              <a:gd name="connsiteY68" fmla="*/ 78371 h 665946"/>
              <a:gd name="connsiteX69" fmla="*/ 587575 w 665946"/>
              <a:gd name="connsiteY69" fmla="*/ 306807 h 665946"/>
              <a:gd name="connsiteX70" fmla="*/ 587791 w 665946"/>
              <a:gd name="connsiteY70" fmla="*/ 311089 h 665946"/>
              <a:gd name="connsiteX71" fmla="*/ 658651 w 665946"/>
              <a:gd name="connsiteY71" fmla="*/ 311089 h 665946"/>
              <a:gd name="connsiteX72" fmla="*/ 665946 w 665946"/>
              <a:gd name="connsiteY72" fmla="*/ 318384 h 665946"/>
              <a:gd name="connsiteX73" fmla="*/ 665946 w 665946"/>
              <a:gd name="connsiteY73" fmla="*/ 347562 h 665946"/>
              <a:gd name="connsiteX74" fmla="*/ 658651 w 665946"/>
              <a:gd name="connsiteY74" fmla="*/ 354857 h 665946"/>
              <a:gd name="connsiteX75" fmla="*/ 587791 w 665946"/>
              <a:gd name="connsiteY75" fmla="*/ 354857 h 665946"/>
              <a:gd name="connsiteX76" fmla="*/ 587575 w 665946"/>
              <a:gd name="connsiteY76" fmla="*/ 359140 h 665946"/>
              <a:gd name="connsiteX77" fmla="*/ 359140 w 665946"/>
              <a:gd name="connsiteY77" fmla="*/ 587575 h 665946"/>
              <a:gd name="connsiteX78" fmla="*/ 354857 w 665946"/>
              <a:gd name="connsiteY78" fmla="*/ 587791 h 665946"/>
              <a:gd name="connsiteX79" fmla="*/ 354857 w 665946"/>
              <a:gd name="connsiteY79" fmla="*/ 658651 h 665946"/>
              <a:gd name="connsiteX80" fmla="*/ 347562 w 665946"/>
              <a:gd name="connsiteY80" fmla="*/ 665946 h 665946"/>
              <a:gd name="connsiteX81" fmla="*/ 318384 w 665946"/>
              <a:gd name="connsiteY81" fmla="*/ 665946 h 665946"/>
              <a:gd name="connsiteX82" fmla="*/ 311089 w 665946"/>
              <a:gd name="connsiteY82" fmla="*/ 658651 h 665946"/>
              <a:gd name="connsiteX83" fmla="*/ 311089 w 665946"/>
              <a:gd name="connsiteY83" fmla="*/ 587791 h 665946"/>
              <a:gd name="connsiteX84" fmla="*/ 306807 w 665946"/>
              <a:gd name="connsiteY84" fmla="*/ 587575 h 665946"/>
              <a:gd name="connsiteX85" fmla="*/ 78371 w 665946"/>
              <a:gd name="connsiteY85" fmla="*/ 359140 h 665946"/>
              <a:gd name="connsiteX86" fmla="*/ 78155 w 665946"/>
              <a:gd name="connsiteY86" fmla="*/ 354857 h 665946"/>
              <a:gd name="connsiteX87" fmla="*/ 7295 w 665946"/>
              <a:gd name="connsiteY87" fmla="*/ 354857 h 665946"/>
              <a:gd name="connsiteX88" fmla="*/ 0 w 665946"/>
              <a:gd name="connsiteY88" fmla="*/ 347562 h 665946"/>
              <a:gd name="connsiteX89" fmla="*/ 0 w 665946"/>
              <a:gd name="connsiteY89" fmla="*/ 318384 h 665946"/>
              <a:gd name="connsiteX90" fmla="*/ 7295 w 665946"/>
              <a:gd name="connsiteY90" fmla="*/ 311089 h 665946"/>
              <a:gd name="connsiteX91" fmla="*/ 78155 w 665946"/>
              <a:gd name="connsiteY91" fmla="*/ 311089 h 665946"/>
              <a:gd name="connsiteX92" fmla="*/ 78371 w 665946"/>
              <a:gd name="connsiteY92" fmla="*/ 306807 h 665946"/>
              <a:gd name="connsiteX93" fmla="*/ 306807 w 665946"/>
              <a:gd name="connsiteY93" fmla="*/ 78371 h 665946"/>
              <a:gd name="connsiteX94" fmla="*/ 311089 w 665946"/>
              <a:gd name="connsiteY94" fmla="*/ 78155 h 665946"/>
              <a:gd name="connsiteX95" fmla="*/ 311089 w 665946"/>
              <a:gd name="connsiteY95" fmla="*/ 7295 h 665946"/>
              <a:gd name="connsiteX96" fmla="*/ 318384 w 665946"/>
              <a:gd name="connsiteY96" fmla="*/ 0 h 66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65946" h="665946">
                <a:moveTo>
                  <a:pt x="423843" y="345131"/>
                </a:moveTo>
                <a:lnTo>
                  <a:pt x="515939" y="345131"/>
                </a:lnTo>
                <a:lnTo>
                  <a:pt x="513423" y="370094"/>
                </a:lnTo>
                <a:cubicBezTo>
                  <a:pt x="498395" y="443535"/>
                  <a:pt x="439658" y="501055"/>
                  <a:pt x="365578" y="514287"/>
                </a:cubicBezTo>
                <a:lnTo>
                  <a:pt x="345131" y="516091"/>
                </a:lnTo>
                <a:lnTo>
                  <a:pt x="345131" y="423996"/>
                </a:lnTo>
                <a:lnTo>
                  <a:pt x="349276" y="423630"/>
                </a:lnTo>
                <a:cubicBezTo>
                  <a:pt x="386315" y="417014"/>
                  <a:pt x="415684" y="388254"/>
                  <a:pt x="423198" y="351533"/>
                </a:cubicBezTo>
                <a:close/>
                <a:moveTo>
                  <a:pt x="150007" y="345131"/>
                </a:moveTo>
                <a:lnTo>
                  <a:pt x="242103" y="345131"/>
                </a:lnTo>
                <a:lnTo>
                  <a:pt x="242749" y="351533"/>
                </a:lnTo>
                <a:cubicBezTo>
                  <a:pt x="250263" y="388254"/>
                  <a:pt x="279631" y="417014"/>
                  <a:pt x="316671" y="423630"/>
                </a:cubicBezTo>
                <a:lnTo>
                  <a:pt x="320815" y="423996"/>
                </a:lnTo>
                <a:lnTo>
                  <a:pt x="320815" y="516091"/>
                </a:lnTo>
                <a:lnTo>
                  <a:pt x="300368" y="514287"/>
                </a:lnTo>
                <a:cubicBezTo>
                  <a:pt x="226289" y="501055"/>
                  <a:pt x="167552" y="443535"/>
                  <a:pt x="152524" y="370094"/>
                </a:cubicBezTo>
                <a:close/>
                <a:moveTo>
                  <a:pt x="345131" y="149854"/>
                </a:moveTo>
                <a:lnTo>
                  <a:pt x="365578" y="151659"/>
                </a:lnTo>
                <a:cubicBezTo>
                  <a:pt x="439658" y="164891"/>
                  <a:pt x="498395" y="222411"/>
                  <a:pt x="513423" y="295852"/>
                </a:cubicBezTo>
                <a:lnTo>
                  <a:pt x="515939" y="320815"/>
                </a:lnTo>
                <a:lnTo>
                  <a:pt x="423843" y="320815"/>
                </a:lnTo>
                <a:lnTo>
                  <a:pt x="423198" y="314412"/>
                </a:lnTo>
                <a:cubicBezTo>
                  <a:pt x="415684" y="277692"/>
                  <a:pt x="386315" y="248932"/>
                  <a:pt x="349276" y="242316"/>
                </a:cubicBezTo>
                <a:lnTo>
                  <a:pt x="345131" y="241950"/>
                </a:lnTo>
                <a:close/>
                <a:moveTo>
                  <a:pt x="320815" y="149854"/>
                </a:moveTo>
                <a:lnTo>
                  <a:pt x="320815" y="241950"/>
                </a:lnTo>
                <a:lnTo>
                  <a:pt x="316671" y="242316"/>
                </a:lnTo>
                <a:cubicBezTo>
                  <a:pt x="279631" y="248932"/>
                  <a:pt x="250263" y="277692"/>
                  <a:pt x="242749" y="314412"/>
                </a:cubicBezTo>
                <a:lnTo>
                  <a:pt x="242103" y="320815"/>
                </a:lnTo>
                <a:lnTo>
                  <a:pt x="150007" y="320815"/>
                </a:lnTo>
                <a:lnTo>
                  <a:pt x="152524" y="295852"/>
                </a:lnTo>
                <a:cubicBezTo>
                  <a:pt x="167552" y="222411"/>
                  <a:pt x="226289" y="164891"/>
                  <a:pt x="300368" y="151659"/>
                </a:cubicBezTo>
                <a:close/>
                <a:moveTo>
                  <a:pt x="311089" y="101398"/>
                </a:moveTo>
                <a:lnTo>
                  <a:pt x="309183" y="101494"/>
                </a:lnTo>
                <a:cubicBezTo>
                  <a:pt x="199675" y="112615"/>
                  <a:pt x="112615" y="199675"/>
                  <a:pt x="101494" y="309183"/>
                </a:cubicBezTo>
                <a:lnTo>
                  <a:pt x="101398" y="311089"/>
                </a:lnTo>
                <a:lnTo>
                  <a:pt x="113067" y="311089"/>
                </a:lnTo>
                <a:cubicBezTo>
                  <a:pt x="117096" y="311089"/>
                  <a:pt x="120362" y="314355"/>
                  <a:pt x="120362" y="318384"/>
                </a:cubicBezTo>
                <a:lnTo>
                  <a:pt x="120362" y="347562"/>
                </a:lnTo>
                <a:cubicBezTo>
                  <a:pt x="120362" y="351591"/>
                  <a:pt x="117096" y="354857"/>
                  <a:pt x="113067" y="354857"/>
                </a:cubicBezTo>
                <a:lnTo>
                  <a:pt x="101398" y="354857"/>
                </a:lnTo>
                <a:lnTo>
                  <a:pt x="101494" y="356763"/>
                </a:lnTo>
                <a:cubicBezTo>
                  <a:pt x="112615" y="466272"/>
                  <a:pt x="199675" y="553331"/>
                  <a:pt x="309183" y="564452"/>
                </a:cubicBezTo>
                <a:lnTo>
                  <a:pt x="311089" y="564548"/>
                </a:lnTo>
                <a:lnTo>
                  <a:pt x="311089" y="552878"/>
                </a:lnTo>
                <a:cubicBezTo>
                  <a:pt x="311089" y="548850"/>
                  <a:pt x="314355" y="545584"/>
                  <a:pt x="318384" y="545584"/>
                </a:cubicBezTo>
                <a:lnTo>
                  <a:pt x="347562" y="545584"/>
                </a:lnTo>
                <a:cubicBezTo>
                  <a:pt x="351591" y="545584"/>
                  <a:pt x="354857" y="548850"/>
                  <a:pt x="354857" y="552878"/>
                </a:cubicBezTo>
                <a:lnTo>
                  <a:pt x="354857" y="564548"/>
                </a:lnTo>
                <a:lnTo>
                  <a:pt x="356763" y="564452"/>
                </a:lnTo>
                <a:cubicBezTo>
                  <a:pt x="466272" y="553331"/>
                  <a:pt x="553331" y="466272"/>
                  <a:pt x="564452" y="356763"/>
                </a:cubicBezTo>
                <a:lnTo>
                  <a:pt x="564548" y="354857"/>
                </a:lnTo>
                <a:lnTo>
                  <a:pt x="552878" y="354857"/>
                </a:lnTo>
                <a:cubicBezTo>
                  <a:pt x="548850" y="354857"/>
                  <a:pt x="545584" y="351591"/>
                  <a:pt x="545584" y="347562"/>
                </a:cubicBezTo>
                <a:lnTo>
                  <a:pt x="545584" y="318384"/>
                </a:lnTo>
                <a:cubicBezTo>
                  <a:pt x="545584" y="314355"/>
                  <a:pt x="548850" y="311089"/>
                  <a:pt x="552878" y="311089"/>
                </a:cubicBezTo>
                <a:lnTo>
                  <a:pt x="564548" y="311089"/>
                </a:lnTo>
                <a:lnTo>
                  <a:pt x="564452" y="309183"/>
                </a:lnTo>
                <a:cubicBezTo>
                  <a:pt x="553331" y="199675"/>
                  <a:pt x="466272" y="112615"/>
                  <a:pt x="356763" y="101494"/>
                </a:cubicBezTo>
                <a:lnTo>
                  <a:pt x="354857" y="101398"/>
                </a:lnTo>
                <a:lnTo>
                  <a:pt x="354857" y="113067"/>
                </a:lnTo>
                <a:cubicBezTo>
                  <a:pt x="354857" y="117096"/>
                  <a:pt x="351591" y="120362"/>
                  <a:pt x="347562" y="120362"/>
                </a:cubicBezTo>
                <a:lnTo>
                  <a:pt x="318384" y="120362"/>
                </a:lnTo>
                <a:cubicBezTo>
                  <a:pt x="314355" y="120362"/>
                  <a:pt x="311089" y="117096"/>
                  <a:pt x="311089" y="113067"/>
                </a:cubicBezTo>
                <a:close/>
                <a:moveTo>
                  <a:pt x="318384" y="0"/>
                </a:moveTo>
                <a:lnTo>
                  <a:pt x="347562" y="0"/>
                </a:lnTo>
                <a:cubicBezTo>
                  <a:pt x="351591" y="0"/>
                  <a:pt x="354857" y="3266"/>
                  <a:pt x="354857" y="7295"/>
                </a:cubicBezTo>
                <a:lnTo>
                  <a:pt x="354857" y="78155"/>
                </a:lnTo>
                <a:lnTo>
                  <a:pt x="359140" y="78371"/>
                </a:lnTo>
                <a:cubicBezTo>
                  <a:pt x="479587" y="90603"/>
                  <a:pt x="575343" y="186359"/>
                  <a:pt x="587575" y="306807"/>
                </a:cubicBezTo>
                <a:lnTo>
                  <a:pt x="587791" y="311089"/>
                </a:lnTo>
                <a:lnTo>
                  <a:pt x="658651" y="311089"/>
                </a:lnTo>
                <a:cubicBezTo>
                  <a:pt x="662680" y="311089"/>
                  <a:pt x="665946" y="314355"/>
                  <a:pt x="665946" y="318384"/>
                </a:cubicBezTo>
                <a:lnTo>
                  <a:pt x="665946" y="347562"/>
                </a:lnTo>
                <a:cubicBezTo>
                  <a:pt x="665946" y="351591"/>
                  <a:pt x="662680" y="354857"/>
                  <a:pt x="658651" y="354857"/>
                </a:cubicBezTo>
                <a:lnTo>
                  <a:pt x="587791" y="354857"/>
                </a:lnTo>
                <a:lnTo>
                  <a:pt x="587575" y="359140"/>
                </a:lnTo>
                <a:cubicBezTo>
                  <a:pt x="575343" y="479587"/>
                  <a:pt x="479587" y="575343"/>
                  <a:pt x="359140" y="587575"/>
                </a:cubicBezTo>
                <a:lnTo>
                  <a:pt x="354857" y="587791"/>
                </a:lnTo>
                <a:lnTo>
                  <a:pt x="354857" y="658651"/>
                </a:lnTo>
                <a:cubicBezTo>
                  <a:pt x="354857" y="662680"/>
                  <a:pt x="351591" y="665946"/>
                  <a:pt x="347562" y="665946"/>
                </a:cubicBezTo>
                <a:lnTo>
                  <a:pt x="318384" y="665946"/>
                </a:lnTo>
                <a:cubicBezTo>
                  <a:pt x="314355" y="665946"/>
                  <a:pt x="311089" y="662680"/>
                  <a:pt x="311089" y="658651"/>
                </a:cubicBezTo>
                <a:lnTo>
                  <a:pt x="311089" y="587791"/>
                </a:lnTo>
                <a:lnTo>
                  <a:pt x="306807" y="587575"/>
                </a:lnTo>
                <a:cubicBezTo>
                  <a:pt x="186359" y="575343"/>
                  <a:pt x="90603" y="479587"/>
                  <a:pt x="78371" y="359140"/>
                </a:cubicBezTo>
                <a:lnTo>
                  <a:pt x="78155" y="354857"/>
                </a:lnTo>
                <a:lnTo>
                  <a:pt x="7295" y="354857"/>
                </a:lnTo>
                <a:cubicBezTo>
                  <a:pt x="3266" y="354857"/>
                  <a:pt x="0" y="351591"/>
                  <a:pt x="0" y="347562"/>
                </a:cubicBezTo>
                <a:lnTo>
                  <a:pt x="0" y="318384"/>
                </a:lnTo>
                <a:cubicBezTo>
                  <a:pt x="0" y="314355"/>
                  <a:pt x="3266" y="311089"/>
                  <a:pt x="7295" y="311089"/>
                </a:cubicBezTo>
                <a:lnTo>
                  <a:pt x="78155" y="311089"/>
                </a:lnTo>
                <a:lnTo>
                  <a:pt x="78371" y="306807"/>
                </a:lnTo>
                <a:cubicBezTo>
                  <a:pt x="90603" y="186359"/>
                  <a:pt x="186359" y="90603"/>
                  <a:pt x="306807" y="78371"/>
                </a:cubicBezTo>
                <a:lnTo>
                  <a:pt x="311089" y="78155"/>
                </a:lnTo>
                <a:lnTo>
                  <a:pt x="311089" y="7295"/>
                </a:lnTo>
                <a:cubicBezTo>
                  <a:pt x="311089" y="3266"/>
                  <a:pt x="314355" y="0"/>
                  <a:pt x="318384" y="0"/>
                </a:cubicBezTo>
                <a:close/>
              </a:path>
            </a:pathLst>
          </a:custGeom>
          <a:solidFill>
            <a:srgbClr val="FDB9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E491E93-CD9F-3ABC-721D-3D7F7A30CF7F}"/>
              </a:ext>
            </a:extLst>
          </p:cNvPr>
          <p:cNvGrpSpPr/>
          <p:nvPr/>
        </p:nvGrpSpPr>
        <p:grpSpPr>
          <a:xfrm>
            <a:off x="1299705" y="1201207"/>
            <a:ext cx="793364" cy="519460"/>
            <a:chOff x="4344914" y="1143638"/>
            <a:chExt cx="793364" cy="519460"/>
          </a:xfrm>
        </p:grpSpPr>
        <p:sp>
          <p:nvSpPr>
            <p:cNvPr id="32" name="Freeform 222">
              <a:extLst>
                <a:ext uri="{FF2B5EF4-FFF2-40B4-BE49-F238E27FC236}">
                  <a16:creationId xmlns:a16="http://schemas.microsoft.com/office/drawing/2014/main" id="{DC108044-48FF-B44E-69C5-0498E5E2B85C}"/>
                </a:ext>
              </a:extLst>
            </p:cNvPr>
            <p:cNvSpPr/>
            <p:nvPr/>
          </p:nvSpPr>
          <p:spPr>
            <a:xfrm flipH="1">
              <a:off x="4552252" y="1143638"/>
              <a:ext cx="586026" cy="519460"/>
            </a:xfrm>
            <a:custGeom>
              <a:avLst/>
              <a:gdLst>
                <a:gd name="connsiteX0" fmla="*/ 88985 w 992868"/>
                <a:gd name="connsiteY0" fmla="*/ 530077 h 824040"/>
                <a:gd name="connsiteX1" fmla="*/ 113573 w 992868"/>
                <a:gd name="connsiteY1" fmla="*/ 554665 h 824040"/>
                <a:gd name="connsiteX2" fmla="*/ 88985 w 992868"/>
                <a:gd name="connsiteY2" fmla="*/ 579253 h 824040"/>
                <a:gd name="connsiteX3" fmla="*/ 64397 w 992868"/>
                <a:gd name="connsiteY3" fmla="*/ 554665 h 824040"/>
                <a:gd name="connsiteX4" fmla="*/ 88985 w 992868"/>
                <a:gd name="connsiteY4" fmla="*/ 530077 h 824040"/>
                <a:gd name="connsiteX5" fmla="*/ 864102 w 992868"/>
                <a:gd name="connsiteY5" fmla="*/ 502832 h 824040"/>
                <a:gd name="connsiteX6" fmla="*/ 812573 w 992868"/>
                <a:gd name="connsiteY6" fmla="*/ 513685 h 824040"/>
                <a:gd name="connsiteX7" fmla="*/ 633175 w 992868"/>
                <a:gd name="connsiteY7" fmla="*/ 609238 h 824040"/>
                <a:gd name="connsiteX8" fmla="*/ 646273 w 992868"/>
                <a:gd name="connsiteY8" fmla="*/ 624965 h 824040"/>
                <a:gd name="connsiteX9" fmla="*/ 881653 w 992868"/>
                <a:gd name="connsiteY9" fmla="*/ 530662 h 824040"/>
                <a:gd name="connsiteX10" fmla="*/ 864102 w 992868"/>
                <a:gd name="connsiteY10" fmla="*/ 502832 h 824040"/>
                <a:gd name="connsiteX11" fmla="*/ 136404 w 992868"/>
                <a:gd name="connsiteY11" fmla="*/ 497293 h 824040"/>
                <a:gd name="connsiteX12" fmla="*/ 7611 w 992868"/>
                <a:gd name="connsiteY12" fmla="*/ 497293 h 824040"/>
                <a:gd name="connsiteX13" fmla="*/ 0 w 992868"/>
                <a:gd name="connsiteY13" fmla="*/ 504904 h 824040"/>
                <a:gd name="connsiteX14" fmla="*/ 0 w 992868"/>
                <a:gd name="connsiteY14" fmla="*/ 741415 h 824040"/>
                <a:gd name="connsiteX15" fmla="*/ 7611 w 992868"/>
                <a:gd name="connsiteY15" fmla="*/ 749026 h 824040"/>
                <a:gd name="connsiteX16" fmla="*/ 136404 w 992868"/>
                <a:gd name="connsiteY16" fmla="*/ 749026 h 824040"/>
                <a:gd name="connsiteX17" fmla="*/ 144015 w 992868"/>
                <a:gd name="connsiteY17" fmla="*/ 741415 h 824040"/>
                <a:gd name="connsiteX18" fmla="*/ 144015 w 992868"/>
                <a:gd name="connsiteY18" fmla="*/ 504904 h 824040"/>
                <a:gd name="connsiteX19" fmla="*/ 136404 w 992868"/>
                <a:gd name="connsiteY19" fmla="*/ 497293 h 824040"/>
                <a:gd name="connsiteX20" fmla="*/ 774855 w 992868"/>
                <a:gd name="connsiteY20" fmla="*/ 494997 h 824040"/>
                <a:gd name="connsiteX21" fmla="*/ 749736 w 992868"/>
                <a:gd name="connsiteY21" fmla="*/ 502370 h 824040"/>
                <a:gd name="connsiteX22" fmla="*/ 607304 w 992868"/>
                <a:gd name="connsiteY22" fmla="*/ 585610 h 824040"/>
                <a:gd name="connsiteX23" fmla="*/ 623258 w 992868"/>
                <a:gd name="connsiteY23" fmla="*/ 600016 h 824040"/>
                <a:gd name="connsiteX24" fmla="*/ 794229 w 992868"/>
                <a:gd name="connsiteY24" fmla="*/ 517006 h 824040"/>
                <a:gd name="connsiteX25" fmla="*/ 774855 w 992868"/>
                <a:gd name="connsiteY25" fmla="*/ 494997 h 824040"/>
                <a:gd name="connsiteX26" fmla="*/ 297397 w 992868"/>
                <a:gd name="connsiteY26" fmla="*/ 492610 h 824040"/>
                <a:gd name="connsiteX27" fmla="*/ 162749 w 992868"/>
                <a:gd name="connsiteY27" fmla="*/ 520711 h 824040"/>
                <a:gd name="connsiteX28" fmla="*/ 159237 w 992868"/>
                <a:gd name="connsiteY28" fmla="*/ 722097 h 824040"/>
                <a:gd name="connsiteX29" fmla="*/ 331352 w 992868"/>
                <a:gd name="connsiteY29" fmla="*/ 771273 h 824040"/>
                <a:gd name="connsiteX30" fmla="*/ 567864 w 992868"/>
                <a:gd name="connsiteY30" fmla="*/ 814595 h 824040"/>
                <a:gd name="connsiteX31" fmla="*/ 968297 w 992868"/>
                <a:gd name="connsiteY31" fmla="*/ 594474 h 824040"/>
                <a:gd name="connsiteX32" fmla="*/ 913266 w 992868"/>
                <a:gd name="connsiteY32" fmla="*/ 533590 h 824040"/>
                <a:gd name="connsiteX33" fmla="*/ 653337 w 992868"/>
                <a:gd name="connsiteY33" fmla="*/ 634283 h 824040"/>
                <a:gd name="connsiteX34" fmla="*/ 601820 w 992868"/>
                <a:gd name="connsiteY34" fmla="*/ 713901 h 824040"/>
                <a:gd name="connsiteX35" fmla="*/ 400432 w 992868"/>
                <a:gd name="connsiteY35" fmla="*/ 660042 h 824040"/>
                <a:gd name="connsiteX36" fmla="*/ 514005 w 992868"/>
                <a:gd name="connsiteY36" fmla="*/ 690484 h 824040"/>
                <a:gd name="connsiteX37" fmla="*/ 634604 w 992868"/>
                <a:gd name="connsiteY37" fmla="*/ 636625 h 824040"/>
                <a:gd name="connsiteX38" fmla="*/ 297397 w 992868"/>
                <a:gd name="connsiteY38" fmla="*/ 492610 h 824040"/>
                <a:gd name="connsiteX39" fmla="*/ 704661 w 992868"/>
                <a:gd name="connsiteY39" fmla="*/ 488074 h 824040"/>
                <a:gd name="connsiteX40" fmla="*/ 680878 w 992868"/>
                <a:gd name="connsiteY40" fmla="*/ 496910 h 824040"/>
                <a:gd name="connsiteX41" fmla="*/ 579043 w 992868"/>
                <a:gd name="connsiteY41" fmla="*/ 564678 h 824040"/>
                <a:gd name="connsiteX42" fmla="*/ 597236 w 992868"/>
                <a:gd name="connsiteY42" fmla="*/ 578112 h 824040"/>
                <a:gd name="connsiteX43" fmla="*/ 713662 w 992868"/>
                <a:gd name="connsiteY43" fmla="*/ 512716 h 824040"/>
                <a:gd name="connsiteX44" fmla="*/ 704661 w 992868"/>
                <a:gd name="connsiteY44" fmla="*/ 488074 h 824040"/>
                <a:gd name="connsiteX45" fmla="*/ 570184 w 992868"/>
                <a:gd name="connsiteY45" fmla="*/ 325955 h 824040"/>
                <a:gd name="connsiteX46" fmla="*/ 549635 w 992868"/>
                <a:gd name="connsiteY46" fmla="*/ 354218 h 824040"/>
                <a:gd name="connsiteX47" fmla="*/ 570184 w 992868"/>
                <a:gd name="connsiteY47" fmla="*/ 385438 h 824040"/>
                <a:gd name="connsiteX48" fmla="*/ 726815 w 992868"/>
                <a:gd name="connsiteY48" fmla="*/ 224878 h 824040"/>
                <a:gd name="connsiteX49" fmla="*/ 705694 w 992868"/>
                <a:gd name="connsiteY49" fmla="*/ 427326 h 824040"/>
                <a:gd name="connsiteX50" fmla="*/ 657935 w 992868"/>
                <a:gd name="connsiteY50" fmla="*/ 428499 h 824040"/>
                <a:gd name="connsiteX51" fmla="*/ 726815 w 992868"/>
                <a:gd name="connsiteY51" fmla="*/ 224878 h 824040"/>
                <a:gd name="connsiteX52" fmla="*/ 595870 w 992868"/>
                <a:gd name="connsiteY52" fmla="*/ 216723 h 824040"/>
                <a:gd name="connsiteX53" fmla="*/ 595870 w 992868"/>
                <a:gd name="connsiteY53" fmla="*/ 265661 h 824040"/>
                <a:gd name="connsiteX54" fmla="*/ 614796 w 992868"/>
                <a:gd name="connsiteY54" fmla="*/ 244149 h 824040"/>
                <a:gd name="connsiteX55" fmla="*/ 595870 w 992868"/>
                <a:gd name="connsiteY55" fmla="*/ 216723 h 824040"/>
                <a:gd name="connsiteX56" fmla="*/ 595870 w 992868"/>
                <a:gd name="connsiteY56" fmla="*/ 143180 h 824040"/>
                <a:gd name="connsiteX57" fmla="*/ 595870 w 992868"/>
                <a:gd name="connsiteY57" fmla="*/ 168596 h 824040"/>
                <a:gd name="connsiteX58" fmla="*/ 648245 w 992868"/>
                <a:gd name="connsiteY58" fmla="*/ 192254 h 824040"/>
                <a:gd name="connsiteX59" fmla="*/ 669683 w 992868"/>
                <a:gd name="connsiteY59" fmla="*/ 243490 h 824040"/>
                <a:gd name="connsiteX60" fmla="*/ 595870 w 992868"/>
                <a:gd name="connsiteY60" fmla="*/ 321088 h 824040"/>
                <a:gd name="connsiteX61" fmla="*/ 595870 w 992868"/>
                <a:gd name="connsiteY61" fmla="*/ 384898 h 824040"/>
                <a:gd name="connsiteX62" fmla="*/ 619123 w 992868"/>
                <a:gd name="connsiteY62" fmla="*/ 354886 h 824040"/>
                <a:gd name="connsiteX63" fmla="*/ 674820 w 992868"/>
                <a:gd name="connsiteY63" fmla="*/ 354886 h 824040"/>
                <a:gd name="connsiteX64" fmla="*/ 652032 w 992868"/>
                <a:gd name="connsiteY64" fmla="*/ 414098 h 824040"/>
                <a:gd name="connsiteX65" fmla="*/ 595870 w 992868"/>
                <a:gd name="connsiteY65" fmla="*/ 433295 h 824040"/>
                <a:gd name="connsiteX66" fmla="*/ 595870 w 992868"/>
                <a:gd name="connsiteY66" fmla="*/ 460603 h 824040"/>
                <a:gd name="connsiteX67" fmla="*/ 570184 w 992868"/>
                <a:gd name="connsiteY67" fmla="*/ 460603 h 824040"/>
                <a:gd name="connsiteX68" fmla="*/ 570184 w 992868"/>
                <a:gd name="connsiteY68" fmla="*/ 433295 h 824040"/>
                <a:gd name="connsiteX69" fmla="*/ 516298 w 992868"/>
                <a:gd name="connsiteY69" fmla="*/ 409464 h 824040"/>
                <a:gd name="connsiteX70" fmla="*/ 492855 w 992868"/>
                <a:gd name="connsiteY70" fmla="*/ 345275 h 824040"/>
                <a:gd name="connsiteX71" fmla="*/ 517641 w 992868"/>
                <a:gd name="connsiteY71" fmla="*/ 297338 h 824040"/>
                <a:gd name="connsiteX72" fmla="*/ 570184 w 992868"/>
                <a:gd name="connsiteY72" fmla="*/ 272421 h 824040"/>
                <a:gd name="connsiteX73" fmla="*/ 570184 w 992868"/>
                <a:gd name="connsiteY73" fmla="*/ 215371 h 824040"/>
                <a:gd name="connsiteX74" fmla="*/ 555042 w 992868"/>
                <a:gd name="connsiteY74" fmla="*/ 236731 h 824040"/>
                <a:gd name="connsiteX75" fmla="*/ 500696 w 992868"/>
                <a:gd name="connsiteY75" fmla="*/ 236731 h 824040"/>
                <a:gd name="connsiteX76" fmla="*/ 520358 w 992868"/>
                <a:gd name="connsiteY76" fmla="*/ 188604 h 824040"/>
                <a:gd name="connsiteX77" fmla="*/ 570184 w 992868"/>
                <a:gd name="connsiteY77" fmla="*/ 168596 h 824040"/>
                <a:gd name="connsiteX78" fmla="*/ 570184 w 992868"/>
                <a:gd name="connsiteY78" fmla="*/ 143180 h 824040"/>
                <a:gd name="connsiteX79" fmla="*/ 583838 w 992868"/>
                <a:gd name="connsiteY79" fmla="*/ 124366 h 824040"/>
                <a:gd name="connsiteX80" fmla="*/ 389058 w 992868"/>
                <a:gd name="connsiteY80" fmla="*/ 319145 h 824040"/>
                <a:gd name="connsiteX81" fmla="*/ 446107 w 992868"/>
                <a:gd name="connsiteY81" fmla="*/ 456874 h 824040"/>
                <a:gd name="connsiteX82" fmla="*/ 452321 w 992868"/>
                <a:gd name="connsiteY82" fmla="*/ 462001 h 824040"/>
                <a:gd name="connsiteX83" fmla="*/ 715355 w 992868"/>
                <a:gd name="connsiteY83" fmla="*/ 462001 h 824040"/>
                <a:gd name="connsiteX84" fmla="*/ 721568 w 992868"/>
                <a:gd name="connsiteY84" fmla="*/ 456874 h 824040"/>
                <a:gd name="connsiteX85" fmla="*/ 778618 w 992868"/>
                <a:gd name="connsiteY85" fmla="*/ 319145 h 824040"/>
                <a:gd name="connsiteX86" fmla="*/ 583838 w 992868"/>
                <a:gd name="connsiteY86" fmla="*/ 124366 h 824040"/>
                <a:gd name="connsiteX87" fmla="*/ 407492 w 992868"/>
                <a:gd name="connsiteY87" fmla="*/ 112983 h 824040"/>
                <a:gd name="connsiteX88" fmla="*/ 331137 w 992868"/>
                <a:gd name="connsiteY88" fmla="*/ 137624 h 824040"/>
                <a:gd name="connsiteX89" fmla="*/ 348151 w 992868"/>
                <a:gd name="connsiteY89" fmla="*/ 152292 h 824040"/>
                <a:gd name="connsiteX90" fmla="*/ 421422 w 992868"/>
                <a:gd name="connsiteY90" fmla="*/ 133518 h 824040"/>
                <a:gd name="connsiteX91" fmla="*/ 370380 w 992868"/>
                <a:gd name="connsiteY91" fmla="*/ 188666 h 824040"/>
                <a:gd name="connsiteX92" fmla="*/ 389388 w 992868"/>
                <a:gd name="connsiteY92" fmla="*/ 205680 h 824040"/>
                <a:gd name="connsiteX93" fmla="*/ 466245 w 992868"/>
                <a:gd name="connsiteY93" fmla="*/ 134104 h 824040"/>
                <a:gd name="connsiteX94" fmla="*/ 407492 w 992868"/>
                <a:gd name="connsiteY94" fmla="*/ 112983 h 824040"/>
                <a:gd name="connsiteX95" fmla="*/ 619567 w 992868"/>
                <a:gd name="connsiteY95" fmla="*/ 0 h 824040"/>
                <a:gd name="connsiteX96" fmla="*/ 556284 w 992868"/>
                <a:gd name="connsiteY96" fmla="*/ 0 h 824040"/>
                <a:gd name="connsiteX97" fmla="*/ 480913 w 992868"/>
                <a:gd name="connsiteY97" fmla="*/ 75371 h 824040"/>
                <a:gd name="connsiteX98" fmla="*/ 480913 w 992868"/>
                <a:gd name="connsiteY98" fmla="*/ 84666 h 824040"/>
                <a:gd name="connsiteX99" fmla="*/ 486836 w 992868"/>
                <a:gd name="connsiteY99" fmla="*/ 114004 h 824040"/>
                <a:gd name="connsiteX100" fmla="*/ 491069 w 992868"/>
                <a:gd name="connsiteY100" fmla="*/ 121802 h 824040"/>
                <a:gd name="connsiteX101" fmla="*/ 497477 w 992868"/>
                <a:gd name="connsiteY101" fmla="*/ 118324 h 824040"/>
                <a:gd name="connsiteX102" fmla="*/ 583838 w 992868"/>
                <a:gd name="connsiteY102" fmla="*/ 100888 h 824040"/>
                <a:gd name="connsiteX103" fmla="*/ 670199 w 992868"/>
                <a:gd name="connsiteY103" fmla="*/ 118324 h 824040"/>
                <a:gd name="connsiteX104" fmla="*/ 682922 w 992868"/>
                <a:gd name="connsiteY104" fmla="*/ 125230 h 824040"/>
                <a:gd name="connsiteX105" fmla="*/ 689015 w 992868"/>
                <a:gd name="connsiteY105" fmla="*/ 114004 h 824040"/>
                <a:gd name="connsiteX106" fmla="*/ 694938 w 992868"/>
                <a:gd name="connsiteY106" fmla="*/ 84666 h 824040"/>
                <a:gd name="connsiteX107" fmla="*/ 694938 w 992868"/>
                <a:gd name="connsiteY107" fmla="*/ 75371 h 824040"/>
                <a:gd name="connsiteX108" fmla="*/ 619567 w 992868"/>
                <a:gd name="connsiteY108" fmla="*/ 0 h 82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992868" h="824040">
                  <a:moveTo>
                    <a:pt x="88985" y="530077"/>
                  </a:moveTo>
                  <a:cubicBezTo>
                    <a:pt x="102564" y="530077"/>
                    <a:pt x="113573" y="541085"/>
                    <a:pt x="113573" y="554665"/>
                  </a:cubicBezTo>
                  <a:cubicBezTo>
                    <a:pt x="113573" y="568244"/>
                    <a:pt x="102564" y="579253"/>
                    <a:pt x="88985" y="579253"/>
                  </a:cubicBezTo>
                  <a:cubicBezTo>
                    <a:pt x="75405" y="579253"/>
                    <a:pt x="64397" y="568244"/>
                    <a:pt x="64397" y="554665"/>
                  </a:cubicBezTo>
                  <a:cubicBezTo>
                    <a:pt x="64397" y="541085"/>
                    <a:pt x="75405" y="530077"/>
                    <a:pt x="88985" y="530077"/>
                  </a:cubicBezTo>
                  <a:close/>
                  <a:moveTo>
                    <a:pt x="864102" y="502832"/>
                  </a:moveTo>
                  <a:cubicBezTo>
                    <a:pt x="849272" y="501428"/>
                    <a:pt x="830429" y="504099"/>
                    <a:pt x="812573" y="513685"/>
                  </a:cubicBezTo>
                  <a:lnTo>
                    <a:pt x="633175" y="609238"/>
                  </a:lnTo>
                  <a:lnTo>
                    <a:pt x="646273" y="624965"/>
                  </a:lnTo>
                  <a:lnTo>
                    <a:pt x="881653" y="530662"/>
                  </a:lnTo>
                  <a:cubicBezTo>
                    <a:pt x="902387" y="518832"/>
                    <a:pt x="888819" y="505172"/>
                    <a:pt x="864102" y="502832"/>
                  </a:cubicBezTo>
                  <a:close/>
                  <a:moveTo>
                    <a:pt x="136404" y="497293"/>
                  </a:moveTo>
                  <a:lnTo>
                    <a:pt x="7611" y="497293"/>
                  </a:lnTo>
                  <a:cubicBezTo>
                    <a:pt x="3407" y="497293"/>
                    <a:pt x="0" y="500701"/>
                    <a:pt x="0" y="504904"/>
                  </a:cubicBezTo>
                  <a:lnTo>
                    <a:pt x="0" y="741415"/>
                  </a:lnTo>
                  <a:cubicBezTo>
                    <a:pt x="0" y="745619"/>
                    <a:pt x="3407" y="749026"/>
                    <a:pt x="7611" y="749026"/>
                  </a:cubicBezTo>
                  <a:lnTo>
                    <a:pt x="136404" y="749026"/>
                  </a:lnTo>
                  <a:cubicBezTo>
                    <a:pt x="140607" y="749026"/>
                    <a:pt x="144015" y="745619"/>
                    <a:pt x="144015" y="741415"/>
                  </a:cubicBezTo>
                  <a:lnTo>
                    <a:pt x="144015" y="504904"/>
                  </a:lnTo>
                  <a:cubicBezTo>
                    <a:pt x="144015" y="500701"/>
                    <a:pt x="140607" y="497293"/>
                    <a:pt x="136404" y="497293"/>
                  </a:cubicBezTo>
                  <a:close/>
                  <a:moveTo>
                    <a:pt x="774855" y="494997"/>
                  </a:moveTo>
                  <a:cubicBezTo>
                    <a:pt x="767104" y="495516"/>
                    <a:pt x="758420" y="497736"/>
                    <a:pt x="749736" y="502370"/>
                  </a:cubicBezTo>
                  <a:lnTo>
                    <a:pt x="607304" y="585610"/>
                  </a:lnTo>
                  <a:lnTo>
                    <a:pt x="623258" y="600016"/>
                  </a:lnTo>
                  <a:lnTo>
                    <a:pt x="794229" y="517006"/>
                  </a:lnTo>
                  <a:cubicBezTo>
                    <a:pt x="812963" y="507200"/>
                    <a:pt x="798107" y="493442"/>
                    <a:pt x="774855" y="494997"/>
                  </a:cubicBezTo>
                  <a:close/>
                  <a:moveTo>
                    <a:pt x="297397" y="492610"/>
                  </a:moveTo>
                  <a:cubicBezTo>
                    <a:pt x="238269" y="498855"/>
                    <a:pt x="224609" y="522272"/>
                    <a:pt x="162749" y="520711"/>
                  </a:cubicBezTo>
                  <a:lnTo>
                    <a:pt x="159237" y="722097"/>
                  </a:lnTo>
                  <a:cubicBezTo>
                    <a:pt x="215047" y="720927"/>
                    <a:pt x="259149" y="724439"/>
                    <a:pt x="331352" y="771273"/>
                  </a:cubicBezTo>
                  <a:cubicBezTo>
                    <a:pt x="368429" y="798203"/>
                    <a:pt x="493320" y="843866"/>
                    <a:pt x="567864" y="814595"/>
                  </a:cubicBezTo>
                  <a:cubicBezTo>
                    <a:pt x="675583" y="773225"/>
                    <a:pt x="800865" y="711950"/>
                    <a:pt x="968297" y="594474"/>
                  </a:cubicBezTo>
                  <a:cubicBezTo>
                    <a:pt x="1015131" y="558568"/>
                    <a:pt x="994055" y="502757"/>
                    <a:pt x="913266" y="533590"/>
                  </a:cubicBezTo>
                  <a:lnTo>
                    <a:pt x="653337" y="634283"/>
                  </a:lnTo>
                  <a:cubicBezTo>
                    <a:pt x="682218" y="683069"/>
                    <a:pt x="637336" y="713121"/>
                    <a:pt x="601820" y="713901"/>
                  </a:cubicBezTo>
                  <a:cubicBezTo>
                    <a:pt x="551082" y="712731"/>
                    <a:pt x="453511" y="705705"/>
                    <a:pt x="400432" y="660042"/>
                  </a:cubicBezTo>
                  <a:cubicBezTo>
                    <a:pt x="441412" y="669799"/>
                    <a:pt x="473025" y="681898"/>
                    <a:pt x="514005" y="690484"/>
                  </a:cubicBezTo>
                  <a:cubicBezTo>
                    <a:pt x="622115" y="708828"/>
                    <a:pt x="665826" y="675654"/>
                    <a:pt x="634604" y="636625"/>
                  </a:cubicBezTo>
                  <a:cubicBezTo>
                    <a:pt x="555766" y="565593"/>
                    <a:pt x="389310" y="489878"/>
                    <a:pt x="297397" y="492610"/>
                  </a:cubicBezTo>
                  <a:close/>
                  <a:moveTo>
                    <a:pt x="704661" y="488074"/>
                  </a:moveTo>
                  <a:cubicBezTo>
                    <a:pt x="697953" y="488738"/>
                    <a:pt x="689855" y="491397"/>
                    <a:pt x="680878" y="496910"/>
                  </a:cubicBezTo>
                  <a:lnTo>
                    <a:pt x="579043" y="564678"/>
                  </a:lnTo>
                  <a:lnTo>
                    <a:pt x="597236" y="578112"/>
                  </a:lnTo>
                  <a:lnTo>
                    <a:pt x="713662" y="512716"/>
                  </a:lnTo>
                  <a:cubicBezTo>
                    <a:pt x="732396" y="502032"/>
                    <a:pt x="724785" y="486079"/>
                    <a:pt x="704661" y="488074"/>
                  </a:cubicBezTo>
                  <a:close/>
                  <a:moveTo>
                    <a:pt x="570184" y="325955"/>
                  </a:moveTo>
                  <a:cubicBezTo>
                    <a:pt x="556484" y="329544"/>
                    <a:pt x="549635" y="338964"/>
                    <a:pt x="549635" y="354218"/>
                  </a:cubicBezTo>
                  <a:cubicBezTo>
                    <a:pt x="549635" y="369111"/>
                    <a:pt x="556484" y="379518"/>
                    <a:pt x="570184" y="385438"/>
                  </a:cubicBezTo>
                  <a:close/>
                  <a:moveTo>
                    <a:pt x="726815" y="224878"/>
                  </a:moveTo>
                  <a:cubicBezTo>
                    <a:pt x="780008" y="296272"/>
                    <a:pt x="752238" y="385266"/>
                    <a:pt x="705694" y="427326"/>
                  </a:cubicBezTo>
                  <a:lnTo>
                    <a:pt x="657935" y="428499"/>
                  </a:lnTo>
                  <a:cubicBezTo>
                    <a:pt x="740347" y="353194"/>
                    <a:pt x="726541" y="307223"/>
                    <a:pt x="726815" y="224878"/>
                  </a:cubicBezTo>
                  <a:close/>
                  <a:moveTo>
                    <a:pt x="595870" y="216723"/>
                  </a:moveTo>
                  <a:lnTo>
                    <a:pt x="595870" y="265661"/>
                  </a:lnTo>
                  <a:cubicBezTo>
                    <a:pt x="608488" y="264047"/>
                    <a:pt x="614796" y="256877"/>
                    <a:pt x="614796" y="244149"/>
                  </a:cubicBezTo>
                  <a:cubicBezTo>
                    <a:pt x="614796" y="231064"/>
                    <a:pt x="608488" y="221922"/>
                    <a:pt x="595870" y="216723"/>
                  </a:cubicBezTo>
                  <a:close/>
                  <a:moveTo>
                    <a:pt x="595870" y="143180"/>
                  </a:moveTo>
                  <a:lnTo>
                    <a:pt x="595870" y="168596"/>
                  </a:lnTo>
                  <a:cubicBezTo>
                    <a:pt x="616495" y="170038"/>
                    <a:pt x="633953" y="177924"/>
                    <a:pt x="648245" y="192254"/>
                  </a:cubicBezTo>
                  <a:cubicBezTo>
                    <a:pt x="662537" y="206584"/>
                    <a:pt x="669683" y="223663"/>
                    <a:pt x="669683" y="243490"/>
                  </a:cubicBezTo>
                  <a:cubicBezTo>
                    <a:pt x="669683" y="284768"/>
                    <a:pt x="645079" y="310634"/>
                    <a:pt x="595870" y="321088"/>
                  </a:cubicBezTo>
                  <a:lnTo>
                    <a:pt x="595870" y="384898"/>
                  </a:lnTo>
                  <a:cubicBezTo>
                    <a:pt x="611372" y="380431"/>
                    <a:pt x="619123" y="370427"/>
                    <a:pt x="619123" y="354886"/>
                  </a:cubicBezTo>
                  <a:lnTo>
                    <a:pt x="674820" y="354886"/>
                  </a:lnTo>
                  <a:cubicBezTo>
                    <a:pt x="674820" y="380301"/>
                    <a:pt x="667224" y="400039"/>
                    <a:pt x="652032" y="414098"/>
                  </a:cubicBezTo>
                  <a:cubicBezTo>
                    <a:pt x="637922" y="426896"/>
                    <a:pt x="619201" y="433295"/>
                    <a:pt x="595870" y="433295"/>
                  </a:cubicBezTo>
                  <a:lnTo>
                    <a:pt x="595870" y="460603"/>
                  </a:lnTo>
                  <a:lnTo>
                    <a:pt x="570184" y="460603"/>
                  </a:lnTo>
                  <a:lnTo>
                    <a:pt x="570184" y="433295"/>
                  </a:lnTo>
                  <a:cubicBezTo>
                    <a:pt x="548629" y="432211"/>
                    <a:pt x="530667" y="424267"/>
                    <a:pt x="516298" y="409464"/>
                  </a:cubicBezTo>
                  <a:cubicBezTo>
                    <a:pt x="500669" y="393213"/>
                    <a:pt x="492855" y="371817"/>
                    <a:pt x="492855" y="345275"/>
                  </a:cubicBezTo>
                  <a:cubicBezTo>
                    <a:pt x="492855" y="327038"/>
                    <a:pt x="501117" y="311059"/>
                    <a:pt x="517641" y="297338"/>
                  </a:cubicBezTo>
                  <a:cubicBezTo>
                    <a:pt x="532014" y="285061"/>
                    <a:pt x="549528" y="276755"/>
                    <a:pt x="570184" y="272421"/>
                  </a:cubicBezTo>
                  <a:lnTo>
                    <a:pt x="570184" y="215371"/>
                  </a:lnTo>
                  <a:cubicBezTo>
                    <a:pt x="561134" y="220534"/>
                    <a:pt x="556087" y="227653"/>
                    <a:pt x="555042" y="236731"/>
                  </a:cubicBezTo>
                  <a:lnTo>
                    <a:pt x="500696" y="236731"/>
                  </a:lnTo>
                  <a:cubicBezTo>
                    <a:pt x="500696" y="217084"/>
                    <a:pt x="507250" y="201041"/>
                    <a:pt x="520358" y="188604"/>
                  </a:cubicBezTo>
                  <a:cubicBezTo>
                    <a:pt x="533466" y="176166"/>
                    <a:pt x="550074" y="169497"/>
                    <a:pt x="570184" y="168596"/>
                  </a:cubicBezTo>
                  <a:lnTo>
                    <a:pt x="570184" y="143180"/>
                  </a:lnTo>
                  <a:close/>
                  <a:moveTo>
                    <a:pt x="583838" y="124366"/>
                  </a:moveTo>
                  <a:cubicBezTo>
                    <a:pt x="476264" y="124366"/>
                    <a:pt x="389058" y="211571"/>
                    <a:pt x="389058" y="319145"/>
                  </a:cubicBezTo>
                  <a:cubicBezTo>
                    <a:pt x="389058" y="372931"/>
                    <a:pt x="410859" y="421626"/>
                    <a:pt x="446107" y="456874"/>
                  </a:cubicBezTo>
                  <a:lnTo>
                    <a:pt x="452321" y="462001"/>
                  </a:lnTo>
                  <a:lnTo>
                    <a:pt x="715355" y="462001"/>
                  </a:lnTo>
                  <a:lnTo>
                    <a:pt x="721568" y="456874"/>
                  </a:lnTo>
                  <a:cubicBezTo>
                    <a:pt x="756816" y="421626"/>
                    <a:pt x="778618" y="372931"/>
                    <a:pt x="778618" y="319145"/>
                  </a:cubicBezTo>
                  <a:cubicBezTo>
                    <a:pt x="778618" y="211571"/>
                    <a:pt x="691412" y="124366"/>
                    <a:pt x="583838" y="124366"/>
                  </a:cubicBezTo>
                  <a:close/>
                  <a:moveTo>
                    <a:pt x="407492" y="112983"/>
                  </a:moveTo>
                  <a:cubicBezTo>
                    <a:pt x="380085" y="114254"/>
                    <a:pt x="349744" y="123153"/>
                    <a:pt x="331137" y="137624"/>
                  </a:cubicBezTo>
                  <a:cubicBezTo>
                    <a:pt x="321750" y="147402"/>
                    <a:pt x="330551" y="160701"/>
                    <a:pt x="348151" y="152292"/>
                  </a:cubicBezTo>
                  <a:cubicBezTo>
                    <a:pt x="363188" y="143296"/>
                    <a:pt x="393479" y="134886"/>
                    <a:pt x="421422" y="133518"/>
                  </a:cubicBezTo>
                  <a:cubicBezTo>
                    <a:pt x="396781" y="153074"/>
                    <a:pt x="382114" y="169697"/>
                    <a:pt x="370380" y="188666"/>
                  </a:cubicBezTo>
                  <a:cubicBezTo>
                    <a:pt x="360289" y="208809"/>
                    <a:pt x="380705" y="214872"/>
                    <a:pt x="389388" y="205680"/>
                  </a:cubicBezTo>
                  <a:cubicBezTo>
                    <a:pt x="416180" y="170870"/>
                    <a:pt x="430652" y="147794"/>
                    <a:pt x="466245" y="134104"/>
                  </a:cubicBezTo>
                  <a:cubicBezTo>
                    <a:pt x="459372" y="118068"/>
                    <a:pt x="434898" y="111712"/>
                    <a:pt x="407492" y="112983"/>
                  </a:cubicBezTo>
                  <a:close/>
                  <a:moveTo>
                    <a:pt x="619567" y="0"/>
                  </a:moveTo>
                  <a:lnTo>
                    <a:pt x="556284" y="0"/>
                  </a:lnTo>
                  <a:cubicBezTo>
                    <a:pt x="514657" y="0"/>
                    <a:pt x="480913" y="33744"/>
                    <a:pt x="480913" y="75371"/>
                  </a:cubicBezTo>
                  <a:lnTo>
                    <a:pt x="480913" y="84666"/>
                  </a:lnTo>
                  <a:cubicBezTo>
                    <a:pt x="480913" y="95072"/>
                    <a:pt x="483022" y="104986"/>
                    <a:pt x="486836" y="114004"/>
                  </a:cubicBezTo>
                  <a:lnTo>
                    <a:pt x="491069" y="121802"/>
                  </a:lnTo>
                  <a:lnTo>
                    <a:pt x="497477" y="118324"/>
                  </a:lnTo>
                  <a:cubicBezTo>
                    <a:pt x="524021" y="107097"/>
                    <a:pt x="553204" y="100888"/>
                    <a:pt x="583838" y="100888"/>
                  </a:cubicBezTo>
                  <a:cubicBezTo>
                    <a:pt x="614472" y="100888"/>
                    <a:pt x="643655" y="107097"/>
                    <a:pt x="670199" y="118324"/>
                  </a:cubicBezTo>
                  <a:lnTo>
                    <a:pt x="682922" y="125230"/>
                  </a:lnTo>
                  <a:lnTo>
                    <a:pt x="689015" y="114004"/>
                  </a:lnTo>
                  <a:cubicBezTo>
                    <a:pt x="692829" y="104986"/>
                    <a:pt x="694938" y="95072"/>
                    <a:pt x="694938" y="84666"/>
                  </a:cubicBezTo>
                  <a:lnTo>
                    <a:pt x="694938" y="75371"/>
                  </a:lnTo>
                  <a:cubicBezTo>
                    <a:pt x="694938" y="33744"/>
                    <a:pt x="661193" y="0"/>
                    <a:pt x="619567"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rrow: Down 33">
              <a:extLst>
                <a:ext uri="{FF2B5EF4-FFF2-40B4-BE49-F238E27FC236}">
                  <a16:creationId xmlns:a16="http://schemas.microsoft.com/office/drawing/2014/main" id="{08D6E7C2-1AEE-613D-3FD7-D1243A33B0D2}"/>
                </a:ext>
              </a:extLst>
            </p:cNvPr>
            <p:cNvSpPr/>
            <p:nvPr/>
          </p:nvSpPr>
          <p:spPr>
            <a:xfrm>
              <a:off x="4344914" y="1162832"/>
              <a:ext cx="289658" cy="306771"/>
            </a:xfrm>
            <a:prstGeom prst="downArrow">
              <a:avLst>
                <a:gd name="adj1" fmla="val 50000"/>
                <a:gd name="adj2" fmla="val 6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60BCDCD-D8A7-E2A1-9137-D69FBA0B5CC8}"/>
              </a:ext>
            </a:extLst>
          </p:cNvPr>
          <p:cNvGrpSpPr/>
          <p:nvPr/>
        </p:nvGrpSpPr>
        <p:grpSpPr>
          <a:xfrm>
            <a:off x="1299705" y="3265945"/>
            <a:ext cx="952195" cy="444536"/>
            <a:chOff x="4214224" y="3732048"/>
            <a:chExt cx="952195" cy="444536"/>
          </a:xfrm>
        </p:grpSpPr>
        <p:sp>
          <p:nvSpPr>
            <p:cNvPr id="36" name="Freeform 152">
              <a:extLst>
                <a:ext uri="{FF2B5EF4-FFF2-40B4-BE49-F238E27FC236}">
                  <a16:creationId xmlns:a16="http://schemas.microsoft.com/office/drawing/2014/main" id="{1B3F54D8-134E-3BF0-6D02-4364AAA03AC6}"/>
                </a:ext>
              </a:extLst>
            </p:cNvPr>
            <p:cNvSpPr/>
            <p:nvPr/>
          </p:nvSpPr>
          <p:spPr>
            <a:xfrm>
              <a:off x="4537986" y="3732048"/>
              <a:ext cx="628433" cy="444536"/>
            </a:xfrm>
            <a:custGeom>
              <a:avLst/>
              <a:gdLst>
                <a:gd name="connsiteX0" fmla="*/ 743864 w 893262"/>
                <a:gd name="connsiteY0" fmla="*/ 379952 h 604463"/>
                <a:gd name="connsiteX1" fmla="*/ 727192 w 893262"/>
                <a:gd name="connsiteY1" fmla="*/ 382943 h 604463"/>
                <a:gd name="connsiteX2" fmla="*/ 714099 w 893262"/>
                <a:gd name="connsiteY2" fmla="*/ 391377 h 604463"/>
                <a:gd name="connsiteX3" fmla="*/ 705224 w 893262"/>
                <a:gd name="connsiteY3" fmla="*/ 404617 h 604463"/>
                <a:gd name="connsiteX4" fmla="*/ 701105 w 893262"/>
                <a:gd name="connsiteY4" fmla="*/ 421926 h 604463"/>
                <a:gd name="connsiteX5" fmla="*/ 724838 w 893262"/>
                <a:gd name="connsiteY5" fmla="*/ 421926 h 604463"/>
                <a:gd name="connsiteX6" fmla="*/ 726898 w 893262"/>
                <a:gd name="connsiteY6" fmla="*/ 412168 h 604463"/>
                <a:gd name="connsiteX7" fmla="*/ 731065 w 893262"/>
                <a:gd name="connsiteY7" fmla="*/ 405156 h 604463"/>
                <a:gd name="connsiteX8" fmla="*/ 736803 w 893262"/>
                <a:gd name="connsiteY8" fmla="*/ 400890 h 604463"/>
                <a:gd name="connsiteX9" fmla="*/ 743569 w 893262"/>
                <a:gd name="connsiteY9" fmla="*/ 399468 h 604463"/>
                <a:gd name="connsiteX10" fmla="*/ 756760 w 893262"/>
                <a:gd name="connsiteY10" fmla="*/ 404028 h 604463"/>
                <a:gd name="connsiteX11" fmla="*/ 761320 w 893262"/>
                <a:gd name="connsiteY11" fmla="*/ 416826 h 604463"/>
                <a:gd name="connsiteX12" fmla="*/ 759800 w 893262"/>
                <a:gd name="connsiteY12" fmla="*/ 426535 h 604463"/>
                <a:gd name="connsiteX13" fmla="*/ 754798 w 893262"/>
                <a:gd name="connsiteY13" fmla="*/ 435704 h 604463"/>
                <a:gd name="connsiteX14" fmla="*/ 745580 w 893262"/>
                <a:gd name="connsiteY14" fmla="*/ 445659 h 604463"/>
                <a:gd name="connsiteX15" fmla="*/ 731507 w 893262"/>
                <a:gd name="connsiteY15" fmla="*/ 457721 h 604463"/>
                <a:gd name="connsiteX16" fmla="*/ 715717 w 893262"/>
                <a:gd name="connsiteY16" fmla="*/ 472039 h 604463"/>
                <a:gd name="connsiteX17" fmla="*/ 705518 w 893262"/>
                <a:gd name="connsiteY17" fmla="*/ 484298 h 604463"/>
                <a:gd name="connsiteX18" fmla="*/ 698555 w 893262"/>
                <a:gd name="connsiteY18" fmla="*/ 511561 h 604463"/>
                <a:gd name="connsiteX19" fmla="*/ 785249 w 893262"/>
                <a:gd name="connsiteY19" fmla="*/ 511561 h 604463"/>
                <a:gd name="connsiteX20" fmla="*/ 785249 w 893262"/>
                <a:gd name="connsiteY20" fmla="*/ 489888 h 604463"/>
                <a:gd name="connsiteX21" fmla="*/ 730330 w 893262"/>
                <a:gd name="connsiteY21" fmla="*/ 489888 h 604463"/>
                <a:gd name="connsiteX22" fmla="*/ 739941 w 893262"/>
                <a:gd name="connsiteY22" fmla="*/ 478855 h 604463"/>
                <a:gd name="connsiteX23" fmla="*/ 747983 w 893262"/>
                <a:gd name="connsiteY23" fmla="*/ 471745 h 604463"/>
                <a:gd name="connsiteX24" fmla="*/ 766027 w 893262"/>
                <a:gd name="connsiteY24" fmla="*/ 455171 h 604463"/>
                <a:gd name="connsiteX25" fmla="*/ 777109 w 893262"/>
                <a:gd name="connsiteY25" fmla="*/ 442422 h 604463"/>
                <a:gd name="connsiteX26" fmla="*/ 782994 w 893262"/>
                <a:gd name="connsiteY26" fmla="*/ 430654 h 604463"/>
                <a:gd name="connsiteX27" fmla="*/ 784955 w 893262"/>
                <a:gd name="connsiteY27" fmla="*/ 417120 h 604463"/>
                <a:gd name="connsiteX28" fmla="*/ 782209 w 893262"/>
                <a:gd name="connsiteY28" fmla="*/ 402410 h 604463"/>
                <a:gd name="connsiteX29" fmla="*/ 774265 w 893262"/>
                <a:gd name="connsiteY29" fmla="*/ 390642 h 604463"/>
                <a:gd name="connsiteX30" fmla="*/ 761369 w 893262"/>
                <a:gd name="connsiteY30" fmla="*/ 382796 h 604463"/>
                <a:gd name="connsiteX31" fmla="*/ 743864 w 893262"/>
                <a:gd name="connsiteY31" fmla="*/ 379952 h 604463"/>
                <a:gd name="connsiteX32" fmla="*/ 559708 w 893262"/>
                <a:gd name="connsiteY32" fmla="*/ 244013 h 604463"/>
                <a:gd name="connsiteX33" fmla="*/ 596283 w 893262"/>
                <a:gd name="connsiteY33" fmla="*/ 254032 h 604463"/>
                <a:gd name="connsiteX34" fmla="*/ 620924 w 893262"/>
                <a:gd name="connsiteY34" fmla="*/ 283759 h 604463"/>
                <a:gd name="connsiteX35" fmla="*/ 629600 w 893262"/>
                <a:gd name="connsiteY35" fmla="*/ 330702 h 604463"/>
                <a:gd name="connsiteX36" fmla="*/ 620154 w 893262"/>
                <a:gd name="connsiteY36" fmla="*/ 380131 h 604463"/>
                <a:gd name="connsiteX37" fmla="*/ 595025 w 893262"/>
                <a:gd name="connsiteY37" fmla="*/ 409414 h 604463"/>
                <a:gd name="connsiteX38" fmla="*/ 560404 w 893262"/>
                <a:gd name="connsiteY38" fmla="*/ 418783 h 604463"/>
                <a:gd name="connsiteX39" fmla="*/ 533456 w 893262"/>
                <a:gd name="connsiteY39" fmla="*/ 413390 h 604463"/>
                <a:gd name="connsiteX40" fmla="*/ 511823 w 893262"/>
                <a:gd name="connsiteY40" fmla="*/ 397035 h 604463"/>
                <a:gd name="connsiteX41" fmla="*/ 497047 w 893262"/>
                <a:gd name="connsiteY41" fmla="*/ 369029 h 604463"/>
                <a:gd name="connsiteX42" fmla="*/ 491735 w 893262"/>
                <a:gd name="connsiteY42" fmla="*/ 330702 h 604463"/>
                <a:gd name="connsiteX43" fmla="*/ 497047 w 893262"/>
                <a:gd name="connsiteY43" fmla="*/ 292864 h 604463"/>
                <a:gd name="connsiteX44" fmla="*/ 511310 w 893262"/>
                <a:gd name="connsiteY44" fmla="*/ 265545 h 604463"/>
                <a:gd name="connsiteX45" fmla="*/ 532656 w 893262"/>
                <a:gd name="connsiteY45" fmla="*/ 249518 h 604463"/>
                <a:gd name="connsiteX46" fmla="*/ 559708 w 893262"/>
                <a:gd name="connsiteY46" fmla="*/ 244013 h 604463"/>
                <a:gd name="connsiteX47" fmla="*/ 559708 w 893262"/>
                <a:gd name="connsiteY47" fmla="*/ 195929 h 604463"/>
                <a:gd name="connsiteX48" fmla="*/ 506175 w 893262"/>
                <a:gd name="connsiteY48" fmla="*/ 205347 h 604463"/>
                <a:gd name="connsiteX49" fmla="*/ 465950 w 893262"/>
                <a:gd name="connsiteY49" fmla="*/ 232585 h 604463"/>
                <a:gd name="connsiteX50" fmla="*/ 440757 w 893262"/>
                <a:gd name="connsiteY50" fmla="*/ 275535 h 604463"/>
                <a:gd name="connsiteX51" fmla="*/ 432117 w 893262"/>
                <a:gd name="connsiteY51" fmla="*/ 330702 h 604463"/>
                <a:gd name="connsiteX52" fmla="*/ 440412 w 893262"/>
                <a:gd name="connsiteY52" fmla="*/ 385360 h 604463"/>
                <a:gd name="connsiteX53" fmla="*/ 465078 w 893262"/>
                <a:gd name="connsiteY53" fmla="*/ 428875 h 604463"/>
                <a:gd name="connsiteX54" fmla="*/ 505717 w 893262"/>
                <a:gd name="connsiteY54" fmla="*/ 456959 h 604463"/>
                <a:gd name="connsiteX55" fmla="*/ 560753 w 893262"/>
                <a:gd name="connsiteY55" fmla="*/ 466867 h 604463"/>
                <a:gd name="connsiteX56" fmla="*/ 615656 w 893262"/>
                <a:gd name="connsiteY56" fmla="*/ 457185 h 604463"/>
                <a:gd name="connsiteX57" fmla="*/ 656226 w 893262"/>
                <a:gd name="connsiteY57" fmla="*/ 429145 h 604463"/>
                <a:gd name="connsiteX58" fmla="*/ 680998 w 893262"/>
                <a:gd name="connsiteY58" fmla="*/ 385942 h 604463"/>
                <a:gd name="connsiteX59" fmla="*/ 689217 w 893262"/>
                <a:gd name="connsiteY59" fmla="*/ 331049 h 604463"/>
                <a:gd name="connsiteX60" fmla="*/ 674181 w 893262"/>
                <a:gd name="connsiteY60" fmla="*/ 259766 h 604463"/>
                <a:gd name="connsiteX61" fmla="*/ 629722 w 893262"/>
                <a:gd name="connsiteY61" fmla="*/ 212583 h 604463"/>
                <a:gd name="connsiteX62" fmla="*/ 559708 w 893262"/>
                <a:gd name="connsiteY62" fmla="*/ 195929 h 604463"/>
                <a:gd name="connsiteX63" fmla="*/ 288518 w 893262"/>
                <a:gd name="connsiteY63" fmla="*/ 195929 h 604463"/>
                <a:gd name="connsiteX64" fmla="*/ 239300 w 893262"/>
                <a:gd name="connsiteY64" fmla="*/ 205277 h 604463"/>
                <a:gd name="connsiteX65" fmla="*/ 198921 w 893262"/>
                <a:gd name="connsiteY65" fmla="*/ 232483 h 604463"/>
                <a:gd name="connsiteX66" fmla="*/ 172550 w 893262"/>
                <a:gd name="connsiteY66" fmla="*/ 275274 h 604463"/>
                <a:gd name="connsiteX67" fmla="*/ 163387 w 893262"/>
                <a:gd name="connsiteY67" fmla="*/ 331792 h 604463"/>
                <a:gd name="connsiteX68" fmla="*/ 167018 w 893262"/>
                <a:gd name="connsiteY68" fmla="*/ 368477 h 604463"/>
                <a:gd name="connsiteX69" fmla="*/ 178017 w 893262"/>
                <a:gd name="connsiteY69" fmla="*/ 401058 h 604463"/>
                <a:gd name="connsiteX70" fmla="*/ 194862 w 893262"/>
                <a:gd name="connsiteY70" fmla="*/ 425318 h 604463"/>
                <a:gd name="connsiteX71" fmla="*/ 221377 w 893262"/>
                <a:gd name="connsiteY71" fmla="*/ 450659 h 604463"/>
                <a:gd name="connsiteX72" fmla="*/ 252282 w 893262"/>
                <a:gd name="connsiteY72" fmla="*/ 462971 h 604463"/>
                <a:gd name="connsiteX73" fmla="*/ 289910 w 893262"/>
                <a:gd name="connsiteY73" fmla="*/ 466867 h 604463"/>
                <a:gd name="connsiteX74" fmla="*/ 338030 w 893262"/>
                <a:gd name="connsiteY74" fmla="*/ 458048 h 604463"/>
                <a:gd name="connsiteX75" fmla="*/ 372074 w 893262"/>
                <a:gd name="connsiteY75" fmla="*/ 435074 h 604463"/>
                <a:gd name="connsiteX76" fmla="*/ 391719 w 893262"/>
                <a:gd name="connsiteY76" fmla="*/ 406044 h 604463"/>
                <a:gd name="connsiteX77" fmla="*/ 398016 w 893262"/>
                <a:gd name="connsiteY77" fmla="*/ 378434 h 604463"/>
                <a:gd name="connsiteX78" fmla="*/ 390283 w 893262"/>
                <a:gd name="connsiteY78" fmla="*/ 359953 h 604463"/>
                <a:gd name="connsiteX79" fmla="*/ 371848 w 893262"/>
                <a:gd name="connsiteY79" fmla="*/ 352413 h 604463"/>
                <a:gd name="connsiteX80" fmla="*/ 353732 w 893262"/>
                <a:gd name="connsiteY80" fmla="*/ 359732 h 604463"/>
                <a:gd name="connsiteX81" fmla="*/ 344992 w 893262"/>
                <a:gd name="connsiteY81" fmla="*/ 376629 h 604463"/>
                <a:gd name="connsiteX82" fmla="*/ 322734 w 893262"/>
                <a:gd name="connsiteY82" fmla="*/ 408406 h 604463"/>
                <a:gd name="connsiteX83" fmla="*/ 287127 w 893262"/>
                <a:gd name="connsiteY83" fmla="*/ 418783 h 604463"/>
                <a:gd name="connsiteX84" fmla="*/ 253280 w 893262"/>
                <a:gd name="connsiteY84" fmla="*/ 409645 h 604463"/>
                <a:gd name="connsiteX85" fmla="*/ 230972 w 893262"/>
                <a:gd name="connsiteY85" fmla="*/ 381640 h 604463"/>
                <a:gd name="connsiteX86" fmla="*/ 223004 w 893262"/>
                <a:gd name="connsiteY86" fmla="*/ 333488 h 604463"/>
                <a:gd name="connsiteX87" fmla="*/ 240954 w 893262"/>
                <a:gd name="connsiteY87" fmla="*/ 267039 h 604463"/>
                <a:gd name="connsiteX88" fmla="*/ 288865 w 893262"/>
                <a:gd name="connsiteY88" fmla="*/ 244013 h 604463"/>
                <a:gd name="connsiteX89" fmla="*/ 320556 w 893262"/>
                <a:gd name="connsiteY89" fmla="*/ 252865 h 604463"/>
                <a:gd name="connsiteX90" fmla="*/ 343115 w 893262"/>
                <a:gd name="connsiteY90" fmla="*/ 279957 h 604463"/>
                <a:gd name="connsiteX91" fmla="*/ 355155 w 893262"/>
                <a:gd name="connsiteY91" fmla="*/ 297384 h 604463"/>
                <a:gd name="connsiteX92" fmla="*/ 372197 w 893262"/>
                <a:gd name="connsiteY92" fmla="*/ 302718 h 604463"/>
                <a:gd name="connsiteX93" fmla="*/ 390051 w 893262"/>
                <a:gd name="connsiteY93" fmla="*/ 294842 h 604463"/>
                <a:gd name="connsiteX94" fmla="*/ 397320 w 893262"/>
                <a:gd name="connsiteY94" fmla="*/ 276727 h 604463"/>
                <a:gd name="connsiteX95" fmla="*/ 383862 w 893262"/>
                <a:gd name="connsiteY95" fmla="*/ 240528 h 604463"/>
                <a:gd name="connsiteX96" fmla="*/ 345354 w 893262"/>
                <a:gd name="connsiteY96" fmla="*/ 208725 h 604463"/>
                <a:gd name="connsiteX97" fmla="*/ 288518 w 893262"/>
                <a:gd name="connsiteY97" fmla="*/ 195929 h 604463"/>
                <a:gd name="connsiteX98" fmla="*/ 328003 w 893262"/>
                <a:gd name="connsiteY98" fmla="*/ 280 h 604463"/>
                <a:gd name="connsiteX99" fmla="*/ 531269 w 893262"/>
                <a:gd name="connsiteY99" fmla="*/ 98837 h 604463"/>
                <a:gd name="connsiteX100" fmla="*/ 764623 w 893262"/>
                <a:gd name="connsiteY100" fmla="*/ 230026 h 604463"/>
                <a:gd name="connsiteX101" fmla="*/ 759592 w 893262"/>
                <a:gd name="connsiteY101" fmla="*/ 599211 h 604463"/>
                <a:gd name="connsiteX102" fmla="*/ 143507 w 893262"/>
                <a:gd name="connsiteY102" fmla="*/ 600372 h 604463"/>
                <a:gd name="connsiteX103" fmla="*/ 114483 w 893262"/>
                <a:gd name="connsiteY103" fmla="*/ 224608 h 604463"/>
                <a:gd name="connsiteX104" fmla="*/ 328003 w 893262"/>
                <a:gd name="connsiteY104" fmla="*/ 280 h 60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93262" h="604463">
                  <a:moveTo>
                    <a:pt x="743864" y="379952"/>
                  </a:moveTo>
                  <a:cubicBezTo>
                    <a:pt x="737783" y="379952"/>
                    <a:pt x="732226" y="380949"/>
                    <a:pt x="727192" y="382943"/>
                  </a:cubicBezTo>
                  <a:cubicBezTo>
                    <a:pt x="722157" y="384937"/>
                    <a:pt x="717793" y="387749"/>
                    <a:pt x="714099" y="391377"/>
                  </a:cubicBezTo>
                  <a:cubicBezTo>
                    <a:pt x="710405" y="395006"/>
                    <a:pt x="707447" y="399419"/>
                    <a:pt x="705224" y="404617"/>
                  </a:cubicBezTo>
                  <a:cubicBezTo>
                    <a:pt x="703001" y="409814"/>
                    <a:pt x="701628" y="415584"/>
                    <a:pt x="701105" y="421926"/>
                  </a:cubicBezTo>
                  <a:lnTo>
                    <a:pt x="724838" y="421926"/>
                  </a:lnTo>
                  <a:cubicBezTo>
                    <a:pt x="725100" y="418199"/>
                    <a:pt x="725786" y="414946"/>
                    <a:pt x="726898" y="412168"/>
                  </a:cubicBezTo>
                  <a:cubicBezTo>
                    <a:pt x="728009" y="409389"/>
                    <a:pt x="729398" y="407052"/>
                    <a:pt x="731065" y="405156"/>
                  </a:cubicBezTo>
                  <a:cubicBezTo>
                    <a:pt x="732733" y="403260"/>
                    <a:pt x="734645" y="401838"/>
                    <a:pt x="736803" y="400890"/>
                  </a:cubicBezTo>
                  <a:cubicBezTo>
                    <a:pt x="738960" y="399942"/>
                    <a:pt x="741216" y="399468"/>
                    <a:pt x="743569" y="399468"/>
                  </a:cubicBezTo>
                  <a:cubicBezTo>
                    <a:pt x="749323" y="399468"/>
                    <a:pt x="753720" y="400988"/>
                    <a:pt x="756760" y="404028"/>
                  </a:cubicBezTo>
                  <a:cubicBezTo>
                    <a:pt x="759800" y="407068"/>
                    <a:pt x="761320" y="411334"/>
                    <a:pt x="761320" y="416826"/>
                  </a:cubicBezTo>
                  <a:cubicBezTo>
                    <a:pt x="761320" y="420291"/>
                    <a:pt x="760813" y="423528"/>
                    <a:pt x="759800" y="426535"/>
                  </a:cubicBezTo>
                  <a:cubicBezTo>
                    <a:pt x="758787" y="429543"/>
                    <a:pt x="757119" y="432599"/>
                    <a:pt x="754798" y="435704"/>
                  </a:cubicBezTo>
                  <a:cubicBezTo>
                    <a:pt x="752477" y="438810"/>
                    <a:pt x="749405" y="442128"/>
                    <a:pt x="745580" y="445659"/>
                  </a:cubicBezTo>
                  <a:cubicBezTo>
                    <a:pt x="741755" y="449189"/>
                    <a:pt x="737064" y="453210"/>
                    <a:pt x="731507" y="457721"/>
                  </a:cubicBezTo>
                  <a:cubicBezTo>
                    <a:pt x="725230" y="462821"/>
                    <a:pt x="719967" y="467593"/>
                    <a:pt x="715717" y="472039"/>
                  </a:cubicBezTo>
                  <a:cubicBezTo>
                    <a:pt x="711468" y="476485"/>
                    <a:pt x="708068" y="480571"/>
                    <a:pt x="705518" y="484298"/>
                  </a:cubicBezTo>
                  <a:cubicBezTo>
                    <a:pt x="700876" y="491293"/>
                    <a:pt x="698555" y="500381"/>
                    <a:pt x="698555" y="511561"/>
                  </a:cubicBezTo>
                  <a:lnTo>
                    <a:pt x="785249" y="511561"/>
                  </a:lnTo>
                  <a:lnTo>
                    <a:pt x="785249" y="489888"/>
                  </a:lnTo>
                  <a:lnTo>
                    <a:pt x="730330" y="489888"/>
                  </a:lnTo>
                  <a:cubicBezTo>
                    <a:pt x="733468" y="485507"/>
                    <a:pt x="736672" y="481830"/>
                    <a:pt x="739941" y="478855"/>
                  </a:cubicBezTo>
                  <a:cubicBezTo>
                    <a:pt x="743210" y="475880"/>
                    <a:pt x="745890" y="473510"/>
                    <a:pt x="747983" y="471745"/>
                  </a:cubicBezTo>
                  <a:cubicBezTo>
                    <a:pt x="755109" y="465795"/>
                    <a:pt x="761124" y="460271"/>
                    <a:pt x="766027" y="455171"/>
                  </a:cubicBezTo>
                  <a:cubicBezTo>
                    <a:pt x="770931" y="450072"/>
                    <a:pt x="774625" y="445822"/>
                    <a:pt x="777109" y="442422"/>
                  </a:cubicBezTo>
                  <a:cubicBezTo>
                    <a:pt x="779725" y="438696"/>
                    <a:pt x="781686" y="434773"/>
                    <a:pt x="782994" y="430654"/>
                  </a:cubicBezTo>
                  <a:cubicBezTo>
                    <a:pt x="784301" y="426535"/>
                    <a:pt x="784955" y="422024"/>
                    <a:pt x="784955" y="417120"/>
                  </a:cubicBezTo>
                  <a:cubicBezTo>
                    <a:pt x="784955" y="411825"/>
                    <a:pt x="784040" y="406921"/>
                    <a:pt x="782209" y="402410"/>
                  </a:cubicBezTo>
                  <a:cubicBezTo>
                    <a:pt x="780378" y="397899"/>
                    <a:pt x="777731" y="393976"/>
                    <a:pt x="774265" y="390642"/>
                  </a:cubicBezTo>
                  <a:cubicBezTo>
                    <a:pt x="770800" y="387307"/>
                    <a:pt x="766502" y="384692"/>
                    <a:pt x="761369" y="382796"/>
                  </a:cubicBezTo>
                  <a:cubicBezTo>
                    <a:pt x="756237" y="380900"/>
                    <a:pt x="750402" y="379952"/>
                    <a:pt x="743864" y="379952"/>
                  </a:cubicBezTo>
                  <a:close/>
                  <a:moveTo>
                    <a:pt x="559708" y="244013"/>
                  </a:moveTo>
                  <a:cubicBezTo>
                    <a:pt x="573448" y="244013"/>
                    <a:pt x="585640" y="247353"/>
                    <a:pt x="596283" y="254032"/>
                  </a:cubicBezTo>
                  <a:cubicBezTo>
                    <a:pt x="606926" y="260712"/>
                    <a:pt x="615139" y="270621"/>
                    <a:pt x="620924" y="283759"/>
                  </a:cubicBezTo>
                  <a:cubicBezTo>
                    <a:pt x="626708" y="296897"/>
                    <a:pt x="629600" y="312545"/>
                    <a:pt x="629600" y="330702"/>
                  </a:cubicBezTo>
                  <a:cubicBezTo>
                    <a:pt x="629600" y="350379"/>
                    <a:pt x="626451" y="366855"/>
                    <a:pt x="620154" y="380131"/>
                  </a:cubicBezTo>
                  <a:cubicBezTo>
                    <a:pt x="613857" y="393407"/>
                    <a:pt x="605481" y="403168"/>
                    <a:pt x="595025" y="409414"/>
                  </a:cubicBezTo>
                  <a:cubicBezTo>
                    <a:pt x="584570" y="415660"/>
                    <a:pt x="573029" y="418783"/>
                    <a:pt x="560404" y="418783"/>
                  </a:cubicBezTo>
                  <a:cubicBezTo>
                    <a:pt x="550551" y="418783"/>
                    <a:pt x="541568" y="416985"/>
                    <a:pt x="533456" y="413390"/>
                  </a:cubicBezTo>
                  <a:cubicBezTo>
                    <a:pt x="525344" y="409794"/>
                    <a:pt x="518133" y="404342"/>
                    <a:pt x="511823" y="397035"/>
                  </a:cubicBezTo>
                  <a:cubicBezTo>
                    <a:pt x="505513" y="389728"/>
                    <a:pt x="500588" y="380393"/>
                    <a:pt x="497047" y="369029"/>
                  </a:cubicBezTo>
                  <a:cubicBezTo>
                    <a:pt x="493505" y="357665"/>
                    <a:pt x="491735" y="344889"/>
                    <a:pt x="491735" y="330702"/>
                  </a:cubicBezTo>
                  <a:cubicBezTo>
                    <a:pt x="491735" y="316674"/>
                    <a:pt x="493505" y="304061"/>
                    <a:pt x="497047" y="292864"/>
                  </a:cubicBezTo>
                  <a:cubicBezTo>
                    <a:pt x="500588" y="281666"/>
                    <a:pt x="505342" y="272560"/>
                    <a:pt x="511310" y="265545"/>
                  </a:cubicBezTo>
                  <a:cubicBezTo>
                    <a:pt x="517278" y="258530"/>
                    <a:pt x="524394" y="253187"/>
                    <a:pt x="532656" y="249518"/>
                  </a:cubicBezTo>
                  <a:cubicBezTo>
                    <a:pt x="540919" y="245848"/>
                    <a:pt x="549936" y="244013"/>
                    <a:pt x="559708" y="244013"/>
                  </a:cubicBezTo>
                  <a:close/>
                  <a:moveTo>
                    <a:pt x="559708" y="195929"/>
                  </a:moveTo>
                  <a:cubicBezTo>
                    <a:pt x="539800" y="195929"/>
                    <a:pt x="521956" y="199068"/>
                    <a:pt x="506175" y="205347"/>
                  </a:cubicBezTo>
                  <a:cubicBezTo>
                    <a:pt x="490393" y="211625"/>
                    <a:pt x="476985" y="220705"/>
                    <a:pt x="465950" y="232585"/>
                  </a:cubicBezTo>
                  <a:cubicBezTo>
                    <a:pt x="454915" y="244466"/>
                    <a:pt x="446517" y="258782"/>
                    <a:pt x="440757" y="275535"/>
                  </a:cubicBezTo>
                  <a:cubicBezTo>
                    <a:pt x="434997" y="292287"/>
                    <a:pt x="432117" y="310676"/>
                    <a:pt x="432117" y="330702"/>
                  </a:cubicBezTo>
                  <a:cubicBezTo>
                    <a:pt x="432117" y="350247"/>
                    <a:pt x="434882" y="368466"/>
                    <a:pt x="440412" y="385360"/>
                  </a:cubicBezTo>
                  <a:cubicBezTo>
                    <a:pt x="445942" y="402252"/>
                    <a:pt x="454164" y="416757"/>
                    <a:pt x="465078" y="428875"/>
                  </a:cubicBezTo>
                  <a:cubicBezTo>
                    <a:pt x="475992" y="440992"/>
                    <a:pt x="489538" y="450353"/>
                    <a:pt x="505717" y="456959"/>
                  </a:cubicBezTo>
                  <a:cubicBezTo>
                    <a:pt x="521896" y="463564"/>
                    <a:pt x="540241" y="466867"/>
                    <a:pt x="560753" y="466867"/>
                  </a:cubicBezTo>
                  <a:cubicBezTo>
                    <a:pt x="581345" y="466867"/>
                    <a:pt x="599646" y="463640"/>
                    <a:pt x="615656" y="457185"/>
                  </a:cubicBezTo>
                  <a:cubicBezTo>
                    <a:pt x="631667" y="450730"/>
                    <a:pt x="645190" y="441383"/>
                    <a:pt x="656226" y="429145"/>
                  </a:cubicBezTo>
                  <a:cubicBezTo>
                    <a:pt x="667262" y="416907"/>
                    <a:pt x="675519" y="402506"/>
                    <a:pt x="680998" y="385942"/>
                  </a:cubicBezTo>
                  <a:cubicBezTo>
                    <a:pt x="686478" y="369378"/>
                    <a:pt x="689217" y="351080"/>
                    <a:pt x="689217" y="331049"/>
                  </a:cubicBezTo>
                  <a:cubicBezTo>
                    <a:pt x="689217" y="303880"/>
                    <a:pt x="684205" y="280118"/>
                    <a:pt x="674181" y="259766"/>
                  </a:cubicBezTo>
                  <a:cubicBezTo>
                    <a:pt x="664157" y="239413"/>
                    <a:pt x="649337" y="223685"/>
                    <a:pt x="629722" y="212583"/>
                  </a:cubicBezTo>
                  <a:cubicBezTo>
                    <a:pt x="610106" y="201480"/>
                    <a:pt x="586768" y="195929"/>
                    <a:pt x="559708" y="195929"/>
                  </a:cubicBezTo>
                  <a:close/>
                  <a:moveTo>
                    <a:pt x="288518" y="195929"/>
                  </a:moveTo>
                  <a:cubicBezTo>
                    <a:pt x="271154" y="195929"/>
                    <a:pt x="254748" y="199045"/>
                    <a:pt x="239300" y="205277"/>
                  </a:cubicBezTo>
                  <a:cubicBezTo>
                    <a:pt x="223853" y="211510"/>
                    <a:pt x="210393" y="220578"/>
                    <a:pt x="198921" y="232483"/>
                  </a:cubicBezTo>
                  <a:cubicBezTo>
                    <a:pt x="187449" y="244387"/>
                    <a:pt x="178658" y="258651"/>
                    <a:pt x="172550" y="275274"/>
                  </a:cubicBezTo>
                  <a:cubicBezTo>
                    <a:pt x="166441" y="291897"/>
                    <a:pt x="163387" y="310737"/>
                    <a:pt x="163387" y="331792"/>
                  </a:cubicBezTo>
                  <a:cubicBezTo>
                    <a:pt x="163387" y="344785"/>
                    <a:pt x="164597" y="357013"/>
                    <a:pt x="167018" y="368477"/>
                  </a:cubicBezTo>
                  <a:cubicBezTo>
                    <a:pt x="169438" y="379941"/>
                    <a:pt x="173104" y="390801"/>
                    <a:pt x="178017" y="401058"/>
                  </a:cubicBezTo>
                  <a:cubicBezTo>
                    <a:pt x="182930" y="411315"/>
                    <a:pt x="188545" y="419401"/>
                    <a:pt x="194862" y="425318"/>
                  </a:cubicBezTo>
                  <a:cubicBezTo>
                    <a:pt x="203174" y="436601"/>
                    <a:pt x="212012" y="445048"/>
                    <a:pt x="221377" y="450659"/>
                  </a:cubicBezTo>
                  <a:cubicBezTo>
                    <a:pt x="230742" y="456269"/>
                    <a:pt x="241044" y="460373"/>
                    <a:pt x="252282" y="462971"/>
                  </a:cubicBezTo>
                  <a:cubicBezTo>
                    <a:pt x="263520" y="465568"/>
                    <a:pt x="276063" y="466867"/>
                    <a:pt x="289910" y="466867"/>
                  </a:cubicBezTo>
                  <a:cubicBezTo>
                    <a:pt x="308193" y="466867"/>
                    <a:pt x="324233" y="463927"/>
                    <a:pt x="338030" y="458048"/>
                  </a:cubicBezTo>
                  <a:cubicBezTo>
                    <a:pt x="351828" y="452169"/>
                    <a:pt x="363175" y="444511"/>
                    <a:pt x="372074" y="435074"/>
                  </a:cubicBezTo>
                  <a:cubicBezTo>
                    <a:pt x="380972" y="425636"/>
                    <a:pt x="387521" y="415960"/>
                    <a:pt x="391719" y="406044"/>
                  </a:cubicBezTo>
                  <a:cubicBezTo>
                    <a:pt x="395917" y="396128"/>
                    <a:pt x="398016" y="386925"/>
                    <a:pt x="398016" y="378434"/>
                  </a:cubicBezTo>
                  <a:cubicBezTo>
                    <a:pt x="398016" y="371141"/>
                    <a:pt x="395438" y="364981"/>
                    <a:pt x="390283" y="359953"/>
                  </a:cubicBezTo>
                  <a:cubicBezTo>
                    <a:pt x="385127" y="354926"/>
                    <a:pt x="378982" y="352413"/>
                    <a:pt x="371848" y="352413"/>
                  </a:cubicBezTo>
                  <a:cubicBezTo>
                    <a:pt x="363508" y="352413"/>
                    <a:pt x="357470" y="354852"/>
                    <a:pt x="353732" y="359732"/>
                  </a:cubicBezTo>
                  <a:cubicBezTo>
                    <a:pt x="349994" y="364611"/>
                    <a:pt x="347080" y="370244"/>
                    <a:pt x="344992" y="376629"/>
                  </a:cubicBezTo>
                  <a:cubicBezTo>
                    <a:pt x="339782" y="390896"/>
                    <a:pt x="332362" y="401488"/>
                    <a:pt x="322734" y="408406"/>
                  </a:cubicBezTo>
                  <a:cubicBezTo>
                    <a:pt x="313105" y="415324"/>
                    <a:pt x="301236" y="418783"/>
                    <a:pt x="287127" y="418783"/>
                  </a:cubicBezTo>
                  <a:cubicBezTo>
                    <a:pt x="274122" y="418783"/>
                    <a:pt x="262840" y="415737"/>
                    <a:pt x="253280" y="409645"/>
                  </a:cubicBezTo>
                  <a:cubicBezTo>
                    <a:pt x="243720" y="403554"/>
                    <a:pt x="236284" y="394219"/>
                    <a:pt x="230972" y="381640"/>
                  </a:cubicBezTo>
                  <a:cubicBezTo>
                    <a:pt x="225660" y="369062"/>
                    <a:pt x="223004" y="353012"/>
                    <a:pt x="223004" y="333488"/>
                  </a:cubicBezTo>
                  <a:cubicBezTo>
                    <a:pt x="223004" y="304539"/>
                    <a:pt x="228988" y="282390"/>
                    <a:pt x="240954" y="267039"/>
                  </a:cubicBezTo>
                  <a:cubicBezTo>
                    <a:pt x="252921" y="251688"/>
                    <a:pt x="268891" y="244013"/>
                    <a:pt x="288865" y="244013"/>
                  </a:cubicBezTo>
                  <a:cubicBezTo>
                    <a:pt x="301426" y="244013"/>
                    <a:pt x="311989" y="246964"/>
                    <a:pt x="320556" y="252865"/>
                  </a:cubicBezTo>
                  <a:cubicBezTo>
                    <a:pt x="329123" y="258767"/>
                    <a:pt x="336642" y="267797"/>
                    <a:pt x="343115" y="279957"/>
                  </a:cubicBezTo>
                  <a:cubicBezTo>
                    <a:pt x="347394" y="288019"/>
                    <a:pt x="351407" y="293828"/>
                    <a:pt x="355155" y="297384"/>
                  </a:cubicBezTo>
                  <a:cubicBezTo>
                    <a:pt x="358904" y="300940"/>
                    <a:pt x="364584" y="302718"/>
                    <a:pt x="372197" y="302718"/>
                  </a:cubicBezTo>
                  <a:cubicBezTo>
                    <a:pt x="379254" y="302718"/>
                    <a:pt x="385205" y="300093"/>
                    <a:pt x="390051" y="294842"/>
                  </a:cubicBezTo>
                  <a:cubicBezTo>
                    <a:pt x="394897" y="289591"/>
                    <a:pt x="397320" y="283553"/>
                    <a:pt x="397320" y="276727"/>
                  </a:cubicBezTo>
                  <a:cubicBezTo>
                    <a:pt x="397320" y="265266"/>
                    <a:pt x="392834" y="253200"/>
                    <a:pt x="383862" y="240528"/>
                  </a:cubicBezTo>
                  <a:cubicBezTo>
                    <a:pt x="374890" y="227857"/>
                    <a:pt x="362053" y="217255"/>
                    <a:pt x="345354" y="208725"/>
                  </a:cubicBezTo>
                  <a:cubicBezTo>
                    <a:pt x="328654" y="200194"/>
                    <a:pt x="309709" y="195929"/>
                    <a:pt x="288518" y="195929"/>
                  </a:cubicBezTo>
                  <a:close/>
                  <a:moveTo>
                    <a:pt x="328003" y="280"/>
                  </a:moveTo>
                  <a:cubicBezTo>
                    <a:pt x="395581" y="-3189"/>
                    <a:pt x="468867" y="25358"/>
                    <a:pt x="531269" y="98837"/>
                  </a:cubicBezTo>
                  <a:cubicBezTo>
                    <a:pt x="653944" y="46594"/>
                    <a:pt x="761914" y="159594"/>
                    <a:pt x="764623" y="230026"/>
                  </a:cubicBezTo>
                  <a:cubicBezTo>
                    <a:pt x="994881" y="351540"/>
                    <a:pt x="866788" y="569220"/>
                    <a:pt x="759592" y="599211"/>
                  </a:cubicBezTo>
                  <a:cubicBezTo>
                    <a:pt x="583513" y="605209"/>
                    <a:pt x="512887" y="606693"/>
                    <a:pt x="143507" y="600372"/>
                  </a:cubicBezTo>
                  <a:cubicBezTo>
                    <a:pt x="11738" y="558449"/>
                    <a:pt x="-86171" y="337608"/>
                    <a:pt x="114483" y="224608"/>
                  </a:cubicBezTo>
                  <a:cubicBezTo>
                    <a:pt x="118595" y="100772"/>
                    <a:pt x="215372" y="6061"/>
                    <a:pt x="328003" y="280"/>
                  </a:cubicBezTo>
                  <a:close/>
                </a:path>
              </a:pathLst>
            </a:custGeom>
            <a:solidFill>
              <a:srgbClr val="00A89C"/>
            </a:solidFill>
            <a:ln w="12700" cap="flat" cmpd="sng" algn="ctr">
              <a:noFill/>
              <a:prstDash val="solid"/>
              <a:miter lim="800000"/>
            </a:ln>
            <a:effectLst/>
          </p:spPr>
          <p:txBody>
            <a:bodyPr wrap="square" rtlCol="0" anchor="ctr">
              <a:noAutofit/>
            </a:bodyPr>
            <a:lstStyle/>
            <a:p>
              <a:pPr algn="ctr">
                <a:defRPr/>
              </a:pPr>
              <a:endParaRPr lang="en-US" sz="2000" kern="0">
                <a:solidFill>
                  <a:prstClr val="white"/>
                </a:solidFill>
                <a:latin typeface="Arial" panose="020B0604020202020204" pitchFamily="34" charset="0"/>
                <a:cs typeface="Arial" panose="020B0604020202020204" pitchFamily="34" charset="0"/>
              </a:endParaRPr>
            </a:p>
          </p:txBody>
        </p:sp>
        <p:sp>
          <p:nvSpPr>
            <p:cNvPr id="37" name="Arrow: Down 36">
              <a:extLst>
                <a:ext uri="{FF2B5EF4-FFF2-40B4-BE49-F238E27FC236}">
                  <a16:creationId xmlns:a16="http://schemas.microsoft.com/office/drawing/2014/main" id="{C4DD12F0-5CB3-58CE-3758-BFC5B00EFF7A}"/>
                </a:ext>
              </a:extLst>
            </p:cNvPr>
            <p:cNvSpPr/>
            <p:nvPr/>
          </p:nvSpPr>
          <p:spPr>
            <a:xfrm>
              <a:off x="4214224" y="3794370"/>
              <a:ext cx="338116" cy="382214"/>
            </a:xfrm>
            <a:prstGeom prst="downArrow">
              <a:avLst/>
            </a:prstGeom>
            <a:solidFill>
              <a:srgbClr val="00A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EA7C5737-6210-42DE-19FC-E832F8963B3E}"/>
              </a:ext>
            </a:extLst>
          </p:cNvPr>
          <p:cNvSpPr/>
          <p:nvPr/>
        </p:nvSpPr>
        <p:spPr>
          <a:xfrm>
            <a:off x="1299705" y="4658062"/>
            <a:ext cx="8248331" cy="892552"/>
          </a:xfrm>
          <a:prstGeom prst="rect">
            <a:avLst/>
          </a:prstGeom>
        </p:spPr>
        <p:txBody>
          <a:bodyPr wrap="square">
            <a:spAutoFit/>
          </a:bodyPr>
          <a:lstStyle/>
          <a:p>
            <a:pPr algn="r"/>
            <a:r>
              <a:rPr lang="en-US" sz="2800" b="1" dirty="0">
                <a:solidFill>
                  <a:srgbClr val="00A89C"/>
                </a:solidFill>
              </a:rPr>
              <a:t>Provide the right </a:t>
            </a:r>
            <a:r>
              <a:rPr lang="en-US" sz="2400" dirty="0"/>
              <a:t>experience to the staff for data analysis tools</a:t>
            </a:r>
          </a:p>
        </p:txBody>
      </p:sp>
      <p:grpSp>
        <p:nvGrpSpPr>
          <p:cNvPr id="39" name="Group 38">
            <a:extLst>
              <a:ext uri="{FF2B5EF4-FFF2-40B4-BE49-F238E27FC236}">
                <a16:creationId xmlns:a16="http://schemas.microsoft.com/office/drawing/2014/main" id="{E56B1FD6-BA2A-FEBC-C069-D2BB14377209}"/>
              </a:ext>
            </a:extLst>
          </p:cNvPr>
          <p:cNvGrpSpPr/>
          <p:nvPr/>
        </p:nvGrpSpPr>
        <p:grpSpPr>
          <a:xfrm>
            <a:off x="9679387" y="4640174"/>
            <a:ext cx="698690" cy="510272"/>
            <a:chOff x="746448" y="3296889"/>
            <a:chExt cx="1079922" cy="845589"/>
          </a:xfrm>
          <a:solidFill>
            <a:srgbClr val="002060"/>
          </a:solidFill>
        </p:grpSpPr>
        <p:sp>
          <p:nvSpPr>
            <p:cNvPr id="40" name="Freeform 232">
              <a:extLst>
                <a:ext uri="{FF2B5EF4-FFF2-40B4-BE49-F238E27FC236}">
                  <a16:creationId xmlns:a16="http://schemas.microsoft.com/office/drawing/2014/main" id="{A1830FEF-AE73-1B01-D062-1C0803288C56}"/>
                </a:ext>
              </a:extLst>
            </p:cNvPr>
            <p:cNvSpPr/>
            <p:nvPr/>
          </p:nvSpPr>
          <p:spPr>
            <a:xfrm>
              <a:off x="962897" y="3436478"/>
              <a:ext cx="651997" cy="706000"/>
            </a:xfrm>
            <a:custGeom>
              <a:avLst/>
              <a:gdLst>
                <a:gd name="connsiteX0" fmla="*/ 432209 w 651997"/>
                <a:gd name="connsiteY0" fmla="*/ 437999 h 706000"/>
                <a:gd name="connsiteX1" fmla="*/ 500970 w 651997"/>
                <a:gd name="connsiteY1" fmla="*/ 469924 h 706000"/>
                <a:gd name="connsiteX2" fmla="*/ 651997 w 651997"/>
                <a:gd name="connsiteY2" fmla="*/ 625863 h 706000"/>
                <a:gd name="connsiteX3" fmla="*/ 0 w 651997"/>
                <a:gd name="connsiteY3" fmla="*/ 620952 h 706000"/>
                <a:gd name="connsiteX4" fmla="*/ 162078 w 651997"/>
                <a:gd name="connsiteY4" fmla="*/ 467468 h 706000"/>
                <a:gd name="connsiteX5" fmla="*/ 218560 w 651997"/>
                <a:gd name="connsiteY5" fmla="*/ 441683 h 706000"/>
                <a:gd name="connsiteX6" fmla="*/ 286435 w 651997"/>
                <a:gd name="connsiteY6" fmla="*/ 593841 h 706000"/>
                <a:gd name="connsiteX7" fmla="*/ 294787 w 651997"/>
                <a:gd name="connsiteY7" fmla="*/ 607138 h 706000"/>
                <a:gd name="connsiteX8" fmla="*/ 295863 w 651997"/>
                <a:gd name="connsiteY8" fmla="*/ 601193 h 706000"/>
                <a:gd name="connsiteX9" fmla="*/ 301878 w 651997"/>
                <a:gd name="connsiteY9" fmla="*/ 533033 h 706000"/>
                <a:gd name="connsiteX10" fmla="*/ 277211 w 651997"/>
                <a:gd name="connsiteY10" fmla="*/ 460249 h 706000"/>
                <a:gd name="connsiteX11" fmla="*/ 371692 w 651997"/>
                <a:gd name="connsiteY11" fmla="*/ 460408 h 706000"/>
                <a:gd name="connsiteX12" fmla="*/ 344388 w 651997"/>
                <a:gd name="connsiteY12" fmla="*/ 533494 h 706000"/>
                <a:gd name="connsiteX13" fmla="*/ 352643 w 651997"/>
                <a:gd name="connsiteY13" fmla="*/ 602128 h 706000"/>
                <a:gd name="connsiteX14" fmla="*/ 353943 w 651997"/>
                <a:gd name="connsiteY14" fmla="*/ 608830 h 706000"/>
                <a:gd name="connsiteX15" fmla="*/ 363639 w 651997"/>
                <a:gd name="connsiteY15" fmla="*/ 592244 h 706000"/>
                <a:gd name="connsiteX16" fmla="*/ 432209 w 651997"/>
                <a:gd name="connsiteY16" fmla="*/ 437999 h 706000"/>
                <a:gd name="connsiteX17" fmla="*/ 318324 w 651997"/>
                <a:gd name="connsiteY17" fmla="*/ 265 h 706000"/>
                <a:gd name="connsiteX18" fmla="*/ 453082 w 651997"/>
                <a:gd name="connsiteY18" fmla="*/ 186286 h 706000"/>
                <a:gd name="connsiteX19" fmla="*/ 450627 w 651997"/>
                <a:gd name="connsiteY19" fmla="*/ 269781 h 706000"/>
                <a:gd name="connsiteX20" fmla="*/ 348714 w 651997"/>
                <a:gd name="connsiteY20" fmla="*/ 437999 h 706000"/>
                <a:gd name="connsiteX21" fmla="*/ 205053 w 651997"/>
                <a:gd name="connsiteY21" fmla="*/ 289427 h 706000"/>
                <a:gd name="connsiteX22" fmla="*/ 196458 w 651997"/>
                <a:gd name="connsiteY22" fmla="*/ 189970 h 706000"/>
                <a:gd name="connsiteX23" fmla="*/ 318324 w 651997"/>
                <a:gd name="connsiteY23" fmla="*/ 265 h 7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997" h="706000">
                  <a:moveTo>
                    <a:pt x="432209" y="437999"/>
                  </a:moveTo>
                  <a:cubicBezTo>
                    <a:pt x="463724" y="462147"/>
                    <a:pt x="478049" y="461738"/>
                    <a:pt x="500970" y="469924"/>
                  </a:cubicBezTo>
                  <a:cubicBezTo>
                    <a:pt x="617617" y="512081"/>
                    <a:pt x="640946" y="599668"/>
                    <a:pt x="651997" y="625863"/>
                  </a:cubicBezTo>
                  <a:cubicBezTo>
                    <a:pt x="349533" y="774435"/>
                    <a:pt x="87588" y="682345"/>
                    <a:pt x="0" y="620952"/>
                  </a:cubicBezTo>
                  <a:cubicBezTo>
                    <a:pt x="17190" y="586162"/>
                    <a:pt x="30697" y="503486"/>
                    <a:pt x="162078" y="467468"/>
                  </a:cubicBezTo>
                  <a:cubicBezTo>
                    <a:pt x="178859" y="466649"/>
                    <a:pt x="201779" y="446185"/>
                    <a:pt x="218560" y="441683"/>
                  </a:cubicBezTo>
                  <a:cubicBezTo>
                    <a:pt x="232502" y="479542"/>
                    <a:pt x="260672" y="548498"/>
                    <a:pt x="286435" y="593841"/>
                  </a:cubicBezTo>
                  <a:lnTo>
                    <a:pt x="294787" y="607138"/>
                  </a:lnTo>
                  <a:lnTo>
                    <a:pt x="295863" y="601193"/>
                  </a:lnTo>
                  <a:cubicBezTo>
                    <a:pt x="298077" y="580638"/>
                    <a:pt x="299719" y="557415"/>
                    <a:pt x="301878" y="533033"/>
                  </a:cubicBezTo>
                  <a:cubicBezTo>
                    <a:pt x="292735" y="513223"/>
                    <a:pt x="272639" y="480821"/>
                    <a:pt x="277211" y="460249"/>
                  </a:cubicBezTo>
                  <a:cubicBezTo>
                    <a:pt x="318315" y="478305"/>
                    <a:pt x="353435" y="469381"/>
                    <a:pt x="371692" y="460408"/>
                  </a:cubicBezTo>
                  <a:cubicBezTo>
                    <a:pt x="379422" y="482647"/>
                    <a:pt x="348421" y="520130"/>
                    <a:pt x="344388" y="533494"/>
                  </a:cubicBezTo>
                  <a:cubicBezTo>
                    <a:pt x="347182" y="560415"/>
                    <a:pt x="349849" y="575206"/>
                    <a:pt x="352643" y="602128"/>
                  </a:cubicBezTo>
                  <a:lnTo>
                    <a:pt x="353943" y="608830"/>
                  </a:lnTo>
                  <a:lnTo>
                    <a:pt x="363639" y="592244"/>
                  </a:lnTo>
                  <a:cubicBezTo>
                    <a:pt x="388754" y="545486"/>
                    <a:pt x="417756" y="474835"/>
                    <a:pt x="432209" y="437999"/>
                  </a:cubicBezTo>
                  <a:close/>
                  <a:moveTo>
                    <a:pt x="318324" y="265"/>
                  </a:moveTo>
                  <a:cubicBezTo>
                    <a:pt x="385652" y="-4442"/>
                    <a:pt x="455129" y="53472"/>
                    <a:pt x="453082" y="186286"/>
                  </a:cubicBezTo>
                  <a:cubicBezTo>
                    <a:pt x="458813" y="221076"/>
                    <a:pt x="459631" y="242359"/>
                    <a:pt x="450627" y="269781"/>
                  </a:cubicBezTo>
                  <a:cubicBezTo>
                    <a:pt x="434665" y="333630"/>
                    <a:pt x="406423" y="408530"/>
                    <a:pt x="348714" y="437999"/>
                  </a:cubicBezTo>
                  <a:cubicBezTo>
                    <a:pt x="314743" y="449459"/>
                    <a:pt x="256214" y="458463"/>
                    <a:pt x="205053" y="289427"/>
                  </a:cubicBezTo>
                  <a:cubicBezTo>
                    <a:pt x="187454" y="243996"/>
                    <a:pt x="187044" y="210844"/>
                    <a:pt x="196458" y="189970"/>
                  </a:cubicBezTo>
                  <a:cubicBezTo>
                    <a:pt x="185817" y="72300"/>
                    <a:pt x="250996" y="4972"/>
                    <a:pt x="318324" y="265"/>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Freeform 233">
              <a:extLst>
                <a:ext uri="{FF2B5EF4-FFF2-40B4-BE49-F238E27FC236}">
                  <a16:creationId xmlns:a16="http://schemas.microsoft.com/office/drawing/2014/main" id="{D1A2E33E-CF6A-B9F5-3451-EDC027F20D52}"/>
                </a:ext>
              </a:extLst>
            </p:cNvPr>
            <p:cNvSpPr/>
            <p:nvPr/>
          </p:nvSpPr>
          <p:spPr>
            <a:xfrm>
              <a:off x="746448" y="3296889"/>
              <a:ext cx="437502" cy="588952"/>
            </a:xfrm>
            <a:custGeom>
              <a:avLst/>
              <a:gdLst>
                <a:gd name="connsiteX0" fmla="*/ 360782 w 437502"/>
                <a:gd name="connsiteY0" fmla="*/ 362718 h 588952"/>
                <a:gd name="connsiteX1" fmla="*/ 381427 w 437502"/>
                <a:gd name="connsiteY1" fmla="*/ 375773 h 588952"/>
                <a:gd name="connsiteX2" fmla="*/ 437502 w 437502"/>
                <a:gd name="connsiteY2" fmla="*/ 540115 h 588952"/>
                <a:gd name="connsiteX3" fmla="*/ 0 w 437502"/>
                <a:gd name="connsiteY3" fmla="*/ 517492 h 588952"/>
                <a:gd name="connsiteX4" fmla="*/ 136905 w 437502"/>
                <a:gd name="connsiteY4" fmla="*/ 388866 h 588952"/>
                <a:gd name="connsiteX5" fmla="*/ 185256 w 437502"/>
                <a:gd name="connsiteY5" fmla="*/ 366792 h 588952"/>
                <a:gd name="connsiteX6" fmla="*/ 229994 w 437502"/>
                <a:gd name="connsiteY6" fmla="*/ 471707 h 588952"/>
                <a:gd name="connsiteX7" fmla="*/ 248942 w 437502"/>
                <a:gd name="connsiteY7" fmla="*/ 504805 h 588952"/>
                <a:gd name="connsiteX8" fmla="*/ 249359 w 437502"/>
                <a:gd name="connsiteY8" fmla="*/ 502650 h 588952"/>
                <a:gd name="connsiteX9" fmla="*/ 255199 w 437502"/>
                <a:gd name="connsiteY9" fmla="*/ 443611 h 588952"/>
                <a:gd name="connsiteX10" fmla="*/ 236845 w 437502"/>
                <a:gd name="connsiteY10" fmla="*/ 382225 h 588952"/>
                <a:gd name="connsiteX11" fmla="*/ 311739 w 437502"/>
                <a:gd name="connsiteY11" fmla="*/ 383282 h 588952"/>
                <a:gd name="connsiteX12" fmla="*/ 289748 w 437502"/>
                <a:gd name="connsiteY12" fmla="*/ 445386 h 588952"/>
                <a:gd name="connsiteX13" fmla="*/ 297275 w 437502"/>
                <a:gd name="connsiteY13" fmla="*/ 504140 h 588952"/>
                <a:gd name="connsiteX14" fmla="*/ 298854 w 437502"/>
                <a:gd name="connsiteY14" fmla="*/ 512366 h 588952"/>
                <a:gd name="connsiteX15" fmla="*/ 319630 w 437502"/>
                <a:gd name="connsiteY15" fmla="*/ 471561 h 588952"/>
                <a:gd name="connsiteX16" fmla="*/ 360782 w 437502"/>
                <a:gd name="connsiteY16" fmla="*/ 362718 h 588952"/>
                <a:gd name="connsiteX17" fmla="*/ 268459 w 437502"/>
                <a:gd name="connsiteY17" fmla="*/ 214 h 588952"/>
                <a:gd name="connsiteX18" fmla="*/ 384631 w 437502"/>
                <a:gd name="connsiteY18" fmla="*/ 150891 h 588952"/>
                <a:gd name="connsiteX19" fmla="*/ 382515 w 437502"/>
                <a:gd name="connsiteY19" fmla="*/ 218521 h 588952"/>
                <a:gd name="connsiteX20" fmla="*/ 294657 w 437502"/>
                <a:gd name="connsiteY20" fmla="*/ 354777 h 588952"/>
                <a:gd name="connsiteX21" fmla="*/ 170810 w 437502"/>
                <a:gd name="connsiteY21" fmla="*/ 234434 h 588952"/>
                <a:gd name="connsiteX22" fmla="*/ 163400 w 437502"/>
                <a:gd name="connsiteY22" fmla="*/ 153875 h 588952"/>
                <a:gd name="connsiteX23" fmla="*/ 268459 w 437502"/>
                <a:gd name="connsiteY23" fmla="*/ 214 h 58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502" h="588952">
                  <a:moveTo>
                    <a:pt x="360782" y="362718"/>
                  </a:moveTo>
                  <a:cubicBezTo>
                    <a:pt x="367501" y="367274"/>
                    <a:pt x="371015" y="369686"/>
                    <a:pt x="381427" y="375773"/>
                  </a:cubicBezTo>
                  <a:cubicBezTo>
                    <a:pt x="409912" y="486454"/>
                    <a:pt x="425740" y="518151"/>
                    <a:pt x="437502" y="540115"/>
                  </a:cubicBezTo>
                  <a:cubicBezTo>
                    <a:pt x="334210" y="635989"/>
                    <a:pt x="74979" y="570048"/>
                    <a:pt x="0" y="517492"/>
                  </a:cubicBezTo>
                  <a:cubicBezTo>
                    <a:pt x="14716" y="487710"/>
                    <a:pt x="32724" y="415094"/>
                    <a:pt x="136905" y="388866"/>
                  </a:cubicBezTo>
                  <a:cubicBezTo>
                    <a:pt x="151270" y="388165"/>
                    <a:pt x="170891" y="370646"/>
                    <a:pt x="185256" y="366792"/>
                  </a:cubicBezTo>
                  <a:cubicBezTo>
                    <a:pt x="194803" y="392720"/>
                    <a:pt x="212147" y="435684"/>
                    <a:pt x="229994" y="471707"/>
                  </a:cubicBezTo>
                  <a:lnTo>
                    <a:pt x="248942" y="504805"/>
                  </a:lnTo>
                  <a:lnTo>
                    <a:pt x="249359" y="502650"/>
                  </a:lnTo>
                  <a:cubicBezTo>
                    <a:pt x="251600" y="484708"/>
                    <a:pt x="253351" y="464483"/>
                    <a:pt x="255199" y="443611"/>
                  </a:cubicBezTo>
                  <a:cubicBezTo>
                    <a:pt x="247372" y="426652"/>
                    <a:pt x="232931" y="399836"/>
                    <a:pt x="236845" y="382225"/>
                  </a:cubicBezTo>
                  <a:cubicBezTo>
                    <a:pt x="272033" y="397681"/>
                    <a:pt x="296111" y="390963"/>
                    <a:pt x="311739" y="383282"/>
                  </a:cubicBezTo>
                  <a:cubicBezTo>
                    <a:pt x="318357" y="402319"/>
                    <a:pt x="293200" y="433946"/>
                    <a:pt x="289748" y="445386"/>
                  </a:cubicBezTo>
                  <a:cubicBezTo>
                    <a:pt x="292139" y="468433"/>
                    <a:pt x="294883" y="481094"/>
                    <a:pt x="297275" y="504140"/>
                  </a:cubicBezTo>
                  <a:lnTo>
                    <a:pt x="298854" y="512366"/>
                  </a:lnTo>
                  <a:lnTo>
                    <a:pt x="319630" y="471561"/>
                  </a:lnTo>
                  <a:cubicBezTo>
                    <a:pt x="335778" y="435151"/>
                    <a:pt x="351805" y="391168"/>
                    <a:pt x="360782" y="362718"/>
                  </a:cubicBezTo>
                  <a:close/>
                  <a:moveTo>
                    <a:pt x="268459" y="214"/>
                  </a:moveTo>
                  <a:cubicBezTo>
                    <a:pt x="326501" y="-3598"/>
                    <a:pt x="386396" y="43312"/>
                    <a:pt x="384631" y="150891"/>
                  </a:cubicBezTo>
                  <a:cubicBezTo>
                    <a:pt x="389571" y="179070"/>
                    <a:pt x="390277" y="196309"/>
                    <a:pt x="382515" y="218521"/>
                  </a:cubicBezTo>
                  <a:cubicBezTo>
                    <a:pt x="368754" y="270239"/>
                    <a:pt x="344408" y="330907"/>
                    <a:pt x="294657" y="354777"/>
                  </a:cubicBezTo>
                  <a:cubicBezTo>
                    <a:pt x="265371" y="364060"/>
                    <a:pt x="214915" y="371353"/>
                    <a:pt x="170810" y="234434"/>
                  </a:cubicBezTo>
                  <a:cubicBezTo>
                    <a:pt x="155638" y="197635"/>
                    <a:pt x="155285" y="170782"/>
                    <a:pt x="163400" y="153875"/>
                  </a:cubicBezTo>
                  <a:cubicBezTo>
                    <a:pt x="154226" y="58562"/>
                    <a:pt x="210416" y="4027"/>
                    <a:pt x="268459" y="214"/>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Freeform 234">
              <a:extLst>
                <a:ext uri="{FF2B5EF4-FFF2-40B4-BE49-F238E27FC236}">
                  <a16:creationId xmlns:a16="http://schemas.microsoft.com/office/drawing/2014/main" id="{63553D76-5F3A-2846-DBBF-39533BB4F8CA}"/>
                </a:ext>
              </a:extLst>
            </p:cNvPr>
            <p:cNvSpPr/>
            <p:nvPr/>
          </p:nvSpPr>
          <p:spPr>
            <a:xfrm flipH="1">
              <a:off x="1388868" y="3296889"/>
              <a:ext cx="437502" cy="588952"/>
            </a:xfrm>
            <a:custGeom>
              <a:avLst/>
              <a:gdLst>
                <a:gd name="connsiteX0" fmla="*/ 360782 w 437502"/>
                <a:gd name="connsiteY0" fmla="*/ 362718 h 588952"/>
                <a:gd name="connsiteX1" fmla="*/ 319630 w 437502"/>
                <a:gd name="connsiteY1" fmla="*/ 471561 h 588952"/>
                <a:gd name="connsiteX2" fmla="*/ 298854 w 437502"/>
                <a:gd name="connsiteY2" fmla="*/ 512366 h 588952"/>
                <a:gd name="connsiteX3" fmla="*/ 297275 w 437502"/>
                <a:gd name="connsiteY3" fmla="*/ 504140 h 588952"/>
                <a:gd name="connsiteX4" fmla="*/ 289748 w 437502"/>
                <a:gd name="connsiteY4" fmla="*/ 445386 h 588952"/>
                <a:gd name="connsiteX5" fmla="*/ 311739 w 437502"/>
                <a:gd name="connsiteY5" fmla="*/ 383282 h 588952"/>
                <a:gd name="connsiteX6" fmla="*/ 236845 w 437502"/>
                <a:gd name="connsiteY6" fmla="*/ 382225 h 588952"/>
                <a:gd name="connsiteX7" fmla="*/ 255199 w 437502"/>
                <a:gd name="connsiteY7" fmla="*/ 443611 h 588952"/>
                <a:gd name="connsiteX8" fmla="*/ 249359 w 437502"/>
                <a:gd name="connsiteY8" fmla="*/ 502650 h 588952"/>
                <a:gd name="connsiteX9" fmla="*/ 248942 w 437502"/>
                <a:gd name="connsiteY9" fmla="*/ 504805 h 588952"/>
                <a:gd name="connsiteX10" fmla="*/ 229994 w 437502"/>
                <a:gd name="connsiteY10" fmla="*/ 471707 h 588952"/>
                <a:gd name="connsiteX11" fmla="*/ 185256 w 437502"/>
                <a:gd name="connsiteY11" fmla="*/ 366792 h 588952"/>
                <a:gd name="connsiteX12" fmla="*/ 136905 w 437502"/>
                <a:gd name="connsiteY12" fmla="*/ 388866 h 588952"/>
                <a:gd name="connsiteX13" fmla="*/ 0 w 437502"/>
                <a:gd name="connsiteY13" fmla="*/ 517492 h 588952"/>
                <a:gd name="connsiteX14" fmla="*/ 437502 w 437502"/>
                <a:gd name="connsiteY14" fmla="*/ 540115 h 588952"/>
                <a:gd name="connsiteX15" fmla="*/ 381427 w 437502"/>
                <a:gd name="connsiteY15" fmla="*/ 375773 h 588952"/>
                <a:gd name="connsiteX16" fmla="*/ 360782 w 437502"/>
                <a:gd name="connsiteY16" fmla="*/ 362718 h 588952"/>
                <a:gd name="connsiteX17" fmla="*/ 268459 w 437502"/>
                <a:gd name="connsiteY17" fmla="*/ 214 h 588952"/>
                <a:gd name="connsiteX18" fmla="*/ 163400 w 437502"/>
                <a:gd name="connsiteY18" fmla="*/ 153875 h 588952"/>
                <a:gd name="connsiteX19" fmla="*/ 170810 w 437502"/>
                <a:gd name="connsiteY19" fmla="*/ 234434 h 588952"/>
                <a:gd name="connsiteX20" fmla="*/ 294657 w 437502"/>
                <a:gd name="connsiteY20" fmla="*/ 354777 h 588952"/>
                <a:gd name="connsiteX21" fmla="*/ 382515 w 437502"/>
                <a:gd name="connsiteY21" fmla="*/ 218521 h 588952"/>
                <a:gd name="connsiteX22" fmla="*/ 384631 w 437502"/>
                <a:gd name="connsiteY22" fmla="*/ 150891 h 588952"/>
                <a:gd name="connsiteX23" fmla="*/ 268459 w 437502"/>
                <a:gd name="connsiteY23" fmla="*/ 214 h 58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7502" h="588952">
                  <a:moveTo>
                    <a:pt x="360782" y="362718"/>
                  </a:moveTo>
                  <a:cubicBezTo>
                    <a:pt x="351805" y="391168"/>
                    <a:pt x="335778" y="435151"/>
                    <a:pt x="319630" y="471561"/>
                  </a:cubicBezTo>
                  <a:lnTo>
                    <a:pt x="298854" y="512366"/>
                  </a:lnTo>
                  <a:lnTo>
                    <a:pt x="297275" y="504140"/>
                  </a:lnTo>
                  <a:cubicBezTo>
                    <a:pt x="294883" y="481094"/>
                    <a:pt x="292139" y="468433"/>
                    <a:pt x="289748" y="445386"/>
                  </a:cubicBezTo>
                  <a:cubicBezTo>
                    <a:pt x="293200" y="433946"/>
                    <a:pt x="318357" y="402319"/>
                    <a:pt x="311739" y="383282"/>
                  </a:cubicBezTo>
                  <a:cubicBezTo>
                    <a:pt x="296111" y="390963"/>
                    <a:pt x="272033" y="397681"/>
                    <a:pt x="236845" y="382225"/>
                  </a:cubicBezTo>
                  <a:cubicBezTo>
                    <a:pt x="232931" y="399836"/>
                    <a:pt x="247372" y="426652"/>
                    <a:pt x="255199" y="443611"/>
                  </a:cubicBezTo>
                  <a:cubicBezTo>
                    <a:pt x="253351" y="464483"/>
                    <a:pt x="251600" y="484708"/>
                    <a:pt x="249359" y="502650"/>
                  </a:cubicBezTo>
                  <a:lnTo>
                    <a:pt x="248942" y="504805"/>
                  </a:lnTo>
                  <a:lnTo>
                    <a:pt x="229994" y="471707"/>
                  </a:lnTo>
                  <a:cubicBezTo>
                    <a:pt x="212147" y="435684"/>
                    <a:pt x="194803" y="392720"/>
                    <a:pt x="185256" y="366792"/>
                  </a:cubicBezTo>
                  <a:cubicBezTo>
                    <a:pt x="170891" y="370646"/>
                    <a:pt x="151270" y="388165"/>
                    <a:pt x="136905" y="388866"/>
                  </a:cubicBezTo>
                  <a:cubicBezTo>
                    <a:pt x="32724" y="415094"/>
                    <a:pt x="14716" y="487710"/>
                    <a:pt x="0" y="517492"/>
                  </a:cubicBezTo>
                  <a:cubicBezTo>
                    <a:pt x="74979" y="570048"/>
                    <a:pt x="334210" y="635989"/>
                    <a:pt x="437502" y="540115"/>
                  </a:cubicBezTo>
                  <a:cubicBezTo>
                    <a:pt x="425740" y="518151"/>
                    <a:pt x="409912" y="486454"/>
                    <a:pt x="381427" y="375773"/>
                  </a:cubicBezTo>
                  <a:cubicBezTo>
                    <a:pt x="371015" y="369686"/>
                    <a:pt x="367501" y="367274"/>
                    <a:pt x="360782" y="362718"/>
                  </a:cubicBezTo>
                  <a:close/>
                  <a:moveTo>
                    <a:pt x="268459" y="214"/>
                  </a:moveTo>
                  <a:cubicBezTo>
                    <a:pt x="210416" y="4027"/>
                    <a:pt x="154226" y="58562"/>
                    <a:pt x="163400" y="153875"/>
                  </a:cubicBezTo>
                  <a:cubicBezTo>
                    <a:pt x="155285" y="170782"/>
                    <a:pt x="155638" y="197635"/>
                    <a:pt x="170810" y="234434"/>
                  </a:cubicBezTo>
                  <a:cubicBezTo>
                    <a:pt x="214915" y="371353"/>
                    <a:pt x="265371" y="364060"/>
                    <a:pt x="294657" y="354777"/>
                  </a:cubicBezTo>
                  <a:cubicBezTo>
                    <a:pt x="344408" y="330907"/>
                    <a:pt x="368754" y="270239"/>
                    <a:pt x="382515" y="218521"/>
                  </a:cubicBezTo>
                  <a:cubicBezTo>
                    <a:pt x="390277" y="196309"/>
                    <a:pt x="389571" y="179070"/>
                    <a:pt x="384631" y="150891"/>
                  </a:cubicBezTo>
                  <a:cubicBezTo>
                    <a:pt x="386396" y="43312"/>
                    <a:pt x="326501" y="-3598"/>
                    <a:pt x="268459" y="214"/>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9218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4402BB8-A2C0-C8BF-3A5F-775D41124E8D}"/>
              </a:ext>
            </a:extLst>
          </p:cNvPr>
          <p:cNvSpPr/>
          <p:nvPr/>
        </p:nvSpPr>
        <p:spPr>
          <a:xfrm>
            <a:off x="546042" y="372140"/>
            <a:ext cx="10581639" cy="568841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C73C288-5322-A5A2-0200-04C54BCAFA81}"/>
              </a:ext>
            </a:extLst>
          </p:cNvPr>
          <p:cNvSpPr txBox="1"/>
          <p:nvPr/>
        </p:nvSpPr>
        <p:spPr>
          <a:xfrm>
            <a:off x="4993457" y="172085"/>
            <a:ext cx="1686808" cy="400110"/>
          </a:xfrm>
          <a:prstGeom prst="rect">
            <a:avLst/>
          </a:prstGeom>
          <a:solidFill>
            <a:schemeClr val="bg1"/>
          </a:solidFill>
        </p:spPr>
        <p:txBody>
          <a:bodyPr wrap="none" rtlCol="0">
            <a:spAutoFit/>
          </a:bodyPr>
          <a:lstStyle/>
          <a:p>
            <a:r>
              <a:rPr lang="en-US" sz="2000" b="1" dirty="0"/>
              <a:t>SOLUTIONING</a:t>
            </a:r>
          </a:p>
        </p:txBody>
      </p:sp>
      <p:sp>
        <p:nvSpPr>
          <p:cNvPr id="43" name="Rectangle 42">
            <a:extLst>
              <a:ext uri="{FF2B5EF4-FFF2-40B4-BE49-F238E27FC236}">
                <a16:creationId xmlns:a16="http://schemas.microsoft.com/office/drawing/2014/main" id="{CA425CC0-BF17-4C65-6998-0FFAD7D1D036}"/>
              </a:ext>
            </a:extLst>
          </p:cNvPr>
          <p:cNvSpPr/>
          <p:nvPr/>
        </p:nvSpPr>
        <p:spPr>
          <a:xfrm>
            <a:off x="850187" y="766520"/>
            <a:ext cx="10076527" cy="892552"/>
          </a:xfrm>
          <a:prstGeom prst="rect">
            <a:avLst/>
          </a:prstGeom>
        </p:spPr>
        <p:txBody>
          <a:bodyPr wrap="square">
            <a:spAutoFit/>
          </a:bodyPr>
          <a:lstStyle/>
          <a:p>
            <a:pPr algn="ctr"/>
            <a:r>
              <a:rPr lang="en-US" sz="2800" b="1" i="1" dirty="0">
                <a:solidFill>
                  <a:srgbClr val="00A89C"/>
                </a:solidFill>
              </a:rPr>
              <a:t>New Way of Working (</a:t>
            </a:r>
            <a:r>
              <a:rPr lang="en-US" sz="2800" b="1" i="1" dirty="0" err="1">
                <a:solidFill>
                  <a:srgbClr val="00A89C"/>
                </a:solidFill>
              </a:rPr>
              <a:t>NWoW</a:t>
            </a:r>
            <a:r>
              <a:rPr lang="en-US" sz="2800" b="1" i="1" dirty="0">
                <a:solidFill>
                  <a:srgbClr val="00A89C"/>
                </a:solidFill>
              </a:rPr>
              <a:t>) </a:t>
            </a:r>
            <a:r>
              <a:rPr lang="en-US" sz="2800" b="1" dirty="0">
                <a:solidFill>
                  <a:srgbClr val="00A89C"/>
                </a:solidFill>
              </a:rPr>
              <a:t> </a:t>
            </a:r>
            <a:r>
              <a:rPr lang="en-US" sz="2400" dirty="0"/>
              <a:t>envisioned to realize the value drivers via Engineering &amp; Digital Solution</a:t>
            </a:r>
          </a:p>
        </p:txBody>
      </p:sp>
      <p:pic>
        <p:nvPicPr>
          <p:cNvPr id="44" name="Picture 43">
            <a:extLst>
              <a:ext uri="{FF2B5EF4-FFF2-40B4-BE49-F238E27FC236}">
                <a16:creationId xmlns:a16="http://schemas.microsoft.com/office/drawing/2014/main" id="{FC97A822-7A63-87E9-45A7-B85FF15DD390}"/>
              </a:ext>
            </a:extLst>
          </p:cNvPr>
          <p:cNvPicPr>
            <a:picLocks noChangeAspect="1"/>
          </p:cNvPicPr>
          <p:nvPr/>
        </p:nvPicPr>
        <p:blipFill>
          <a:blip r:embed="rId3"/>
          <a:stretch>
            <a:fillRect/>
          </a:stretch>
        </p:blipFill>
        <p:spPr>
          <a:xfrm>
            <a:off x="6439992" y="1794890"/>
            <a:ext cx="3389679" cy="1937652"/>
          </a:xfrm>
          <a:prstGeom prst="rect">
            <a:avLst/>
          </a:prstGeom>
          <a:ln>
            <a:noFill/>
          </a:ln>
        </p:spPr>
      </p:pic>
      <p:sp>
        <p:nvSpPr>
          <p:cNvPr id="45" name="TextBox 44">
            <a:extLst>
              <a:ext uri="{FF2B5EF4-FFF2-40B4-BE49-F238E27FC236}">
                <a16:creationId xmlns:a16="http://schemas.microsoft.com/office/drawing/2014/main" id="{3E246BD5-2997-BB74-4C67-593E84D76F48}"/>
              </a:ext>
            </a:extLst>
          </p:cNvPr>
          <p:cNvSpPr txBox="1"/>
          <p:nvPr/>
        </p:nvSpPr>
        <p:spPr>
          <a:xfrm>
            <a:off x="5836861" y="4366821"/>
            <a:ext cx="4122728" cy="1015663"/>
          </a:xfrm>
          <a:prstGeom prst="rect">
            <a:avLst/>
          </a:prstGeom>
          <a:noFill/>
        </p:spPr>
        <p:txBody>
          <a:bodyPr wrap="square" rtlCol="0">
            <a:spAutoFit/>
          </a:bodyPr>
          <a:lstStyle/>
          <a:p>
            <a:pPr algn="r"/>
            <a:r>
              <a:rPr lang="en-US" sz="2000" b="1" dirty="0"/>
              <a:t>AI-Driven analytical tools </a:t>
            </a:r>
            <a:r>
              <a:rPr lang="en-US" sz="2000" dirty="0"/>
              <a:t>for early anomaly detection, fault diagnostic &amp; prescriptive, time to failure forecast</a:t>
            </a:r>
          </a:p>
        </p:txBody>
      </p:sp>
      <p:pic>
        <p:nvPicPr>
          <p:cNvPr id="161" name="Picture 10" descr="Image result for advanced analytics icon">
            <a:extLst>
              <a:ext uri="{FF2B5EF4-FFF2-40B4-BE49-F238E27FC236}">
                <a16:creationId xmlns:a16="http://schemas.microsoft.com/office/drawing/2014/main" id="{3D105B93-A475-0A40-B930-9E466C409964}"/>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backgroundRemoval t="3716" b="97297" l="6250" r="97011">
                        <a14:foregroundMark x1="23098" y1="23649" x2="23098" y2="23649"/>
                        <a14:foregroundMark x1="42663" y1="30405" x2="42663" y2="30405"/>
                        <a14:foregroundMark x1="72283" y1="35135" x2="72283" y2="35135"/>
                        <a14:foregroundMark x1="51630" y1="13514" x2="51630" y2="13514"/>
                        <a14:foregroundMark x1="47011" y1="13514" x2="47011" y2="13514"/>
                        <a14:foregroundMark x1="44022" y1="13514" x2="44022" y2="13514"/>
                        <a14:foregroundMark x1="26087" y1="13176" x2="26087" y2="13176"/>
                        <a14:foregroundMark x1="22554" y1="13514" x2="22554" y2="13514"/>
                        <a14:foregroundMark x1="31793" y1="13514" x2="31793" y2="13514"/>
                        <a14:foregroundMark x1="38587" y1="13514" x2="38587" y2="13514"/>
                        <a14:foregroundMark x1="54348" y1="13514" x2="54348" y2="13514"/>
                        <a14:foregroundMark x1="35598" y1="14189" x2="35598" y2="14189"/>
                        <a14:foregroundMark x1="28261" y1="23986" x2="28261" y2="23986"/>
                        <a14:foregroundMark x1="31250" y1="29392" x2="31250" y2="29392"/>
                        <a14:foregroundMark x1="26902" y1="40541" x2="26902" y2="40541"/>
                        <a14:foregroundMark x1="50000" y1="18243" x2="50000" y2="18243"/>
                        <a14:foregroundMark x1="51087" y1="22973" x2="51087" y2="22973"/>
                        <a14:foregroundMark x1="66304" y1="35135" x2="66304" y2="35135"/>
                        <a14:foregroundMark x1="58967" y1="39865" x2="58967" y2="39865"/>
                        <a14:foregroundMark x1="78804" y1="36486" x2="78804" y2="36486"/>
                        <a14:foregroundMark x1="83424" y1="42568" x2="83424" y2="42568"/>
                        <a14:foregroundMark x1="84239" y1="47973" x2="84239" y2="47973"/>
                        <a14:foregroundMark x1="86685" y1="55068" x2="86685" y2="55068"/>
                        <a14:foregroundMark x1="82609" y1="64527" x2="82609" y2="64527"/>
                        <a14:foregroundMark x1="78804" y1="67568" x2="78804" y2="67568"/>
                        <a14:foregroundMark x1="49728" y1="31081" x2="49728" y2="31081"/>
                        <a14:foregroundMark x1="51902" y1="35473" x2="51902" y2="35473"/>
                        <a14:foregroundMark x1="49457" y1="41892" x2="49457" y2="41892"/>
                        <a14:foregroundMark x1="43750" y1="44257" x2="43750" y2="44257"/>
                        <a14:foregroundMark x1="18750" y1="36486" x2="18750" y2="36486"/>
                        <a14:foregroundMark x1="17663" y1="31757" x2="17663" y2="31757"/>
                        <a14:foregroundMark x1="14946" y1="50338" x2="14946" y2="50338"/>
                        <a14:foregroundMark x1="19293" y1="53378" x2="19293" y2="53378"/>
                        <a14:foregroundMark x1="20380" y1="47635" x2="20380" y2="47635"/>
                        <a14:foregroundMark x1="15489" y1="59797" x2="15489" y2="59797"/>
                        <a14:foregroundMark x1="19293" y1="59797" x2="19293" y2="59797"/>
                        <a14:foregroundMark x1="25815" y1="59797" x2="25815" y2="59797"/>
                        <a14:foregroundMark x1="29348" y1="60473" x2="29348" y2="60473"/>
                        <a14:foregroundMark x1="35870" y1="60811" x2="35870" y2="60811"/>
                        <a14:foregroundMark x1="17663" y1="72973" x2="17663" y2="72973"/>
                        <a14:foregroundMark x1="21467" y1="72973" x2="21467" y2="72973"/>
                        <a14:foregroundMark x1="25000" y1="72973" x2="25000" y2="72973"/>
                        <a14:foregroundMark x1="31250" y1="36486" x2="31250" y2="36486"/>
                      </a14:backgroundRemoval>
                    </a14:imgEffect>
                  </a14:imgLayer>
                </a14:imgProps>
              </a:ext>
              <a:ext uri="{28A0092B-C50C-407E-A947-70E740481C1C}">
                <a14:useLocalDpi xmlns:a14="http://schemas.microsoft.com/office/drawing/2010/main" val="0"/>
              </a:ext>
            </a:extLst>
          </a:blip>
          <a:srcRect/>
          <a:stretch>
            <a:fillRect/>
          </a:stretch>
        </p:blipFill>
        <p:spPr bwMode="auto">
          <a:xfrm>
            <a:off x="9959589" y="4481989"/>
            <a:ext cx="1027361" cy="82635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74CEB6C-8F2B-94D9-F3F0-FDE1721BCDF0}"/>
              </a:ext>
            </a:extLst>
          </p:cNvPr>
          <p:cNvGrpSpPr/>
          <p:nvPr/>
        </p:nvGrpSpPr>
        <p:grpSpPr>
          <a:xfrm>
            <a:off x="1131782" y="1779249"/>
            <a:ext cx="4024777" cy="1932265"/>
            <a:chOff x="380391" y="1539685"/>
            <a:chExt cx="8598540" cy="4128094"/>
          </a:xfrm>
        </p:grpSpPr>
        <p:pic>
          <p:nvPicPr>
            <p:cNvPr id="4" name="Picture 3">
              <a:extLst>
                <a:ext uri="{FF2B5EF4-FFF2-40B4-BE49-F238E27FC236}">
                  <a16:creationId xmlns:a16="http://schemas.microsoft.com/office/drawing/2014/main" id="{569639EB-C76B-539E-32C2-81F0C916A4B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1076156" y="2996232"/>
              <a:ext cx="4128093" cy="1215000"/>
            </a:xfrm>
            <a:prstGeom prst="rect">
              <a:avLst/>
            </a:prstGeom>
          </p:spPr>
        </p:pic>
        <p:pic>
          <p:nvPicPr>
            <p:cNvPr id="5" name="Picture 4">
              <a:extLst>
                <a:ext uri="{FF2B5EF4-FFF2-40B4-BE49-F238E27FC236}">
                  <a16:creationId xmlns:a16="http://schemas.microsoft.com/office/drawing/2014/main" id="{3A0FE712-238F-3F94-7A65-A7F20D17135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2251525" y="2994945"/>
              <a:ext cx="4098518" cy="1188000"/>
            </a:xfrm>
            <a:prstGeom prst="rect">
              <a:avLst/>
            </a:prstGeom>
          </p:spPr>
        </p:pic>
        <p:pic>
          <p:nvPicPr>
            <p:cNvPr id="162" name="Picture 161">
              <a:extLst>
                <a:ext uri="{FF2B5EF4-FFF2-40B4-BE49-F238E27FC236}">
                  <a16:creationId xmlns:a16="http://schemas.microsoft.com/office/drawing/2014/main" id="{5667A703-0F41-FC7E-0A37-7C9DA7BC237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1581709" y="1662392"/>
              <a:ext cx="2161620" cy="1916207"/>
            </a:xfrm>
            <a:prstGeom prst="rect">
              <a:avLst/>
            </a:prstGeom>
          </p:spPr>
        </p:pic>
        <p:pic>
          <p:nvPicPr>
            <p:cNvPr id="163" name="Picture 162">
              <a:extLst>
                <a:ext uri="{FF2B5EF4-FFF2-40B4-BE49-F238E27FC236}">
                  <a16:creationId xmlns:a16="http://schemas.microsoft.com/office/drawing/2014/main" id="{BA47E96D-4093-E288-307C-682D6E43F47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5400000">
              <a:off x="1653889" y="3685673"/>
              <a:ext cx="2033867" cy="1903753"/>
            </a:xfrm>
            <a:prstGeom prst="rect">
              <a:avLst/>
            </a:prstGeom>
          </p:spPr>
        </p:pic>
        <p:pic>
          <p:nvPicPr>
            <p:cNvPr id="164" name="Picture 163">
              <a:extLst>
                <a:ext uri="{FF2B5EF4-FFF2-40B4-BE49-F238E27FC236}">
                  <a16:creationId xmlns:a16="http://schemas.microsoft.com/office/drawing/2014/main" id="{5DADEAF9-4A83-A329-8B48-B1B0F316F81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25151" t="12504" r="6679" b="2333"/>
            <a:stretch/>
          </p:blipFill>
          <p:spPr>
            <a:xfrm>
              <a:off x="5133415" y="1539686"/>
              <a:ext cx="3845516" cy="4128093"/>
            </a:xfrm>
            <a:prstGeom prst="rect">
              <a:avLst/>
            </a:prstGeom>
          </p:spPr>
        </p:pic>
      </p:grpSp>
      <p:sp>
        <p:nvSpPr>
          <p:cNvPr id="167" name="TextBox 166">
            <a:extLst>
              <a:ext uri="{FF2B5EF4-FFF2-40B4-BE49-F238E27FC236}">
                <a16:creationId xmlns:a16="http://schemas.microsoft.com/office/drawing/2014/main" id="{AB4D8E36-0589-8AD2-AED8-52BA4E606A6A}"/>
              </a:ext>
            </a:extLst>
          </p:cNvPr>
          <p:cNvSpPr txBox="1"/>
          <p:nvPr/>
        </p:nvSpPr>
        <p:spPr>
          <a:xfrm>
            <a:off x="1018455" y="3812929"/>
            <a:ext cx="4829549" cy="2000548"/>
          </a:xfrm>
          <a:prstGeom prst="rect">
            <a:avLst/>
          </a:prstGeom>
          <a:noFill/>
        </p:spPr>
        <p:txBody>
          <a:bodyPr wrap="square">
            <a:spAutoFit/>
          </a:bodyPr>
          <a:lstStyle/>
          <a:p>
            <a:pPr algn="l"/>
            <a:r>
              <a:rPr lang="en-US" sz="2400" b="1" i="0" dirty="0">
                <a:solidFill>
                  <a:srgbClr val="1F1F1F"/>
                </a:solidFill>
                <a:effectLst/>
                <a:latin typeface="Google Sans"/>
              </a:rPr>
              <a:t>Engineering Solution</a:t>
            </a:r>
            <a:endParaRPr lang="en-US" sz="2400" b="0" i="0" dirty="0">
              <a:solidFill>
                <a:srgbClr val="1F1F1F"/>
              </a:solidFill>
              <a:effectLst/>
              <a:latin typeface="Google Sans"/>
            </a:endParaRPr>
          </a:p>
          <a:p>
            <a:pPr algn="l"/>
            <a:r>
              <a:rPr lang="en-US" sz="2000" b="0" i="0" dirty="0">
                <a:solidFill>
                  <a:srgbClr val="1F1F1F"/>
                </a:solidFill>
                <a:effectLst/>
                <a:latin typeface="Google Sans"/>
              </a:rPr>
              <a:t>Engineering  assessment to assess the integrity of  critical components, enabling firm decision making to support the preventive actions and extending  the lifespan of the equipment.</a:t>
            </a:r>
          </a:p>
        </p:txBody>
      </p:sp>
      <p:sp>
        <p:nvSpPr>
          <p:cNvPr id="169" name="TextBox 168">
            <a:extLst>
              <a:ext uri="{FF2B5EF4-FFF2-40B4-BE49-F238E27FC236}">
                <a16:creationId xmlns:a16="http://schemas.microsoft.com/office/drawing/2014/main" id="{DC702BFC-B46B-D157-8593-81691B6D4620}"/>
              </a:ext>
            </a:extLst>
          </p:cNvPr>
          <p:cNvSpPr txBox="1"/>
          <p:nvPr/>
        </p:nvSpPr>
        <p:spPr>
          <a:xfrm>
            <a:off x="5924326" y="3818849"/>
            <a:ext cx="4949711" cy="461665"/>
          </a:xfrm>
          <a:prstGeom prst="rect">
            <a:avLst/>
          </a:prstGeom>
          <a:noFill/>
        </p:spPr>
        <p:txBody>
          <a:bodyPr wrap="square">
            <a:spAutoFit/>
          </a:bodyPr>
          <a:lstStyle/>
          <a:p>
            <a:r>
              <a:rPr lang="en-US" sz="2400" b="1" dirty="0">
                <a:solidFill>
                  <a:srgbClr val="1F1F1F"/>
                </a:solidFill>
                <a:latin typeface="Google Sans"/>
              </a:rPr>
              <a:t>Digital</a:t>
            </a:r>
            <a:r>
              <a:rPr lang="en-US" sz="2400" b="1" i="0" dirty="0">
                <a:solidFill>
                  <a:srgbClr val="1F1F1F"/>
                </a:solidFill>
                <a:effectLst/>
                <a:latin typeface="Google Sans"/>
              </a:rPr>
              <a:t> Solution</a:t>
            </a:r>
            <a:endParaRPr lang="en-US" sz="2400" dirty="0"/>
          </a:p>
        </p:txBody>
      </p:sp>
      <p:cxnSp>
        <p:nvCxnSpPr>
          <p:cNvPr id="171" name="Straight Connector 170">
            <a:extLst>
              <a:ext uri="{FF2B5EF4-FFF2-40B4-BE49-F238E27FC236}">
                <a16:creationId xmlns:a16="http://schemas.microsoft.com/office/drawing/2014/main" id="{F4F5EE02-0D94-F392-125E-6743D4F592FF}"/>
              </a:ext>
            </a:extLst>
          </p:cNvPr>
          <p:cNvCxnSpPr/>
          <p:nvPr/>
        </p:nvCxnSpPr>
        <p:spPr>
          <a:xfrm>
            <a:off x="5851548" y="1779249"/>
            <a:ext cx="0" cy="4076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441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5776-1C61-10E4-7DE7-8AADD7993E1F}"/>
              </a:ext>
            </a:extLst>
          </p:cNvPr>
          <p:cNvSpPr>
            <a:spLocks noGrp="1"/>
          </p:cNvSpPr>
          <p:nvPr>
            <p:ph type="title"/>
          </p:nvPr>
        </p:nvSpPr>
        <p:spPr>
          <a:xfrm>
            <a:off x="649915" y="404038"/>
            <a:ext cx="10515600" cy="978195"/>
          </a:xfrm>
        </p:spPr>
        <p:txBody>
          <a:bodyPr anchor="ctr"/>
          <a:lstStyle/>
          <a:p>
            <a:pPr marL="12700" algn="l">
              <a:lnSpc>
                <a:spcPct val="100000"/>
              </a:lnSpc>
              <a:spcBef>
                <a:spcPts val="100"/>
              </a:spcBef>
            </a:pPr>
            <a:r>
              <a:rPr lang="en-US" sz="3600" spc="300" dirty="0">
                <a:solidFill>
                  <a:schemeClr val="tx1">
                    <a:lumMod val="50000"/>
                    <a:lumOff val="50000"/>
                  </a:schemeClr>
                </a:solidFill>
                <a:latin typeface="Tungsten Bold"/>
                <a:ea typeface="+mn-ea"/>
              </a:rPr>
              <a:t>Our turbomachinery typical maintenance</a:t>
            </a:r>
          </a:p>
        </p:txBody>
      </p:sp>
      <p:sp>
        <p:nvSpPr>
          <p:cNvPr id="4" name="Content Placeholder 1">
            <a:extLst>
              <a:ext uri="{FF2B5EF4-FFF2-40B4-BE49-F238E27FC236}">
                <a16:creationId xmlns:a16="http://schemas.microsoft.com/office/drawing/2014/main" id="{5B55D710-864C-634F-8349-7AB0DA8CC3CB}"/>
              </a:ext>
            </a:extLst>
          </p:cNvPr>
          <p:cNvSpPr txBox="1">
            <a:spLocks/>
          </p:cNvSpPr>
          <p:nvPr/>
        </p:nvSpPr>
        <p:spPr>
          <a:xfrm>
            <a:off x="457200" y="1754372"/>
            <a:ext cx="11277600" cy="432745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useo Sans 300" panose="02000000000000000000" pitchFamily="50" charset="0"/>
              </a:rPr>
              <a:t>There are 8 units of DR-61 Power Turbines manufactured by Dresser Rand aerodynamically coupled with gas turbine</a:t>
            </a:r>
          </a:p>
          <a:p>
            <a:pPr marL="0" indent="0">
              <a:buNone/>
            </a:pPr>
            <a:endParaRPr lang="en-US" dirty="0">
              <a:latin typeface="Museo Sans 300" panose="02000000000000000000" pitchFamily="50" charset="0"/>
            </a:endParaRPr>
          </a:p>
          <a:p>
            <a:endParaRPr lang="en-US" dirty="0">
              <a:latin typeface="Museo Sans 300" panose="02000000000000000000" pitchFamily="50" charset="0"/>
            </a:endParaRPr>
          </a:p>
          <a:p>
            <a:r>
              <a:rPr lang="en-US" dirty="0">
                <a:latin typeface="Museo Sans 300" panose="02000000000000000000" pitchFamily="50" charset="0"/>
              </a:rPr>
              <a:t>Based on OEM Operation and Maintenance Manual, Power Turbine rotor </a:t>
            </a:r>
            <a:r>
              <a:rPr lang="en-US" dirty="0">
                <a:solidFill>
                  <a:srgbClr val="FF0000"/>
                </a:solidFill>
                <a:latin typeface="Museo Sans 300" panose="02000000000000000000" pitchFamily="50" charset="0"/>
              </a:rPr>
              <a:t>need to be retired* </a:t>
            </a:r>
            <a:r>
              <a:rPr lang="en-US" dirty="0">
                <a:latin typeface="Museo Sans 300" panose="02000000000000000000" pitchFamily="50" charset="0"/>
              </a:rPr>
              <a:t>at 100,000 running hours.</a:t>
            </a:r>
          </a:p>
          <a:p>
            <a:r>
              <a:rPr lang="en-US" dirty="0">
                <a:latin typeface="Museo Sans 300" panose="02000000000000000000" pitchFamily="50" charset="0"/>
              </a:rPr>
              <a:t>The challenge is to reform the mean time between overhaul for this equipment to support the plant operational excellence.</a:t>
            </a:r>
          </a:p>
          <a:p>
            <a:pPr marL="0" indent="0">
              <a:buNone/>
            </a:pPr>
            <a:endParaRPr lang="en-US" dirty="0">
              <a:latin typeface="Museo Sans 700"/>
            </a:endParaRPr>
          </a:p>
          <a:p>
            <a:endParaRPr lang="en-GB" dirty="0">
              <a:latin typeface="Museo Sans 700"/>
            </a:endParaRP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FBAD527F-4342-CEE4-82A7-FEF0FDE5A4CB}"/>
                  </a:ext>
                </a:extLst>
              </p:cNvPr>
              <p:cNvGraphicFramePr>
                <a:graphicFrameLocks noChangeAspect="1"/>
              </p:cNvGraphicFramePr>
              <p:nvPr>
                <p:extLst>
                  <p:ext uri="{D42A27DB-BD31-4B8C-83A1-F6EECF244321}">
                    <p14:modId xmlns:p14="http://schemas.microsoft.com/office/powerpoint/2010/main" val="2840736106"/>
                  </p:ext>
                </p:extLst>
              </p:nvPr>
            </p:nvGraphicFramePr>
            <p:xfrm>
              <a:off x="4572001" y="2571750"/>
              <a:ext cx="1871330" cy="1052623"/>
            </p:xfrm>
            <a:graphic>
              <a:graphicData uri="http://schemas.microsoft.com/office/powerpoint/2016/slidezoom">
                <pslz:sldZm>
                  <pslz:sldZmObj sldId="501" cId="3389763623">
                    <pslz:zmPr id="{16F19B32-690D-40AD-A383-0B1513359DC4}" transitionDur="1000">
                      <p166:blipFill xmlns:p166="http://schemas.microsoft.com/office/powerpoint/2016/6/main">
                        <a:blip r:embed="rId2"/>
                        <a:stretch>
                          <a:fillRect/>
                        </a:stretch>
                      </p166:blipFill>
                      <p166:spPr xmlns:p166="http://schemas.microsoft.com/office/powerpoint/2016/6/main">
                        <a:xfrm>
                          <a:off x="0" y="0"/>
                          <a:ext cx="1871330" cy="1052623"/>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FBAD527F-4342-CEE4-82A7-FEF0FDE5A4CB}"/>
                  </a:ext>
                </a:extLst>
              </p:cNvPr>
              <p:cNvPicPr>
                <a:picLocks noGrp="1" noRot="1" noChangeAspect="1" noMove="1" noResize="1" noEditPoints="1" noAdjustHandles="1" noChangeArrowheads="1" noChangeShapeType="1"/>
              </p:cNvPicPr>
              <p:nvPr/>
            </p:nvPicPr>
            <p:blipFill>
              <a:blip r:embed="rId3"/>
              <a:stretch>
                <a:fillRect/>
              </a:stretch>
            </p:blipFill>
            <p:spPr>
              <a:xfrm>
                <a:off x="4572001" y="2571750"/>
                <a:ext cx="1871330" cy="1052623"/>
              </a:xfrm>
              <a:prstGeom prst="rect">
                <a:avLst/>
              </a:prstGeom>
              <a:ln w="3175">
                <a:solidFill>
                  <a:prstClr val="ltGray"/>
                </a:solidFill>
              </a:ln>
            </p:spPr>
          </p:pic>
        </mc:Fallback>
      </mc:AlternateContent>
    </p:spTree>
    <p:extLst>
      <p:ext uri="{BB962C8B-B14F-4D97-AF65-F5344CB8AC3E}">
        <p14:creationId xmlns:p14="http://schemas.microsoft.com/office/powerpoint/2010/main" val="31717408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trel 4.0 PPT Template" id="{2EA5CDD1-BDB5-47F3-92BE-EA6C3C82D280}" vid="{04D569A0-2C95-4717-8DA3-2F4BA3E1E1C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31660e7-9485-40a8-a2bc-537a2f6ad17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7D3C101C4FB747BF0F118ACA3CCBA2" ma:contentTypeVersion="18" ma:contentTypeDescription="Create a new document." ma:contentTypeScope="" ma:versionID="3ef4a9db35113ad355d798b02d08413a">
  <xsd:schema xmlns:xsd="http://www.w3.org/2001/XMLSchema" xmlns:xs="http://www.w3.org/2001/XMLSchema" xmlns:p="http://schemas.microsoft.com/office/2006/metadata/properties" xmlns:ns3="f8df8626-f077-4451-beab-474993675db6" xmlns:ns4="931660e7-9485-40a8-a2bc-537a2f6ad174" targetNamespace="http://schemas.microsoft.com/office/2006/metadata/properties" ma:root="true" ma:fieldsID="cd8dc6d47736d834a3a96903d8fa01a5" ns3:_="" ns4:_="">
    <xsd:import namespace="f8df8626-f077-4451-beab-474993675db6"/>
    <xsd:import namespace="931660e7-9485-40a8-a2bc-537a2f6ad1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f8626-f077-4451-beab-474993675db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1660e7-9485-40a8-a2bc-537a2f6ad17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E2CFBB-F7E3-4326-965A-C3F2AAD4FE56}">
  <ds:schemaRefs>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http://schemas.openxmlformats.org/package/2006/metadata/core-properties"/>
    <ds:schemaRef ds:uri="931660e7-9485-40a8-a2bc-537a2f6ad174"/>
    <ds:schemaRef ds:uri="f8df8626-f077-4451-beab-474993675db6"/>
    <ds:schemaRef ds:uri="http://purl.org/dc/dcmitype/"/>
  </ds:schemaRefs>
</ds:datastoreItem>
</file>

<file path=customXml/itemProps2.xml><?xml version="1.0" encoding="utf-8"?>
<ds:datastoreItem xmlns:ds="http://schemas.openxmlformats.org/officeDocument/2006/customXml" ds:itemID="{F7DCBF39-8C18-4938-A486-B403EE18F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f8626-f077-4451-beab-474993675db6"/>
    <ds:schemaRef ds:uri="931660e7-9485-40a8-a2bc-537a2f6ad1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EF5DEA-312A-4F3D-8F51-F457B13F65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Maintrel 4.0 PPT template</Template>
  <TotalTime>18270</TotalTime>
  <Words>1684</Words>
  <Application>Microsoft Office PowerPoint</Application>
  <PresentationFormat>Widescreen</PresentationFormat>
  <Paragraphs>251</Paragraphs>
  <Slides>26</Slides>
  <Notes>10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-apple-system</vt:lpstr>
      <vt:lpstr>Google Sans</vt:lpstr>
      <vt:lpstr>Tungsten Bold</vt:lpstr>
      <vt:lpstr>Tungsten-Medium</vt:lpstr>
      <vt:lpstr>Aptos</vt:lpstr>
      <vt:lpstr>Arial</vt:lpstr>
      <vt:lpstr>Calibri</vt:lpstr>
      <vt:lpstr>Calibri Light</vt:lpstr>
      <vt:lpstr>Museo Sans 300</vt:lpstr>
      <vt:lpstr>Museo Sans 700</vt:lpstr>
      <vt:lpstr>Roboto</vt:lpstr>
      <vt:lpstr>Times</vt:lpstr>
      <vt:lpstr>Verdana</vt:lpstr>
      <vt:lpstr>Wingdings</vt:lpstr>
      <vt:lpstr>Office Theme</vt:lpstr>
      <vt:lpstr>1_Office Theme</vt:lpstr>
      <vt:lpstr>Machinery Integrity: Synergizing Engineering solutions and AI-Driven Diagnostics</vt:lpstr>
      <vt:lpstr>PowerPoint Presentation</vt:lpstr>
      <vt:lpstr>The objectives of presentation are</vt:lpstr>
      <vt:lpstr>PowerPoint Presentation</vt:lpstr>
      <vt:lpstr>PowerPoint Presentation</vt:lpstr>
      <vt:lpstr>PowerPoint Presentation</vt:lpstr>
      <vt:lpstr>PowerPoint Presentation</vt:lpstr>
      <vt:lpstr>PowerPoint Presentation</vt:lpstr>
      <vt:lpstr>Our turbomachinery typical maintenance</vt:lpstr>
      <vt:lpstr>DR 61 information</vt:lpstr>
      <vt:lpstr>There are 2 steps to address this challenges and make it feasible</vt:lpstr>
      <vt:lpstr>Remnant Life Assessment (RLA) approach</vt:lpstr>
      <vt:lpstr>Critical component were subjected to inspection and testing</vt:lpstr>
      <vt:lpstr>Shaft</vt:lpstr>
      <vt:lpstr>Disc Stage 1 &amp; 2</vt:lpstr>
      <vt:lpstr>Blade Stage 1 &amp; 2</vt:lpstr>
      <vt:lpstr>PowerPoint Presentation</vt:lpstr>
      <vt:lpstr>PowerPoint Presentation</vt:lpstr>
      <vt:lpstr>Blade Stress Rupture Test</vt:lpstr>
      <vt:lpstr>Remnant Life Assessment Summary</vt:lpstr>
      <vt:lpstr>Machinery Monitoring and Prescriptive Diagnostics (MMPD) to support operational sustenance and maintenance efficiency</vt:lpstr>
      <vt:lpstr>PowerPoint Presentation</vt:lpstr>
      <vt:lpstr>PowerPoint Presentation</vt:lpstr>
      <vt:lpstr>PowerPoint Presentation</vt:lpstr>
      <vt:lpstr>Key takeaway from this presentation 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Ambreen Sheikh</dc:creator>
  <cp:lastModifiedBy>M Raba'i B Yahaya (GPU/PGB)</cp:lastModifiedBy>
  <cp:revision>6</cp:revision>
  <dcterms:created xsi:type="dcterms:W3CDTF">2023-04-25T09:04:34Z</dcterms:created>
  <dcterms:modified xsi:type="dcterms:W3CDTF">2024-08-05T13:57:37Z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0x010100FC7D3C101C4FB747BF0F118ACA3CCBA2</vt:lpwstr>
  </property>
  <property fmtid="{D5CDD505-2E9C-101B-9397-08002B2CF9AE}" pid="3" name="MSIP_Label_c03ad7b2-93d4-41e9-a098-b1febc82f3d0_Enabled">
    <vt:lpwstr>true</vt:lpwstr>
  </property>
  <property fmtid="{D5CDD505-2E9C-101B-9397-08002B2CF9AE}" pid="4" name="MSIP_Label_c03ad7b2-93d4-41e9-a098-b1febc82f3d0_SetDate">
    <vt:lpwstr>2024-04-19T07:33:29Z</vt:lpwstr>
  </property>
  <property fmtid="{D5CDD505-2E9C-101B-9397-08002B2CF9AE}" pid="5" name="MSIP_Label_c03ad7b2-93d4-41e9-a098-b1febc82f3d0_Method">
    <vt:lpwstr>Privileged</vt:lpwstr>
  </property>
  <property fmtid="{D5CDD505-2E9C-101B-9397-08002B2CF9AE}" pid="6" name="MSIP_Label_c03ad7b2-93d4-41e9-a098-b1febc82f3d0_Name">
    <vt:lpwstr>c03ad7b2-93d4-41e9-a098-b1febc82f3d0</vt:lpwstr>
  </property>
  <property fmtid="{D5CDD505-2E9C-101B-9397-08002B2CF9AE}" pid="7" name="MSIP_Label_c03ad7b2-93d4-41e9-a098-b1febc82f3d0_SiteId">
    <vt:lpwstr>3b2e8941-7948-4131-978a-b2dfc7295091</vt:lpwstr>
  </property>
  <property fmtid="{D5CDD505-2E9C-101B-9397-08002B2CF9AE}" pid="8" name="MSIP_Label_c03ad7b2-93d4-41e9-a098-b1febc82f3d0_ActionId">
    <vt:lpwstr>22f6448d-22fc-4df3-b058-6615dcff2751</vt:lpwstr>
  </property>
  <property fmtid="{D5CDD505-2E9C-101B-9397-08002B2CF9AE}" pid="9" name="MSIP_Label_c03ad7b2-93d4-41e9-a098-b1febc82f3d0_ContentBits">
    <vt:lpwstr>1</vt:lpwstr>
  </property>
  <property fmtid="{D5CDD505-2E9C-101B-9397-08002B2CF9AE}" pid="10" name="ClassificationContentMarkingHeaderLocations">
    <vt:lpwstr>Office Theme:3</vt:lpwstr>
  </property>
  <property fmtid="{D5CDD505-2E9C-101B-9397-08002B2CF9AE}" pid="11" name="ClassificationContentMarkingHeaderText">
    <vt:lpwstr>[Open]</vt:lpwstr>
  </property>
</Properties>
</file>