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304" r:id="rId3"/>
    <p:sldId id="265" r:id="rId4"/>
    <p:sldId id="342" r:id="rId5"/>
    <p:sldId id="266" r:id="rId6"/>
    <p:sldId id="267" r:id="rId7"/>
    <p:sldId id="268" r:id="rId8"/>
    <p:sldId id="347" r:id="rId9"/>
    <p:sldId id="357" r:id="rId10"/>
    <p:sldId id="261" r:id="rId11"/>
    <p:sldId id="269" r:id="rId12"/>
    <p:sldId id="270" r:id="rId13"/>
    <p:sldId id="321" r:id="rId14"/>
    <p:sldId id="322" r:id="rId15"/>
    <p:sldId id="359" r:id="rId16"/>
    <p:sldId id="349" r:id="rId17"/>
    <p:sldId id="361" r:id="rId18"/>
    <p:sldId id="362" r:id="rId19"/>
    <p:sldId id="363" r:id="rId20"/>
    <p:sldId id="364" r:id="rId21"/>
    <p:sldId id="371" r:id="rId22"/>
    <p:sldId id="367" r:id="rId23"/>
    <p:sldId id="368" r:id="rId24"/>
    <p:sldId id="370" r:id="rId25"/>
    <p:sldId id="30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036EA-0709-4B32-80A9-C36E6C902156}" v="491" dt="2021-09-13T06:00:31.731"/>
    <p1510:client id="{7A31B2B6-9F49-4DFF-A8B9-ACDF11D08DE2}" v="630" dt="2021-09-13T15:45:29.9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ip Wagle" userId="S::sudip.wagle@bimc.tu.edu.np::c7b0b765-9318-4633-9d49-8d983eb6a6d7" providerId="AD" clId="Web-{823D13D5-B98B-1269-24F7-380588B69ED6}"/>
    <pc:docChg chg="addSld delSld modSld">
      <pc:chgData name="Sudip Wagle" userId="S::sudip.wagle@bimc.tu.edu.np::c7b0b765-9318-4633-9d49-8d983eb6a6d7" providerId="AD" clId="Web-{823D13D5-B98B-1269-24F7-380588B69ED6}" dt="2021-07-29T08:15:46.829" v="391" actId="1076"/>
      <pc:docMkLst>
        <pc:docMk/>
      </pc:docMkLst>
      <pc:sldChg chg="addSp delSp modSp del">
        <pc:chgData name="Sudip Wagle" userId="S::sudip.wagle@bimc.tu.edu.np::c7b0b765-9318-4633-9d49-8d983eb6a6d7" providerId="AD" clId="Web-{823D13D5-B98B-1269-24F7-380588B69ED6}" dt="2021-07-29T07:40:48.763" v="64"/>
        <pc:sldMkLst>
          <pc:docMk/>
          <pc:sldMk cId="109857222" sldId="256"/>
        </pc:sldMkLst>
        <pc:spChg chg="mod">
          <ac:chgData name="Sudip Wagle" userId="S::sudip.wagle@bimc.tu.edu.np::c7b0b765-9318-4633-9d49-8d983eb6a6d7" providerId="AD" clId="Web-{823D13D5-B98B-1269-24F7-380588B69ED6}" dt="2021-07-29T07:40:19.872" v="62" actId="20577"/>
          <ac:spMkLst>
            <pc:docMk/>
            <pc:sldMk cId="109857222" sldId="256"/>
            <ac:spMk id="2" creationId="{00000000-0000-0000-0000-000000000000}"/>
          </ac:spMkLst>
        </pc:spChg>
        <pc:spChg chg="add">
          <ac:chgData name="Sudip Wagle" userId="S::sudip.wagle@bimc.tu.edu.np::c7b0b765-9318-4633-9d49-8d983eb6a6d7" providerId="AD" clId="Web-{823D13D5-B98B-1269-24F7-380588B69ED6}" dt="2021-07-29T07:37:41.213" v="1"/>
          <ac:spMkLst>
            <pc:docMk/>
            <pc:sldMk cId="109857222" sldId="256"/>
            <ac:spMk id="3" creationId="{F665F3C0-B51F-4DE0-B407-2F8371553E98}"/>
          </ac:spMkLst>
        </pc:spChg>
        <pc:spChg chg="add del mod">
          <ac:chgData name="Sudip Wagle" userId="S::sudip.wagle@bimc.tu.edu.np::c7b0b765-9318-4633-9d49-8d983eb6a6d7" providerId="AD" clId="Web-{823D13D5-B98B-1269-24F7-380588B69ED6}" dt="2021-07-29T07:40:12.512" v="60"/>
          <ac:spMkLst>
            <pc:docMk/>
            <pc:sldMk cId="109857222" sldId="256"/>
            <ac:spMk id="4" creationId="{0ECCB6CA-8EE8-4DED-A522-05A0D9D6527D}"/>
          </ac:spMkLst>
        </pc:spChg>
      </pc:sldChg>
      <pc:sldChg chg="addSp delSp modSp">
        <pc:chgData name="Sudip Wagle" userId="S::sudip.wagle@bimc.tu.edu.np::c7b0b765-9318-4633-9d49-8d983eb6a6d7" providerId="AD" clId="Web-{823D13D5-B98B-1269-24F7-380588B69ED6}" dt="2021-07-29T08:15:46.829" v="391" actId="1076"/>
        <pc:sldMkLst>
          <pc:docMk/>
          <pc:sldMk cId="1376483989" sldId="261"/>
        </pc:sldMkLst>
        <pc:spChg chg="mod">
          <ac:chgData name="Sudip Wagle" userId="S::sudip.wagle@bimc.tu.edu.np::c7b0b765-9318-4633-9d49-8d983eb6a6d7" providerId="AD" clId="Web-{823D13D5-B98B-1269-24F7-380588B69ED6}" dt="2021-07-29T08:01:24.315" v="313" actId="1076"/>
          <ac:spMkLst>
            <pc:docMk/>
            <pc:sldMk cId="1376483989" sldId="261"/>
            <ac:spMk id="2" creationId="{4763C3E2-377F-4521-B005-3D9D10CD82AC}"/>
          </ac:spMkLst>
        </pc:spChg>
        <pc:spChg chg="mod">
          <ac:chgData name="Sudip Wagle" userId="S::sudip.wagle@bimc.tu.edu.np::c7b0b765-9318-4633-9d49-8d983eb6a6d7" providerId="AD" clId="Web-{823D13D5-B98B-1269-24F7-380588B69ED6}" dt="2021-07-29T07:57:04.498" v="294" actId="1076"/>
          <ac:spMkLst>
            <pc:docMk/>
            <pc:sldMk cId="1376483989" sldId="261"/>
            <ac:spMk id="4" creationId="{D481C58E-A023-4C2C-9219-353EB2E6E7E9}"/>
          </ac:spMkLst>
        </pc:spChg>
        <pc:spChg chg="mod">
          <ac:chgData name="Sudip Wagle" userId="S::sudip.wagle@bimc.tu.edu.np::c7b0b765-9318-4633-9d49-8d983eb6a6d7" providerId="AD" clId="Web-{823D13D5-B98B-1269-24F7-380588B69ED6}" dt="2021-07-29T08:15:46.829" v="391" actId="1076"/>
          <ac:spMkLst>
            <pc:docMk/>
            <pc:sldMk cId="1376483989" sldId="261"/>
            <ac:spMk id="5" creationId="{F7EA8CA8-5A0E-4312-9F4E-C882324703E0}"/>
          </ac:spMkLst>
        </pc:spChg>
        <pc:spChg chg="mod">
          <ac:chgData name="Sudip Wagle" userId="S::sudip.wagle@bimc.tu.edu.np::c7b0b765-9318-4633-9d49-8d983eb6a6d7" providerId="AD" clId="Web-{823D13D5-B98B-1269-24F7-380588B69ED6}" dt="2021-07-29T07:57:09.685" v="295" actId="1076"/>
          <ac:spMkLst>
            <pc:docMk/>
            <pc:sldMk cId="1376483989" sldId="261"/>
            <ac:spMk id="7" creationId="{EDF6EE7B-F453-45BE-8A99-7649F001AC73}"/>
          </ac:spMkLst>
        </pc:spChg>
        <pc:spChg chg="mod">
          <ac:chgData name="Sudip Wagle" userId="S::sudip.wagle@bimc.tu.edu.np::c7b0b765-9318-4633-9d49-8d983eb6a6d7" providerId="AD" clId="Web-{823D13D5-B98B-1269-24F7-380588B69ED6}" dt="2021-07-29T07:57:23.561" v="296" actId="1076"/>
          <ac:spMkLst>
            <pc:docMk/>
            <pc:sldMk cId="1376483989" sldId="261"/>
            <ac:spMk id="8" creationId="{9D719742-AF9F-496E-A7F7-B88E9A6482E3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8:00:10.626" v="304"/>
          <ac:spMkLst>
            <pc:docMk/>
            <pc:sldMk cId="1376483989" sldId="261"/>
            <ac:spMk id="9" creationId="{EB4E8A81-8DBE-4E7C-9EC9-9278340D4186}"/>
          </ac:spMkLst>
        </pc:spChg>
        <pc:spChg chg="mod">
          <ac:chgData name="Sudip Wagle" userId="S::sudip.wagle@bimc.tu.edu.np::c7b0b765-9318-4633-9d49-8d983eb6a6d7" providerId="AD" clId="Web-{823D13D5-B98B-1269-24F7-380588B69ED6}" dt="2021-07-29T07:54:31.839" v="288"/>
          <ac:spMkLst>
            <pc:docMk/>
            <pc:sldMk cId="1376483989" sldId="261"/>
            <ac:spMk id="10" creationId="{2A69D900-443C-4CB1-8A81-217EAD1B2712}"/>
          </ac:spMkLst>
        </pc:spChg>
        <pc:spChg chg="del">
          <ac:chgData name="Sudip Wagle" userId="S::sudip.wagle@bimc.tu.edu.np::c7b0b765-9318-4633-9d49-8d983eb6a6d7" providerId="AD" clId="Web-{823D13D5-B98B-1269-24F7-380588B69ED6}" dt="2021-07-29T07:54:42.167" v="289"/>
          <ac:spMkLst>
            <pc:docMk/>
            <pc:sldMk cId="1376483989" sldId="261"/>
            <ac:spMk id="11" creationId="{347B75F6-A304-4DC2-B5F3-1EE12D5F092B}"/>
          </ac:spMkLst>
        </pc:spChg>
        <pc:spChg chg="mod">
          <ac:chgData name="Sudip Wagle" userId="S::sudip.wagle@bimc.tu.edu.np::c7b0b765-9318-4633-9d49-8d983eb6a6d7" providerId="AD" clId="Web-{823D13D5-B98B-1269-24F7-380588B69ED6}" dt="2021-07-29T07:57:30.608" v="297" actId="1076"/>
          <ac:spMkLst>
            <pc:docMk/>
            <pc:sldMk cId="1376483989" sldId="261"/>
            <ac:spMk id="12" creationId="{95EC0134-941E-45A7-B6C0-FEBDFCE84FF3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7:54:58.839" v="291" actId="1076"/>
          <ac:spMkLst>
            <pc:docMk/>
            <pc:sldMk cId="1376483989" sldId="261"/>
            <ac:spMk id="13" creationId="{1A6C1F70-BB1C-49C4-80E8-A88FC730708F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8:01:29.534" v="314" actId="1076"/>
          <ac:spMkLst>
            <pc:docMk/>
            <pc:sldMk cId="1376483989" sldId="261"/>
            <ac:spMk id="14" creationId="{50D175FA-5945-46D5-A9FD-C4843AB56D0D}"/>
          </ac:spMkLst>
        </pc:spChg>
        <pc:spChg chg="add del mod">
          <ac:chgData name="Sudip Wagle" userId="S::sudip.wagle@bimc.tu.edu.np::c7b0b765-9318-4633-9d49-8d983eb6a6d7" providerId="AD" clId="Web-{823D13D5-B98B-1269-24F7-380588B69ED6}" dt="2021-07-29T08:03:48.583" v="331"/>
          <ac:spMkLst>
            <pc:docMk/>
            <pc:sldMk cId="1376483989" sldId="261"/>
            <ac:spMk id="15" creationId="{ACA5E854-74DF-459D-BABF-B0FA73BE1BCB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8:02:23.738" v="318" actId="1076"/>
          <ac:spMkLst>
            <pc:docMk/>
            <pc:sldMk cId="1376483989" sldId="261"/>
            <ac:spMk id="16" creationId="{892E2C6C-1C16-49C5-9DA8-053929813419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8:02:54.941" v="323" actId="1076"/>
          <ac:spMkLst>
            <pc:docMk/>
            <pc:sldMk cId="1376483989" sldId="261"/>
            <ac:spMk id="17" creationId="{40F929D2-B276-4CC6-A27E-0DBB4DA9142B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8:02:49.879" v="322" actId="1076"/>
          <ac:spMkLst>
            <pc:docMk/>
            <pc:sldMk cId="1376483989" sldId="261"/>
            <ac:spMk id="18" creationId="{837C73EA-2B4A-4595-9B02-BBDCC58AAB1D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8:04:51.443" v="336"/>
          <ac:spMkLst>
            <pc:docMk/>
            <pc:sldMk cId="1376483989" sldId="261"/>
            <ac:spMk id="19" creationId="{854C06FE-7F78-42E2-9569-A132A8BAAB03}"/>
          </ac:spMkLst>
        </pc:spChg>
        <pc:spChg chg="add del mod">
          <ac:chgData name="Sudip Wagle" userId="S::sudip.wagle@bimc.tu.edu.np::c7b0b765-9318-4633-9d49-8d983eb6a6d7" providerId="AD" clId="Web-{823D13D5-B98B-1269-24F7-380588B69ED6}" dt="2021-07-29T08:07:22.883" v="357"/>
          <ac:spMkLst>
            <pc:docMk/>
            <pc:sldMk cId="1376483989" sldId="261"/>
            <ac:spMk id="20" creationId="{7FF62520-BEDF-45D1-94EC-C55490A76A07}"/>
          </ac:spMkLst>
        </pc:spChg>
        <pc:spChg chg="add del mod">
          <ac:chgData name="Sudip Wagle" userId="S::sudip.wagle@bimc.tu.edu.np::c7b0b765-9318-4633-9d49-8d983eb6a6d7" providerId="AD" clId="Web-{823D13D5-B98B-1269-24F7-380588B69ED6}" dt="2021-07-29T08:07:36.399" v="360"/>
          <ac:spMkLst>
            <pc:docMk/>
            <pc:sldMk cId="1376483989" sldId="261"/>
            <ac:spMk id="21" creationId="{1A724D69-F771-4628-8033-F349E3EBEB7E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8:08:02.993" v="362"/>
          <ac:spMkLst>
            <pc:docMk/>
            <pc:sldMk cId="1376483989" sldId="261"/>
            <ac:spMk id="22" creationId="{D3CF1283-D880-4DC5-B0A0-2196E7E1C519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8:08:12.634" v="363"/>
          <ac:spMkLst>
            <pc:docMk/>
            <pc:sldMk cId="1376483989" sldId="261"/>
            <ac:spMk id="23" creationId="{9F3B51AB-3F99-432C-AFD6-515D16071B03}"/>
          </ac:spMkLst>
        </pc:spChg>
        <pc:grpChg chg="add mod">
          <ac:chgData name="Sudip Wagle" userId="S::sudip.wagle@bimc.tu.edu.np::c7b0b765-9318-4633-9d49-8d983eb6a6d7" providerId="AD" clId="Web-{823D13D5-B98B-1269-24F7-380588B69ED6}" dt="2021-07-29T08:15:38.891" v="390" actId="1076"/>
          <ac:grpSpMkLst>
            <pc:docMk/>
            <pc:sldMk cId="1376483989" sldId="261"/>
            <ac:grpSpMk id="24" creationId="{DC1F836E-880F-482F-8E6E-5E50D48A9EF5}"/>
          </ac:grpSpMkLst>
        </pc:grpChg>
        <pc:grpChg chg="add">
          <ac:chgData name="Sudip Wagle" userId="S::sudip.wagle@bimc.tu.edu.np::c7b0b765-9318-4633-9d49-8d983eb6a6d7" providerId="AD" clId="Web-{823D13D5-B98B-1269-24F7-380588B69ED6}" dt="2021-07-29T08:09:44.229" v="365"/>
          <ac:grpSpMkLst>
            <pc:docMk/>
            <pc:sldMk cId="1376483989" sldId="261"/>
            <ac:grpSpMk id="25" creationId="{5D4321EE-5DDF-4CCB-BEFA-D9F834CD984C}"/>
          </ac:grpSpMkLst>
        </pc:grpChg>
        <pc:grpChg chg="add">
          <ac:chgData name="Sudip Wagle" userId="S::sudip.wagle@bimc.tu.edu.np::c7b0b765-9318-4633-9d49-8d983eb6a6d7" providerId="AD" clId="Web-{823D13D5-B98B-1269-24F7-380588B69ED6}" dt="2021-07-29T08:09:57.339" v="366"/>
          <ac:grpSpMkLst>
            <pc:docMk/>
            <pc:sldMk cId="1376483989" sldId="261"/>
            <ac:grpSpMk id="26" creationId="{E3A95751-807D-4106-A94E-1F94117754F6}"/>
          </ac:grpSpMkLst>
        </pc:grpChg>
        <pc:grpChg chg="add">
          <ac:chgData name="Sudip Wagle" userId="S::sudip.wagle@bimc.tu.edu.np::c7b0b765-9318-4633-9d49-8d983eb6a6d7" providerId="AD" clId="Web-{823D13D5-B98B-1269-24F7-380588B69ED6}" dt="2021-07-29T08:10:09.667" v="367"/>
          <ac:grpSpMkLst>
            <pc:docMk/>
            <pc:sldMk cId="1376483989" sldId="261"/>
            <ac:grpSpMk id="27" creationId="{A923D432-AB00-46BF-BBD0-22427B7596E6}"/>
          </ac:grpSpMkLst>
        </pc:grpChg>
        <pc:cxnChg chg="add del">
          <ac:chgData name="Sudip Wagle" userId="S::sudip.wagle@bimc.tu.edu.np::c7b0b765-9318-4633-9d49-8d983eb6a6d7" providerId="AD" clId="Web-{823D13D5-B98B-1269-24F7-380588B69ED6}" dt="2021-07-29T08:11:48.325" v="370"/>
          <ac:cxnSpMkLst>
            <pc:docMk/>
            <pc:sldMk cId="1376483989" sldId="261"/>
            <ac:cxnSpMk id="28" creationId="{4DAB0C00-6646-4C57-BA6F-8B0B087B77D6}"/>
          </ac:cxnSpMkLst>
        </pc:cxnChg>
        <pc:cxnChg chg="add del mod">
          <ac:chgData name="Sudip Wagle" userId="S::sudip.wagle@bimc.tu.edu.np::c7b0b765-9318-4633-9d49-8d983eb6a6d7" providerId="AD" clId="Web-{823D13D5-B98B-1269-24F7-380588B69ED6}" dt="2021-07-29T08:12:30.435" v="376"/>
          <ac:cxnSpMkLst>
            <pc:docMk/>
            <pc:sldMk cId="1376483989" sldId="261"/>
            <ac:cxnSpMk id="29" creationId="{4CC6C558-3405-4287-A1FE-D0D60001775F}"/>
          </ac:cxnSpMkLst>
        </pc:cxnChg>
        <pc:cxnChg chg="add del mod">
          <ac:chgData name="Sudip Wagle" userId="S::sudip.wagle@bimc.tu.edu.np::c7b0b765-9318-4633-9d49-8d983eb6a6d7" providerId="AD" clId="Web-{823D13D5-B98B-1269-24F7-380588B69ED6}" dt="2021-07-29T08:15:22.469" v="389"/>
          <ac:cxnSpMkLst>
            <pc:docMk/>
            <pc:sldMk cId="1376483989" sldId="261"/>
            <ac:cxnSpMk id="30" creationId="{A74E88FB-7BFC-46FE-BBBD-11F89EDEED68}"/>
          </ac:cxnSpMkLst>
        </pc:cxnChg>
      </pc:sldChg>
      <pc:sldChg chg="addSp modSp new del">
        <pc:chgData name="Sudip Wagle" userId="S::sudip.wagle@bimc.tu.edu.np::c7b0b765-9318-4633-9d49-8d983eb6a6d7" providerId="AD" clId="Web-{823D13D5-B98B-1269-24F7-380588B69ED6}" dt="2021-07-29T07:41:58.045" v="74"/>
        <pc:sldMkLst>
          <pc:docMk/>
          <pc:sldMk cId="2699521563" sldId="262"/>
        </pc:sldMkLst>
        <pc:spChg chg="add mod">
          <ac:chgData name="Sudip Wagle" userId="S::sudip.wagle@bimc.tu.edu.np::c7b0b765-9318-4633-9d49-8d983eb6a6d7" providerId="AD" clId="Web-{823D13D5-B98B-1269-24F7-380588B69ED6}" dt="2021-07-29T07:41:23.748" v="72" actId="14100"/>
          <ac:spMkLst>
            <pc:docMk/>
            <pc:sldMk cId="2699521563" sldId="262"/>
            <ac:spMk id="2" creationId="{043A53C6-88D1-42B5-9794-635355C5E0C7}"/>
          </ac:spMkLst>
        </pc:spChg>
      </pc:sldChg>
      <pc:sldChg chg="addSp delSp modSp new">
        <pc:chgData name="Sudip Wagle" userId="S::sudip.wagle@bimc.tu.edu.np::c7b0b765-9318-4633-9d49-8d983eb6a6d7" providerId="AD" clId="Web-{823D13D5-B98B-1269-24F7-380588B69ED6}" dt="2021-07-29T07:52:06.930" v="285" actId="14100"/>
        <pc:sldMkLst>
          <pc:docMk/>
          <pc:sldMk cId="4086182509" sldId="263"/>
        </pc:sldMkLst>
        <pc:spChg chg="mod">
          <ac:chgData name="Sudip Wagle" userId="S::sudip.wagle@bimc.tu.edu.np::c7b0b765-9318-4633-9d49-8d983eb6a6d7" providerId="AD" clId="Web-{823D13D5-B98B-1269-24F7-380588B69ED6}" dt="2021-07-29T07:42:26.905" v="81" actId="20577"/>
          <ac:spMkLst>
            <pc:docMk/>
            <pc:sldMk cId="4086182509" sldId="263"/>
            <ac:spMk id="2" creationId="{4A40E6B9-01FA-46BC-9DAF-CAA097061D08}"/>
          </ac:spMkLst>
        </pc:spChg>
        <pc:spChg chg="del mod">
          <ac:chgData name="Sudip Wagle" userId="S::sudip.wagle@bimc.tu.edu.np::c7b0b765-9318-4633-9d49-8d983eb6a6d7" providerId="AD" clId="Web-{823D13D5-B98B-1269-24F7-380588B69ED6}" dt="2021-07-29T07:42:50.827" v="84"/>
          <ac:spMkLst>
            <pc:docMk/>
            <pc:sldMk cId="4086182509" sldId="263"/>
            <ac:spMk id="3" creationId="{20B9170E-4BAE-416F-98CE-4A79639DC773}"/>
          </ac:spMkLst>
        </pc:spChg>
        <pc:spChg chg="mod">
          <ac:chgData name="Sudip Wagle" userId="S::sudip.wagle@bimc.tu.edu.np::c7b0b765-9318-4633-9d49-8d983eb6a6d7" providerId="AD" clId="Web-{823D13D5-B98B-1269-24F7-380588B69ED6}" dt="2021-07-29T07:49:37.975" v="269" actId="14100"/>
          <ac:spMkLst>
            <pc:docMk/>
            <pc:sldMk cId="4086182509" sldId="263"/>
            <ac:spMk id="4" creationId="{B27FBB79-A30C-452A-A8A1-A3F2DCA52464}"/>
          </ac:spMkLst>
        </pc:spChg>
        <pc:spChg chg="del mod">
          <ac:chgData name="Sudip Wagle" userId="S::sudip.wagle@bimc.tu.edu.np::c7b0b765-9318-4633-9d49-8d983eb6a6d7" providerId="AD" clId="Web-{823D13D5-B98B-1269-24F7-380588B69ED6}" dt="2021-07-29T07:42:57.468" v="86"/>
          <ac:spMkLst>
            <pc:docMk/>
            <pc:sldMk cId="4086182509" sldId="263"/>
            <ac:spMk id="5" creationId="{306D1B7A-E057-4BDF-A14E-ACC2A1ED41F8}"/>
          </ac:spMkLst>
        </pc:spChg>
        <pc:spChg chg="mod">
          <ac:chgData name="Sudip Wagle" userId="S::sudip.wagle@bimc.tu.edu.np::c7b0b765-9318-4633-9d49-8d983eb6a6d7" providerId="AD" clId="Web-{823D13D5-B98B-1269-24F7-380588B69ED6}" dt="2021-07-29T07:51:36.946" v="283" actId="20577"/>
          <ac:spMkLst>
            <pc:docMk/>
            <pc:sldMk cId="4086182509" sldId="263"/>
            <ac:spMk id="6" creationId="{A9A84AB4-1BBE-4567-98A3-D8EBA972C7AB}"/>
          </ac:spMkLst>
        </pc:spChg>
        <pc:spChg chg="add mod">
          <ac:chgData name="Sudip Wagle" userId="S::sudip.wagle@bimc.tu.edu.np::c7b0b765-9318-4633-9d49-8d983eb6a6d7" providerId="AD" clId="Web-{823D13D5-B98B-1269-24F7-380588B69ED6}" dt="2021-07-29T07:51:08.836" v="280" actId="20577"/>
          <ac:spMkLst>
            <pc:docMk/>
            <pc:sldMk cId="4086182509" sldId="263"/>
            <ac:spMk id="7" creationId="{4E13D2D2-DCAB-4009-9593-EB89368577B8}"/>
          </ac:spMkLst>
        </pc:spChg>
        <pc:spChg chg="add del mod">
          <ac:chgData name="Sudip Wagle" userId="S::sudip.wagle@bimc.tu.edu.np::c7b0b765-9318-4633-9d49-8d983eb6a6d7" providerId="AD" clId="Web-{823D13D5-B98B-1269-24F7-380588B69ED6}" dt="2021-07-29T07:50:37.991" v="279"/>
          <ac:spMkLst>
            <pc:docMk/>
            <pc:sldMk cId="4086182509" sldId="263"/>
            <ac:spMk id="8" creationId="{D8D4C462-B1A7-4AD9-A1B0-CBFF6FB6480A}"/>
          </ac:spMkLst>
        </pc:spChg>
        <pc:picChg chg="add mod">
          <ac:chgData name="Sudip Wagle" userId="S::sudip.wagle@bimc.tu.edu.np::c7b0b765-9318-4633-9d49-8d983eb6a6d7" providerId="AD" clId="Web-{823D13D5-B98B-1269-24F7-380588B69ED6}" dt="2021-07-29T07:52:06.930" v="285" actId="14100"/>
          <ac:picMkLst>
            <pc:docMk/>
            <pc:sldMk cId="4086182509" sldId="263"/>
            <ac:picMk id="9" creationId="{16409A22-5C60-40EB-8229-EA45F791364D}"/>
          </ac:picMkLst>
        </pc:picChg>
      </pc:sldChg>
    </pc:docChg>
  </pc:docChgLst>
  <pc:docChgLst>
    <pc:chgData name="Sudip Wagle" userId="S::sudip.wagle@bimc.tu.edu.np::c7b0b765-9318-4633-9d49-8d983eb6a6d7" providerId="AD" clId="Web-{CE36301B-73AB-4A9D-AF23-2A7AD5687934}"/>
    <pc:docChg chg="addSld delSld modSld">
      <pc:chgData name="Sudip Wagle" userId="S::sudip.wagle@bimc.tu.edu.np::c7b0b765-9318-4633-9d49-8d983eb6a6d7" providerId="AD" clId="Web-{CE36301B-73AB-4A9D-AF23-2A7AD5687934}" dt="2021-07-25T11:59:05.209" v="918"/>
      <pc:docMkLst>
        <pc:docMk/>
      </pc:docMkLst>
      <pc:sldChg chg="addSp delSp modSp mod setBg addAnim delAnim">
        <pc:chgData name="Sudip Wagle" userId="S::sudip.wagle@bimc.tu.edu.np::c7b0b765-9318-4633-9d49-8d983eb6a6d7" providerId="AD" clId="Web-{CE36301B-73AB-4A9D-AF23-2A7AD5687934}" dt="2021-07-25T09:49:48.732" v="18"/>
        <pc:sldMkLst>
          <pc:docMk/>
          <pc:sldMk cId="109857222" sldId="256"/>
        </pc:sldMkLst>
        <pc:spChg chg="mod">
          <ac:chgData name="Sudip Wagle" userId="S::sudip.wagle@bimc.tu.edu.np::c7b0b765-9318-4633-9d49-8d983eb6a6d7" providerId="AD" clId="Web-{CE36301B-73AB-4A9D-AF23-2A7AD5687934}" dt="2021-07-25T09:49:48.732" v="18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Sudip Wagle" userId="S::sudip.wagle@bimc.tu.edu.np::c7b0b765-9318-4633-9d49-8d983eb6a6d7" providerId="AD" clId="Web-{CE36301B-73AB-4A9D-AF23-2A7AD5687934}" dt="2021-07-25T09:45:30.290" v="5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Sudip Wagle" userId="S::sudip.wagle@bimc.tu.edu.np::c7b0b765-9318-4633-9d49-8d983eb6a6d7" providerId="AD" clId="Web-{CE36301B-73AB-4A9D-AF23-2A7AD5687934}" dt="2021-07-25T09:49:48.732" v="18"/>
          <ac:spMkLst>
            <pc:docMk/>
            <pc:sldMk cId="109857222" sldId="256"/>
            <ac:spMk id="7" creationId="{934F1179-B481-4F9E-BCA3-AFB972070F83}"/>
          </ac:spMkLst>
        </pc:spChg>
        <pc:spChg chg="add del">
          <ac:chgData name="Sudip Wagle" userId="S::sudip.wagle@bimc.tu.edu.np::c7b0b765-9318-4633-9d49-8d983eb6a6d7" providerId="AD" clId="Web-{CE36301B-73AB-4A9D-AF23-2A7AD5687934}" dt="2021-07-25T09:49:48.732" v="18"/>
          <ac:spMkLst>
            <pc:docMk/>
            <pc:sldMk cId="109857222" sldId="256"/>
            <ac:spMk id="9" creationId="{827DC2C4-B485-428A-BF4A-472D2967F47F}"/>
          </ac:spMkLst>
        </pc:spChg>
        <pc:spChg chg="add del">
          <ac:chgData name="Sudip Wagle" userId="S::sudip.wagle@bimc.tu.edu.np::c7b0b765-9318-4633-9d49-8d983eb6a6d7" providerId="AD" clId="Web-{CE36301B-73AB-4A9D-AF23-2A7AD5687934}" dt="2021-07-25T09:49:48.732" v="18"/>
          <ac:spMkLst>
            <pc:docMk/>
            <pc:sldMk cId="109857222" sldId="256"/>
            <ac:spMk id="11" creationId="{EE04B5EB-F158-4507-90DD-BD23620C7CC9}"/>
          </ac:spMkLst>
        </pc:spChg>
      </pc:sldChg>
      <pc:sldChg chg="addSp delSp modSp new del">
        <pc:chgData name="Sudip Wagle" userId="S::sudip.wagle@bimc.tu.edu.np::c7b0b765-9318-4633-9d49-8d983eb6a6d7" providerId="AD" clId="Web-{CE36301B-73AB-4A9D-AF23-2A7AD5687934}" dt="2021-07-25T10:41:07.441" v="233"/>
        <pc:sldMkLst>
          <pc:docMk/>
          <pc:sldMk cId="369985727" sldId="257"/>
        </pc:sldMkLst>
        <pc:spChg chg="mod">
          <ac:chgData name="Sudip Wagle" userId="S::sudip.wagle@bimc.tu.edu.np::c7b0b765-9318-4633-9d49-8d983eb6a6d7" providerId="AD" clId="Web-{CE36301B-73AB-4A9D-AF23-2A7AD5687934}" dt="2021-07-25T09:54:31.472" v="61" actId="20577"/>
          <ac:spMkLst>
            <pc:docMk/>
            <pc:sldMk cId="369985727" sldId="257"/>
            <ac:spMk id="2" creationId="{8D51657C-4CFE-457F-8834-54132368E7B4}"/>
          </ac:spMkLst>
        </pc:spChg>
        <pc:spChg chg="del mod">
          <ac:chgData name="Sudip Wagle" userId="S::sudip.wagle@bimc.tu.edu.np::c7b0b765-9318-4633-9d49-8d983eb6a6d7" providerId="AD" clId="Web-{CE36301B-73AB-4A9D-AF23-2A7AD5687934}" dt="2021-07-25T09:53:10.845" v="34"/>
          <ac:spMkLst>
            <pc:docMk/>
            <pc:sldMk cId="369985727" sldId="257"/>
            <ac:spMk id="3" creationId="{353CAA54-EF42-451F-8181-A94A062EA858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0:04:26.107" v="100" actId="14100"/>
          <ac:spMkLst>
            <pc:docMk/>
            <pc:sldMk cId="369985727" sldId="257"/>
            <ac:spMk id="4" creationId="{923CA447-0225-43B6-91A6-74283EC3DC94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0:04:31.154" v="101" actId="14100"/>
          <ac:spMkLst>
            <pc:docMk/>
            <pc:sldMk cId="369985727" sldId="257"/>
            <ac:spMk id="5" creationId="{8C7807CD-4E3C-4DEB-AA72-608845852B68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0:04:34.997" v="102" actId="14100"/>
          <ac:spMkLst>
            <pc:docMk/>
            <pc:sldMk cId="369985727" sldId="257"/>
            <ac:spMk id="6" creationId="{4B6B5A32-780A-4B92-B0DE-8CB7CB5910BD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0:40:21.050" v="222"/>
          <ac:spMkLst>
            <pc:docMk/>
            <pc:sldMk cId="369985727" sldId="257"/>
            <ac:spMk id="7" creationId="{1E31D98F-8EB2-4784-AECE-3C800FA16C69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0:40:22.315" v="223"/>
          <ac:spMkLst>
            <pc:docMk/>
            <pc:sldMk cId="369985727" sldId="257"/>
            <ac:spMk id="8" creationId="{D257F21D-F939-428D-9DB2-6AF4F6E8F75A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0:40:24.300" v="225"/>
          <ac:spMkLst>
            <pc:docMk/>
            <pc:sldMk cId="369985727" sldId="257"/>
            <ac:spMk id="9" creationId="{39812117-2314-4D16-BF02-5C584AFC2D3A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0:36:20.186" v="211" actId="14100"/>
          <ac:spMkLst>
            <pc:docMk/>
            <pc:sldMk cId="369985727" sldId="257"/>
            <ac:spMk id="10" creationId="{6A2DEEA0-7821-400D-9DD9-749E846D9EB6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0:40:23.409" v="224" actId="14100"/>
          <ac:spMkLst>
            <pc:docMk/>
            <pc:sldMk cId="369985727" sldId="257"/>
            <ac:spMk id="11" creationId="{C4031355-4065-4F39-8F8C-A5E277F8041D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0:05:32.561" v="109" actId="1076"/>
          <ac:spMkLst>
            <pc:docMk/>
            <pc:sldMk cId="369985727" sldId="257"/>
            <ac:spMk id="12" creationId="{9BAF2333-8DBD-434C-A6FB-DA955BF7B3AA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0:05:32.561" v="110" actId="1076"/>
          <ac:spMkLst>
            <pc:docMk/>
            <pc:sldMk cId="369985727" sldId="257"/>
            <ac:spMk id="13" creationId="{BF50F4D8-2815-4129-9206-17F227C8311A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0:05:32.561" v="111" actId="1076"/>
          <ac:spMkLst>
            <pc:docMk/>
            <pc:sldMk cId="369985727" sldId="257"/>
            <ac:spMk id="14" creationId="{F5EC506E-DA08-4983-B35E-474FE9D2F16C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0:05:32.545" v="107" actId="1076"/>
          <ac:spMkLst>
            <pc:docMk/>
            <pc:sldMk cId="369985727" sldId="257"/>
            <ac:spMk id="15" creationId="{AF033058-FE6B-453C-A6BE-0222BA71D5A0}"/>
          </ac:spMkLst>
        </pc:spChg>
        <pc:spChg chg="add del">
          <ac:chgData name="Sudip Wagle" userId="S::sudip.wagle@bimc.tu.edu.np::c7b0b765-9318-4633-9d49-8d983eb6a6d7" providerId="AD" clId="Web-{CE36301B-73AB-4A9D-AF23-2A7AD5687934}" dt="2021-07-25T10:17:49.620" v="120"/>
          <ac:spMkLst>
            <pc:docMk/>
            <pc:sldMk cId="369985727" sldId="257"/>
            <ac:spMk id="17" creationId="{EBFB2256-C390-479D-863C-7EDFB4EC2EFC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0:24:54.925" v="132"/>
          <ac:spMkLst>
            <pc:docMk/>
            <pc:sldMk cId="369985727" sldId="257"/>
            <ac:spMk id="18" creationId="{9B45A265-0502-4254-9353-5BD7172FA9BC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0:40:31.128" v="231"/>
          <ac:spMkLst>
            <pc:docMk/>
            <pc:sldMk cId="369985727" sldId="257"/>
            <ac:spMk id="19" creationId="{CBF79BA6-6C44-4A63-969E-95A9296D03F6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0:40:29.941" v="230"/>
          <ac:spMkLst>
            <pc:docMk/>
            <pc:sldMk cId="369985727" sldId="257"/>
            <ac:spMk id="20" creationId="{648FC756-DD46-474C-8E3A-73FAF5F46F3A}"/>
          </ac:spMkLst>
        </pc:spChg>
        <pc:spChg chg="add del mod topLvl">
          <ac:chgData name="Sudip Wagle" userId="S::sudip.wagle@bimc.tu.edu.np::c7b0b765-9318-4633-9d49-8d983eb6a6d7" providerId="AD" clId="Web-{CE36301B-73AB-4A9D-AF23-2A7AD5687934}" dt="2021-07-25T10:40:26.706" v="227" actId="20577"/>
          <ac:spMkLst>
            <pc:docMk/>
            <pc:sldMk cId="369985727" sldId="257"/>
            <ac:spMk id="21" creationId="{42E8268B-F059-4157-B786-C7DBBF02ADB5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0:40:28.831" v="229" actId="20577"/>
          <ac:spMkLst>
            <pc:docMk/>
            <pc:sldMk cId="369985727" sldId="257"/>
            <ac:spMk id="22" creationId="{BEDAA6A5-6139-4F4B-8572-92FF55C858CB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0:40:27.706" v="228" actId="20577"/>
          <ac:spMkLst>
            <pc:docMk/>
            <pc:sldMk cId="369985727" sldId="257"/>
            <ac:spMk id="23" creationId="{F8E4E89F-656E-4867-A5C1-19BD154E3D80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0:40:25.409" v="226" actId="20577"/>
          <ac:spMkLst>
            <pc:docMk/>
            <pc:sldMk cId="369985727" sldId="257"/>
            <ac:spMk id="24" creationId="{7386C50A-2812-4515-8817-6724A4DE5459}"/>
          </ac:spMkLst>
        </pc:spChg>
        <pc:grpChg chg="add del">
          <ac:chgData name="Sudip Wagle" userId="S::sudip.wagle@bimc.tu.edu.np::c7b0b765-9318-4633-9d49-8d983eb6a6d7" providerId="AD" clId="Web-{CE36301B-73AB-4A9D-AF23-2A7AD5687934}" dt="2021-07-25T10:17:13.260" v="118"/>
          <ac:grpSpMkLst>
            <pc:docMk/>
            <pc:sldMk cId="369985727" sldId="257"/>
            <ac:grpSpMk id="16" creationId="{1AF5B79F-C2AF-431A-AFED-D12C046CB051}"/>
          </ac:grpSpMkLst>
        </pc:grpChg>
        <pc:grpChg chg="add del">
          <ac:chgData name="Sudip Wagle" userId="S::sudip.wagle@bimc.tu.edu.np::c7b0b765-9318-4633-9d49-8d983eb6a6d7" providerId="AD" clId="Web-{CE36301B-73AB-4A9D-AF23-2A7AD5687934}" dt="2021-07-25T10:40:22.315" v="223"/>
          <ac:grpSpMkLst>
            <pc:docMk/>
            <pc:sldMk cId="369985727" sldId="257"/>
            <ac:grpSpMk id="25" creationId="{7D9A7DA5-5DFE-4E32-9994-B7AC40BA0A97}"/>
          </ac:grpSpMkLst>
        </pc:grpChg>
        <pc:grpChg chg="add del">
          <ac:chgData name="Sudip Wagle" userId="S::sudip.wagle@bimc.tu.edu.np::c7b0b765-9318-4633-9d49-8d983eb6a6d7" providerId="AD" clId="Web-{CE36301B-73AB-4A9D-AF23-2A7AD5687934}" dt="2021-07-25T10:40:21.050" v="222"/>
          <ac:grpSpMkLst>
            <pc:docMk/>
            <pc:sldMk cId="369985727" sldId="257"/>
            <ac:grpSpMk id="26" creationId="{0E4985CB-B4E8-40B7-ADA9-654A1630C0AF}"/>
          </ac:grpSpMkLst>
        </pc:grpChg>
      </pc:sldChg>
      <pc:sldChg chg="addSp delSp modSp new addAnim delAnim modAnim">
        <pc:chgData name="Sudip Wagle" userId="S::sudip.wagle@bimc.tu.edu.np::c7b0b765-9318-4633-9d49-8d983eb6a6d7" providerId="AD" clId="Web-{CE36301B-73AB-4A9D-AF23-2A7AD5687934}" dt="2021-07-25T11:59:05.209" v="918"/>
        <pc:sldMkLst>
          <pc:docMk/>
          <pc:sldMk cId="2185672488" sldId="258"/>
        </pc:sldMkLst>
        <pc:spChg chg="mod">
          <ac:chgData name="Sudip Wagle" userId="S::sudip.wagle@bimc.tu.edu.np::c7b0b765-9318-4633-9d49-8d983eb6a6d7" providerId="AD" clId="Web-{CE36301B-73AB-4A9D-AF23-2A7AD5687934}" dt="2021-07-25T11:23:41.251" v="611" actId="20577"/>
          <ac:spMkLst>
            <pc:docMk/>
            <pc:sldMk cId="2185672488" sldId="258"/>
            <ac:spMk id="2" creationId="{88571276-901E-4A61-BA1A-F0777B8CB71E}"/>
          </ac:spMkLst>
        </pc:spChg>
        <pc:spChg chg="del mod">
          <ac:chgData name="Sudip Wagle" userId="S::sudip.wagle@bimc.tu.edu.np::c7b0b765-9318-4633-9d49-8d983eb6a6d7" providerId="AD" clId="Web-{CE36301B-73AB-4A9D-AF23-2A7AD5687934}" dt="2021-07-25T10:41:13.394" v="235"/>
          <ac:spMkLst>
            <pc:docMk/>
            <pc:sldMk cId="2185672488" sldId="258"/>
            <ac:spMk id="3" creationId="{CEFFCC1E-1F21-49DB-A75C-433EAFF36CA0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05:33.779" v="393"/>
          <ac:spMkLst>
            <pc:docMk/>
            <pc:sldMk cId="2185672488" sldId="258"/>
            <ac:spMk id="4" creationId="{78533D0E-D099-4734-A1A2-1278A375B971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06:04.592" v="396"/>
          <ac:spMkLst>
            <pc:docMk/>
            <pc:sldMk cId="2185672488" sldId="258"/>
            <ac:spMk id="5" creationId="{5E7378B3-A440-4696-9A31-9BECFCB926B9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07:57.453" v="413"/>
          <ac:spMkLst>
            <pc:docMk/>
            <pc:sldMk cId="2185672488" sldId="258"/>
            <ac:spMk id="6" creationId="{4EA5869C-B82B-49B2-A166-DAF3429A9EEF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1:08:41.673" v="416"/>
          <ac:spMkLst>
            <pc:docMk/>
            <pc:sldMk cId="2185672488" sldId="258"/>
            <ac:spMk id="7" creationId="{03A49B4C-8ADC-4DE8-8031-7BC1BC373251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1:09:41.689" v="419"/>
          <ac:spMkLst>
            <pc:docMk/>
            <pc:sldMk cId="2185672488" sldId="258"/>
            <ac:spMk id="8" creationId="{7EC237B1-79ED-452A-87C8-51CF402894F3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1:10:50.487" v="425"/>
          <ac:spMkLst>
            <pc:docMk/>
            <pc:sldMk cId="2185672488" sldId="258"/>
            <ac:spMk id="9" creationId="{05285C59-580C-4D52-BFFE-C4F884471A4B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0:44:04.069" v="265"/>
          <ac:spMkLst>
            <pc:docMk/>
            <pc:sldMk cId="2185672488" sldId="258"/>
            <ac:spMk id="10" creationId="{D7DDF1E1-C006-45DC-8F69-0C1043F4DB49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1:10:50.503" v="426"/>
          <ac:spMkLst>
            <pc:docMk/>
            <pc:sldMk cId="2185672488" sldId="258"/>
            <ac:spMk id="11" creationId="{9EAC9A5D-93C2-4931-B0A5-81AF5A68B6F3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1:09:41.689" v="420"/>
          <ac:spMkLst>
            <pc:docMk/>
            <pc:sldMk cId="2185672488" sldId="258"/>
            <ac:spMk id="12" creationId="{F1F081B5-6DD9-4014-9287-918B63EA42C9}"/>
          </ac:spMkLst>
        </pc:spChg>
        <pc:spChg chg="add mod topLvl">
          <ac:chgData name="Sudip Wagle" userId="S::sudip.wagle@bimc.tu.edu.np::c7b0b765-9318-4633-9d49-8d983eb6a6d7" providerId="AD" clId="Web-{CE36301B-73AB-4A9D-AF23-2A7AD5687934}" dt="2021-07-25T11:08:41.673" v="417"/>
          <ac:spMkLst>
            <pc:docMk/>
            <pc:sldMk cId="2185672488" sldId="258"/>
            <ac:spMk id="13" creationId="{76C92345-474C-4FE5-9E6C-7E512CD1A2D8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07:57.453" v="414"/>
          <ac:spMkLst>
            <pc:docMk/>
            <pc:sldMk cId="2185672488" sldId="258"/>
            <ac:spMk id="14" creationId="{33D81A72-5F03-4252-ACDA-980C8FDE4961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06:04.607" v="397"/>
          <ac:spMkLst>
            <pc:docMk/>
            <pc:sldMk cId="2185672488" sldId="258"/>
            <ac:spMk id="15" creationId="{161BA9E2-5796-4C60-A260-CCA4AD2B147F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05:33.794" v="394"/>
          <ac:spMkLst>
            <pc:docMk/>
            <pc:sldMk cId="2185672488" sldId="258"/>
            <ac:spMk id="16" creationId="{09C63A09-EEF0-47E8-8936-8CFE35223DCD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14:27.741" v="433"/>
          <ac:spMkLst>
            <pc:docMk/>
            <pc:sldMk cId="2185672488" sldId="258"/>
            <ac:spMk id="26" creationId="{B6951955-5338-453C-895C-CD1BF597E007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14:27.741" v="432"/>
          <ac:spMkLst>
            <pc:docMk/>
            <pc:sldMk cId="2185672488" sldId="258"/>
            <ac:spMk id="27" creationId="{73292D64-5A41-4599-8E56-18CC9711F1C4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14:27.741" v="431"/>
          <ac:spMkLst>
            <pc:docMk/>
            <pc:sldMk cId="2185672488" sldId="258"/>
            <ac:spMk id="28" creationId="{40434B92-C7BA-4B3A-AB1E-ECA55FC136F4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14:27.725" v="428"/>
          <ac:spMkLst>
            <pc:docMk/>
            <pc:sldMk cId="2185672488" sldId="258"/>
            <ac:spMk id="29" creationId="{371587C1-DA41-4EA1-9AC5-E85F280744F2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14:27.725" v="429"/>
          <ac:spMkLst>
            <pc:docMk/>
            <pc:sldMk cId="2185672488" sldId="258"/>
            <ac:spMk id="30" creationId="{D0C50C54-C609-4077-9E0C-8B52AD2DC2AC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14:27.741" v="430"/>
          <ac:spMkLst>
            <pc:docMk/>
            <pc:sldMk cId="2185672488" sldId="258"/>
            <ac:spMk id="31" creationId="{D33F024D-6F42-4ED7-85B3-79041D124C7F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56:34.409" v="879" actId="20577"/>
          <ac:spMkLst>
            <pc:docMk/>
            <pc:sldMk cId="2185672488" sldId="258"/>
            <ac:spMk id="32" creationId="{1F726CE7-695B-442B-B4E0-FE98B0F818BB}"/>
          </ac:spMkLst>
        </pc:spChg>
        <pc:spChg chg="add del">
          <ac:chgData name="Sudip Wagle" userId="S::sudip.wagle@bimc.tu.edu.np::c7b0b765-9318-4633-9d49-8d983eb6a6d7" providerId="AD" clId="Web-{CE36301B-73AB-4A9D-AF23-2A7AD5687934}" dt="2021-07-25T11:17:37.744" v="439"/>
          <ac:spMkLst>
            <pc:docMk/>
            <pc:sldMk cId="2185672488" sldId="258"/>
            <ac:spMk id="33" creationId="{16B2DC74-7485-42A8-8E19-B16002F6D945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1:56:45.753" v="881" actId="20577"/>
          <ac:spMkLst>
            <pc:docMk/>
            <pc:sldMk cId="2185672488" sldId="258"/>
            <ac:spMk id="34" creationId="{71B36A27-9964-4FA1-8146-574E6ED54E54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1:48:04.994" v="756"/>
          <ac:spMkLst>
            <pc:docMk/>
            <pc:sldMk cId="2185672488" sldId="258"/>
            <ac:spMk id="35" creationId="{6223BB45-B0F0-4757-A1C6-295FD1A4FF54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1:45:37.914" v="723"/>
          <ac:spMkLst>
            <pc:docMk/>
            <pc:sldMk cId="2185672488" sldId="258"/>
            <ac:spMk id="36" creationId="{AAB823B9-3C21-436E-9372-BC22924F3CCC}"/>
          </ac:spMkLst>
        </pc:spChg>
        <pc:spChg chg="add del mod">
          <ac:chgData name="Sudip Wagle" userId="S::sudip.wagle@bimc.tu.edu.np::c7b0b765-9318-4633-9d49-8d983eb6a6d7" providerId="AD" clId="Web-{CE36301B-73AB-4A9D-AF23-2A7AD5687934}" dt="2021-07-25T11:48:00.151" v="754"/>
          <ac:spMkLst>
            <pc:docMk/>
            <pc:sldMk cId="2185672488" sldId="258"/>
            <ac:spMk id="37" creationId="{EE2DF6C4-AC08-43EC-91CF-70848CE2F778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56:54.941" v="883" actId="20577"/>
          <ac:spMkLst>
            <pc:docMk/>
            <pc:sldMk cId="2185672488" sldId="258"/>
            <ac:spMk id="38" creationId="{578A318C-CB8C-46BD-8E40-F951BA0AA1AF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57:03.566" v="885" actId="20577"/>
          <ac:spMkLst>
            <pc:docMk/>
            <pc:sldMk cId="2185672488" sldId="258"/>
            <ac:spMk id="39" creationId="{001DE4BA-97E5-4DD6-95AB-30BF14B4DCB5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57:12.519" v="887" actId="20577"/>
          <ac:spMkLst>
            <pc:docMk/>
            <pc:sldMk cId="2185672488" sldId="258"/>
            <ac:spMk id="40" creationId="{6B2E0DD0-206B-4CC0-9B56-DF66D7D0D45D}"/>
          </ac:spMkLst>
        </pc:spChg>
        <pc:spChg chg="add mod">
          <ac:chgData name="Sudip Wagle" userId="S::sudip.wagle@bimc.tu.edu.np::c7b0b765-9318-4633-9d49-8d983eb6a6d7" providerId="AD" clId="Web-{CE36301B-73AB-4A9D-AF23-2A7AD5687934}" dt="2021-07-25T11:57:21.473" v="889" actId="20577"/>
          <ac:spMkLst>
            <pc:docMk/>
            <pc:sldMk cId="2185672488" sldId="258"/>
            <ac:spMk id="41" creationId="{538323A0-99A7-4B88-8187-1742D3C51F33}"/>
          </ac:spMkLst>
        </pc:spChg>
        <pc:grpChg chg="add del">
          <ac:chgData name="Sudip Wagle" userId="S::sudip.wagle@bimc.tu.edu.np::c7b0b765-9318-4633-9d49-8d983eb6a6d7" providerId="AD" clId="Web-{CE36301B-73AB-4A9D-AF23-2A7AD5687934}" dt="2021-07-25T10:53:35.720" v="338"/>
          <ac:grpSpMkLst>
            <pc:docMk/>
            <pc:sldMk cId="2185672488" sldId="258"/>
            <ac:grpSpMk id="17" creationId="{7F2E1267-4B0E-4947-8F8D-7A357C8F70E8}"/>
          </ac:grpSpMkLst>
        </pc:grpChg>
        <pc:grpChg chg="add del">
          <ac:chgData name="Sudip Wagle" userId="S::sudip.wagle@bimc.tu.edu.np::c7b0b765-9318-4633-9d49-8d983eb6a6d7" providerId="AD" clId="Web-{CE36301B-73AB-4A9D-AF23-2A7AD5687934}" dt="2021-07-25T10:53:33.032" v="337"/>
          <ac:grpSpMkLst>
            <pc:docMk/>
            <pc:sldMk cId="2185672488" sldId="258"/>
            <ac:grpSpMk id="18" creationId="{12642B1F-4EC7-4D07-9430-7D88717C8A10}"/>
          </ac:grpSpMkLst>
        </pc:grpChg>
        <pc:grpChg chg="add del">
          <ac:chgData name="Sudip Wagle" userId="S::sudip.wagle@bimc.tu.edu.np::c7b0b765-9318-4633-9d49-8d983eb6a6d7" providerId="AD" clId="Web-{CE36301B-73AB-4A9D-AF23-2A7AD5687934}" dt="2021-07-25T10:53:31.782" v="336"/>
          <ac:grpSpMkLst>
            <pc:docMk/>
            <pc:sldMk cId="2185672488" sldId="258"/>
            <ac:grpSpMk id="19" creationId="{B7975DFB-7105-4681-A1BA-A5C6A79C1D0E}"/>
          </ac:grpSpMkLst>
        </pc:grpChg>
        <pc:grpChg chg="add mod">
          <ac:chgData name="Sudip Wagle" userId="S::sudip.wagle@bimc.tu.edu.np::c7b0b765-9318-4633-9d49-8d983eb6a6d7" providerId="AD" clId="Web-{CE36301B-73AB-4A9D-AF23-2A7AD5687934}" dt="2021-07-25T10:56:09.847" v="349" actId="14100"/>
          <ac:grpSpMkLst>
            <pc:docMk/>
            <pc:sldMk cId="2185672488" sldId="258"/>
            <ac:grpSpMk id="20" creationId="{3B82B8AB-1A4C-40B5-B6FA-217C083D038B}"/>
          </ac:grpSpMkLst>
        </pc:grpChg>
        <pc:grpChg chg="add">
          <ac:chgData name="Sudip Wagle" userId="S::sudip.wagle@bimc.tu.edu.np::c7b0b765-9318-4633-9d49-8d983eb6a6d7" providerId="AD" clId="Web-{CE36301B-73AB-4A9D-AF23-2A7AD5687934}" dt="2021-07-25T10:57:14.270" v="350"/>
          <ac:grpSpMkLst>
            <pc:docMk/>
            <pc:sldMk cId="2185672488" sldId="258"/>
            <ac:grpSpMk id="21" creationId="{C8C49963-FD70-4C76-A12C-41032159272B}"/>
          </ac:grpSpMkLst>
        </pc:grpChg>
        <pc:grpChg chg="add">
          <ac:chgData name="Sudip Wagle" userId="S::sudip.wagle@bimc.tu.edu.np::c7b0b765-9318-4633-9d49-8d983eb6a6d7" providerId="AD" clId="Web-{CE36301B-73AB-4A9D-AF23-2A7AD5687934}" dt="2021-07-25T10:57:29.286" v="351"/>
          <ac:grpSpMkLst>
            <pc:docMk/>
            <pc:sldMk cId="2185672488" sldId="258"/>
            <ac:grpSpMk id="22" creationId="{42EAC02B-336B-463C-A314-632A2C4069B6}"/>
          </ac:grpSpMkLst>
        </pc:grpChg>
        <pc:grpChg chg="add">
          <ac:chgData name="Sudip Wagle" userId="S::sudip.wagle@bimc.tu.edu.np::c7b0b765-9318-4633-9d49-8d983eb6a6d7" providerId="AD" clId="Web-{CE36301B-73AB-4A9D-AF23-2A7AD5687934}" dt="2021-07-25T10:57:45.161" v="352"/>
          <ac:grpSpMkLst>
            <pc:docMk/>
            <pc:sldMk cId="2185672488" sldId="258"/>
            <ac:grpSpMk id="23" creationId="{0417FD10-67B8-4691-BE24-66251946D740}"/>
          </ac:grpSpMkLst>
        </pc:grpChg>
        <pc:grpChg chg="add mod">
          <ac:chgData name="Sudip Wagle" userId="S::sudip.wagle@bimc.tu.edu.np::c7b0b765-9318-4633-9d49-8d983eb6a6d7" providerId="AD" clId="Web-{CE36301B-73AB-4A9D-AF23-2A7AD5687934}" dt="2021-07-25T11:00:00.461" v="358" actId="1076"/>
          <ac:grpSpMkLst>
            <pc:docMk/>
            <pc:sldMk cId="2185672488" sldId="258"/>
            <ac:grpSpMk id="24" creationId="{40111FAD-B1A8-4D5E-9E53-69F7FE8AA2B5}"/>
          </ac:grpSpMkLst>
        </pc:grpChg>
        <pc:grpChg chg="add mod">
          <ac:chgData name="Sudip Wagle" userId="S::sudip.wagle@bimc.tu.edu.np::c7b0b765-9318-4633-9d49-8d983eb6a6d7" providerId="AD" clId="Web-{CE36301B-73AB-4A9D-AF23-2A7AD5687934}" dt="2021-07-25T11:04:09.106" v="390" actId="14100"/>
          <ac:grpSpMkLst>
            <pc:docMk/>
            <pc:sldMk cId="2185672488" sldId="258"/>
            <ac:grpSpMk id="25" creationId="{A628EFAF-7DC3-480E-ABAF-EE4D6DF1F07C}"/>
          </ac:grpSpMkLst>
        </pc:grpChg>
      </pc:sldChg>
    </pc:docChg>
  </pc:docChgLst>
  <pc:docChgLst>
    <pc:chgData name="Sudip Wagle" userId="S::sudip.wagle@bimc.tu.edu.np::c7b0b765-9318-4633-9d49-8d983eb6a6d7" providerId="AD" clId="Web-{00485A6A-9969-6DC0-A9F3-4A540AE6F1B1}"/>
    <pc:docChg chg="addSld modSld">
      <pc:chgData name="Sudip Wagle" userId="S::sudip.wagle@bimc.tu.edu.np::c7b0b765-9318-4633-9d49-8d983eb6a6d7" providerId="AD" clId="Web-{00485A6A-9969-6DC0-A9F3-4A540AE6F1B1}" dt="2021-07-29T08:37:59.845" v="121" actId="1076"/>
      <pc:docMkLst>
        <pc:docMk/>
      </pc:docMkLst>
      <pc:sldChg chg="modSp">
        <pc:chgData name="Sudip Wagle" userId="S::sudip.wagle@bimc.tu.edu.np::c7b0b765-9318-4633-9d49-8d983eb6a6d7" providerId="AD" clId="Web-{00485A6A-9969-6DC0-A9F3-4A540AE6F1B1}" dt="2021-07-29T08:32:32.259" v="77" actId="20577"/>
        <pc:sldMkLst>
          <pc:docMk/>
          <pc:sldMk cId="3197360628" sldId="259"/>
        </pc:sldMkLst>
        <pc:spChg chg="mod">
          <ac:chgData name="Sudip Wagle" userId="S::sudip.wagle@bimc.tu.edu.np::c7b0b765-9318-4633-9d49-8d983eb6a6d7" providerId="AD" clId="Web-{00485A6A-9969-6DC0-A9F3-4A540AE6F1B1}" dt="2021-07-29T08:32:32.259" v="77" actId="20577"/>
          <ac:spMkLst>
            <pc:docMk/>
            <pc:sldMk cId="3197360628" sldId="259"/>
            <ac:spMk id="4" creationId="{CBE5A70A-B283-4749-BD3C-8FBB2BCE8BEF}"/>
          </ac:spMkLst>
        </pc:spChg>
      </pc:sldChg>
      <pc:sldChg chg="addSp delSp modSp addAnim modAnim">
        <pc:chgData name="Sudip Wagle" userId="S::sudip.wagle@bimc.tu.edu.np::c7b0b765-9318-4633-9d49-8d983eb6a6d7" providerId="AD" clId="Web-{00485A6A-9969-6DC0-A9F3-4A540AE6F1B1}" dt="2021-07-29T08:37:59.845" v="121" actId="1076"/>
        <pc:sldMkLst>
          <pc:docMk/>
          <pc:sldMk cId="1376483989" sldId="261"/>
        </pc:sldMkLst>
        <pc:spChg chg="mod">
          <ac:chgData name="Sudip Wagle" userId="S::sudip.wagle@bimc.tu.edu.np::c7b0b765-9318-4633-9d49-8d983eb6a6d7" providerId="AD" clId="Web-{00485A6A-9969-6DC0-A9F3-4A540AE6F1B1}" dt="2021-07-29T08:37:33.797" v="118" actId="1076"/>
          <ac:spMkLst>
            <pc:docMk/>
            <pc:sldMk cId="1376483989" sldId="261"/>
            <ac:spMk id="4" creationId="{D481C58E-A023-4C2C-9219-353EB2E6E7E9}"/>
          </ac:spMkLst>
        </pc:spChg>
        <pc:spChg chg="mod">
          <ac:chgData name="Sudip Wagle" userId="S::sudip.wagle@bimc.tu.edu.np::c7b0b765-9318-4633-9d49-8d983eb6a6d7" providerId="AD" clId="Web-{00485A6A-9969-6DC0-A9F3-4A540AE6F1B1}" dt="2021-07-29T08:37:44.688" v="119" actId="1076"/>
          <ac:spMkLst>
            <pc:docMk/>
            <pc:sldMk cId="1376483989" sldId="261"/>
            <ac:spMk id="5" creationId="{F7EA8CA8-5A0E-4312-9F4E-C882324703E0}"/>
          </ac:spMkLst>
        </pc:spChg>
        <pc:spChg chg="mod">
          <ac:chgData name="Sudip Wagle" userId="S::sudip.wagle@bimc.tu.edu.np::c7b0b765-9318-4633-9d49-8d983eb6a6d7" providerId="AD" clId="Web-{00485A6A-9969-6DC0-A9F3-4A540AE6F1B1}" dt="2021-07-29T08:27:45.378" v="49" actId="20577"/>
          <ac:spMkLst>
            <pc:docMk/>
            <pc:sldMk cId="1376483989" sldId="261"/>
            <ac:spMk id="6" creationId="{E63685E4-3463-4613-8633-0B81F94E91CF}"/>
          </ac:spMkLst>
        </pc:spChg>
        <pc:spChg chg="mod">
          <ac:chgData name="Sudip Wagle" userId="S::sudip.wagle@bimc.tu.edu.np::c7b0b765-9318-4633-9d49-8d983eb6a6d7" providerId="AD" clId="Web-{00485A6A-9969-6DC0-A9F3-4A540AE6F1B1}" dt="2021-07-29T08:37:53.610" v="120" actId="1076"/>
          <ac:spMkLst>
            <pc:docMk/>
            <pc:sldMk cId="1376483989" sldId="261"/>
            <ac:spMk id="7" creationId="{EDF6EE7B-F453-45BE-8A99-7649F001AC73}"/>
          </ac:spMkLst>
        </pc:spChg>
        <pc:spChg chg="del">
          <ac:chgData name="Sudip Wagle" userId="S::sudip.wagle@bimc.tu.edu.np::c7b0b765-9318-4633-9d49-8d983eb6a6d7" providerId="AD" clId="Web-{00485A6A-9969-6DC0-A9F3-4A540AE6F1B1}" dt="2021-07-29T08:34:25.043" v="101"/>
          <ac:spMkLst>
            <pc:docMk/>
            <pc:sldMk cId="1376483989" sldId="261"/>
            <ac:spMk id="8" creationId="{9D719742-AF9F-496E-A7F7-B88E9A6482E3}"/>
          </ac:spMkLst>
        </pc:spChg>
        <pc:spChg chg="mod">
          <ac:chgData name="Sudip Wagle" userId="S::sudip.wagle@bimc.tu.edu.np::c7b0b765-9318-4633-9d49-8d983eb6a6d7" providerId="AD" clId="Web-{00485A6A-9969-6DC0-A9F3-4A540AE6F1B1}" dt="2021-07-29T08:17:04.442" v="1" actId="1076"/>
          <ac:spMkLst>
            <pc:docMk/>
            <pc:sldMk cId="1376483989" sldId="261"/>
            <ac:spMk id="9" creationId="{EB4E8A81-8DBE-4E7C-9EC9-9278340D4186}"/>
          </ac:spMkLst>
        </pc:spChg>
        <pc:spChg chg="del">
          <ac:chgData name="Sudip Wagle" userId="S::sudip.wagle@bimc.tu.edu.np::c7b0b765-9318-4633-9d49-8d983eb6a6d7" providerId="AD" clId="Web-{00485A6A-9969-6DC0-A9F3-4A540AE6F1B1}" dt="2021-07-29T08:34:55.700" v="104"/>
          <ac:spMkLst>
            <pc:docMk/>
            <pc:sldMk cId="1376483989" sldId="261"/>
            <ac:spMk id="10" creationId="{2A69D900-443C-4CB1-8A81-217EAD1B2712}"/>
          </ac:spMkLst>
        </pc:spChg>
        <pc:spChg chg="del">
          <ac:chgData name="Sudip Wagle" userId="S::sudip.wagle@bimc.tu.edu.np::c7b0b765-9318-4633-9d49-8d983eb6a6d7" providerId="AD" clId="Web-{00485A6A-9969-6DC0-A9F3-4A540AE6F1B1}" dt="2021-07-29T08:35:13.482" v="108"/>
          <ac:spMkLst>
            <pc:docMk/>
            <pc:sldMk cId="1376483989" sldId="261"/>
            <ac:spMk id="12" creationId="{95EC0134-941E-45A7-B6C0-FEBDFCE84FF3}"/>
          </ac:spMkLst>
        </pc:spChg>
        <pc:spChg chg="del">
          <ac:chgData name="Sudip Wagle" userId="S::sudip.wagle@bimc.tu.edu.np::c7b0b765-9318-4633-9d49-8d983eb6a6d7" providerId="AD" clId="Web-{00485A6A-9969-6DC0-A9F3-4A540AE6F1B1}" dt="2021-07-29T08:35:02.638" v="106"/>
          <ac:spMkLst>
            <pc:docMk/>
            <pc:sldMk cId="1376483989" sldId="261"/>
            <ac:spMk id="13" creationId="{1A6C1F70-BB1C-49C4-80E8-A88FC730708F}"/>
          </ac:spMkLst>
        </pc:spChg>
        <pc:spChg chg="mod">
          <ac:chgData name="Sudip Wagle" userId="S::sudip.wagle@bimc.tu.edu.np::c7b0b765-9318-4633-9d49-8d983eb6a6d7" providerId="AD" clId="Web-{00485A6A-9969-6DC0-A9F3-4A540AE6F1B1}" dt="2021-07-29T08:17:16.942" v="2" actId="1076"/>
          <ac:spMkLst>
            <pc:docMk/>
            <pc:sldMk cId="1376483989" sldId="261"/>
            <ac:spMk id="14" creationId="{50D175FA-5945-46D5-A9FD-C4843AB56D0D}"/>
          </ac:spMkLst>
        </pc:spChg>
        <pc:spChg chg="add del">
          <ac:chgData name="Sudip Wagle" userId="S::sudip.wagle@bimc.tu.edu.np::c7b0b765-9318-4633-9d49-8d983eb6a6d7" providerId="AD" clId="Web-{00485A6A-9969-6DC0-A9F3-4A540AE6F1B1}" dt="2021-07-29T08:25:24.203" v="33"/>
          <ac:spMkLst>
            <pc:docMk/>
            <pc:sldMk cId="1376483989" sldId="261"/>
            <ac:spMk id="32" creationId="{63EBCFC0-8A33-4B60-8812-9922B25F1B44}"/>
          </ac:spMkLst>
        </pc:spChg>
        <pc:grpChg chg="add mod">
          <ac:chgData name="Sudip Wagle" userId="S::sudip.wagle@bimc.tu.edu.np::c7b0b765-9318-4633-9d49-8d983eb6a6d7" providerId="AD" clId="Web-{00485A6A-9969-6DC0-A9F3-4A540AE6F1B1}" dt="2021-07-29T08:37:06.437" v="116" actId="1076"/>
          <ac:grpSpMkLst>
            <pc:docMk/>
            <pc:sldMk cId="1376483989" sldId="261"/>
            <ac:grpSpMk id="15" creationId="{619E0F8E-E152-475F-B9EC-456744D4E8D8}"/>
          </ac:grpSpMkLst>
        </pc:grpChg>
        <pc:grpChg chg="add mod">
          <ac:chgData name="Sudip Wagle" userId="S::sudip.wagle@bimc.tu.edu.np::c7b0b765-9318-4633-9d49-8d983eb6a6d7" providerId="AD" clId="Web-{00485A6A-9969-6DC0-A9F3-4A540AE6F1B1}" dt="2021-07-29T08:36:03.139" v="112" actId="1076"/>
          <ac:grpSpMkLst>
            <pc:docMk/>
            <pc:sldMk cId="1376483989" sldId="261"/>
            <ac:grpSpMk id="20" creationId="{C184A4CF-FD45-4455-84B3-0E847748C87D}"/>
          </ac:grpSpMkLst>
        </pc:grpChg>
        <pc:grpChg chg="add mod">
          <ac:chgData name="Sudip Wagle" userId="S::sudip.wagle@bimc.tu.edu.np::c7b0b765-9318-4633-9d49-8d983eb6a6d7" providerId="AD" clId="Web-{00485A6A-9969-6DC0-A9F3-4A540AE6F1B1}" dt="2021-07-29T08:37:59.845" v="121" actId="1076"/>
          <ac:grpSpMkLst>
            <pc:docMk/>
            <pc:sldMk cId="1376483989" sldId="261"/>
            <ac:grpSpMk id="21" creationId="{0736E54C-405A-4B2D-9C32-144268D32417}"/>
          </ac:grpSpMkLst>
        </pc:grpChg>
        <pc:grpChg chg="mod">
          <ac:chgData name="Sudip Wagle" userId="S::sudip.wagle@bimc.tu.edu.np::c7b0b765-9318-4633-9d49-8d983eb6a6d7" providerId="AD" clId="Web-{00485A6A-9969-6DC0-A9F3-4A540AE6F1B1}" dt="2021-07-29T08:16:44.942" v="0" actId="1076"/>
          <ac:grpSpMkLst>
            <pc:docMk/>
            <pc:sldMk cId="1376483989" sldId="261"/>
            <ac:grpSpMk id="24" creationId="{DC1F836E-880F-482F-8E6E-5E50D48A9EF5}"/>
          </ac:grpSpMkLst>
        </pc:grpChg>
        <pc:grpChg chg="add mod">
          <ac:chgData name="Sudip Wagle" userId="S::sudip.wagle@bimc.tu.edu.np::c7b0b765-9318-4633-9d49-8d983eb6a6d7" providerId="AD" clId="Web-{00485A6A-9969-6DC0-A9F3-4A540AE6F1B1}" dt="2021-07-29T08:35:52.717" v="111" actId="1076"/>
          <ac:grpSpMkLst>
            <pc:docMk/>
            <pc:sldMk cId="1376483989" sldId="261"/>
            <ac:grpSpMk id="31" creationId="{73630FBB-8783-4088-88A4-6922F12B27B9}"/>
          </ac:grpSpMkLst>
        </pc:grpChg>
        <pc:cxnChg chg="add mod">
          <ac:chgData name="Sudip Wagle" userId="S::sudip.wagle@bimc.tu.edu.np::c7b0b765-9318-4633-9d49-8d983eb6a6d7" providerId="AD" clId="Web-{00485A6A-9969-6DC0-A9F3-4A540AE6F1B1}" dt="2021-07-29T08:37:18.078" v="117" actId="1076"/>
          <ac:cxnSpMkLst>
            <pc:docMk/>
            <pc:sldMk cId="1376483989" sldId="261"/>
            <ac:cxnSpMk id="11" creationId="{535881BB-9F4A-437B-8662-6C23B0161A45}"/>
          </ac:cxnSpMkLst>
        </pc:cxnChg>
        <pc:cxnChg chg="add mod">
          <ac:chgData name="Sudip Wagle" userId="S::sudip.wagle@bimc.tu.edu.np::c7b0b765-9318-4633-9d49-8d983eb6a6d7" providerId="AD" clId="Web-{00485A6A-9969-6DC0-A9F3-4A540AE6F1B1}" dt="2021-07-29T08:36:14.561" v="113" actId="14100"/>
          <ac:cxnSpMkLst>
            <pc:docMk/>
            <pc:sldMk cId="1376483989" sldId="261"/>
            <ac:cxnSpMk id="28" creationId="{6207E3FC-9E9B-45CF-9209-C542AD734A90}"/>
          </ac:cxnSpMkLst>
        </pc:cxnChg>
        <pc:cxnChg chg="add mod">
          <ac:chgData name="Sudip Wagle" userId="S::sudip.wagle@bimc.tu.edu.np::c7b0b765-9318-4633-9d49-8d983eb6a6d7" providerId="AD" clId="Web-{00485A6A-9969-6DC0-A9F3-4A540AE6F1B1}" dt="2021-07-29T08:31:51.743" v="66" actId="14100"/>
          <ac:cxnSpMkLst>
            <pc:docMk/>
            <pc:sldMk cId="1376483989" sldId="261"/>
            <ac:cxnSpMk id="29" creationId="{BB7BD7CD-3F3A-4AE9-837C-944C89A304DE}"/>
          </ac:cxnSpMkLst>
        </pc:cxnChg>
        <pc:cxnChg chg="add mod">
          <ac:chgData name="Sudip Wagle" userId="S::sudip.wagle@bimc.tu.edu.np::c7b0b765-9318-4633-9d49-8d983eb6a6d7" providerId="AD" clId="Web-{00485A6A-9969-6DC0-A9F3-4A540AE6F1B1}" dt="2021-07-29T08:32:00.243" v="67" actId="14100"/>
          <ac:cxnSpMkLst>
            <pc:docMk/>
            <pc:sldMk cId="1376483989" sldId="261"/>
            <ac:cxnSpMk id="30" creationId="{748A16CB-653C-438F-A122-DE2E3B875ADB}"/>
          </ac:cxnSpMkLst>
        </pc:cxnChg>
      </pc:sldChg>
      <pc:sldChg chg="addSp modSp new">
        <pc:chgData name="Sudip Wagle" userId="S::sudip.wagle@bimc.tu.edu.np::c7b0b765-9318-4633-9d49-8d983eb6a6d7" providerId="AD" clId="Web-{00485A6A-9969-6DC0-A9F3-4A540AE6F1B1}" dt="2021-07-29T08:33:18.510" v="99" actId="20577"/>
        <pc:sldMkLst>
          <pc:docMk/>
          <pc:sldMk cId="3710946369" sldId="264"/>
        </pc:sldMkLst>
        <pc:spChg chg="add mod">
          <ac:chgData name="Sudip Wagle" userId="S::sudip.wagle@bimc.tu.edu.np::c7b0b765-9318-4633-9d49-8d983eb6a6d7" providerId="AD" clId="Web-{00485A6A-9969-6DC0-A9F3-4A540AE6F1B1}" dt="2021-07-29T08:33:18.510" v="99" actId="20577"/>
          <ac:spMkLst>
            <pc:docMk/>
            <pc:sldMk cId="3710946369" sldId="264"/>
            <ac:spMk id="2" creationId="{2D3E4E51-1ED2-4D70-BA57-3DBB39B323E9}"/>
          </ac:spMkLst>
        </pc:spChg>
      </pc:sldChg>
    </pc:docChg>
  </pc:docChgLst>
  <pc:docChgLst>
    <pc:chgData name="Sudip Wagle" userId="S::sudip.wagle@bimc.tu.edu.np::c7b0b765-9318-4633-9d49-8d983eb6a6d7" providerId="AD" clId="Web-{2A8CBDFC-569D-B46E-718E-4CC1C619A44F}"/>
    <pc:docChg chg="modSld">
      <pc:chgData name="Sudip Wagle" userId="S::sudip.wagle@bimc.tu.edu.np::c7b0b765-9318-4633-9d49-8d983eb6a6d7" providerId="AD" clId="Web-{2A8CBDFC-569D-B46E-718E-4CC1C619A44F}" dt="2021-07-31T05:20:53.829" v="680" actId="20577"/>
      <pc:docMkLst>
        <pc:docMk/>
      </pc:docMkLst>
      <pc:sldChg chg="modSp">
        <pc:chgData name="Sudip Wagle" userId="S::sudip.wagle@bimc.tu.edu.np::c7b0b765-9318-4633-9d49-8d983eb6a6d7" providerId="AD" clId="Web-{2A8CBDFC-569D-B46E-718E-4CC1C619A44F}" dt="2021-07-31T05:20:53.829" v="680" actId="20577"/>
        <pc:sldMkLst>
          <pc:docMk/>
          <pc:sldMk cId="2556503082" sldId="305"/>
        </pc:sldMkLst>
        <pc:spChg chg="mod">
          <ac:chgData name="Sudip Wagle" userId="S::sudip.wagle@bimc.tu.edu.np::c7b0b765-9318-4633-9d49-8d983eb6a6d7" providerId="AD" clId="Web-{2A8CBDFC-569D-B46E-718E-4CC1C619A44F}" dt="2021-07-31T05:20:53.829" v="680" actId="20577"/>
          <ac:spMkLst>
            <pc:docMk/>
            <pc:sldMk cId="2556503082" sldId="305"/>
            <ac:spMk id="2" creationId="{B7BA510A-470D-49CB-B82A-7220BC7DCEF5}"/>
          </ac:spMkLst>
        </pc:spChg>
      </pc:sldChg>
      <pc:sldChg chg="modSp">
        <pc:chgData name="Sudip Wagle" userId="S::sudip.wagle@bimc.tu.edu.np::c7b0b765-9318-4633-9d49-8d983eb6a6d7" providerId="AD" clId="Web-{2A8CBDFC-569D-B46E-718E-4CC1C619A44F}" dt="2021-07-31T05:19:31.187" v="677" actId="20577"/>
        <pc:sldMkLst>
          <pc:docMk/>
          <pc:sldMk cId="3032089777" sldId="308"/>
        </pc:sldMkLst>
        <pc:spChg chg="mod">
          <ac:chgData name="Sudip Wagle" userId="S::sudip.wagle@bimc.tu.edu.np::c7b0b765-9318-4633-9d49-8d983eb6a6d7" providerId="AD" clId="Web-{2A8CBDFC-569D-B46E-718E-4CC1C619A44F}" dt="2021-07-31T05:19:31.187" v="677" actId="20577"/>
          <ac:spMkLst>
            <pc:docMk/>
            <pc:sldMk cId="3032089777" sldId="308"/>
            <ac:spMk id="3" creationId="{0E209C8E-1ACA-43A3-A31E-D62F0D645AE6}"/>
          </ac:spMkLst>
        </pc:spChg>
      </pc:sldChg>
    </pc:docChg>
  </pc:docChgLst>
  <pc:docChgLst>
    <pc:chgData name="Sudip Wagle" userId="S::sudip.wagle@bimc.tu.edu.np::c7b0b765-9318-4633-9d49-8d983eb6a6d7" providerId="AD" clId="Web-{82FB2BF2-150A-916E-39EF-B4CC621B93A3}"/>
    <pc:docChg chg="addSld modSld">
      <pc:chgData name="Sudip Wagle" userId="S::sudip.wagle@bimc.tu.edu.np::c7b0b765-9318-4633-9d49-8d983eb6a6d7" providerId="AD" clId="Web-{82FB2BF2-150A-916E-39EF-B4CC621B93A3}" dt="2021-07-29T03:06:17.166" v="46"/>
      <pc:docMkLst>
        <pc:docMk/>
      </pc:docMkLst>
      <pc:sldChg chg="addSp delSp modSp new">
        <pc:chgData name="Sudip Wagle" userId="S::sudip.wagle@bimc.tu.edu.np::c7b0b765-9318-4633-9d49-8d983eb6a6d7" providerId="AD" clId="Web-{82FB2BF2-150A-916E-39EF-B4CC621B93A3}" dt="2021-07-29T03:06:17.166" v="46"/>
        <pc:sldMkLst>
          <pc:docMk/>
          <pc:sldMk cId="1376483989" sldId="261"/>
        </pc:sldMkLst>
        <pc:spChg chg="add mod">
          <ac:chgData name="Sudip Wagle" userId="S::sudip.wagle@bimc.tu.edu.np::c7b0b765-9318-4633-9d49-8d983eb6a6d7" providerId="AD" clId="Web-{82FB2BF2-150A-916E-39EF-B4CC621B93A3}" dt="2021-07-29T02:56:20.823" v="11"/>
          <ac:spMkLst>
            <pc:docMk/>
            <pc:sldMk cId="1376483989" sldId="261"/>
            <ac:spMk id="2" creationId="{4763C3E2-377F-4521-B005-3D9D10CD82AC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2:57:51.091" v="16"/>
          <ac:spMkLst>
            <pc:docMk/>
            <pc:sldMk cId="1376483989" sldId="261"/>
            <ac:spMk id="3" creationId="{6BC8DE26-DC4D-46BA-BA2A-650FE24C2861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3:02:52.286" v="28"/>
          <ac:spMkLst>
            <pc:docMk/>
            <pc:sldMk cId="1376483989" sldId="261"/>
            <ac:spMk id="4" creationId="{D481C58E-A023-4C2C-9219-353EB2E6E7E9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3:02:59.927" v="30"/>
          <ac:spMkLst>
            <pc:docMk/>
            <pc:sldMk cId="1376483989" sldId="261"/>
            <ac:spMk id="5" creationId="{F7EA8CA8-5A0E-4312-9F4E-C882324703E0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3:03:09.786" v="32"/>
          <ac:spMkLst>
            <pc:docMk/>
            <pc:sldMk cId="1376483989" sldId="261"/>
            <ac:spMk id="6" creationId="{E63685E4-3463-4613-8633-0B81F94E91CF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3:03:25.459" v="33"/>
          <ac:spMkLst>
            <pc:docMk/>
            <pc:sldMk cId="1376483989" sldId="261"/>
            <ac:spMk id="7" creationId="{EDF6EE7B-F453-45BE-8A99-7649F001AC73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3:06:17.166" v="46"/>
          <ac:spMkLst>
            <pc:docMk/>
            <pc:sldMk cId="1376483989" sldId="261"/>
            <ac:spMk id="8" creationId="{9D719742-AF9F-496E-A7F7-B88E9A6482E3}"/>
          </ac:spMkLst>
        </pc:spChg>
        <pc:spChg chg="add del">
          <ac:chgData name="Sudip Wagle" userId="S::sudip.wagle@bimc.tu.edu.np::c7b0b765-9318-4633-9d49-8d983eb6a6d7" providerId="AD" clId="Web-{82FB2BF2-150A-916E-39EF-B4CC621B93A3}" dt="2021-07-29T03:04:01.647" v="38"/>
          <ac:spMkLst>
            <pc:docMk/>
            <pc:sldMk cId="1376483989" sldId="261"/>
            <ac:spMk id="9" creationId="{D830EF61-938F-4AFA-888D-BBDD6E588839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3:04:20.913" v="40" actId="1076"/>
          <ac:spMkLst>
            <pc:docMk/>
            <pc:sldMk cId="1376483989" sldId="261"/>
            <ac:spMk id="10" creationId="{2A69D900-443C-4CB1-8A81-217EAD1B2712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3:04:32.616" v="43" actId="1076"/>
          <ac:spMkLst>
            <pc:docMk/>
            <pc:sldMk cId="1376483989" sldId="261"/>
            <ac:spMk id="11" creationId="{347B75F6-A304-4DC2-B5F3-1EE12D5F092B}"/>
          </ac:spMkLst>
        </pc:spChg>
        <pc:spChg chg="add mod">
          <ac:chgData name="Sudip Wagle" userId="S::sudip.wagle@bimc.tu.edu.np::c7b0b765-9318-4633-9d49-8d983eb6a6d7" providerId="AD" clId="Web-{82FB2BF2-150A-916E-39EF-B4CC621B93A3}" dt="2021-07-29T03:04:40.867" v="45" actId="1076"/>
          <ac:spMkLst>
            <pc:docMk/>
            <pc:sldMk cId="1376483989" sldId="261"/>
            <ac:spMk id="12" creationId="{95EC0134-941E-45A7-B6C0-FEBDFCE84FF3}"/>
          </ac:spMkLst>
        </pc:spChg>
      </pc:sldChg>
    </pc:docChg>
  </pc:docChgLst>
  <pc:docChgLst>
    <pc:chgData name="Ajeya Gupta" userId="ae2994440b73b55b" providerId="LiveId" clId="{7A31B2B6-9F49-4DFF-A8B9-ACDF11D08DE2}"/>
    <pc:docChg chg="undo custSel modSld">
      <pc:chgData name="Ajeya Gupta" userId="ae2994440b73b55b" providerId="LiveId" clId="{7A31B2B6-9F49-4DFF-A8B9-ACDF11D08DE2}" dt="2021-09-13T15:45:29.913" v="986" actId="20577"/>
      <pc:docMkLst>
        <pc:docMk/>
      </pc:docMkLst>
      <pc:sldChg chg="modSp mod">
        <pc:chgData name="Ajeya Gupta" userId="ae2994440b73b55b" providerId="LiveId" clId="{7A31B2B6-9F49-4DFF-A8B9-ACDF11D08DE2}" dt="2021-09-13T13:36:36.773" v="202" actId="20577"/>
        <pc:sldMkLst>
          <pc:docMk/>
          <pc:sldMk cId="2285187785" sldId="265"/>
        </pc:sldMkLst>
        <pc:spChg chg="mod">
          <ac:chgData name="Ajeya Gupta" userId="ae2994440b73b55b" providerId="LiveId" clId="{7A31B2B6-9F49-4DFF-A8B9-ACDF11D08DE2}" dt="2021-09-13T13:30:30.642" v="80" actId="20577"/>
          <ac:spMkLst>
            <pc:docMk/>
            <pc:sldMk cId="2285187785" sldId="265"/>
            <ac:spMk id="2" creationId="{F5ECAD80-E90B-42D1-80DB-FD9A7853F7AA}"/>
          </ac:spMkLst>
        </pc:spChg>
        <pc:spChg chg="mod">
          <ac:chgData name="Ajeya Gupta" userId="ae2994440b73b55b" providerId="LiveId" clId="{7A31B2B6-9F49-4DFF-A8B9-ACDF11D08DE2}" dt="2021-09-13T13:36:36.773" v="202" actId="20577"/>
          <ac:spMkLst>
            <pc:docMk/>
            <pc:sldMk cId="2285187785" sldId="265"/>
            <ac:spMk id="3" creationId="{DCDC2FA3-75F0-4F06-A303-493D8047BE49}"/>
          </ac:spMkLst>
        </pc:spChg>
      </pc:sldChg>
      <pc:sldChg chg="modSp mod">
        <pc:chgData name="Ajeya Gupta" userId="ae2994440b73b55b" providerId="LiveId" clId="{7A31B2B6-9F49-4DFF-A8B9-ACDF11D08DE2}" dt="2021-09-13T14:01:21.094" v="380" actId="6549"/>
        <pc:sldMkLst>
          <pc:docMk/>
          <pc:sldMk cId="2967992961" sldId="266"/>
        </pc:sldMkLst>
        <pc:spChg chg="mod">
          <ac:chgData name="Ajeya Gupta" userId="ae2994440b73b55b" providerId="LiveId" clId="{7A31B2B6-9F49-4DFF-A8B9-ACDF11D08DE2}" dt="2021-09-13T13:46:57.848" v="211" actId="207"/>
          <ac:spMkLst>
            <pc:docMk/>
            <pc:sldMk cId="2967992961" sldId="266"/>
            <ac:spMk id="2" creationId="{09650220-9DE1-4D5B-AAAA-49F756252264}"/>
          </ac:spMkLst>
        </pc:spChg>
        <pc:spChg chg="mod">
          <ac:chgData name="Ajeya Gupta" userId="ae2994440b73b55b" providerId="LiveId" clId="{7A31B2B6-9F49-4DFF-A8B9-ACDF11D08DE2}" dt="2021-09-13T14:01:21.094" v="380" actId="6549"/>
          <ac:spMkLst>
            <pc:docMk/>
            <pc:sldMk cId="2967992961" sldId="266"/>
            <ac:spMk id="3" creationId="{8D71FF75-49AC-4FFE-B9D1-E659670FD631}"/>
          </ac:spMkLst>
        </pc:spChg>
      </pc:sldChg>
      <pc:sldChg chg="modSp mod">
        <pc:chgData name="Ajeya Gupta" userId="ae2994440b73b55b" providerId="LiveId" clId="{7A31B2B6-9F49-4DFF-A8B9-ACDF11D08DE2}" dt="2021-09-13T14:04:09.639" v="411" actId="207"/>
        <pc:sldMkLst>
          <pc:docMk/>
          <pc:sldMk cId="3007161665" sldId="267"/>
        </pc:sldMkLst>
        <pc:spChg chg="mod">
          <ac:chgData name="Ajeya Gupta" userId="ae2994440b73b55b" providerId="LiveId" clId="{7A31B2B6-9F49-4DFF-A8B9-ACDF11D08DE2}" dt="2021-09-13T14:02:22.416" v="382" actId="207"/>
          <ac:spMkLst>
            <pc:docMk/>
            <pc:sldMk cId="3007161665" sldId="267"/>
            <ac:spMk id="2" creationId="{B6E66419-DC10-4EAA-8C83-763310E86817}"/>
          </ac:spMkLst>
        </pc:spChg>
        <pc:spChg chg="mod">
          <ac:chgData name="Ajeya Gupta" userId="ae2994440b73b55b" providerId="LiveId" clId="{7A31B2B6-9F49-4DFF-A8B9-ACDF11D08DE2}" dt="2021-09-13T14:04:09.639" v="411" actId="207"/>
          <ac:spMkLst>
            <pc:docMk/>
            <pc:sldMk cId="3007161665" sldId="267"/>
            <ac:spMk id="3" creationId="{D02D5869-7CFA-44EC-9679-FAC4216F124D}"/>
          </ac:spMkLst>
        </pc:spChg>
      </pc:sldChg>
      <pc:sldChg chg="modSp mod">
        <pc:chgData name="Ajeya Gupta" userId="ae2994440b73b55b" providerId="LiveId" clId="{7A31B2B6-9F49-4DFF-A8B9-ACDF11D08DE2}" dt="2021-09-13T15:01:40.626" v="436" actId="20577"/>
        <pc:sldMkLst>
          <pc:docMk/>
          <pc:sldMk cId="1834978504" sldId="268"/>
        </pc:sldMkLst>
        <pc:spChg chg="mod">
          <ac:chgData name="Ajeya Gupta" userId="ae2994440b73b55b" providerId="LiveId" clId="{7A31B2B6-9F49-4DFF-A8B9-ACDF11D08DE2}" dt="2021-09-13T15:01:40.626" v="436" actId="20577"/>
          <ac:spMkLst>
            <pc:docMk/>
            <pc:sldMk cId="1834978504" sldId="268"/>
            <ac:spMk id="3" creationId="{A527A2ED-A6B9-4ACA-9E47-3FA3BC7469B8}"/>
          </ac:spMkLst>
        </pc:spChg>
      </pc:sldChg>
      <pc:sldChg chg="modSp mod">
        <pc:chgData name="Ajeya Gupta" userId="ae2994440b73b55b" providerId="LiveId" clId="{7A31B2B6-9F49-4DFF-A8B9-ACDF11D08DE2}" dt="2021-09-13T15:06:31.011" v="559" actId="207"/>
        <pc:sldMkLst>
          <pc:docMk/>
          <pc:sldMk cId="2234986414" sldId="269"/>
        </pc:sldMkLst>
        <pc:spChg chg="mod">
          <ac:chgData name="Ajeya Gupta" userId="ae2994440b73b55b" providerId="LiveId" clId="{7A31B2B6-9F49-4DFF-A8B9-ACDF11D08DE2}" dt="2021-09-13T15:06:31.011" v="559" actId="207"/>
          <ac:spMkLst>
            <pc:docMk/>
            <pc:sldMk cId="2234986414" sldId="269"/>
            <ac:spMk id="2" creationId="{221182C6-EEB3-4D7D-9FA3-BA3E5E13341B}"/>
          </ac:spMkLst>
        </pc:spChg>
        <pc:spChg chg="mod">
          <ac:chgData name="Ajeya Gupta" userId="ae2994440b73b55b" providerId="LiveId" clId="{7A31B2B6-9F49-4DFF-A8B9-ACDF11D08DE2}" dt="2021-09-13T15:06:15.974" v="558" actId="20577"/>
          <ac:spMkLst>
            <pc:docMk/>
            <pc:sldMk cId="2234986414" sldId="269"/>
            <ac:spMk id="3" creationId="{9F15A432-DF05-4FCF-A47C-2B23DA693C44}"/>
          </ac:spMkLst>
        </pc:spChg>
      </pc:sldChg>
      <pc:sldChg chg="modSp">
        <pc:chgData name="Ajeya Gupta" userId="ae2994440b73b55b" providerId="LiveId" clId="{7A31B2B6-9F49-4DFF-A8B9-ACDF11D08DE2}" dt="2021-09-13T13:28:59.130" v="76" actId="5793"/>
        <pc:sldMkLst>
          <pc:docMk/>
          <pc:sldMk cId="433454933" sldId="304"/>
        </pc:sldMkLst>
        <pc:spChg chg="mod">
          <ac:chgData name="Ajeya Gupta" userId="ae2994440b73b55b" providerId="LiveId" clId="{7A31B2B6-9F49-4DFF-A8B9-ACDF11D08DE2}" dt="2021-09-13T13:28:59.130" v="76" actId="5793"/>
          <ac:spMkLst>
            <pc:docMk/>
            <pc:sldMk cId="433454933" sldId="304"/>
            <ac:spMk id="3" creationId="{D4C720BF-4246-4DE6-80B3-4ED1E3904499}"/>
          </ac:spMkLst>
        </pc:spChg>
      </pc:sldChg>
      <pc:sldChg chg="modSp">
        <pc:chgData name="Ajeya Gupta" userId="ae2994440b73b55b" providerId="LiveId" clId="{7A31B2B6-9F49-4DFF-A8B9-ACDF11D08DE2}" dt="2021-09-13T13:29:27.547" v="79" actId="120"/>
        <pc:sldMkLst>
          <pc:docMk/>
          <pc:sldMk cId="2556503082" sldId="305"/>
        </pc:sldMkLst>
        <pc:spChg chg="mod">
          <ac:chgData name="Ajeya Gupta" userId="ae2994440b73b55b" providerId="LiveId" clId="{7A31B2B6-9F49-4DFF-A8B9-ACDF11D08DE2}" dt="2021-09-13T13:29:27.547" v="79" actId="120"/>
          <ac:spMkLst>
            <pc:docMk/>
            <pc:sldMk cId="2556503082" sldId="305"/>
            <ac:spMk id="3" creationId="{AEDF3EE9-8768-4588-A832-A3F1C6E0E420}"/>
          </ac:spMkLst>
        </pc:spChg>
      </pc:sldChg>
      <pc:sldChg chg="modSp">
        <pc:chgData name="Ajeya Gupta" userId="ae2994440b73b55b" providerId="LiveId" clId="{7A31B2B6-9F49-4DFF-A8B9-ACDF11D08DE2}" dt="2021-09-13T15:20:35.867" v="675" actId="20577"/>
        <pc:sldMkLst>
          <pc:docMk/>
          <pc:sldMk cId="2973176000" sldId="317"/>
        </pc:sldMkLst>
        <pc:spChg chg="mod">
          <ac:chgData name="Ajeya Gupta" userId="ae2994440b73b55b" providerId="LiveId" clId="{7A31B2B6-9F49-4DFF-A8B9-ACDF11D08DE2}" dt="2021-09-13T15:12:13.859" v="600" actId="6549"/>
          <ac:spMkLst>
            <pc:docMk/>
            <pc:sldMk cId="2973176000" sldId="317"/>
            <ac:spMk id="2" creationId="{00000000-0000-0000-0000-000000000000}"/>
          </ac:spMkLst>
        </pc:spChg>
        <pc:spChg chg="mod">
          <ac:chgData name="Ajeya Gupta" userId="ae2994440b73b55b" providerId="LiveId" clId="{7A31B2B6-9F49-4DFF-A8B9-ACDF11D08DE2}" dt="2021-09-13T15:20:35.867" v="675" actId="20577"/>
          <ac:spMkLst>
            <pc:docMk/>
            <pc:sldMk cId="2973176000" sldId="317"/>
            <ac:spMk id="3" creationId="{00000000-0000-0000-0000-000000000000}"/>
          </ac:spMkLst>
        </pc:spChg>
      </pc:sldChg>
      <pc:sldChg chg="modSp">
        <pc:chgData name="Ajeya Gupta" userId="ae2994440b73b55b" providerId="LiveId" clId="{7A31B2B6-9F49-4DFF-A8B9-ACDF11D08DE2}" dt="2021-09-13T15:27:25.715" v="762" actId="6549"/>
        <pc:sldMkLst>
          <pc:docMk/>
          <pc:sldMk cId="908048654" sldId="318"/>
        </pc:sldMkLst>
        <pc:spChg chg="mod">
          <ac:chgData name="Ajeya Gupta" userId="ae2994440b73b55b" providerId="LiveId" clId="{7A31B2B6-9F49-4DFF-A8B9-ACDF11D08DE2}" dt="2021-09-13T15:27:25.715" v="762" actId="6549"/>
          <ac:spMkLst>
            <pc:docMk/>
            <pc:sldMk cId="908048654" sldId="318"/>
            <ac:spMk id="3" creationId="{00000000-0000-0000-0000-000000000000}"/>
          </ac:spMkLst>
        </pc:spChg>
      </pc:sldChg>
      <pc:sldChg chg="modSp mod">
        <pc:chgData name="Ajeya Gupta" userId="ae2994440b73b55b" providerId="LiveId" clId="{7A31B2B6-9F49-4DFF-A8B9-ACDF11D08DE2}" dt="2021-09-13T15:31:14.237" v="865" actId="20577"/>
        <pc:sldMkLst>
          <pc:docMk/>
          <pc:sldMk cId="3067573100" sldId="319"/>
        </pc:sldMkLst>
        <pc:spChg chg="mod">
          <ac:chgData name="Ajeya Gupta" userId="ae2994440b73b55b" providerId="LiveId" clId="{7A31B2B6-9F49-4DFF-A8B9-ACDF11D08DE2}" dt="2021-09-13T15:31:14.237" v="865" actId="20577"/>
          <ac:spMkLst>
            <pc:docMk/>
            <pc:sldMk cId="3067573100" sldId="319"/>
            <ac:spMk id="3" creationId="{00000000-0000-0000-0000-000000000000}"/>
          </ac:spMkLst>
        </pc:spChg>
      </pc:sldChg>
      <pc:sldChg chg="modSp">
        <pc:chgData name="Ajeya Gupta" userId="ae2994440b73b55b" providerId="LiveId" clId="{7A31B2B6-9F49-4DFF-A8B9-ACDF11D08DE2}" dt="2021-09-13T15:33:16.555" v="918" actId="20577"/>
        <pc:sldMkLst>
          <pc:docMk/>
          <pc:sldMk cId="805613714" sldId="320"/>
        </pc:sldMkLst>
        <pc:spChg chg="mod">
          <ac:chgData name="Ajeya Gupta" userId="ae2994440b73b55b" providerId="LiveId" clId="{7A31B2B6-9F49-4DFF-A8B9-ACDF11D08DE2}" dt="2021-09-13T15:33:16.555" v="918" actId="20577"/>
          <ac:spMkLst>
            <pc:docMk/>
            <pc:sldMk cId="805613714" sldId="320"/>
            <ac:spMk id="3" creationId="{00000000-0000-0000-0000-000000000000}"/>
          </ac:spMkLst>
        </pc:spChg>
      </pc:sldChg>
      <pc:sldChg chg="modSp modAnim">
        <pc:chgData name="Ajeya Gupta" userId="ae2994440b73b55b" providerId="LiveId" clId="{7A31B2B6-9F49-4DFF-A8B9-ACDF11D08DE2}" dt="2021-09-13T15:36:12.124" v="922" actId="20577"/>
        <pc:sldMkLst>
          <pc:docMk/>
          <pc:sldMk cId="3968215247" sldId="323"/>
        </pc:sldMkLst>
        <pc:spChg chg="mod">
          <ac:chgData name="Ajeya Gupta" userId="ae2994440b73b55b" providerId="LiveId" clId="{7A31B2B6-9F49-4DFF-A8B9-ACDF11D08DE2}" dt="2021-09-13T15:36:08.318" v="920" actId="20577"/>
          <ac:spMkLst>
            <pc:docMk/>
            <pc:sldMk cId="3968215247" sldId="323"/>
            <ac:spMk id="3" creationId="{00000000-0000-0000-0000-000000000000}"/>
          </ac:spMkLst>
        </pc:spChg>
      </pc:sldChg>
      <pc:sldChg chg="modSp">
        <pc:chgData name="Ajeya Gupta" userId="ae2994440b73b55b" providerId="LiveId" clId="{7A31B2B6-9F49-4DFF-A8B9-ACDF11D08DE2}" dt="2021-09-13T15:37:44.699" v="923" actId="313"/>
        <pc:sldMkLst>
          <pc:docMk/>
          <pc:sldMk cId="333869696" sldId="325"/>
        </pc:sldMkLst>
        <pc:spChg chg="mod">
          <ac:chgData name="Ajeya Gupta" userId="ae2994440b73b55b" providerId="LiveId" clId="{7A31B2B6-9F49-4DFF-A8B9-ACDF11D08DE2}" dt="2021-09-13T15:37:44.699" v="923" actId="313"/>
          <ac:spMkLst>
            <pc:docMk/>
            <pc:sldMk cId="333869696" sldId="325"/>
            <ac:spMk id="3" creationId="{00000000-0000-0000-0000-000000000000}"/>
          </ac:spMkLst>
        </pc:spChg>
      </pc:sldChg>
      <pc:sldChg chg="modSp">
        <pc:chgData name="Ajeya Gupta" userId="ae2994440b73b55b" providerId="LiveId" clId="{7A31B2B6-9F49-4DFF-A8B9-ACDF11D08DE2}" dt="2021-09-13T15:39:05.913" v="947" actId="5793"/>
        <pc:sldMkLst>
          <pc:docMk/>
          <pc:sldMk cId="3739816662" sldId="327"/>
        </pc:sldMkLst>
        <pc:spChg chg="mod">
          <ac:chgData name="Ajeya Gupta" userId="ae2994440b73b55b" providerId="LiveId" clId="{7A31B2B6-9F49-4DFF-A8B9-ACDF11D08DE2}" dt="2021-09-13T15:39:05.913" v="947" actId="5793"/>
          <ac:spMkLst>
            <pc:docMk/>
            <pc:sldMk cId="3739816662" sldId="327"/>
            <ac:spMk id="3" creationId="{00000000-0000-0000-0000-000000000000}"/>
          </ac:spMkLst>
        </pc:spChg>
      </pc:sldChg>
      <pc:sldChg chg="modSp">
        <pc:chgData name="Ajeya Gupta" userId="ae2994440b73b55b" providerId="LiveId" clId="{7A31B2B6-9F49-4DFF-A8B9-ACDF11D08DE2}" dt="2021-09-13T15:42:12.750" v="968" actId="6549"/>
        <pc:sldMkLst>
          <pc:docMk/>
          <pc:sldMk cId="2253799999" sldId="334"/>
        </pc:sldMkLst>
        <pc:spChg chg="mod">
          <ac:chgData name="Ajeya Gupta" userId="ae2994440b73b55b" providerId="LiveId" clId="{7A31B2B6-9F49-4DFF-A8B9-ACDF11D08DE2}" dt="2021-09-13T15:42:12.750" v="968" actId="6549"/>
          <ac:spMkLst>
            <pc:docMk/>
            <pc:sldMk cId="2253799999" sldId="334"/>
            <ac:spMk id="3" creationId="{E12223A9-7D78-4108-BE43-07D96EEF8D3B}"/>
          </ac:spMkLst>
        </pc:spChg>
      </pc:sldChg>
      <pc:sldChg chg="modSp mod">
        <pc:chgData name="Ajeya Gupta" userId="ae2994440b73b55b" providerId="LiveId" clId="{7A31B2B6-9F49-4DFF-A8B9-ACDF11D08DE2}" dt="2021-09-13T15:45:29.913" v="986" actId="20577"/>
        <pc:sldMkLst>
          <pc:docMk/>
          <pc:sldMk cId="1550563357" sldId="336"/>
        </pc:sldMkLst>
        <pc:spChg chg="mod">
          <ac:chgData name="Ajeya Gupta" userId="ae2994440b73b55b" providerId="LiveId" clId="{7A31B2B6-9F49-4DFF-A8B9-ACDF11D08DE2}" dt="2021-09-13T15:45:29.913" v="986" actId="20577"/>
          <ac:spMkLst>
            <pc:docMk/>
            <pc:sldMk cId="1550563357" sldId="336"/>
            <ac:spMk id="3" creationId="{882D57AC-8E50-4170-B8ED-2C6E84C93573}"/>
          </ac:spMkLst>
        </pc:spChg>
      </pc:sldChg>
      <pc:sldChg chg="modSp mod">
        <pc:chgData name="Ajeya Gupta" userId="ae2994440b73b55b" providerId="LiveId" clId="{7A31B2B6-9F49-4DFF-A8B9-ACDF11D08DE2}" dt="2021-09-13T13:37:41.269" v="206" actId="14100"/>
        <pc:sldMkLst>
          <pc:docMk/>
          <pc:sldMk cId="3385385852" sldId="342"/>
        </pc:sldMkLst>
        <pc:spChg chg="mod">
          <ac:chgData name="Ajeya Gupta" userId="ae2994440b73b55b" providerId="LiveId" clId="{7A31B2B6-9F49-4DFF-A8B9-ACDF11D08DE2}" dt="2021-09-13T13:36:59.423" v="204" actId="122"/>
          <ac:spMkLst>
            <pc:docMk/>
            <pc:sldMk cId="3385385852" sldId="342"/>
            <ac:spMk id="3" creationId="{00000000-0000-0000-0000-000000000000}"/>
          </ac:spMkLst>
        </pc:spChg>
        <pc:picChg chg="mod">
          <ac:chgData name="Ajeya Gupta" userId="ae2994440b73b55b" providerId="LiveId" clId="{7A31B2B6-9F49-4DFF-A8B9-ACDF11D08DE2}" dt="2021-09-13T13:37:41.269" v="206" actId="14100"/>
          <ac:picMkLst>
            <pc:docMk/>
            <pc:sldMk cId="3385385852" sldId="342"/>
            <ac:picMk id="5" creationId="{00000000-0000-0000-0000-000000000000}"/>
          </ac:picMkLst>
        </pc:picChg>
      </pc:sldChg>
    </pc:docChg>
  </pc:docChgLst>
  <pc:docChgLst>
    <pc:chgData name="Sudip Wagle" userId="S::sudip.wagle@bimc.tu.edu.np::c7b0b765-9318-4633-9d49-8d983eb6a6d7" providerId="AD" clId="Web-{84117BEB-F319-C6DE-D148-E15D3492004B}"/>
    <pc:docChg chg="addSld modSld">
      <pc:chgData name="Sudip Wagle" userId="S::sudip.wagle@bimc.tu.edu.np::c7b0b765-9318-4633-9d49-8d983eb6a6d7" providerId="AD" clId="Web-{84117BEB-F319-C6DE-D148-E15D3492004B}" dt="2021-07-30T11:03:04.112" v="362" actId="20577"/>
      <pc:docMkLst>
        <pc:docMk/>
      </pc:docMkLst>
      <pc:sldChg chg="modSp">
        <pc:chgData name="Sudip Wagle" userId="S::sudip.wagle@bimc.tu.edu.np::c7b0b765-9318-4633-9d49-8d983eb6a6d7" providerId="AD" clId="Web-{84117BEB-F319-C6DE-D148-E15D3492004B}" dt="2021-07-30T10:44:00.165" v="45" actId="20577"/>
        <pc:sldMkLst>
          <pc:docMk/>
          <pc:sldMk cId="1562263429" sldId="273"/>
        </pc:sldMkLst>
        <pc:spChg chg="mod">
          <ac:chgData name="Sudip Wagle" userId="S::sudip.wagle@bimc.tu.edu.np::c7b0b765-9318-4633-9d49-8d983eb6a6d7" providerId="AD" clId="Web-{84117BEB-F319-C6DE-D148-E15D3492004B}" dt="2021-07-30T10:38:34.345" v="4" actId="14100"/>
          <ac:spMkLst>
            <pc:docMk/>
            <pc:sldMk cId="1562263429" sldId="273"/>
            <ac:spMk id="2" creationId="{2CECBA99-3E69-4C22-9158-41C29341D4E1}"/>
          </ac:spMkLst>
        </pc:spChg>
        <pc:spChg chg="mod">
          <ac:chgData name="Sudip Wagle" userId="S::sudip.wagle@bimc.tu.edu.np::c7b0b765-9318-4633-9d49-8d983eb6a6d7" providerId="AD" clId="Web-{84117BEB-F319-C6DE-D148-E15D3492004B}" dt="2021-07-30T10:44:00.165" v="45" actId="20577"/>
          <ac:spMkLst>
            <pc:docMk/>
            <pc:sldMk cId="1562263429" sldId="273"/>
            <ac:spMk id="3" creationId="{9ABBC69D-ACDD-4550-95A2-94CBBA86FDFC}"/>
          </ac:spMkLst>
        </pc:spChg>
      </pc:sldChg>
      <pc:sldChg chg="addSp delSp modSp new">
        <pc:chgData name="Sudip Wagle" userId="S::sudip.wagle@bimc.tu.edu.np::c7b0b765-9318-4633-9d49-8d983eb6a6d7" providerId="AD" clId="Web-{84117BEB-F319-C6DE-D148-E15D3492004B}" dt="2021-07-30T10:48:57.656" v="157" actId="20577"/>
        <pc:sldMkLst>
          <pc:docMk/>
          <pc:sldMk cId="1757102404" sldId="274"/>
        </pc:sldMkLst>
        <pc:spChg chg="mod">
          <ac:chgData name="Sudip Wagle" userId="S::sudip.wagle@bimc.tu.edu.np::c7b0b765-9318-4633-9d49-8d983eb6a6d7" providerId="AD" clId="Web-{84117BEB-F319-C6DE-D148-E15D3492004B}" dt="2021-07-30T10:45:04.557" v="50" actId="14100"/>
          <ac:spMkLst>
            <pc:docMk/>
            <pc:sldMk cId="1757102404" sldId="274"/>
            <ac:spMk id="2" creationId="{BCED1897-E925-4ED9-96EA-E2356569C5A5}"/>
          </ac:spMkLst>
        </pc:spChg>
        <pc:spChg chg="mod">
          <ac:chgData name="Sudip Wagle" userId="S::sudip.wagle@bimc.tu.edu.np::c7b0b765-9318-4633-9d49-8d983eb6a6d7" providerId="AD" clId="Web-{84117BEB-F319-C6DE-D148-E15D3492004B}" dt="2021-07-30T10:48:57.656" v="157" actId="20577"/>
          <ac:spMkLst>
            <pc:docMk/>
            <pc:sldMk cId="1757102404" sldId="274"/>
            <ac:spMk id="3" creationId="{30FB93CC-0ED6-4F96-894F-67F13F0DFABB}"/>
          </ac:spMkLst>
        </pc:spChg>
        <pc:spChg chg="add del mod">
          <ac:chgData name="Sudip Wagle" userId="S::sudip.wagle@bimc.tu.edu.np::c7b0b765-9318-4633-9d49-8d983eb6a6d7" providerId="AD" clId="Web-{84117BEB-F319-C6DE-D148-E15D3492004B}" dt="2021-07-30T10:46:06.449" v="75"/>
          <ac:spMkLst>
            <pc:docMk/>
            <pc:sldMk cId="1757102404" sldId="274"/>
            <ac:spMk id="6" creationId="{2064B96C-4824-4347-B6FA-D1C59B48DC6D}"/>
          </ac:spMkLst>
        </pc:spChg>
        <pc:spChg chg="add del mod">
          <ac:chgData name="Sudip Wagle" userId="S::sudip.wagle@bimc.tu.edu.np::c7b0b765-9318-4633-9d49-8d983eb6a6d7" providerId="AD" clId="Web-{84117BEB-F319-C6DE-D148-E15D3492004B}" dt="2021-07-30T10:46:13.027" v="81"/>
          <ac:spMkLst>
            <pc:docMk/>
            <pc:sldMk cId="1757102404" sldId="274"/>
            <ac:spMk id="9" creationId="{5B5D0408-5057-4262-8BA5-0A4EF6266189}"/>
          </ac:spMkLst>
        </pc:spChg>
        <pc:graphicFrameChg chg="add del mod">
          <ac:chgData name="Sudip Wagle" userId="S::sudip.wagle@bimc.tu.edu.np::c7b0b765-9318-4633-9d49-8d983eb6a6d7" providerId="AD" clId="Web-{84117BEB-F319-C6DE-D148-E15D3492004B}" dt="2021-07-30T10:46:06.449" v="76"/>
          <ac:graphicFrameMkLst>
            <pc:docMk/>
            <pc:sldMk cId="1757102404" sldId="274"/>
            <ac:graphicFrameMk id="5" creationId="{385A4156-F2A3-4508-925A-115AD3997512}"/>
          </ac:graphicFrameMkLst>
        </pc:graphicFrameChg>
        <pc:graphicFrameChg chg="add del mod">
          <ac:chgData name="Sudip Wagle" userId="S::sudip.wagle@bimc.tu.edu.np::c7b0b765-9318-4633-9d49-8d983eb6a6d7" providerId="AD" clId="Web-{84117BEB-F319-C6DE-D148-E15D3492004B}" dt="2021-07-30T10:46:13.027" v="82"/>
          <ac:graphicFrameMkLst>
            <pc:docMk/>
            <pc:sldMk cId="1757102404" sldId="274"/>
            <ac:graphicFrameMk id="8" creationId="{6B747E6E-5D30-401D-BD5D-B913AD8FCDA8}"/>
          </ac:graphicFrameMkLst>
        </pc:graphicFrameChg>
      </pc:sldChg>
      <pc:sldChg chg="modSp new">
        <pc:chgData name="Sudip Wagle" userId="S::sudip.wagle@bimc.tu.edu.np::c7b0b765-9318-4633-9d49-8d983eb6a6d7" providerId="AD" clId="Web-{84117BEB-F319-C6DE-D148-E15D3492004B}" dt="2021-07-30T10:54:47.976" v="215" actId="20577"/>
        <pc:sldMkLst>
          <pc:docMk/>
          <pc:sldMk cId="3475533819" sldId="275"/>
        </pc:sldMkLst>
        <pc:spChg chg="mod">
          <ac:chgData name="Sudip Wagle" userId="S::sudip.wagle@bimc.tu.edu.np::c7b0b765-9318-4633-9d49-8d983eb6a6d7" providerId="AD" clId="Web-{84117BEB-F319-C6DE-D148-E15D3492004B}" dt="2021-07-30T10:50:14.251" v="162" actId="14100"/>
          <ac:spMkLst>
            <pc:docMk/>
            <pc:sldMk cId="3475533819" sldId="275"/>
            <ac:spMk id="2" creationId="{51BFD3C7-9721-44E8-A2DA-8BF1E60A8BB3}"/>
          </ac:spMkLst>
        </pc:spChg>
        <pc:spChg chg="mod">
          <ac:chgData name="Sudip Wagle" userId="S::sudip.wagle@bimc.tu.edu.np::c7b0b765-9318-4633-9d49-8d983eb6a6d7" providerId="AD" clId="Web-{84117BEB-F319-C6DE-D148-E15D3492004B}" dt="2021-07-30T10:54:47.976" v="215" actId="20577"/>
          <ac:spMkLst>
            <pc:docMk/>
            <pc:sldMk cId="3475533819" sldId="275"/>
            <ac:spMk id="3" creationId="{A793D619-6237-4F51-B30A-E60E59C1056B}"/>
          </ac:spMkLst>
        </pc:spChg>
      </pc:sldChg>
      <pc:sldChg chg="delSp modSp new">
        <pc:chgData name="Sudip Wagle" userId="S::sudip.wagle@bimc.tu.edu.np::c7b0b765-9318-4633-9d49-8d983eb6a6d7" providerId="AD" clId="Web-{84117BEB-F319-C6DE-D148-E15D3492004B}" dt="2021-07-30T10:54:41.476" v="214" actId="20577"/>
        <pc:sldMkLst>
          <pc:docMk/>
          <pc:sldMk cId="2973727311" sldId="276"/>
        </pc:sldMkLst>
        <pc:spChg chg="del mod">
          <ac:chgData name="Sudip Wagle" userId="S::sudip.wagle@bimc.tu.edu.np::c7b0b765-9318-4633-9d49-8d983eb6a6d7" providerId="AD" clId="Web-{84117BEB-F319-C6DE-D148-E15D3492004B}" dt="2021-07-30T10:52:11.957" v="180"/>
          <ac:spMkLst>
            <pc:docMk/>
            <pc:sldMk cId="2973727311" sldId="276"/>
            <ac:spMk id="2" creationId="{7A6EF0CD-FA7E-49AE-B0FE-B001622D8840}"/>
          </ac:spMkLst>
        </pc:spChg>
        <pc:spChg chg="mod">
          <ac:chgData name="Sudip Wagle" userId="S::sudip.wagle@bimc.tu.edu.np::c7b0b765-9318-4633-9d49-8d983eb6a6d7" providerId="AD" clId="Web-{84117BEB-F319-C6DE-D148-E15D3492004B}" dt="2021-07-30T10:54:41.476" v="214" actId="20577"/>
          <ac:spMkLst>
            <pc:docMk/>
            <pc:sldMk cId="2973727311" sldId="276"/>
            <ac:spMk id="3" creationId="{E0BC4033-2104-4E42-B30F-8A3C79687D20}"/>
          </ac:spMkLst>
        </pc:spChg>
      </pc:sldChg>
      <pc:sldChg chg="delSp modSp new">
        <pc:chgData name="Sudip Wagle" userId="S::sudip.wagle@bimc.tu.edu.np::c7b0b765-9318-4633-9d49-8d983eb6a6d7" providerId="AD" clId="Web-{84117BEB-F319-C6DE-D148-E15D3492004B}" dt="2021-07-30T10:54:37.616" v="213" actId="20577"/>
        <pc:sldMkLst>
          <pc:docMk/>
          <pc:sldMk cId="753413438" sldId="277"/>
        </pc:sldMkLst>
        <pc:spChg chg="del mod">
          <ac:chgData name="Sudip Wagle" userId="S::sudip.wagle@bimc.tu.edu.np::c7b0b765-9318-4633-9d49-8d983eb6a6d7" providerId="AD" clId="Web-{84117BEB-F319-C6DE-D148-E15D3492004B}" dt="2021-07-30T10:53:35.646" v="199"/>
          <ac:spMkLst>
            <pc:docMk/>
            <pc:sldMk cId="753413438" sldId="277"/>
            <ac:spMk id="2" creationId="{3B725979-6B11-41EE-8F97-F58BF12FD15D}"/>
          </ac:spMkLst>
        </pc:spChg>
        <pc:spChg chg="mod">
          <ac:chgData name="Sudip Wagle" userId="S::sudip.wagle@bimc.tu.edu.np::c7b0b765-9318-4633-9d49-8d983eb6a6d7" providerId="AD" clId="Web-{84117BEB-F319-C6DE-D148-E15D3492004B}" dt="2021-07-30T10:54:37.616" v="213" actId="20577"/>
          <ac:spMkLst>
            <pc:docMk/>
            <pc:sldMk cId="753413438" sldId="277"/>
            <ac:spMk id="3" creationId="{67C9BAF8-ACCF-471F-B5D7-69E024A34C8D}"/>
          </ac:spMkLst>
        </pc:spChg>
      </pc:sldChg>
      <pc:sldChg chg="delSp modSp new">
        <pc:chgData name="Sudip Wagle" userId="S::sudip.wagle@bimc.tu.edu.np::c7b0b765-9318-4633-9d49-8d983eb6a6d7" providerId="AD" clId="Web-{84117BEB-F319-C6DE-D148-E15D3492004B}" dt="2021-07-30T10:56:16.306" v="232" actId="20577"/>
        <pc:sldMkLst>
          <pc:docMk/>
          <pc:sldMk cId="1934503547" sldId="278"/>
        </pc:sldMkLst>
        <pc:spChg chg="del mod">
          <ac:chgData name="Sudip Wagle" userId="S::sudip.wagle@bimc.tu.edu.np::c7b0b765-9318-4633-9d49-8d983eb6a6d7" providerId="AD" clId="Web-{84117BEB-F319-C6DE-D148-E15D3492004B}" dt="2021-07-30T10:55:00.070" v="218"/>
          <ac:spMkLst>
            <pc:docMk/>
            <pc:sldMk cId="1934503547" sldId="278"/>
            <ac:spMk id="2" creationId="{9D3FCCE3-4A45-4EF3-9BAB-38C0758B0BB9}"/>
          </ac:spMkLst>
        </pc:spChg>
        <pc:spChg chg="mod">
          <ac:chgData name="Sudip Wagle" userId="S::sudip.wagle@bimc.tu.edu.np::c7b0b765-9318-4633-9d49-8d983eb6a6d7" providerId="AD" clId="Web-{84117BEB-F319-C6DE-D148-E15D3492004B}" dt="2021-07-30T10:56:16.306" v="232" actId="20577"/>
          <ac:spMkLst>
            <pc:docMk/>
            <pc:sldMk cId="1934503547" sldId="278"/>
            <ac:spMk id="3" creationId="{0BB97D3E-2753-4F5E-AA19-2774A3216036}"/>
          </ac:spMkLst>
        </pc:spChg>
      </pc:sldChg>
      <pc:sldChg chg="delSp modSp new">
        <pc:chgData name="Sudip Wagle" userId="S::sudip.wagle@bimc.tu.edu.np::c7b0b765-9318-4633-9d49-8d983eb6a6d7" providerId="AD" clId="Web-{84117BEB-F319-C6DE-D148-E15D3492004B}" dt="2021-07-30T10:57:30.105" v="250" actId="20577"/>
        <pc:sldMkLst>
          <pc:docMk/>
          <pc:sldMk cId="3708734192" sldId="279"/>
        </pc:sldMkLst>
        <pc:spChg chg="del mod">
          <ac:chgData name="Sudip Wagle" userId="S::sudip.wagle@bimc.tu.edu.np::c7b0b765-9318-4633-9d49-8d983eb6a6d7" providerId="AD" clId="Web-{84117BEB-F319-C6DE-D148-E15D3492004B}" dt="2021-07-30T10:56:22.525" v="235"/>
          <ac:spMkLst>
            <pc:docMk/>
            <pc:sldMk cId="3708734192" sldId="279"/>
            <ac:spMk id="2" creationId="{08140E06-AE92-4D92-9185-2AD276969E74}"/>
          </ac:spMkLst>
        </pc:spChg>
        <pc:spChg chg="mod">
          <ac:chgData name="Sudip Wagle" userId="S::sudip.wagle@bimc.tu.edu.np::c7b0b765-9318-4633-9d49-8d983eb6a6d7" providerId="AD" clId="Web-{84117BEB-F319-C6DE-D148-E15D3492004B}" dt="2021-07-30T10:57:30.105" v="250" actId="20577"/>
          <ac:spMkLst>
            <pc:docMk/>
            <pc:sldMk cId="3708734192" sldId="279"/>
            <ac:spMk id="3" creationId="{5D317D44-06AD-47D1-91D1-7F2A520B66E4}"/>
          </ac:spMkLst>
        </pc:spChg>
      </pc:sldChg>
      <pc:sldChg chg="delSp modSp new">
        <pc:chgData name="Sudip Wagle" userId="S::sudip.wagle@bimc.tu.edu.np::c7b0b765-9318-4633-9d49-8d983eb6a6d7" providerId="AD" clId="Web-{84117BEB-F319-C6DE-D148-E15D3492004B}" dt="2021-07-30T10:59:11.373" v="273" actId="20577"/>
        <pc:sldMkLst>
          <pc:docMk/>
          <pc:sldMk cId="2714171049" sldId="280"/>
        </pc:sldMkLst>
        <pc:spChg chg="del mod">
          <ac:chgData name="Sudip Wagle" userId="S::sudip.wagle@bimc.tu.edu.np::c7b0b765-9318-4633-9d49-8d983eb6a6d7" providerId="AD" clId="Web-{84117BEB-F319-C6DE-D148-E15D3492004B}" dt="2021-07-30T10:57:34.277" v="253"/>
          <ac:spMkLst>
            <pc:docMk/>
            <pc:sldMk cId="2714171049" sldId="280"/>
            <ac:spMk id="2" creationId="{DC0C9A75-C5F8-4E6E-A637-6F4DC4E29E41}"/>
          </ac:spMkLst>
        </pc:spChg>
        <pc:spChg chg="mod">
          <ac:chgData name="Sudip Wagle" userId="S::sudip.wagle@bimc.tu.edu.np::c7b0b765-9318-4633-9d49-8d983eb6a6d7" providerId="AD" clId="Web-{84117BEB-F319-C6DE-D148-E15D3492004B}" dt="2021-07-30T10:59:11.373" v="273" actId="20577"/>
          <ac:spMkLst>
            <pc:docMk/>
            <pc:sldMk cId="2714171049" sldId="280"/>
            <ac:spMk id="3" creationId="{4F3F636F-6B50-4704-99C4-6770D7237EAC}"/>
          </ac:spMkLst>
        </pc:spChg>
      </pc:sldChg>
      <pc:sldChg chg="delSp modSp new">
        <pc:chgData name="Sudip Wagle" userId="S::sudip.wagle@bimc.tu.edu.np::c7b0b765-9318-4633-9d49-8d983eb6a6d7" providerId="AD" clId="Web-{84117BEB-F319-C6DE-D148-E15D3492004B}" dt="2021-07-30T11:00:45.781" v="291" actId="20577"/>
        <pc:sldMkLst>
          <pc:docMk/>
          <pc:sldMk cId="3640162029" sldId="281"/>
        </pc:sldMkLst>
        <pc:spChg chg="del mod">
          <ac:chgData name="Sudip Wagle" userId="S::sudip.wagle@bimc.tu.edu.np::c7b0b765-9318-4633-9d49-8d983eb6a6d7" providerId="AD" clId="Web-{84117BEB-F319-C6DE-D148-E15D3492004B}" dt="2021-07-30T10:59:15.701" v="276"/>
          <ac:spMkLst>
            <pc:docMk/>
            <pc:sldMk cId="3640162029" sldId="281"/>
            <ac:spMk id="2" creationId="{D623BF3C-93DF-4A87-953F-4217AF8AAED5}"/>
          </ac:spMkLst>
        </pc:spChg>
        <pc:spChg chg="mod">
          <ac:chgData name="Sudip Wagle" userId="S::sudip.wagle@bimc.tu.edu.np::c7b0b765-9318-4633-9d49-8d983eb6a6d7" providerId="AD" clId="Web-{84117BEB-F319-C6DE-D148-E15D3492004B}" dt="2021-07-30T11:00:45.781" v="291" actId="20577"/>
          <ac:spMkLst>
            <pc:docMk/>
            <pc:sldMk cId="3640162029" sldId="281"/>
            <ac:spMk id="3" creationId="{7397597B-CCC3-4B89-8BCA-5D3FA764594A}"/>
          </ac:spMkLst>
        </pc:spChg>
      </pc:sldChg>
      <pc:sldChg chg="modSp new">
        <pc:chgData name="Sudip Wagle" userId="S::sudip.wagle@bimc.tu.edu.np::c7b0b765-9318-4633-9d49-8d983eb6a6d7" providerId="AD" clId="Web-{84117BEB-F319-C6DE-D148-E15D3492004B}" dt="2021-07-30T11:03:04.112" v="362" actId="20577"/>
        <pc:sldMkLst>
          <pc:docMk/>
          <pc:sldMk cId="2388331702" sldId="282"/>
        </pc:sldMkLst>
        <pc:spChg chg="mod">
          <ac:chgData name="Sudip Wagle" userId="S::sudip.wagle@bimc.tu.edu.np::c7b0b765-9318-4633-9d49-8d983eb6a6d7" providerId="AD" clId="Web-{84117BEB-F319-C6DE-D148-E15D3492004B}" dt="2021-07-30T11:02:37.408" v="358" actId="14100"/>
          <ac:spMkLst>
            <pc:docMk/>
            <pc:sldMk cId="2388331702" sldId="282"/>
            <ac:spMk id="2" creationId="{7292BDB2-ED97-40C8-A2F0-7A95E895C5FB}"/>
          </ac:spMkLst>
        </pc:spChg>
        <pc:spChg chg="mod">
          <ac:chgData name="Sudip Wagle" userId="S::sudip.wagle@bimc.tu.edu.np::c7b0b765-9318-4633-9d49-8d983eb6a6d7" providerId="AD" clId="Web-{84117BEB-F319-C6DE-D148-E15D3492004B}" dt="2021-07-30T11:03:04.112" v="362" actId="20577"/>
          <ac:spMkLst>
            <pc:docMk/>
            <pc:sldMk cId="2388331702" sldId="282"/>
            <ac:spMk id="3" creationId="{A25A1EF8-741A-4E4B-BD15-8C2EE9976A1A}"/>
          </ac:spMkLst>
        </pc:spChg>
      </pc:sldChg>
    </pc:docChg>
  </pc:docChgLst>
  <pc:docChgLst>
    <pc:chgData name="Sudip Wagle" userId="S::sudip.wagle@bimc.tu.edu.np::c7b0b765-9318-4633-9d49-8d983eb6a6d7" providerId="AD" clId="Web-{221DAA53-E543-482D-8CEB-5A853A6E6592}"/>
    <pc:docChg chg="addSld delSld modSld">
      <pc:chgData name="Sudip Wagle" userId="S::sudip.wagle@bimc.tu.edu.np::c7b0b765-9318-4633-9d49-8d983eb6a6d7" providerId="AD" clId="Web-{221DAA53-E543-482D-8CEB-5A853A6E6592}" dt="2021-07-30T11:30:29.341" v="295" actId="20577"/>
      <pc:docMkLst>
        <pc:docMk/>
      </pc:docMkLst>
      <pc:sldChg chg="modSp new">
        <pc:chgData name="Sudip Wagle" userId="S::sudip.wagle@bimc.tu.edu.np::c7b0b765-9318-4633-9d49-8d983eb6a6d7" providerId="AD" clId="Web-{221DAA53-E543-482D-8CEB-5A853A6E6592}" dt="2021-07-30T11:13:04.309" v="77" actId="20577"/>
        <pc:sldMkLst>
          <pc:docMk/>
          <pc:sldMk cId="1075251521" sldId="283"/>
        </pc:sldMkLst>
        <pc:spChg chg="mod">
          <ac:chgData name="Sudip Wagle" userId="S::sudip.wagle@bimc.tu.edu.np::c7b0b765-9318-4633-9d49-8d983eb6a6d7" providerId="AD" clId="Web-{221DAA53-E543-482D-8CEB-5A853A6E6592}" dt="2021-07-30T11:09:20.149" v="52" actId="14100"/>
          <ac:spMkLst>
            <pc:docMk/>
            <pc:sldMk cId="1075251521" sldId="283"/>
            <ac:spMk id="2" creationId="{D19896F5-690A-470D-8E69-FA1863238520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13:04.309" v="77" actId="20577"/>
          <ac:spMkLst>
            <pc:docMk/>
            <pc:sldMk cId="1075251521" sldId="283"/>
            <ac:spMk id="3" creationId="{9BADEB45-FC90-47E2-AA30-6F2236BE97C1}"/>
          </ac:spMkLst>
        </pc:spChg>
      </pc:sldChg>
      <pc:sldChg chg="modSp new del">
        <pc:chgData name="Sudip Wagle" userId="S::sudip.wagle@bimc.tu.edu.np::c7b0b765-9318-4633-9d49-8d983eb6a6d7" providerId="AD" clId="Web-{221DAA53-E543-482D-8CEB-5A853A6E6592}" dt="2021-07-30T11:07:46.367" v="11"/>
        <pc:sldMkLst>
          <pc:docMk/>
          <pc:sldMk cId="1390658483" sldId="283"/>
        </pc:sldMkLst>
        <pc:spChg chg="mod">
          <ac:chgData name="Sudip Wagle" userId="S::sudip.wagle@bimc.tu.edu.np::c7b0b765-9318-4633-9d49-8d983eb6a6d7" providerId="AD" clId="Web-{221DAA53-E543-482D-8CEB-5A853A6E6592}" dt="2021-07-30T11:07:13.101" v="8" actId="20577"/>
          <ac:spMkLst>
            <pc:docMk/>
            <pc:sldMk cId="1390658483" sldId="283"/>
            <ac:spMk id="2" creationId="{39DE5128-ABED-430E-8ADA-EA656CFD18C5}"/>
          </ac:spMkLst>
        </pc:spChg>
      </pc:sldChg>
      <pc:sldChg chg="new del">
        <pc:chgData name="Sudip Wagle" userId="S::sudip.wagle@bimc.tu.edu.np::c7b0b765-9318-4633-9d49-8d983eb6a6d7" providerId="AD" clId="Web-{221DAA53-E543-482D-8CEB-5A853A6E6592}" dt="2021-07-30T11:07:38.507" v="10"/>
        <pc:sldMkLst>
          <pc:docMk/>
          <pc:sldMk cId="3221412079" sldId="284"/>
        </pc:sldMkLst>
      </pc:sldChg>
      <pc:sldChg chg="delSp modSp new">
        <pc:chgData name="Sudip Wagle" userId="S::sudip.wagle@bimc.tu.edu.np::c7b0b765-9318-4633-9d49-8d983eb6a6d7" providerId="AD" clId="Web-{221DAA53-E543-482D-8CEB-5A853A6E6592}" dt="2021-07-30T11:13:23.888" v="80" actId="20577"/>
        <pc:sldMkLst>
          <pc:docMk/>
          <pc:sldMk cId="3602092743" sldId="284"/>
        </pc:sldMkLst>
        <pc:spChg chg="del mod">
          <ac:chgData name="Sudip Wagle" userId="S::sudip.wagle@bimc.tu.edu.np::c7b0b765-9318-4633-9d49-8d983eb6a6d7" providerId="AD" clId="Web-{221DAA53-E543-482D-8CEB-5A853A6E6592}" dt="2021-07-30T11:11:56.433" v="69"/>
          <ac:spMkLst>
            <pc:docMk/>
            <pc:sldMk cId="3602092743" sldId="284"/>
            <ac:spMk id="2" creationId="{2EE40A42-125C-4C55-9112-4FBDFD275FC9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13:23.888" v="80" actId="20577"/>
          <ac:spMkLst>
            <pc:docMk/>
            <pc:sldMk cId="3602092743" sldId="284"/>
            <ac:spMk id="3" creationId="{E12223A9-7D78-4108-BE43-07D96EEF8D3B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14:21.967" v="91" actId="20577"/>
        <pc:sldMkLst>
          <pc:docMk/>
          <pc:sldMk cId="10567005" sldId="285"/>
        </pc:sldMkLst>
        <pc:spChg chg="del mod">
          <ac:chgData name="Sudip Wagle" userId="S::sudip.wagle@bimc.tu.edu.np::c7b0b765-9318-4633-9d49-8d983eb6a6d7" providerId="AD" clId="Web-{221DAA53-E543-482D-8CEB-5A853A6E6592}" dt="2021-07-30T11:13:28.278" v="83"/>
          <ac:spMkLst>
            <pc:docMk/>
            <pc:sldMk cId="10567005" sldId="285"/>
            <ac:spMk id="2" creationId="{8962ED89-A359-44BE-BE02-5E35594735BA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14:21.967" v="91" actId="20577"/>
          <ac:spMkLst>
            <pc:docMk/>
            <pc:sldMk cId="10567005" sldId="285"/>
            <ac:spMk id="3" creationId="{E6163B58-059E-4FFA-A0D7-4888CA20F47F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15:03.702" v="101" actId="20577"/>
        <pc:sldMkLst>
          <pc:docMk/>
          <pc:sldMk cId="2124022385" sldId="286"/>
        </pc:sldMkLst>
        <pc:spChg chg="del mod">
          <ac:chgData name="Sudip Wagle" userId="S::sudip.wagle@bimc.tu.edu.np::c7b0b765-9318-4633-9d49-8d983eb6a6d7" providerId="AD" clId="Web-{221DAA53-E543-482D-8CEB-5A853A6E6592}" dt="2021-07-30T11:14:33.139" v="94"/>
          <ac:spMkLst>
            <pc:docMk/>
            <pc:sldMk cId="2124022385" sldId="286"/>
            <ac:spMk id="2" creationId="{333C7CC3-2C7E-4106-8ACE-DE6D3EC3F023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15:03.702" v="101" actId="20577"/>
          <ac:spMkLst>
            <pc:docMk/>
            <pc:sldMk cId="2124022385" sldId="286"/>
            <ac:spMk id="3" creationId="{882D57AC-8E50-4170-B8ED-2C6E84C93573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16:01.546" v="112" actId="20577"/>
        <pc:sldMkLst>
          <pc:docMk/>
          <pc:sldMk cId="1868679920" sldId="287"/>
        </pc:sldMkLst>
        <pc:spChg chg="del mod">
          <ac:chgData name="Sudip Wagle" userId="S::sudip.wagle@bimc.tu.edu.np::c7b0b765-9318-4633-9d49-8d983eb6a6d7" providerId="AD" clId="Web-{221DAA53-E543-482D-8CEB-5A853A6E6592}" dt="2021-07-30T11:15:12.561" v="104"/>
          <ac:spMkLst>
            <pc:docMk/>
            <pc:sldMk cId="1868679920" sldId="287"/>
            <ac:spMk id="2" creationId="{769EC7EC-2A88-4458-B748-B191B9A016E0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16:01.546" v="112" actId="20577"/>
          <ac:spMkLst>
            <pc:docMk/>
            <pc:sldMk cId="1868679920" sldId="287"/>
            <ac:spMk id="3" creationId="{F86A6F0F-BE69-4486-B030-743DE0D707D2}"/>
          </ac:spMkLst>
        </pc:spChg>
      </pc:sldChg>
      <pc:sldChg chg="modSp new">
        <pc:chgData name="Sudip Wagle" userId="S::sudip.wagle@bimc.tu.edu.np::c7b0b765-9318-4633-9d49-8d983eb6a6d7" providerId="AD" clId="Web-{221DAA53-E543-482D-8CEB-5A853A6E6592}" dt="2021-07-30T11:17:17.766" v="123" actId="20577"/>
        <pc:sldMkLst>
          <pc:docMk/>
          <pc:sldMk cId="1338151099" sldId="288"/>
        </pc:sldMkLst>
        <pc:spChg chg="mod">
          <ac:chgData name="Sudip Wagle" userId="S::sudip.wagle@bimc.tu.edu.np::c7b0b765-9318-4633-9d49-8d983eb6a6d7" providerId="AD" clId="Web-{221DAA53-E543-482D-8CEB-5A853A6E6592}" dt="2021-07-30T11:16:42.781" v="117" actId="14100"/>
          <ac:spMkLst>
            <pc:docMk/>
            <pc:sldMk cId="1338151099" sldId="288"/>
            <ac:spMk id="2" creationId="{46E21A62-353F-4043-9AFB-C1E4F3863172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17:17.766" v="123" actId="20577"/>
          <ac:spMkLst>
            <pc:docMk/>
            <pc:sldMk cId="1338151099" sldId="288"/>
            <ac:spMk id="3" creationId="{111ADE77-23C7-410A-B3D6-7168B6736953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17:57.782" v="130" actId="20577"/>
        <pc:sldMkLst>
          <pc:docMk/>
          <pc:sldMk cId="671659017" sldId="289"/>
        </pc:sldMkLst>
        <pc:spChg chg="del mod">
          <ac:chgData name="Sudip Wagle" userId="S::sudip.wagle@bimc.tu.edu.np::c7b0b765-9318-4633-9d49-8d983eb6a6d7" providerId="AD" clId="Web-{221DAA53-E543-482D-8CEB-5A853A6E6592}" dt="2021-07-30T11:17:31.001" v="126"/>
          <ac:spMkLst>
            <pc:docMk/>
            <pc:sldMk cId="671659017" sldId="289"/>
            <ac:spMk id="2" creationId="{28485A09-923B-4A89-A12B-602B8CC02622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17:57.782" v="130" actId="20577"/>
          <ac:spMkLst>
            <pc:docMk/>
            <pc:sldMk cId="671659017" sldId="289"/>
            <ac:spMk id="3" creationId="{C9738686-3D62-4FF6-8ECC-3399721B4E26}"/>
          </ac:spMkLst>
        </pc:spChg>
      </pc:sldChg>
      <pc:sldChg chg="modSp new">
        <pc:chgData name="Sudip Wagle" userId="S::sudip.wagle@bimc.tu.edu.np::c7b0b765-9318-4633-9d49-8d983eb6a6d7" providerId="AD" clId="Web-{221DAA53-E543-482D-8CEB-5A853A6E6592}" dt="2021-07-30T11:19:25.409" v="145" actId="20577"/>
        <pc:sldMkLst>
          <pc:docMk/>
          <pc:sldMk cId="852025691" sldId="290"/>
        </pc:sldMkLst>
        <pc:spChg chg="mod">
          <ac:chgData name="Sudip Wagle" userId="S::sudip.wagle@bimc.tu.edu.np::c7b0b765-9318-4633-9d49-8d983eb6a6d7" providerId="AD" clId="Web-{221DAA53-E543-482D-8CEB-5A853A6E6592}" dt="2021-07-30T11:18:38.080" v="135" actId="14100"/>
          <ac:spMkLst>
            <pc:docMk/>
            <pc:sldMk cId="852025691" sldId="290"/>
            <ac:spMk id="2" creationId="{2567FFA0-35A9-44E7-9255-3F6E49CF2032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19:25.409" v="145" actId="20577"/>
          <ac:spMkLst>
            <pc:docMk/>
            <pc:sldMk cId="852025691" sldId="290"/>
            <ac:spMk id="3" creationId="{AFDA7A48-A622-4622-BED9-4FF19427802A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20:10.378" v="153" actId="20577"/>
        <pc:sldMkLst>
          <pc:docMk/>
          <pc:sldMk cId="2110489269" sldId="291"/>
        </pc:sldMkLst>
        <pc:spChg chg="del mod">
          <ac:chgData name="Sudip Wagle" userId="S::sudip.wagle@bimc.tu.edu.np::c7b0b765-9318-4633-9d49-8d983eb6a6d7" providerId="AD" clId="Web-{221DAA53-E543-482D-8CEB-5A853A6E6592}" dt="2021-07-30T11:19:35.143" v="148"/>
          <ac:spMkLst>
            <pc:docMk/>
            <pc:sldMk cId="2110489269" sldId="291"/>
            <ac:spMk id="2" creationId="{7DF24C6A-F729-480D-B896-7D5C34EC7A2B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0:10.378" v="153" actId="20577"/>
          <ac:spMkLst>
            <pc:docMk/>
            <pc:sldMk cId="2110489269" sldId="291"/>
            <ac:spMk id="3" creationId="{D7356E89-D606-4BAE-B515-5F63C8BED821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20:53.848" v="161" actId="20577"/>
        <pc:sldMkLst>
          <pc:docMk/>
          <pc:sldMk cId="2770440638" sldId="292"/>
        </pc:sldMkLst>
        <pc:spChg chg="del mod">
          <ac:chgData name="Sudip Wagle" userId="S::sudip.wagle@bimc.tu.edu.np::c7b0b765-9318-4633-9d49-8d983eb6a6d7" providerId="AD" clId="Web-{221DAA53-E543-482D-8CEB-5A853A6E6592}" dt="2021-07-30T11:20:20.144" v="156"/>
          <ac:spMkLst>
            <pc:docMk/>
            <pc:sldMk cId="2770440638" sldId="292"/>
            <ac:spMk id="2" creationId="{A9D1BFCF-665E-485A-BB54-BC50F9BA0D11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0:53.848" v="161" actId="20577"/>
          <ac:spMkLst>
            <pc:docMk/>
            <pc:sldMk cId="2770440638" sldId="292"/>
            <ac:spMk id="3" creationId="{AECCF450-3D69-47DF-A2E6-03B4021147B7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21:36.302" v="169" actId="20577"/>
        <pc:sldMkLst>
          <pc:docMk/>
          <pc:sldMk cId="2401290457" sldId="293"/>
        </pc:sldMkLst>
        <pc:spChg chg="del mod">
          <ac:chgData name="Sudip Wagle" userId="S::sudip.wagle@bimc.tu.edu.np::c7b0b765-9318-4633-9d49-8d983eb6a6d7" providerId="AD" clId="Web-{221DAA53-E543-482D-8CEB-5A853A6E6592}" dt="2021-07-30T11:21:03.442" v="164"/>
          <ac:spMkLst>
            <pc:docMk/>
            <pc:sldMk cId="2401290457" sldId="293"/>
            <ac:spMk id="2" creationId="{2B177D39-FD11-437B-A04A-CDFC2B1AFC17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1:36.302" v="169" actId="20577"/>
          <ac:spMkLst>
            <pc:docMk/>
            <pc:sldMk cId="2401290457" sldId="293"/>
            <ac:spMk id="3" creationId="{9784BFE3-F3BA-4355-B635-25D9478A80CC}"/>
          </ac:spMkLst>
        </pc:spChg>
      </pc:sldChg>
      <pc:sldChg chg="modSp new">
        <pc:chgData name="Sudip Wagle" userId="S::sudip.wagle@bimc.tu.edu.np::c7b0b765-9318-4633-9d49-8d983eb6a6d7" providerId="AD" clId="Web-{221DAA53-E543-482D-8CEB-5A853A6E6592}" dt="2021-07-30T11:22:44.678" v="179" actId="20577"/>
        <pc:sldMkLst>
          <pc:docMk/>
          <pc:sldMk cId="4099734385" sldId="294"/>
        </pc:sldMkLst>
        <pc:spChg chg="mod">
          <ac:chgData name="Sudip Wagle" userId="S::sudip.wagle@bimc.tu.edu.np::c7b0b765-9318-4633-9d49-8d983eb6a6d7" providerId="AD" clId="Web-{221DAA53-E543-482D-8CEB-5A853A6E6592}" dt="2021-07-30T11:22:15.443" v="174" actId="14100"/>
          <ac:spMkLst>
            <pc:docMk/>
            <pc:sldMk cId="4099734385" sldId="294"/>
            <ac:spMk id="2" creationId="{080345DE-B274-4267-8406-078AA6C9AE33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2:44.678" v="179" actId="20577"/>
          <ac:spMkLst>
            <pc:docMk/>
            <pc:sldMk cId="4099734385" sldId="294"/>
            <ac:spMk id="3" creationId="{6E13AFE2-521C-4904-8825-0482AEBD0756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23:39.944" v="189" actId="20577"/>
        <pc:sldMkLst>
          <pc:docMk/>
          <pc:sldMk cId="2821490039" sldId="295"/>
        </pc:sldMkLst>
        <pc:spChg chg="del mod">
          <ac:chgData name="Sudip Wagle" userId="S::sudip.wagle@bimc.tu.edu.np::c7b0b765-9318-4633-9d49-8d983eb6a6d7" providerId="AD" clId="Web-{221DAA53-E543-482D-8CEB-5A853A6E6592}" dt="2021-07-30T11:22:53.006" v="182"/>
          <ac:spMkLst>
            <pc:docMk/>
            <pc:sldMk cId="2821490039" sldId="295"/>
            <ac:spMk id="2" creationId="{7D786598-6125-4520-A02A-797B851E3608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3:39.944" v="189" actId="20577"/>
          <ac:spMkLst>
            <pc:docMk/>
            <pc:sldMk cId="2821490039" sldId="295"/>
            <ac:spMk id="3" creationId="{98940320-DB79-4E6E-9618-F9C5F75EF83A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24:17.382" v="197" actId="20577"/>
        <pc:sldMkLst>
          <pc:docMk/>
          <pc:sldMk cId="546621379" sldId="296"/>
        </pc:sldMkLst>
        <pc:spChg chg="del mod">
          <ac:chgData name="Sudip Wagle" userId="S::sudip.wagle@bimc.tu.edu.np::c7b0b765-9318-4633-9d49-8d983eb6a6d7" providerId="AD" clId="Web-{221DAA53-E543-482D-8CEB-5A853A6E6592}" dt="2021-07-30T11:23:48.147" v="192"/>
          <ac:spMkLst>
            <pc:docMk/>
            <pc:sldMk cId="546621379" sldId="296"/>
            <ac:spMk id="2" creationId="{6B2CEFE0-5922-4CBF-B407-EB373D5580DB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4:17.382" v="197" actId="20577"/>
          <ac:spMkLst>
            <pc:docMk/>
            <pc:sldMk cId="546621379" sldId="296"/>
            <ac:spMk id="3" creationId="{6D3E33D5-E3CC-4168-974B-4C0F99A50366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24:52.867" v="205" actId="20577"/>
        <pc:sldMkLst>
          <pc:docMk/>
          <pc:sldMk cId="1825525000" sldId="297"/>
        </pc:sldMkLst>
        <pc:spChg chg="del mod">
          <ac:chgData name="Sudip Wagle" userId="S::sudip.wagle@bimc.tu.edu.np::c7b0b765-9318-4633-9d49-8d983eb6a6d7" providerId="AD" clId="Web-{221DAA53-E543-482D-8CEB-5A853A6E6592}" dt="2021-07-30T11:24:25.882" v="200"/>
          <ac:spMkLst>
            <pc:docMk/>
            <pc:sldMk cId="1825525000" sldId="297"/>
            <ac:spMk id="2" creationId="{8816B358-5196-47AA-AC8A-018935B933F8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4:52.867" v="205" actId="20577"/>
          <ac:spMkLst>
            <pc:docMk/>
            <pc:sldMk cId="1825525000" sldId="297"/>
            <ac:spMk id="3" creationId="{B6EAE3F3-3CEF-4CB5-9D1C-0F60A7A04981}"/>
          </ac:spMkLst>
        </pc:spChg>
      </pc:sldChg>
      <pc:sldChg chg="modSp new">
        <pc:chgData name="Sudip Wagle" userId="S::sudip.wagle@bimc.tu.edu.np::c7b0b765-9318-4633-9d49-8d983eb6a6d7" providerId="AD" clId="Web-{221DAA53-E543-482D-8CEB-5A853A6E6592}" dt="2021-07-30T11:25:59.556" v="216" actId="20577"/>
        <pc:sldMkLst>
          <pc:docMk/>
          <pc:sldMk cId="3341446524" sldId="298"/>
        </pc:sldMkLst>
        <pc:spChg chg="mod">
          <ac:chgData name="Sudip Wagle" userId="S::sudip.wagle@bimc.tu.edu.np::c7b0b765-9318-4633-9d49-8d983eb6a6d7" providerId="AD" clId="Web-{221DAA53-E543-482D-8CEB-5A853A6E6592}" dt="2021-07-30T11:25:29.774" v="210" actId="14100"/>
          <ac:spMkLst>
            <pc:docMk/>
            <pc:sldMk cId="3341446524" sldId="298"/>
            <ac:spMk id="2" creationId="{C4BDF2BC-0B2C-4DA8-82B1-170BBF41E8EB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5:59.556" v="216" actId="20577"/>
          <ac:spMkLst>
            <pc:docMk/>
            <pc:sldMk cId="3341446524" sldId="298"/>
            <ac:spMk id="3" creationId="{A5E38262-C2D7-41B5-88C8-EEE57BCEC01D}"/>
          </ac:spMkLst>
        </pc:spChg>
      </pc:sldChg>
      <pc:sldChg chg="modSp new">
        <pc:chgData name="Sudip Wagle" userId="S::sudip.wagle@bimc.tu.edu.np::c7b0b765-9318-4633-9d49-8d983eb6a6d7" providerId="AD" clId="Web-{221DAA53-E543-482D-8CEB-5A853A6E6592}" dt="2021-07-30T11:27:18.057" v="229" actId="20577"/>
        <pc:sldMkLst>
          <pc:docMk/>
          <pc:sldMk cId="313677094" sldId="299"/>
        </pc:sldMkLst>
        <pc:spChg chg="mod">
          <ac:chgData name="Sudip Wagle" userId="S::sudip.wagle@bimc.tu.edu.np::c7b0b765-9318-4633-9d49-8d983eb6a6d7" providerId="AD" clId="Web-{221DAA53-E543-482D-8CEB-5A853A6E6592}" dt="2021-07-30T11:26:30.962" v="221" actId="14100"/>
          <ac:spMkLst>
            <pc:docMk/>
            <pc:sldMk cId="313677094" sldId="299"/>
            <ac:spMk id="2" creationId="{D6E76E38-4101-4763-9817-FBF0C40D2A7D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7:18.057" v="229" actId="20577"/>
          <ac:spMkLst>
            <pc:docMk/>
            <pc:sldMk cId="313677094" sldId="299"/>
            <ac:spMk id="3" creationId="{02DD509E-2F5C-4252-9848-A47DBC93CCD2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28:06.276" v="238" actId="20577"/>
        <pc:sldMkLst>
          <pc:docMk/>
          <pc:sldMk cId="801818704" sldId="300"/>
        </pc:sldMkLst>
        <pc:spChg chg="del mod">
          <ac:chgData name="Sudip Wagle" userId="S::sudip.wagle@bimc.tu.edu.np::c7b0b765-9318-4633-9d49-8d983eb6a6d7" providerId="AD" clId="Web-{221DAA53-E543-482D-8CEB-5A853A6E6592}" dt="2021-07-30T11:27:27.385" v="232"/>
          <ac:spMkLst>
            <pc:docMk/>
            <pc:sldMk cId="801818704" sldId="300"/>
            <ac:spMk id="2" creationId="{E7E41B5A-00C5-48C7-88CA-50C338ABCCB4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8:06.276" v="238" actId="20577"/>
          <ac:spMkLst>
            <pc:docMk/>
            <pc:sldMk cId="801818704" sldId="300"/>
            <ac:spMk id="3" creationId="{2E0BD1AD-BA29-4CDE-8D36-BD5362D30E0C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28:43.214" v="246" actId="20577"/>
        <pc:sldMkLst>
          <pc:docMk/>
          <pc:sldMk cId="3556493290" sldId="301"/>
        </pc:sldMkLst>
        <pc:spChg chg="del mod">
          <ac:chgData name="Sudip Wagle" userId="S::sudip.wagle@bimc.tu.edu.np::c7b0b765-9318-4633-9d49-8d983eb6a6d7" providerId="AD" clId="Web-{221DAA53-E543-482D-8CEB-5A853A6E6592}" dt="2021-07-30T11:28:14.620" v="241"/>
          <ac:spMkLst>
            <pc:docMk/>
            <pc:sldMk cId="3556493290" sldId="301"/>
            <ac:spMk id="2" creationId="{5027E017-952A-4E58-A9D5-52A740B5B35D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28:43.214" v="246" actId="20577"/>
          <ac:spMkLst>
            <pc:docMk/>
            <pc:sldMk cId="3556493290" sldId="301"/>
            <ac:spMk id="3" creationId="{956103B4-68E5-46E9-9A0F-4322C78AF721}"/>
          </ac:spMkLst>
        </pc:spChg>
      </pc:sldChg>
      <pc:sldChg chg="delSp modSp new">
        <pc:chgData name="Sudip Wagle" userId="S::sudip.wagle@bimc.tu.edu.np::c7b0b765-9318-4633-9d49-8d983eb6a6d7" providerId="AD" clId="Web-{221DAA53-E543-482D-8CEB-5A853A6E6592}" dt="2021-07-30T11:30:29.341" v="295" actId="20577"/>
        <pc:sldMkLst>
          <pc:docMk/>
          <pc:sldMk cId="70985304" sldId="302"/>
        </pc:sldMkLst>
        <pc:spChg chg="del mod">
          <ac:chgData name="Sudip Wagle" userId="S::sudip.wagle@bimc.tu.edu.np::c7b0b765-9318-4633-9d49-8d983eb6a6d7" providerId="AD" clId="Web-{221DAA53-E543-482D-8CEB-5A853A6E6592}" dt="2021-07-30T11:29:08.262" v="249"/>
          <ac:spMkLst>
            <pc:docMk/>
            <pc:sldMk cId="70985304" sldId="302"/>
            <ac:spMk id="2" creationId="{08287DE0-628C-476C-B073-E367CDF59137}"/>
          </ac:spMkLst>
        </pc:spChg>
        <pc:spChg chg="mod">
          <ac:chgData name="Sudip Wagle" userId="S::sudip.wagle@bimc.tu.edu.np::c7b0b765-9318-4633-9d49-8d983eb6a6d7" providerId="AD" clId="Web-{221DAA53-E543-482D-8CEB-5A853A6E6592}" dt="2021-07-30T11:30:29.341" v="295" actId="20577"/>
          <ac:spMkLst>
            <pc:docMk/>
            <pc:sldMk cId="70985304" sldId="302"/>
            <ac:spMk id="3" creationId="{06DC07E5-061B-432F-A788-662D3511367F}"/>
          </ac:spMkLst>
        </pc:spChg>
      </pc:sldChg>
    </pc:docChg>
  </pc:docChgLst>
  <pc:docChgLst>
    <pc:chgData name="Sudip Wagle" userId="S::sudip.wagle@bimc.tu.edu.np::c7b0b765-9318-4633-9d49-8d983eb6a6d7" providerId="AD" clId="Web-{DC7F8B4F-C363-42FB-46A8-9438FD061F2A}"/>
    <pc:docChg chg="modSld">
      <pc:chgData name="Sudip Wagle" userId="S::sudip.wagle@bimc.tu.edu.np::c7b0b765-9318-4633-9d49-8d983eb6a6d7" providerId="AD" clId="Web-{DC7F8B4F-C363-42FB-46A8-9438FD061F2A}" dt="2021-07-31T02:14:28.146" v="86" actId="20577"/>
      <pc:docMkLst>
        <pc:docMk/>
      </pc:docMkLst>
      <pc:sldChg chg="modSp">
        <pc:chgData name="Sudip Wagle" userId="S::sudip.wagle@bimc.tu.edu.np::c7b0b765-9318-4633-9d49-8d983eb6a6d7" providerId="AD" clId="Web-{DC7F8B4F-C363-42FB-46A8-9438FD061F2A}" dt="2021-07-31T02:09:45.445" v="54" actId="20577"/>
        <pc:sldMkLst>
          <pc:docMk/>
          <pc:sldMk cId="3475533819" sldId="275"/>
        </pc:sldMkLst>
        <pc:spChg chg="mod">
          <ac:chgData name="Sudip Wagle" userId="S::sudip.wagle@bimc.tu.edu.np::c7b0b765-9318-4633-9d49-8d983eb6a6d7" providerId="AD" clId="Web-{DC7F8B4F-C363-42FB-46A8-9438FD061F2A}" dt="2021-07-31T02:09:45.445" v="54" actId="20577"/>
          <ac:spMkLst>
            <pc:docMk/>
            <pc:sldMk cId="3475533819" sldId="275"/>
            <ac:spMk id="3" creationId="{A793D619-6237-4F51-B30A-E60E59C1056B}"/>
          </ac:spMkLst>
        </pc:spChg>
      </pc:sldChg>
      <pc:sldChg chg="modSp">
        <pc:chgData name="Sudip Wagle" userId="S::sudip.wagle@bimc.tu.edu.np::c7b0b765-9318-4633-9d49-8d983eb6a6d7" providerId="AD" clId="Web-{DC7F8B4F-C363-42FB-46A8-9438FD061F2A}" dt="2021-07-31T02:11:10.058" v="67" actId="20577"/>
        <pc:sldMkLst>
          <pc:docMk/>
          <pc:sldMk cId="2973727311" sldId="276"/>
        </pc:sldMkLst>
        <pc:spChg chg="mod">
          <ac:chgData name="Sudip Wagle" userId="S::sudip.wagle@bimc.tu.edu.np::c7b0b765-9318-4633-9d49-8d983eb6a6d7" providerId="AD" clId="Web-{DC7F8B4F-C363-42FB-46A8-9438FD061F2A}" dt="2021-07-31T02:11:10.058" v="67" actId="20577"/>
          <ac:spMkLst>
            <pc:docMk/>
            <pc:sldMk cId="2973727311" sldId="276"/>
            <ac:spMk id="3" creationId="{E0BC4033-2104-4E42-B30F-8A3C79687D20}"/>
          </ac:spMkLst>
        </pc:spChg>
      </pc:sldChg>
      <pc:sldChg chg="modSp">
        <pc:chgData name="Sudip Wagle" userId="S::sudip.wagle@bimc.tu.edu.np::c7b0b765-9318-4633-9d49-8d983eb6a6d7" providerId="AD" clId="Web-{DC7F8B4F-C363-42FB-46A8-9438FD061F2A}" dt="2021-07-31T02:12:38.922" v="75" actId="20577"/>
        <pc:sldMkLst>
          <pc:docMk/>
          <pc:sldMk cId="753413438" sldId="277"/>
        </pc:sldMkLst>
        <pc:spChg chg="mod">
          <ac:chgData name="Sudip Wagle" userId="S::sudip.wagle@bimc.tu.edu.np::c7b0b765-9318-4633-9d49-8d983eb6a6d7" providerId="AD" clId="Web-{DC7F8B4F-C363-42FB-46A8-9438FD061F2A}" dt="2021-07-31T02:12:38.922" v="75" actId="20577"/>
          <ac:spMkLst>
            <pc:docMk/>
            <pc:sldMk cId="753413438" sldId="277"/>
            <ac:spMk id="3" creationId="{67C9BAF8-ACCF-471F-B5D7-69E024A34C8D}"/>
          </ac:spMkLst>
        </pc:spChg>
      </pc:sldChg>
      <pc:sldChg chg="modSp">
        <pc:chgData name="Sudip Wagle" userId="S::sudip.wagle@bimc.tu.edu.np::c7b0b765-9318-4633-9d49-8d983eb6a6d7" providerId="AD" clId="Web-{DC7F8B4F-C363-42FB-46A8-9438FD061F2A}" dt="2021-07-31T02:13:12.986" v="80" actId="20577"/>
        <pc:sldMkLst>
          <pc:docMk/>
          <pc:sldMk cId="1934503547" sldId="278"/>
        </pc:sldMkLst>
        <pc:spChg chg="mod">
          <ac:chgData name="Sudip Wagle" userId="S::sudip.wagle@bimc.tu.edu.np::c7b0b765-9318-4633-9d49-8d983eb6a6d7" providerId="AD" clId="Web-{DC7F8B4F-C363-42FB-46A8-9438FD061F2A}" dt="2021-07-31T02:13:12.986" v="80" actId="20577"/>
          <ac:spMkLst>
            <pc:docMk/>
            <pc:sldMk cId="1934503547" sldId="278"/>
            <ac:spMk id="3" creationId="{0BB97D3E-2753-4F5E-AA19-2774A3216036}"/>
          </ac:spMkLst>
        </pc:spChg>
      </pc:sldChg>
      <pc:sldChg chg="modSp">
        <pc:chgData name="Sudip Wagle" userId="S::sudip.wagle@bimc.tu.edu.np::c7b0b765-9318-4633-9d49-8d983eb6a6d7" providerId="AD" clId="Web-{DC7F8B4F-C363-42FB-46A8-9438FD061F2A}" dt="2021-07-31T02:13:40.768" v="83" actId="20577"/>
        <pc:sldMkLst>
          <pc:docMk/>
          <pc:sldMk cId="3708734192" sldId="279"/>
        </pc:sldMkLst>
        <pc:spChg chg="mod">
          <ac:chgData name="Sudip Wagle" userId="S::sudip.wagle@bimc.tu.edu.np::c7b0b765-9318-4633-9d49-8d983eb6a6d7" providerId="AD" clId="Web-{DC7F8B4F-C363-42FB-46A8-9438FD061F2A}" dt="2021-07-31T02:13:40.768" v="83" actId="20577"/>
          <ac:spMkLst>
            <pc:docMk/>
            <pc:sldMk cId="3708734192" sldId="279"/>
            <ac:spMk id="3" creationId="{5D317D44-06AD-47D1-91D1-7F2A520B66E4}"/>
          </ac:spMkLst>
        </pc:spChg>
      </pc:sldChg>
      <pc:sldChg chg="modSp">
        <pc:chgData name="Sudip Wagle" userId="S::sudip.wagle@bimc.tu.edu.np::c7b0b765-9318-4633-9d49-8d983eb6a6d7" providerId="AD" clId="Web-{DC7F8B4F-C363-42FB-46A8-9438FD061F2A}" dt="2021-07-31T02:14:28.146" v="86" actId="20577"/>
        <pc:sldMkLst>
          <pc:docMk/>
          <pc:sldMk cId="3640162029" sldId="281"/>
        </pc:sldMkLst>
        <pc:spChg chg="mod">
          <ac:chgData name="Sudip Wagle" userId="S::sudip.wagle@bimc.tu.edu.np::c7b0b765-9318-4633-9d49-8d983eb6a6d7" providerId="AD" clId="Web-{DC7F8B4F-C363-42FB-46A8-9438FD061F2A}" dt="2021-07-31T02:14:28.146" v="86" actId="20577"/>
          <ac:spMkLst>
            <pc:docMk/>
            <pc:sldMk cId="3640162029" sldId="281"/>
            <ac:spMk id="3" creationId="{7397597B-CCC3-4B89-8BCA-5D3FA764594A}"/>
          </ac:spMkLst>
        </pc:spChg>
      </pc:sldChg>
    </pc:docChg>
  </pc:docChgLst>
  <pc:docChgLst>
    <pc:chgData name="Sudip Wagle" userId="S::sudip.wagle@bimc.tu.edu.np::c7b0b765-9318-4633-9d49-8d983eb6a6d7" providerId="AD" clId="Web-{840D62E3-046C-1ECB-7411-13749601E204}"/>
    <pc:docChg chg="modSld">
      <pc:chgData name="Sudip Wagle" userId="S::sudip.wagle@bimc.tu.edu.np::c7b0b765-9318-4633-9d49-8d983eb6a6d7" providerId="AD" clId="Web-{840D62E3-046C-1ECB-7411-13749601E204}" dt="2021-08-06T03:13:03.340" v="180" actId="20577"/>
      <pc:docMkLst>
        <pc:docMk/>
      </pc:docMkLst>
      <pc:sldChg chg="addAnim delAnim modAnim">
        <pc:chgData name="Sudip Wagle" userId="S::sudip.wagle@bimc.tu.edu.np::c7b0b765-9318-4633-9d49-8d983eb6a6d7" providerId="AD" clId="Web-{840D62E3-046C-1ECB-7411-13749601E204}" dt="2021-08-06T02:30:36.417" v="56"/>
        <pc:sldMkLst>
          <pc:docMk/>
          <pc:sldMk cId="4086182509" sldId="263"/>
        </pc:sldMkLst>
      </pc:sldChg>
      <pc:sldChg chg="modSp addAnim delAnim modAnim">
        <pc:chgData name="Sudip Wagle" userId="S::sudip.wagle@bimc.tu.edu.np::c7b0b765-9318-4633-9d49-8d983eb6a6d7" providerId="AD" clId="Web-{840D62E3-046C-1ECB-7411-13749601E204}" dt="2021-08-06T03:01:19.731" v="79" actId="20577"/>
        <pc:sldMkLst>
          <pc:docMk/>
          <pc:sldMk cId="2522296225" sldId="303"/>
        </pc:sldMkLst>
        <pc:spChg chg="mod">
          <ac:chgData name="Sudip Wagle" userId="S::sudip.wagle@bimc.tu.edu.np::c7b0b765-9318-4633-9d49-8d983eb6a6d7" providerId="AD" clId="Web-{840D62E3-046C-1ECB-7411-13749601E204}" dt="2021-08-06T03:01:19.731" v="79" actId="20577"/>
          <ac:spMkLst>
            <pc:docMk/>
            <pc:sldMk cId="2522296225" sldId="303"/>
            <ac:spMk id="3" creationId="{C25CC233-2395-4328-9806-ADA14574B273}"/>
          </ac:spMkLst>
        </pc:spChg>
      </pc:sldChg>
      <pc:sldChg chg="modSp addAnim modAnim">
        <pc:chgData name="Sudip Wagle" userId="S::sudip.wagle@bimc.tu.edu.np::c7b0b765-9318-4633-9d49-8d983eb6a6d7" providerId="AD" clId="Web-{840D62E3-046C-1ECB-7411-13749601E204}" dt="2021-08-06T03:04:15.407" v="101" actId="20577"/>
        <pc:sldMkLst>
          <pc:docMk/>
          <pc:sldMk cId="433454933" sldId="304"/>
        </pc:sldMkLst>
        <pc:spChg chg="mod">
          <ac:chgData name="Sudip Wagle" userId="S::sudip.wagle@bimc.tu.edu.np::c7b0b765-9318-4633-9d49-8d983eb6a6d7" providerId="AD" clId="Web-{840D62E3-046C-1ECB-7411-13749601E204}" dt="2021-08-06T03:04:15.407" v="101" actId="20577"/>
          <ac:spMkLst>
            <pc:docMk/>
            <pc:sldMk cId="433454933" sldId="304"/>
            <ac:spMk id="2" creationId="{D5405833-CD4F-4BA2-A692-0537C47FC4A1}"/>
          </ac:spMkLst>
        </pc:spChg>
        <pc:spChg chg="mod">
          <ac:chgData name="Sudip Wagle" userId="S::sudip.wagle@bimc.tu.edu.np::c7b0b765-9318-4633-9d49-8d983eb6a6d7" providerId="AD" clId="Web-{840D62E3-046C-1ECB-7411-13749601E204}" dt="2021-08-06T03:03:16.343" v="95" actId="20577"/>
          <ac:spMkLst>
            <pc:docMk/>
            <pc:sldMk cId="433454933" sldId="304"/>
            <ac:spMk id="3" creationId="{D4C720BF-4246-4DE6-80B3-4ED1E3904499}"/>
          </ac:spMkLst>
        </pc:spChg>
      </pc:sldChg>
      <pc:sldChg chg="modSp addAnim modAnim">
        <pc:chgData name="Sudip Wagle" userId="S::sudip.wagle@bimc.tu.edu.np::c7b0b765-9318-4633-9d49-8d983eb6a6d7" providerId="AD" clId="Web-{840D62E3-046C-1ECB-7411-13749601E204}" dt="2021-08-06T02:28:39.212" v="42" actId="20577"/>
        <pc:sldMkLst>
          <pc:docMk/>
          <pc:sldMk cId="2556503082" sldId="305"/>
        </pc:sldMkLst>
        <pc:spChg chg="mod">
          <ac:chgData name="Sudip Wagle" userId="S::sudip.wagle@bimc.tu.edu.np::c7b0b765-9318-4633-9d49-8d983eb6a6d7" providerId="AD" clId="Web-{840D62E3-046C-1ECB-7411-13749601E204}" dt="2021-08-06T02:28:39.212" v="42" actId="20577"/>
          <ac:spMkLst>
            <pc:docMk/>
            <pc:sldMk cId="2556503082" sldId="305"/>
            <ac:spMk id="3" creationId="{AEDF3EE9-8768-4588-A832-A3F1C6E0E420}"/>
          </ac:spMkLst>
        </pc:spChg>
      </pc:sldChg>
      <pc:sldChg chg="modSp addAnim modAnim">
        <pc:chgData name="Sudip Wagle" userId="S::sudip.wagle@bimc.tu.edu.np::c7b0b765-9318-4633-9d49-8d983eb6a6d7" providerId="AD" clId="Web-{840D62E3-046C-1ECB-7411-13749601E204}" dt="2021-08-06T03:06:30.613" v="134" actId="20577"/>
        <pc:sldMkLst>
          <pc:docMk/>
          <pc:sldMk cId="1046470234" sldId="306"/>
        </pc:sldMkLst>
        <pc:spChg chg="mod">
          <ac:chgData name="Sudip Wagle" userId="S::sudip.wagle@bimc.tu.edu.np::c7b0b765-9318-4633-9d49-8d983eb6a6d7" providerId="AD" clId="Web-{840D62E3-046C-1ECB-7411-13749601E204}" dt="2021-08-06T02:21:34.954" v="5" actId="20577"/>
          <ac:spMkLst>
            <pc:docMk/>
            <pc:sldMk cId="1046470234" sldId="306"/>
            <ac:spMk id="2" creationId="{25ED57E1-146C-4101-867B-0FEB7E38323B}"/>
          </ac:spMkLst>
        </pc:spChg>
        <pc:spChg chg="mod">
          <ac:chgData name="Sudip Wagle" userId="S::sudip.wagle@bimc.tu.edu.np::c7b0b765-9318-4633-9d49-8d983eb6a6d7" providerId="AD" clId="Web-{840D62E3-046C-1ECB-7411-13749601E204}" dt="2021-08-06T03:06:30.613" v="134" actId="20577"/>
          <ac:spMkLst>
            <pc:docMk/>
            <pc:sldMk cId="1046470234" sldId="306"/>
            <ac:spMk id="3" creationId="{EB249C62-5247-40EC-A128-3B732980BA42}"/>
          </ac:spMkLst>
        </pc:spChg>
      </pc:sldChg>
      <pc:sldChg chg="addAnim modAnim">
        <pc:chgData name="Sudip Wagle" userId="S::sudip.wagle@bimc.tu.edu.np::c7b0b765-9318-4633-9d49-8d983eb6a6d7" providerId="AD" clId="Web-{840D62E3-046C-1ECB-7411-13749601E204}" dt="2021-08-06T02:25:21.334" v="29"/>
        <pc:sldMkLst>
          <pc:docMk/>
          <pc:sldMk cId="346124134" sldId="307"/>
        </pc:sldMkLst>
      </pc:sldChg>
      <pc:sldChg chg="modSp addAnim modAnim">
        <pc:chgData name="Sudip Wagle" userId="S::sudip.wagle@bimc.tu.edu.np::c7b0b765-9318-4633-9d49-8d983eb6a6d7" providerId="AD" clId="Web-{840D62E3-046C-1ECB-7411-13749601E204}" dt="2021-08-06T03:13:03.340" v="180" actId="20577"/>
        <pc:sldMkLst>
          <pc:docMk/>
          <pc:sldMk cId="3032089777" sldId="308"/>
        </pc:sldMkLst>
        <pc:spChg chg="mod">
          <ac:chgData name="Sudip Wagle" userId="S::sudip.wagle@bimc.tu.edu.np::c7b0b765-9318-4633-9d49-8d983eb6a6d7" providerId="AD" clId="Web-{840D62E3-046C-1ECB-7411-13749601E204}" dt="2021-08-06T03:13:03.340" v="180" actId="20577"/>
          <ac:spMkLst>
            <pc:docMk/>
            <pc:sldMk cId="3032089777" sldId="308"/>
            <ac:spMk id="3" creationId="{0E209C8E-1ACA-43A3-A31E-D62F0D645AE6}"/>
          </ac:spMkLst>
        </pc:spChg>
      </pc:sldChg>
      <pc:sldChg chg="modSp addAnim modAnim">
        <pc:chgData name="Sudip Wagle" userId="S::sudip.wagle@bimc.tu.edu.np::c7b0b765-9318-4633-9d49-8d983eb6a6d7" providerId="AD" clId="Web-{840D62E3-046C-1ECB-7411-13749601E204}" dt="2021-08-06T03:12:07.730" v="171" actId="20577"/>
        <pc:sldMkLst>
          <pc:docMk/>
          <pc:sldMk cId="518782394" sldId="309"/>
        </pc:sldMkLst>
        <pc:spChg chg="mod">
          <ac:chgData name="Sudip Wagle" userId="S::sudip.wagle@bimc.tu.edu.np::c7b0b765-9318-4633-9d49-8d983eb6a6d7" providerId="AD" clId="Web-{840D62E3-046C-1ECB-7411-13749601E204}" dt="2021-08-06T03:12:07.730" v="171" actId="20577"/>
          <ac:spMkLst>
            <pc:docMk/>
            <pc:sldMk cId="518782394" sldId="309"/>
            <ac:spMk id="3" creationId="{AD5F1F47-4A0D-4824-BBBA-B3DAE424DF62}"/>
          </ac:spMkLst>
        </pc:spChg>
      </pc:sldChg>
    </pc:docChg>
  </pc:docChgLst>
  <pc:docChgLst>
    <pc:chgData name="Sudip Wagle" userId="S::sudip.wagle@bimc.tu.edu.np::c7b0b765-9318-4633-9d49-8d983eb6a6d7" providerId="AD" clId="Web-{8F449B2D-2269-4FF2-7355-36C6BB86A315}"/>
    <pc:docChg chg="addSld">
      <pc:chgData name="Sudip Wagle" userId="S::sudip.wagle@bimc.tu.edu.np::c7b0b765-9318-4633-9d49-8d983eb6a6d7" providerId="AD" clId="Web-{8F449B2D-2269-4FF2-7355-36C6BB86A315}" dt="2021-07-29T02:47:50.763" v="1"/>
      <pc:docMkLst>
        <pc:docMk/>
      </pc:docMkLst>
      <pc:sldChg chg="add">
        <pc:chgData name="Sudip Wagle" userId="S::sudip.wagle@bimc.tu.edu.np::c7b0b765-9318-4633-9d49-8d983eb6a6d7" providerId="AD" clId="Web-{8F449B2D-2269-4FF2-7355-36C6BB86A315}" dt="2021-07-29T02:47:50.716" v="0"/>
        <pc:sldMkLst>
          <pc:docMk/>
          <pc:sldMk cId="3197360628" sldId="259"/>
        </pc:sldMkLst>
      </pc:sldChg>
      <pc:sldChg chg="add">
        <pc:chgData name="Sudip Wagle" userId="S::sudip.wagle@bimc.tu.edu.np::c7b0b765-9318-4633-9d49-8d983eb6a6d7" providerId="AD" clId="Web-{8F449B2D-2269-4FF2-7355-36C6BB86A315}" dt="2021-07-29T02:47:50.763" v="1"/>
        <pc:sldMkLst>
          <pc:docMk/>
          <pc:sldMk cId="3869343095" sldId="260"/>
        </pc:sldMkLst>
      </pc:sldChg>
    </pc:docChg>
  </pc:docChgLst>
  <pc:docChgLst>
    <pc:chgData name="Sudip Wagle" userId="S::sudip.wagle@bimc.tu.edu.np::c7b0b765-9318-4633-9d49-8d983eb6a6d7" providerId="AD" clId="Web-{12569877-A032-A0DA-EACF-E6464D7D88F8}"/>
    <pc:docChg chg="modSld">
      <pc:chgData name="Sudip Wagle" userId="S::sudip.wagle@bimc.tu.edu.np::c7b0b765-9318-4633-9d49-8d983eb6a6d7" providerId="AD" clId="Web-{12569877-A032-A0DA-EACF-E6464D7D88F8}" dt="2021-07-31T01:42:28.244" v="105" actId="20577"/>
      <pc:docMkLst>
        <pc:docMk/>
      </pc:docMkLst>
      <pc:sldChg chg="modSp">
        <pc:chgData name="Sudip Wagle" userId="S::sudip.wagle@bimc.tu.edu.np::c7b0b765-9318-4633-9d49-8d983eb6a6d7" providerId="AD" clId="Web-{12569877-A032-A0DA-EACF-E6464D7D88F8}" dt="2021-07-31T01:42:28.244" v="105" actId="20577"/>
        <pc:sldMkLst>
          <pc:docMk/>
          <pc:sldMk cId="4086182509" sldId="263"/>
        </pc:sldMkLst>
        <pc:spChg chg="mod">
          <ac:chgData name="Sudip Wagle" userId="S::sudip.wagle@bimc.tu.edu.np::c7b0b765-9318-4633-9d49-8d983eb6a6d7" providerId="AD" clId="Web-{12569877-A032-A0DA-EACF-E6464D7D88F8}" dt="2021-07-31T01:42:19.025" v="104" actId="20577"/>
          <ac:spMkLst>
            <pc:docMk/>
            <pc:sldMk cId="4086182509" sldId="263"/>
            <ac:spMk id="4" creationId="{B27FBB79-A30C-452A-A8A1-A3F2DCA52464}"/>
          </ac:spMkLst>
        </pc:spChg>
        <pc:spChg chg="mod">
          <ac:chgData name="Sudip Wagle" userId="S::sudip.wagle@bimc.tu.edu.np::c7b0b765-9318-4633-9d49-8d983eb6a6d7" providerId="AD" clId="Web-{12569877-A032-A0DA-EACF-E6464D7D88F8}" dt="2021-07-31T01:42:28.244" v="105" actId="20577"/>
          <ac:spMkLst>
            <pc:docMk/>
            <pc:sldMk cId="4086182509" sldId="263"/>
            <ac:spMk id="6" creationId="{A9A84AB4-1BBE-4567-98A3-D8EBA972C7AB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10:22.237" v="5" actId="20577"/>
        <pc:sldMkLst>
          <pc:docMk/>
          <pc:sldMk cId="2285187785" sldId="265"/>
        </pc:sldMkLst>
        <pc:spChg chg="mod">
          <ac:chgData name="Sudip Wagle" userId="S::sudip.wagle@bimc.tu.edu.np::c7b0b765-9318-4633-9d49-8d983eb6a6d7" providerId="AD" clId="Web-{12569877-A032-A0DA-EACF-E6464D7D88F8}" dt="2021-07-31T01:10:01.267" v="2" actId="14100"/>
          <ac:spMkLst>
            <pc:docMk/>
            <pc:sldMk cId="2285187785" sldId="265"/>
            <ac:spMk id="2" creationId="{F5ECAD80-E90B-42D1-80DB-FD9A7853F7AA}"/>
          </ac:spMkLst>
        </pc:spChg>
        <pc:spChg chg="mod">
          <ac:chgData name="Sudip Wagle" userId="S::sudip.wagle@bimc.tu.edu.np::c7b0b765-9318-4633-9d49-8d983eb6a6d7" providerId="AD" clId="Web-{12569877-A032-A0DA-EACF-E6464D7D88F8}" dt="2021-07-31T01:10:22.237" v="5" actId="20577"/>
          <ac:spMkLst>
            <pc:docMk/>
            <pc:sldMk cId="2285187785" sldId="265"/>
            <ac:spMk id="3" creationId="{DCDC2FA3-75F0-4F06-A303-493D8047BE49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11:33.504" v="7" actId="20577"/>
        <pc:sldMkLst>
          <pc:docMk/>
          <pc:sldMk cId="3007161665" sldId="267"/>
        </pc:sldMkLst>
        <pc:spChg chg="mod">
          <ac:chgData name="Sudip Wagle" userId="S::sudip.wagle@bimc.tu.edu.np::c7b0b765-9318-4633-9d49-8d983eb6a6d7" providerId="AD" clId="Web-{12569877-A032-A0DA-EACF-E6464D7D88F8}" dt="2021-07-31T01:11:33.504" v="7" actId="20577"/>
          <ac:spMkLst>
            <pc:docMk/>
            <pc:sldMk cId="3007161665" sldId="267"/>
            <ac:spMk id="3" creationId="{D02D5869-7CFA-44EC-9679-FAC4216F124D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12:14.770" v="11" actId="20577"/>
        <pc:sldMkLst>
          <pc:docMk/>
          <pc:sldMk cId="2234986414" sldId="269"/>
        </pc:sldMkLst>
        <pc:spChg chg="mod">
          <ac:chgData name="Sudip Wagle" userId="S::sudip.wagle@bimc.tu.edu.np::c7b0b765-9318-4633-9d49-8d983eb6a6d7" providerId="AD" clId="Web-{12569877-A032-A0DA-EACF-E6464D7D88F8}" dt="2021-07-31T01:12:14.770" v="11" actId="20577"/>
          <ac:spMkLst>
            <pc:docMk/>
            <pc:sldMk cId="2234986414" sldId="269"/>
            <ac:spMk id="3" creationId="{9F15A432-DF05-4FCF-A47C-2B23DA693C44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21:10.047" v="33" actId="20577"/>
        <pc:sldMkLst>
          <pc:docMk/>
          <pc:sldMk cId="3475533819" sldId="275"/>
        </pc:sldMkLst>
        <pc:spChg chg="mod">
          <ac:chgData name="Sudip Wagle" userId="S::sudip.wagle@bimc.tu.edu.np::c7b0b765-9318-4633-9d49-8d983eb6a6d7" providerId="AD" clId="Web-{12569877-A032-A0DA-EACF-E6464D7D88F8}" dt="2021-07-31T01:21:10.047" v="33" actId="20577"/>
          <ac:spMkLst>
            <pc:docMk/>
            <pc:sldMk cId="3475533819" sldId="275"/>
            <ac:spMk id="3" creationId="{A793D619-6237-4F51-B30A-E60E59C1056B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20:50.593" v="30" actId="20577"/>
        <pc:sldMkLst>
          <pc:docMk/>
          <pc:sldMk cId="2973727311" sldId="276"/>
        </pc:sldMkLst>
        <pc:spChg chg="mod">
          <ac:chgData name="Sudip Wagle" userId="S::sudip.wagle@bimc.tu.edu.np::c7b0b765-9318-4633-9d49-8d983eb6a6d7" providerId="AD" clId="Web-{12569877-A032-A0DA-EACF-E6464D7D88F8}" dt="2021-07-31T01:20:50.593" v="30" actId="20577"/>
          <ac:spMkLst>
            <pc:docMk/>
            <pc:sldMk cId="2973727311" sldId="276"/>
            <ac:spMk id="3" creationId="{E0BC4033-2104-4E42-B30F-8A3C79687D20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20:22.296" v="27" actId="20577"/>
        <pc:sldMkLst>
          <pc:docMk/>
          <pc:sldMk cId="753413438" sldId="277"/>
        </pc:sldMkLst>
        <pc:spChg chg="mod">
          <ac:chgData name="Sudip Wagle" userId="S::sudip.wagle@bimc.tu.edu.np::c7b0b765-9318-4633-9d49-8d983eb6a6d7" providerId="AD" clId="Web-{12569877-A032-A0DA-EACF-E6464D7D88F8}" dt="2021-07-31T01:20:22.296" v="27" actId="20577"/>
          <ac:spMkLst>
            <pc:docMk/>
            <pc:sldMk cId="753413438" sldId="277"/>
            <ac:spMk id="3" creationId="{67C9BAF8-ACCF-471F-B5D7-69E024A34C8D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20:08.404" v="26" actId="20577"/>
        <pc:sldMkLst>
          <pc:docMk/>
          <pc:sldMk cId="1934503547" sldId="278"/>
        </pc:sldMkLst>
        <pc:spChg chg="mod">
          <ac:chgData name="Sudip Wagle" userId="S::sudip.wagle@bimc.tu.edu.np::c7b0b765-9318-4633-9d49-8d983eb6a6d7" providerId="AD" clId="Web-{12569877-A032-A0DA-EACF-E6464D7D88F8}" dt="2021-07-31T01:20:08.404" v="26" actId="20577"/>
          <ac:spMkLst>
            <pc:docMk/>
            <pc:sldMk cId="1934503547" sldId="278"/>
            <ac:spMk id="3" creationId="{0BB97D3E-2753-4F5E-AA19-2774A3216036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19:52.081" v="25" actId="20577"/>
        <pc:sldMkLst>
          <pc:docMk/>
          <pc:sldMk cId="3708734192" sldId="279"/>
        </pc:sldMkLst>
        <pc:spChg chg="mod">
          <ac:chgData name="Sudip Wagle" userId="S::sudip.wagle@bimc.tu.edu.np::c7b0b765-9318-4633-9d49-8d983eb6a6d7" providerId="AD" clId="Web-{12569877-A032-A0DA-EACF-E6464D7D88F8}" dt="2021-07-31T01:19:52.081" v="25" actId="20577"/>
          <ac:spMkLst>
            <pc:docMk/>
            <pc:sldMk cId="3708734192" sldId="279"/>
            <ac:spMk id="3" creationId="{5D317D44-06AD-47D1-91D1-7F2A520B66E4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19:27.091" v="24" actId="20577"/>
        <pc:sldMkLst>
          <pc:docMk/>
          <pc:sldMk cId="2714171049" sldId="280"/>
        </pc:sldMkLst>
        <pc:spChg chg="mod">
          <ac:chgData name="Sudip Wagle" userId="S::sudip.wagle@bimc.tu.edu.np::c7b0b765-9318-4633-9d49-8d983eb6a6d7" providerId="AD" clId="Web-{12569877-A032-A0DA-EACF-E6464D7D88F8}" dt="2021-07-31T01:19:27.091" v="24" actId="20577"/>
          <ac:spMkLst>
            <pc:docMk/>
            <pc:sldMk cId="2714171049" sldId="280"/>
            <ac:spMk id="3" creationId="{4F3F636F-6B50-4704-99C4-6770D7237EAC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21:37.219" v="36" actId="20577"/>
        <pc:sldMkLst>
          <pc:docMk/>
          <pc:sldMk cId="3640162029" sldId="281"/>
        </pc:sldMkLst>
        <pc:spChg chg="mod">
          <ac:chgData name="Sudip Wagle" userId="S::sudip.wagle@bimc.tu.edu.np::c7b0b765-9318-4633-9d49-8d983eb6a6d7" providerId="AD" clId="Web-{12569877-A032-A0DA-EACF-E6464D7D88F8}" dt="2021-07-31T01:21:37.219" v="36" actId="20577"/>
          <ac:spMkLst>
            <pc:docMk/>
            <pc:sldMk cId="3640162029" sldId="281"/>
            <ac:spMk id="3" creationId="{7397597B-CCC3-4B89-8BCA-5D3FA764594A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22:52.252" v="40" actId="20577"/>
        <pc:sldMkLst>
          <pc:docMk/>
          <pc:sldMk cId="2388331702" sldId="282"/>
        </pc:sldMkLst>
        <pc:spChg chg="mod">
          <ac:chgData name="Sudip Wagle" userId="S::sudip.wagle@bimc.tu.edu.np::c7b0b765-9318-4633-9d49-8d983eb6a6d7" providerId="AD" clId="Web-{12569877-A032-A0DA-EACF-E6464D7D88F8}" dt="2021-07-31T01:22:52.252" v="40" actId="20577"/>
          <ac:spMkLst>
            <pc:docMk/>
            <pc:sldMk cId="2388331702" sldId="282"/>
            <ac:spMk id="3" creationId="{A25A1EF8-741A-4E4B-BD15-8C2EE9976A1A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23:18.534" v="42" actId="20577"/>
        <pc:sldMkLst>
          <pc:docMk/>
          <pc:sldMk cId="1075251521" sldId="283"/>
        </pc:sldMkLst>
        <pc:spChg chg="mod">
          <ac:chgData name="Sudip Wagle" userId="S::sudip.wagle@bimc.tu.edu.np::c7b0b765-9318-4633-9d49-8d983eb6a6d7" providerId="AD" clId="Web-{12569877-A032-A0DA-EACF-E6464D7D88F8}" dt="2021-07-31T01:23:18.534" v="42" actId="20577"/>
          <ac:spMkLst>
            <pc:docMk/>
            <pc:sldMk cId="1075251521" sldId="283"/>
            <ac:spMk id="3" creationId="{9BADEB45-FC90-47E2-AA30-6F2236BE97C1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27:11.758" v="56" actId="20577"/>
        <pc:sldMkLst>
          <pc:docMk/>
          <pc:sldMk cId="2124022385" sldId="286"/>
        </pc:sldMkLst>
        <pc:spChg chg="mod">
          <ac:chgData name="Sudip Wagle" userId="S::sudip.wagle@bimc.tu.edu.np::c7b0b765-9318-4633-9d49-8d983eb6a6d7" providerId="AD" clId="Web-{12569877-A032-A0DA-EACF-E6464D7D88F8}" dt="2021-07-31T01:27:11.758" v="56" actId="20577"/>
          <ac:spMkLst>
            <pc:docMk/>
            <pc:sldMk cId="2124022385" sldId="286"/>
            <ac:spMk id="3" creationId="{882D57AC-8E50-4170-B8ED-2C6E84C93573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33:49.391" v="90" actId="20577"/>
        <pc:sldMkLst>
          <pc:docMk/>
          <pc:sldMk cId="1338151099" sldId="288"/>
        </pc:sldMkLst>
        <pc:spChg chg="mod">
          <ac:chgData name="Sudip Wagle" userId="S::sudip.wagle@bimc.tu.edu.np::c7b0b765-9318-4633-9d49-8d983eb6a6d7" providerId="AD" clId="Web-{12569877-A032-A0DA-EACF-E6464D7D88F8}" dt="2021-07-31T01:33:49.391" v="90" actId="20577"/>
          <ac:spMkLst>
            <pc:docMk/>
            <pc:sldMk cId="1338151099" sldId="288"/>
            <ac:spMk id="3" creationId="{111ADE77-23C7-410A-B3D6-7168B6736953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31:22.403" v="57" actId="20577"/>
        <pc:sldMkLst>
          <pc:docMk/>
          <pc:sldMk cId="671659017" sldId="289"/>
        </pc:sldMkLst>
        <pc:spChg chg="mod">
          <ac:chgData name="Sudip Wagle" userId="S::sudip.wagle@bimc.tu.edu.np::c7b0b765-9318-4633-9d49-8d983eb6a6d7" providerId="AD" clId="Web-{12569877-A032-A0DA-EACF-E6464D7D88F8}" dt="2021-07-31T01:31:22.403" v="57" actId="20577"/>
          <ac:spMkLst>
            <pc:docMk/>
            <pc:sldMk cId="671659017" sldId="289"/>
            <ac:spMk id="3" creationId="{C9738686-3D62-4FF6-8ECC-3399721B4E26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36:46.910" v="93" actId="20577"/>
        <pc:sldMkLst>
          <pc:docMk/>
          <pc:sldMk cId="2770440638" sldId="292"/>
        </pc:sldMkLst>
        <pc:spChg chg="mod">
          <ac:chgData name="Sudip Wagle" userId="S::sudip.wagle@bimc.tu.edu.np::c7b0b765-9318-4633-9d49-8d983eb6a6d7" providerId="AD" clId="Web-{12569877-A032-A0DA-EACF-E6464D7D88F8}" dt="2021-07-31T01:36:46.910" v="93" actId="20577"/>
          <ac:spMkLst>
            <pc:docMk/>
            <pc:sldMk cId="2770440638" sldId="292"/>
            <ac:spMk id="3" creationId="{AECCF450-3D69-47DF-A2E6-03B4021147B7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39:07.522" v="99" actId="20577"/>
        <pc:sldMkLst>
          <pc:docMk/>
          <pc:sldMk cId="546621379" sldId="296"/>
        </pc:sldMkLst>
        <pc:spChg chg="mod">
          <ac:chgData name="Sudip Wagle" userId="S::sudip.wagle@bimc.tu.edu.np::c7b0b765-9318-4633-9d49-8d983eb6a6d7" providerId="AD" clId="Web-{12569877-A032-A0DA-EACF-E6464D7D88F8}" dt="2021-07-31T01:39:07.522" v="99" actId="20577"/>
          <ac:spMkLst>
            <pc:docMk/>
            <pc:sldMk cId="546621379" sldId="296"/>
            <ac:spMk id="3" creationId="{6D3E33D5-E3CC-4168-974B-4C0F99A50366}"/>
          </ac:spMkLst>
        </pc:spChg>
      </pc:sldChg>
      <pc:sldChg chg="modSp">
        <pc:chgData name="Sudip Wagle" userId="S::sudip.wagle@bimc.tu.edu.np::c7b0b765-9318-4633-9d49-8d983eb6a6d7" providerId="AD" clId="Web-{12569877-A032-A0DA-EACF-E6464D7D88F8}" dt="2021-07-31T01:41:30.415" v="102" actId="20577"/>
        <pc:sldMkLst>
          <pc:docMk/>
          <pc:sldMk cId="3341446524" sldId="298"/>
        </pc:sldMkLst>
        <pc:spChg chg="mod">
          <ac:chgData name="Sudip Wagle" userId="S::sudip.wagle@bimc.tu.edu.np::c7b0b765-9318-4633-9d49-8d983eb6a6d7" providerId="AD" clId="Web-{12569877-A032-A0DA-EACF-E6464D7D88F8}" dt="2021-07-31T01:41:30.415" v="102" actId="20577"/>
          <ac:spMkLst>
            <pc:docMk/>
            <pc:sldMk cId="3341446524" sldId="298"/>
            <ac:spMk id="3" creationId="{A5E38262-C2D7-41B5-88C8-EEE57BCEC01D}"/>
          </ac:spMkLst>
        </pc:spChg>
      </pc:sldChg>
    </pc:docChg>
  </pc:docChgLst>
  <pc:docChgLst>
    <pc:chgData name="Sudip Wagle" userId="S::sudip.wagle@bimc.tu.edu.np::c7b0b765-9318-4633-9d49-8d983eb6a6d7" providerId="AD" clId="Web-{1710D859-6DFE-5EBD-EC4E-631320053E98}"/>
    <pc:docChg chg="modSld">
      <pc:chgData name="Sudip Wagle" userId="S::sudip.wagle@bimc.tu.edu.np::c7b0b765-9318-4633-9d49-8d983eb6a6d7" providerId="AD" clId="Web-{1710D859-6DFE-5EBD-EC4E-631320053E98}" dt="2021-08-07T07:04:54.436" v="1"/>
      <pc:docMkLst>
        <pc:docMk/>
      </pc:docMkLst>
      <pc:sldChg chg="modAnim">
        <pc:chgData name="Sudip Wagle" userId="S::sudip.wagle@bimc.tu.edu.np::c7b0b765-9318-4633-9d49-8d983eb6a6d7" providerId="AD" clId="Web-{1710D859-6DFE-5EBD-EC4E-631320053E98}" dt="2021-08-07T07:04:54.436" v="1"/>
        <pc:sldMkLst>
          <pc:docMk/>
          <pc:sldMk cId="2522296225" sldId="303"/>
        </pc:sldMkLst>
      </pc:sldChg>
    </pc:docChg>
  </pc:docChgLst>
  <pc:docChgLst>
    <pc:chgData name="Sudip Wagle" userId="S::sudip.wagle@bimc.tu.edu.np::c7b0b765-9318-4633-9d49-8d983eb6a6d7" providerId="AD" clId="Web-{DD77D8E3-61CA-D54A-0BA0-760B245A66C9}"/>
    <pc:docChg chg="addSld modSld">
      <pc:chgData name="Sudip Wagle" userId="S::sudip.wagle@bimc.tu.edu.np::c7b0b765-9318-4633-9d49-8d983eb6a6d7" providerId="AD" clId="Web-{DD77D8E3-61CA-D54A-0BA0-760B245A66C9}" dt="2021-07-31T03:48:35.462" v="1939" actId="20577"/>
      <pc:docMkLst>
        <pc:docMk/>
      </pc:docMkLst>
      <pc:sldChg chg="modSp">
        <pc:chgData name="Sudip Wagle" userId="S::sudip.wagle@bimc.tu.edu.np::c7b0b765-9318-4633-9d49-8d983eb6a6d7" providerId="AD" clId="Web-{DD77D8E3-61CA-D54A-0BA0-760B245A66C9}" dt="2021-07-31T02:24:02.374" v="4" actId="14100"/>
        <pc:sldMkLst>
          <pc:docMk/>
          <pc:sldMk cId="4086182509" sldId="263"/>
        </pc:sldMkLst>
        <pc:spChg chg="mod">
          <ac:chgData name="Sudip Wagle" userId="S::sudip.wagle@bimc.tu.edu.np::c7b0b765-9318-4633-9d49-8d983eb6a6d7" providerId="AD" clId="Web-{DD77D8E3-61CA-D54A-0BA0-760B245A66C9}" dt="2021-07-31T02:24:02.374" v="4" actId="14100"/>
          <ac:spMkLst>
            <pc:docMk/>
            <pc:sldMk cId="4086182509" sldId="263"/>
            <ac:spMk id="4" creationId="{B27FBB79-A30C-452A-A8A1-A3F2DCA52464}"/>
          </ac:spMkLst>
        </pc:spChg>
        <pc:spChg chg="mod">
          <ac:chgData name="Sudip Wagle" userId="S::sudip.wagle@bimc.tu.edu.np::c7b0b765-9318-4633-9d49-8d983eb6a6d7" providerId="AD" clId="Web-{DD77D8E3-61CA-D54A-0BA0-760B245A66C9}" dt="2021-07-31T02:24:02.374" v="4" actId="14100"/>
          <ac:spMkLst>
            <pc:docMk/>
            <pc:sldMk cId="4086182509" sldId="263"/>
            <ac:spMk id="6" creationId="{A9A84AB4-1BBE-4567-98A3-D8EBA972C7AB}"/>
          </ac:spMkLst>
        </pc:spChg>
        <pc:picChg chg="mod">
          <ac:chgData name="Sudip Wagle" userId="S::sudip.wagle@bimc.tu.edu.np::c7b0b765-9318-4633-9d49-8d983eb6a6d7" providerId="AD" clId="Web-{DD77D8E3-61CA-D54A-0BA0-760B245A66C9}" dt="2021-07-31T02:23:57.921" v="3" actId="14100"/>
          <ac:picMkLst>
            <pc:docMk/>
            <pc:sldMk cId="4086182509" sldId="263"/>
            <ac:picMk id="9" creationId="{16409A22-5C60-40EB-8229-EA45F791364D}"/>
          </ac:picMkLst>
        </pc:picChg>
      </pc:sldChg>
      <pc:sldChg chg="modSp new">
        <pc:chgData name="Sudip Wagle" userId="S::sudip.wagle@bimc.tu.edu.np::c7b0b765-9318-4633-9d49-8d983eb6a6d7" providerId="AD" clId="Web-{DD77D8E3-61CA-D54A-0BA0-760B245A66C9}" dt="2021-07-31T02:35:31.939" v="158" actId="20577"/>
        <pc:sldMkLst>
          <pc:docMk/>
          <pc:sldMk cId="2522296225" sldId="303"/>
        </pc:sldMkLst>
        <pc:spChg chg="mod">
          <ac:chgData name="Sudip Wagle" userId="S::sudip.wagle@bimc.tu.edu.np::c7b0b765-9318-4633-9d49-8d983eb6a6d7" providerId="AD" clId="Web-{DD77D8E3-61CA-D54A-0BA0-760B245A66C9}" dt="2021-07-31T02:28:16.012" v="63" actId="20577"/>
          <ac:spMkLst>
            <pc:docMk/>
            <pc:sldMk cId="2522296225" sldId="303"/>
            <ac:spMk id="2" creationId="{7F7D10A3-B89B-4E55-B5C2-984AA58C27CB}"/>
          </ac:spMkLst>
        </pc:spChg>
        <pc:spChg chg="mod">
          <ac:chgData name="Sudip Wagle" userId="S::sudip.wagle@bimc.tu.edu.np::c7b0b765-9318-4633-9d49-8d983eb6a6d7" providerId="AD" clId="Web-{DD77D8E3-61CA-D54A-0BA0-760B245A66C9}" dt="2021-07-31T02:35:31.939" v="158" actId="20577"/>
          <ac:spMkLst>
            <pc:docMk/>
            <pc:sldMk cId="2522296225" sldId="303"/>
            <ac:spMk id="3" creationId="{C25CC233-2395-4328-9806-ADA14574B273}"/>
          </ac:spMkLst>
        </pc:spChg>
      </pc:sldChg>
      <pc:sldChg chg="modSp new">
        <pc:chgData name="Sudip Wagle" userId="S::sudip.wagle@bimc.tu.edu.np::c7b0b765-9318-4633-9d49-8d983eb6a6d7" providerId="AD" clId="Web-{DD77D8E3-61CA-D54A-0BA0-760B245A66C9}" dt="2021-07-31T02:55:45.998" v="591" actId="20577"/>
        <pc:sldMkLst>
          <pc:docMk/>
          <pc:sldMk cId="433454933" sldId="304"/>
        </pc:sldMkLst>
        <pc:spChg chg="mod">
          <ac:chgData name="Sudip Wagle" userId="S::sudip.wagle@bimc.tu.edu.np::c7b0b765-9318-4633-9d49-8d983eb6a6d7" providerId="AD" clId="Web-{DD77D8E3-61CA-D54A-0BA0-760B245A66C9}" dt="2021-07-31T02:36:32.473" v="176" actId="20577"/>
          <ac:spMkLst>
            <pc:docMk/>
            <pc:sldMk cId="433454933" sldId="304"/>
            <ac:spMk id="2" creationId="{D5405833-CD4F-4BA2-A692-0537C47FC4A1}"/>
          </ac:spMkLst>
        </pc:spChg>
        <pc:spChg chg="mod">
          <ac:chgData name="Sudip Wagle" userId="S::sudip.wagle@bimc.tu.edu.np::c7b0b765-9318-4633-9d49-8d983eb6a6d7" providerId="AD" clId="Web-{DD77D8E3-61CA-D54A-0BA0-760B245A66C9}" dt="2021-07-31T02:55:45.998" v="591" actId="20577"/>
          <ac:spMkLst>
            <pc:docMk/>
            <pc:sldMk cId="433454933" sldId="304"/>
            <ac:spMk id="3" creationId="{D4C720BF-4246-4DE6-80B3-4ED1E3904499}"/>
          </ac:spMkLst>
        </pc:spChg>
      </pc:sldChg>
      <pc:sldChg chg="modSp new">
        <pc:chgData name="Sudip Wagle" userId="S::sudip.wagle@bimc.tu.edu.np::c7b0b765-9318-4633-9d49-8d983eb6a6d7" providerId="AD" clId="Web-{DD77D8E3-61CA-D54A-0BA0-760B245A66C9}" dt="2021-07-31T03:10:48.447" v="992" actId="20577"/>
        <pc:sldMkLst>
          <pc:docMk/>
          <pc:sldMk cId="2556503082" sldId="305"/>
        </pc:sldMkLst>
        <pc:spChg chg="mod">
          <ac:chgData name="Sudip Wagle" userId="S::sudip.wagle@bimc.tu.edu.np::c7b0b765-9318-4633-9d49-8d983eb6a6d7" providerId="AD" clId="Web-{DD77D8E3-61CA-D54A-0BA0-760B245A66C9}" dt="2021-07-31T02:58:16.067" v="618" actId="20577"/>
          <ac:spMkLst>
            <pc:docMk/>
            <pc:sldMk cId="2556503082" sldId="305"/>
            <ac:spMk id="2" creationId="{B7BA510A-470D-49CB-B82A-7220BC7DCEF5}"/>
          </ac:spMkLst>
        </pc:spChg>
        <pc:spChg chg="mod">
          <ac:chgData name="Sudip Wagle" userId="S::sudip.wagle@bimc.tu.edu.np::c7b0b765-9318-4633-9d49-8d983eb6a6d7" providerId="AD" clId="Web-{DD77D8E3-61CA-D54A-0BA0-760B245A66C9}" dt="2021-07-31T03:10:48.447" v="992" actId="20577"/>
          <ac:spMkLst>
            <pc:docMk/>
            <pc:sldMk cId="2556503082" sldId="305"/>
            <ac:spMk id="3" creationId="{AEDF3EE9-8768-4588-A832-A3F1C6E0E420}"/>
          </ac:spMkLst>
        </pc:spChg>
      </pc:sldChg>
      <pc:sldChg chg="modSp new">
        <pc:chgData name="Sudip Wagle" userId="S::sudip.wagle@bimc.tu.edu.np::c7b0b765-9318-4633-9d49-8d983eb6a6d7" providerId="AD" clId="Web-{DD77D8E3-61CA-D54A-0BA0-760B245A66C9}" dt="2021-07-31T03:19:01.330" v="1058" actId="20577"/>
        <pc:sldMkLst>
          <pc:docMk/>
          <pc:sldMk cId="1046470234" sldId="306"/>
        </pc:sldMkLst>
        <pc:spChg chg="mod">
          <ac:chgData name="Sudip Wagle" userId="S::sudip.wagle@bimc.tu.edu.np::c7b0b765-9318-4633-9d49-8d983eb6a6d7" providerId="AD" clId="Web-{DD77D8E3-61CA-D54A-0BA0-760B245A66C9}" dt="2021-07-31T03:11:17.808" v="1009" actId="14100"/>
          <ac:spMkLst>
            <pc:docMk/>
            <pc:sldMk cId="1046470234" sldId="306"/>
            <ac:spMk id="2" creationId="{25ED57E1-146C-4101-867B-0FEB7E38323B}"/>
          </ac:spMkLst>
        </pc:spChg>
        <pc:spChg chg="mod">
          <ac:chgData name="Sudip Wagle" userId="S::sudip.wagle@bimc.tu.edu.np::c7b0b765-9318-4633-9d49-8d983eb6a6d7" providerId="AD" clId="Web-{DD77D8E3-61CA-D54A-0BA0-760B245A66C9}" dt="2021-07-31T03:19:01.330" v="1058" actId="20577"/>
          <ac:spMkLst>
            <pc:docMk/>
            <pc:sldMk cId="1046470234" sldId="306"/>
            <ac:spMk id="3" creationId="{EB249C62-5247-40EC-A128-3B732980BA42}"/>
          </ac:spMkLst>
        </pc:spChg>
      </pc:sldChg>
      <pc:sldChg chg="modSp new">
        <pc:chgData name="Sudip Wagle" userId="S::sudip.wagle@bimc.tu.edu.np::c7b0b765-9318-4633-9d49-8d983eb6a6d7" providerId="AD" clId="Web-{DD77D8E3-61CA-D54A-0BA0-760B245A66C9}" dt="2021-07-31T03:29:49.080" v="1447" actId="20577"/>
        <pc:sldMkLst>
          <pc:docMk/>
          <pc:sldMk cId="346124134" sldId="307"/>
        </pc:sldMkLst>
        <pc:spChg chg="mod">
          <ac:chgData name="Sudip Wagle" userId="S::sudip.wagle@bimc.tu.edu.np::c7b0b765-9318-4633-9d49-8d983eb6a6d7" providerId="AD" clId="Web-{DD77D8E3-61CA-D54A-0BA0-760B245A66C9}" dt="2021-07-31T03:29:49.080" v="1447" actId="20577"/>
          <ac:spMkLst>
            <pc:docMk/>
            <pc:sldMk cId="346124134" sldId="307"/>
            <ac:spMk id="2" creationId="{D425AC1D-732E-496D-BEB5-F8F467AD869B}"/>
          </ac:spMkLst>
        </pc:spChg>
        <pc:spChg chg="mod">
          <ac:chgData name="Sudip Wagle" userId="S::sudip.wagle@bimc.tu.edu.np::c7b0b765-9318-4633-9d49-8d983eb6a6d7" providerId="AD" clId="Web-{DD77D8E3-61CA-D54A-0BA0-760B245A66C9}" dt="2021-07-31T03:29:07.797" v="1445" actId="20577"/>
          <ac:spMkLst>
            <pc:docMk/>
            <pc:sldMk cId="346124134" sldId="307"/>
            <ac:spMk id="3" creationId="{05125D49-3BF1-428A-9859-9327139216DF}"/>
          </ac:spMkLst>
        </pc:spChg>
      </pc:sldChg>
      <pc:sldChg chg="modSp new">
        <pc:chgData name="Sudip Wagle" userId="S::sudip.wagle@bimc.tu.edu.np::c7b0b765-9318-4633-9d49-8d983eb6a6d7" providerId="AD" clId="Web-{DD77D8E3-61CA-D54A-0BA0-760B245A66C9}" dt="2021-07-31T03:30:22.331" v="1463" actId="14100"/>
        <pc:sldMkLst>
          <pc:docMk/>
          <pc:sldMk cId="3032089777" sldId="308"/>
        </pc:sldMkLst>
        <pc:spChg chg="mod">
          <ac:chgData name="Sudip Wagle" userId="S::sudip.wagle@bimc.tu.edu.np::c7b0b765-9318-4633-9d49-8d983eb6a6d7" providerId="AD" clId="Web-{DD77D8E3-61CA-D54A-0BA0-760B245A66C9}" dt="2021-07-31T03:30:14.456" v="1461" actId="14100"/>
          <ac:spMkLst>
            <pc:docMk/>
            <pc:sldMk cId="3032089777" sldId="308"/>
            <ac:spMk id="2" creationId="{48BD1F87-3392-4BF1-AFDA-7CD0379752DC}"/>
          </ac:spMkLst>
        </pc:spChg>
        <pc:spChg chg="mod">
          <ac:chgData name="Sudip Wagle" userId="S::sudip.wagle@bimc.tu.edu.np::c7b0b765-9318-4633-9d49-8d983eb6a6d7" providerId="AD" clId="Web-{DD77D8E3-61CA-D54A-0BA0-760B245A66C9}" dt="2021-07-31T03:30:22.331" v="1463" actId="14100"/>
          <ac:spMkLst>
            <pc:docMk/>
            <pc:sldMk cId="3032089777" sldId="308"/>
            <ac:spMk id="3" creationId="{0E209C8E-1ACA-43A3-A31E-D62F0D645AE6}"/>
          </ac:spMkLst>
        </pc:spChg>
      </pc:sldChg>
      <pc:sldChg chg="delSp modSp new">
        <pc:chgData name="Sudip Wagle" userId="S::sudip.wagle@bimc.tu.edu.np::c7b0b765-9318-4633-9d49-8d983eb6a6d7" providerId="AD" clId="Web-{DD77D8E3-61CA-D54A-0BA0-760B245A66C9}" dt="2021-07-31T03:48:35.462" v="1939" actId="20577"/>
        <pc:sldMkLst>
          <pc:docMk/>
          <pc:sldMk cId="518782394" sldId="309"/>
        </pc:sldMkLst>
        <pc:spChg chg="del mod">
          <ac:chgData name="Sudip Wagle" userId="S::sudip.wagle@bimc.tu.edu.np::c7b0b765-9318-4633-9d49-8d983eb6a6d7" providerId="AD" clId="Web-{DD77D8E3-61CA-D54A-0BA0-760B245A66C9}" dt="2021-07-31T03:30:52.052" v="1466"/>
          <ac:spMkLst>
            <pc:docMk/>
            <pc:sldMk cId="518782394" sldId="309"/>
            <ac:spMk id="2" creationId="{7FA9153B-0B95-49C3-8738-C1F807BADA61}"/>
          </ac:spMkLst>
        </pc:spChg>
        <pc:spChg chg="mod">
          <ac:chgData name="Sudip Wagle" userId="S::sudip.wagle@bimc.tu.edu.np::c7b0b765-9318-4633-9d49-8d983eb6a6d7" providerId="AD" clId="Web-{DD77D8E3-61CA-D54A-0BA0-760B245A66C9}" dt="2021-07-31T03:48:35.462" v="1939" actId="20577"/>
          <ac:spMkLst>
            <pc:docMk/>
            <pc:sldMk cId="518782394" sldId="309"/>
            <ac:spMk id="3" creationId="{AD5F1F47-4A0D-4824-BBBA-B3DAE424DF62}"/>
          </ac:spMkLst>
        </pc:spChg>
      </pc:sldChg>
    </pc:docChg>
  </pc:docChgLst>
  <pc:docChgLst>
    <pc:chgData name="Sudip Wagle" userId="S::sudip.wagle@bimc.tu.edu.np::c7b0b765-9318-4633-9d49-8d983eb6a6d7" providerId="AD" clId="Web-{FA9727B0-2F25-C2FF-7272-A9063EDE20EC}"/>
    <pc:docChg chg="addSld delSld modSld">
      <pc:chgData name="Sudip Wagle" userId="S::sudip.wagle@bimc.tu.edu.np::c7b0b765-9318-4633-9d49-8d983eb6a6d7" providerId="AD" clId="Web-{FA9727B0-2F25-C2FF-7272-A9063EDE20EC}" dt="2021-07-30T03:25:44.441" v="511" actId="20577"/>
      <pc:docMkLst>
        <pc:docMk/>
      </pc:docMkLst>
      <pc:sldChg chg="addSp delSp modSp">
        <pc:chgData name="Sudip Wagle" userId="S::sudip.wagle@bimc.tu.edu.np::c7b0b765-9318-4633-9d49-8d983eb6a6d7" providerId="AD" clId="Web-{FA9727B0-2F25-C2FF-7272-A9063EDE20EC}" dt="2021-07-30T02:28:01.183" v="143" actId="14100"/>
        <pc:sldMkLst>
          <pc:docMk/>
          <pc:sldMk cId="3197360628" sldId="259"/>
        </pc:sldMkLst>
        <pc:spChg chg="mod">
          <ac:chgData name="Sudip Wagle" userId="S::sudip.wagle@bimc.tu.edu.np::c7b0b765-9318-4633-9d49-8d983eb6a6d7" providerId="AD" clId="Web-{FA9727B0-2F25-C2FF-7272-A9063EDE20EC}" dt="2021-07-30T02:28:01.183" v="143" actId="14100"/>
          <ac:spMkLst>
            <pc:docMk/>
            <pc:sldMk cId="3197360628" sldId="259"/>
            <ac:spMk id="2" creationId="{427DF263-962B-427E-BCDD-F9A0E186DCC7}"/>
          </ac:spMkLst>
        </pc:spChg>
        <pc:spChg chg="del mod">
          <ac:chgData name="Sudip Wagle" userId="S::sudip.wagle@bimc.tu.edu.np::c7b0b765-9318-4633-9d49-8d983eb6a6d7" providerId="AD" clId="Web-{FA9727B0-2F25-C2FF-7272-A9063EDE20EC}" dt="2021-07-30T02:27:41.745" v="138"/>
          <ac:spMkLst>
            <pc:docMk/>
            <pc:sldMk cId="3197360628" sldId="259"/>
            <ac:spMk id="4" creationId="{CBE5A70A-B283-4749-BD3C-8FBB2BCE8BEF}"/>
          </ac:spMkLst>
        </pc:spChg>
        <pc:spChg chg="add del mod">
          <ac:chgData name="Sudip Wagle" userId="S::sudip.wagle@bimc.tu.edu.np::c7b0b765-9318-4633-9d49-8d983eb6a6d7" providerId="AD" clId="Web-{FA9727B0-2F25-C2FF-7272-A9063EDE20EC}" dt="2021-07-30T02:27:46.589" v="140"/>
          <ac:spMkLst>
            <pc:docMk/>
            <pc:sldMk cId="3197360628" sldId="259"/>
            <ac:spMk id="5" creationId="{219CB24C-8CA4-4B62-8E6E-7BFAA8EF52C8}"/>
          </ac:spMkLst>
        </pc:spChg>
      </pc:sldChg>
      <pc:sldChg chg="modSp del">
        <pc:chgData name="Sudip Wagle" userId="S::sudip.wagle@bimc.tu.edu.np::c7b0b765-9318-4633-9d49-8d983eb6a6d7" providerId="AD" clId="Web-{FA9727B0-2F25-C2FF-7272-A9063EDE20EC}" dt="2021-07-30T02:19:27.329" v="58"/>
        <pc:sldMkLst>
          <pc:docMk/>
          <pc:sldMk cId="3869343095" sldId="260"/>
        </pc:sldMkLst>
        <pc:spChg chg="mod">
          <ac:chgData name="Sudip Wagle" userId="S::sudip.wagle@bimc.tu.edu.np::c7b0b765-9318-4633-9d49-8d983eb6a6d7" providerId="AD" clId="Web-{FA9727B0-2F25-C2FF-7272-A9063EDE20EC}" dt="2021-07-30T02:18:12.968" v="33" actId="20577"/>
          <ac:spMkLst>
            <pc:docMk/>
            <pc:sldMk cId="3869343095" sldId="260"/>
            <ac:spMk id="6" creationId="{CA661E83-7010-41FB-82B1-2FEF87EA306E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19:08.891" v="53" actId="20577"/>
          <ac:spMkLst>
            <pc:docMk/>
            <pc:sldMk cId="3869343095" sldId="260"/>
            <ac:spMk id="7" creationId="{7209AA6C-76CF-43A2-9CA7-1354160223D4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19:08.891" v="53" actId="20577"/>
          <ac:spMkLst>
            <pc:docMk/>
            <pc:sldMk cId="3869343095" sldId="260"/>
            <ac:spMk id="9" creationId="{9B3EB16D-0CAD-4123-B106-76E8B240C1D0}"/>
          </ac:spMkLst>
        </pc:spChg>
      </pc:sldChg>
      <pc:sldChg chg="modSp modAnim">
        <pc:chgData name="Sudip Wagle" userId="S::sudip.wagle@bimc.tu.edu.np::c7b0b765-9318-4633-9d49-8d983eb6a6d7" providerId="AD" clId="Web-{FA9727B0-2F25-C2FF-7272-A9063EDE20EC}" dt="2021-07-30T02:54:03.074" v="322" actId="1076"/>
        <pc:sldMkLst>
          <pc:docMk/>
          <pc:sldMk cId="1376483989" sldId="261"/>
        </pc:sldMkLst>
        <pc:spChg chg="mod">
          <ac:chgData name="Sudip Wagle" userId="S::sudip.wagle@bimc.tu.edu.np::c7b0b765-9318-4633-9d49-8d983eb6a6d7" providerId="AD" clId="Web-{FA9727B0-2F25-C2FF-7272-A9063EDE20EC}" dt="2021-07-30T02:53:46.683" v="321" actId="1076"/>
          <ac:spMkLst>
            <pc:docMk/>
            <pc:sldMk cId="1376483989" sldId="261"/>
            <ac:spMk id="2" creationId="{4763C3E2-377F-4521-B005-3D9D10CD82AC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34:23.785" v="169" actId="20577"/>
          <ac:spMkLst>
            <pc:docMk/>
            <pc:sldMk cId="1376483989" sldId="261"/>
            <ac:spMk id="4" creationId="{D481C58E-A023-4C2C-9219-353EB2E6E7E9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49:25.084" v="302" actId="20577"/>
          <ac:spMkLst>
            <pc:docMk/>
            <pc:sldMk cId="1376483989" sldId="261"/>
            <ac:spMk id="5" creationId="{F7EA8CA8-5A0E-4312-9F4E-C882324703E0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49:00.412" v="296" actId="20577"/>
          <ac:spMkLst>
            <pc:docMk/>
            <pc:sldMk cId="1376483989" sldId="261"/>
            <ac:spMk id="6" creationId="{E63685E4-3463-4613-8633-0B81F94E91CF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50:22.226" v="311" actId="20577"/>
          <ac:spMkLst>
            <pc:docMk/>
            <pc:sldMk cId="1376483989" sldId="261"/>
            <ac:spMk id="7" creationId="{EDF6EE7B-F453-45BE-8A99-7649F001AC73}"/>
          </ac:spMkLst>
        </pc:spChg>
        <pc:cxnChg chg="mod">
          <ac:chgData name="Sudip Wagle" userId="S::sudip.wagle@bimc.tu.edu.np::c7b0b765-9318-4633-9d49-8d983eb6a6d7" providerId="AD" clId="Web-{FA9727B0-2F25-C2FF-7272-A9063EDE20EC}" dt="2021-07-30T02:50:42.289" v="312" actId="14100"/>
          <ac:cxnSpMkLst>
            <pc:docMk/>
            <pc:sldMk cId="1376483989" sldId="261"/>
            <ac:cxnSpMk id="11" creationId="{535881BB-9F4A-437B-8662-6C23B0161A45}"/>
          </ac:cxnSpMkLst>
        </pc:cxnChg>
        <pc:cxnChg chg="mod">
          <ac:chgData name="Sudip Wagle" userId="S::sudip.wagle@bimc.tu.edu.np::c7b0b765-9318-4633-9d49-8d983eb6a6d7" providerId="AD" clId="Web-{FA9727B0-2F25-C2FF-7272-A9063EDE20EC}" dt="2021-07-30T02:53:31.543" v="319" actId="14100"/>
          <ac:cxnSpMkLst>
            <pc:docMk/>
            <pc:sldMk cId="1376483989" sldId="261"/>
            <ac:cxnSpMk id="28" creationId="{6207E3FC-9E9B-45CF-9209-C542AD734A90}"/>
          </ac:cxnSpMkLst>
        </pc:cxnChg>
        <pc:cxnChg chg="mod">
          <ac:chgData name="Sudip Wagle" userId="S::sudip.wagle@bimc.tu.edu.np::c7b0b765-9318-4633-9d49-8d983eb6a6d7" providerId="AD" clId="Web-{FA9727B0-2F25-C2FF-7272-A9063EDE20EC}" dt="2021-07-30T02:54:03.074" v="322" actId="1076"/>
          <ac:cxnSpMkLst>
            <pc:docMk/>
            <pc:sldMk cId="1376483989" sldId="261"/>
            <ac:cxnSpMk id="29" creationId="{BB7BD7CD-3F3A-4AE9-837C-944C89A304DE}"/>
          </ac:cxnSpMkLst>
        </pc:cxnChg>
        <pc:cxnChg chg="mod">
          <ac:chgData name="Sudip Wagle" userId="S::sudip.wagle@bimc.tu.edu.np::c7b0b765-9318-4633-9d49-8d983eb6a6d7" providerId="AD" clId="Web-{FA9727B0-2F25-C2FF-7272-A9063EDE20EC}" dt="2021-07-30T02:51:43.447" v="317" actId="14100"/>
          <ac:cxnSpMkLst>
            <pc:docMk/>
            <pc:sldMk cId="1376483989" sldId="261"/>
            <ac:cxnSpMk id="30" creationId="{748A16CB-653C-438F-A122-DE2E3B875ADB}"/>
          </ac:cxnSpMkLst>
        </pc:cxnChg>
      </pc:sldChg>
      <pc:sldChg chg="modSp">
        <pc:chgData name="Sudip Wagle" userId="S::sudip.wagle@bimc.tu.edu.np::c7b0b765-9318-4633-9d49-8d983eb6a6d7" providerId="AD" clId="Web-{FA9727B0-2F25-C2FF-7272-A9063EDE20EC}" dt="2021-07-30T02:13:51.509" v="10" actId="20577"/>
        <pc:sldMkLst>
          <pc:docMk/>
          <pc:sldMk cId="3710946369" sldId="264"/>
        </pc:sldMkLst>
        <pc:spChg chg="mod">
          <ac:chgData name="Sudip Wagle" userId="S::sudip.wagle@bimc.tu.edu.np::c7b0b765-9318-4633-9d49-8d983eb6a6d7" providerId="AD" clId="Web-{FA9727B0-2F25-C2FF-7272-A9063EDE20EC}" dt="2021-07-30T02:13:51.509" v="10" actId="20577"/>
          <ac:spMkLst>
            <pc:docMk/>
            <pc:sldMk cId="3710946369" sldId="264"/>
            <ac:spMk id="2" creationId="{2D3E4E51-1ED2-4D70-BA57-3DBB39B323E9}"/>
          </ac:spMkLst>
        </pc:spChg>
      </pc:sldChg>
      <pc:sldChg chg="modSp new">
        <pc:chgData name="Sudip Wagle" userId="S::sudip.wagle@bimc.tu.edu.np::c7b0b765-9318-4633-9d49-8d983eb6a6d7" providerId="AD" clId="Web-{FA9727B0-2F25-C2FF-7272-A9063EDE20EC}" dt="2021-07-30T02:16:24.184" v="31" actId="20577"/>
        <pc:sldMkLst>
          <pc:docMk/>
          <pc:sldMk cId="2285187785" sldId="265"/>
        </pc:sldMkLst>
        <pc:spChg chg="mod">
          <ac:chgData name="Sudip Wagle" userId="S::sudip.wagle@bimc.tu.edu.np::c7b0b765-9318-4633-9d49-8d983eb6a6d7" providerId="AD" clId="Web-{FA9727B0-2F25-C2FF-7272-A9063EDE20EC}" dt="2021-07-30T02:15:55.028" v="27" actId="20577"/>
          <ac:spMkLst>
            <pc:docMk/>
            <pc:sldMk cId="2285187785" sldId="265"/>
            <ac:spMk id="2" creationId="{F5ECAD80-E90B-42D1-80DB-FD9A7853F7AA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16:24.184" v="31" actId="20577"/>
          <ac:spMkLst>
            <pc:docMk/>
            <pc:sldMk cId="2285187785" sldId="265"/>
            <ac:spMk id="3" creationId="{DCDC2FA3-75F0-4F06-A303-493D8047BE49}"/>
          </ac:spMkLst>
        </pc:spChg>
      </pc:sldChg>
      <pc:sldChg chg="modSp new">
        <pc:chgData name="Sudip Wagle" userId="S::sudip.wagle@bimc.tu.edu.np::c7b0b765-9318-4633-9d49-8d983eb6a6d7" providerId="AD" clId="Web-{FA9727B0-2F25-C2FF-7272-A9063EDE20EC}" dt="2021-07-30T02:25:50.274" v="132" actId="20577"/>
        <pc:sldMkLst>
          <pc:docMk/>
          <pc:sldMk cId="2967992961" sldId="266"/>
        </pc:sldMkLst>
        <pc:spChg chg="mod">
          <ac:chgData name="Sudip Wagle" userId="S::sudip.wagle@bimc.tu.edu.np::c7b0b765-9318-4633-9d49-8d983eb6a6d7" providerId="AD" clId="Web-{FA9727B0-2F25-C2FF-7272-A9063EDE20EC}" dt="2021-07-30T02:23:33.803" v="105" actId="20577"/>
          <ac:spMkLst>
            <pc:docMk/>
            <pc:sldMk cId="2967992961" sldId="266"/>
            <ac:spMk id="2" creationId="{09650220-9DE1-4D5B-AAAA-49F756252264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25:50.274" v="132" actId="20577"/>
          <ac:spMkLst>
            <pc:docMk/>
            <pc:sldMk cId="2967992961" sldId="266"/>
            <ac:spMk id="3" creationId="{8D71FF75-49AC-4FFE-B9D1-E659670FD631}"/>
          </ac:spMkLst>
        </pc:spChg>
      </pc:sldChg>
      <pc:sldChg chg="modSp new">
        <pc:chgData name="Sudip Wagle" userId="S::sudip.wagle@bimc.tu.edu.np::c7b0b765-9318-4633-9d49-8d983eb6a6d7" providerId="AD" clId="Web-{FA9727B0-2F25-C2FF-7272-A9063EDE20EC}" dt="2021-07-30T02:25:44.368" v="131" actId="20577"/>
        <pc:sldMkLst>
          <pc:docMk/>
          <pc:sldMk cId="3007161665" sldId="267"/>
        </pc:sldMkLst>
        <pc:spChg chg="mod">
          <ac:chgData name="Sudip Wagle" userId="S::sudip.wagle@bimc.tu.edu.np::c7b0b765-9318-4633-9d49-8d983eb6a6d7" providerId="AD" clId="Web-{FA9727B0-2F25-C2FF-7272-A9063EDE20EC}" dt="2021-07-30T02:21:55.894" v="94" actId="20577"/>
          <ac:spMkLst>
            <pc:docMk/>
            <pc:sldMk cId="3007161665" sldId="267"/>
            <ac:spMk id="2" creationId="{B6E66419-DC10-4EAA-8C83-763310E86817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25:44.368" v="131" actId="20577"/>
          <ac:spMkLst>
            <pc:docMk/>
            <pc:sldMk cId="3007161665" sldId="267"/>
            <ac:spMk id="3" creationId="{D02D5869-7CFA-44EC-9679-FAC4216F124D}"/>
          </ac:spMkLst>
        </pc:spChg>
      </pc:sldChg>
      <pc:sldChg chg="modSp new">
        <pc:chgData name="Sudip Wagle" userId="S::sudip.wagle@bimc.tu.edu.np::c7b0b765-9318-4633-9d49-8d983eb6a6d7" providerId="AD" clId="Web-{FA9727B0-2F25-C2FF-7272-A9063EDE20EC}" dt="2021-07-30T02:25:32.664" v="130" actId="20577"/>
        <pc:sldMkLst>
          <pc:docMk/>
          <pc:sldMk cId="1834978504" sldId="268"/>
        </pc:sldMkLst>
        <pc:spChg chg="mod">
          <ac:chgData name="Sudip Wagle" userId="S::sudip.wagle@bimc.tu.edu.np::c7b0b765-9318-4633-9d49-8d983eb6a6d7" providerId="AD" clId="Web-{FA9727B0-2F25-C2FF-7272-A9063EDE20EC}" dt="2021-07-30T02:24:53.226" v="124" actId="20577"/>
          <ac:spMkLst>
            <pc:docMk/>
            <pc:sldMk cId="1834978504" sldId="268"/>
            <ac:spMk id="2" creationId="{52E4FCF5-F1B3-462C-AF4F-8F6D148B462A}"/>
          </ac:spMkLst>
        </pc:spChg>
        <pc:spChg chg="mod">
          <ac:chgData name="Sudip Wagle" userId="S::sudip.wagle@bimc.tu.edu.np::c7b0b765-9318-4633-9d49-8d983eb6a6d7" providerId="AD" clId="Web-{FA9727B0-2F25-C2FF-7272-A9063EDE20EC}" dt="2021-07-30T02:25:32.664" v="130" actId="20577"/>
          <ac:spMkLst>
            <pc:docMk/>
            <pc:sldMk cId="1834978504" sldId="268"/>
            <ac:spMk id="3" creationId="{A527A2ED-A6B9-4ACA-9E47-3FA3BC7469B8}"/>
          </ac:spMkLst>
        </pc:spChg>
      </pc:sldChg>
      <pc:sldChg chg="modSp new">
        <pc:chgData name="Sudip Wagle" userId="S::sudip.wagle@bimc.tu.edu.np::c7b0b765-9318-4633-9d49-8d983eb6a6d7" providerId="AD" clId="Web-{FA9727B0-2F25-C2FF-7272-A9063EDE20EC}" dt="2021-07-30T03:03:52.102" v="411" actId="20577"/>
        <pc:sldMkLst>
          <pc:docMk/>
          <pc:sldMk cId="2234986414" sldId="269"/>
        </pc:sldMkLst>
        <pc:spChg chg="mod">
          <ac:chgData name="Sudip Wagle" userId="S::sudip.wagle@bimc.tu.edu.np::c7b0b765-9318-4633-9d49-8d983eb6a6d7" providerId="AD" clId="Web-{FA9727B0-2F25-C2FF-7272-A9063EDE20EC}" dt="2021-07-30T02:55:41.733" v="333" actId="20577"/>
          <ac:spMkLst>
            <pc:docMk/>
            <pc:sldMk cId="2234986414" sldId="269"/>
            <ac:spMk id="2" creationId="{221182C6-EEB3-4D7D-9FA3-BA3E5E13341B}"/>
          </ac:spMkLst>
        </pc:spChg>
        <pc:spChg chg="mod">
          <ac:chgData name="Sudip Wagle" userId="S::sudip.wagle@bimc.tu.edu.np::c7b0b765-9318-4633-9d49-8d983eb6a6d7" providerId="AD" clId="Web-{FA9727B0-2F25-C2FF-7272-A9063EDE20EC}" dt="2021-07-30T03:03:52.102" v="411" actId="20577"/>
          <ac:spMkLst>
            <pc:docMk/>
            <pc:sldMk cId="2234986414" sldId="269"/>
            <ac:spMk id="3" creationId="{9F15A432-DF05-4FCF-A47C-2B23DA693C44}"/>
          </ac:spMkLst>
        </pc:spChg>
      </pc:sldChg>
      <pc:sldChg chg="modSp new">
        <pc:chgData name="Sudip Wagle" userId="S::sudip.wagle@bimc.tu.edu.np::c7b0b765-9318-4633-9d49-8d983eb6a6d7" providerId="AD" clId="Web-{FA9727B0-2F25-C2FF-7272-A9063EDE20EC}" dt="2021-07-30T03:05:54.448" v="442" actId="20577"/>
        <pc:sldMkLst>
          <pc:docMk/>
          <pc:sldMk cId="2281212935" sldId="270"/>
        </pc:sldMkLst>
        <pc:spChg chg="mod">
          <ac:chgData name="Sudip Wagle" userId="S::sudip.wagle@bimc.tu.edu.np::c7b0b765-9318-4633-9d49-8d983eb6a6d7" providerId="AD" clId="Web-{FA9727B0-2F25-C2FF-7272-A9063EDE20EC}" dt="2021-07-30T03:04:54.838" v="436" actId="20577"/>
          <ac:spMkLst>
            <pc:docMk/>
            <pc:sldMk cId="2281212935" sldId="270"/>
            <ac:spMk id="2" creationId="{AF08AEC0-EE98-4BA6-9BE0-537A92EEF2C6}"/>
          </ac:spMkLst>
        </pc:spChg>
        <pc:spChg chg="mod">
          <ac:chgData name="Sudip Wagle" userId="S::sudip.wagle@bimc.tu.edu.np::c7b0b765-9318-4633-9d49-8d983eb6a6d7" providerId="AD" clId="Web-{FA9727B0-2F25-C2FF-7272-A9063EDE20EC}" dt="2021-07-30T03:05:54.448" v="442" actId="20577"/>
          <ac:spMkLst>
            <pc:docMk/>
            <pc:sldMk cId="2281212935" sldId="270"/>
            <ac:spMk id="3" creationId="{95DB1C1B-6099-45E4-B721-7D44321FE1F9}"/>
          </ac:spMkLst>
        </pc:spChg>
      </pc:sldChg>
      <pc:sldChg chg="new del">
        <pc:chgData name="Sudip Wagle" userId="S::sudip.wagle@bimc.tu.edu.np::c7b0b765-9318-4633-9d49-8d983eb6a6d7" providerId="AD" clId="Web-{FA9727B0-2F25-C2FF-7272-A9063EDE20EC}" dt="2021-07-30T03:16:23.774" v="444"/>
        <pc:sldMkLst>
          <pc:docMk/>
          <pc:sldMk cId="1232893604" sldId="271"/>
        </pc:sldMkLst>
      </pc:sldChg>
      <pc:sldChg chg="addSp modSp new mod setBg">
        <pc:chgData name="Sudip Wagle" userId="S::sudip.wagle@bimc.tu.edu.np::c7b0b765-9318-4633-9d49-8d983eb6a6d7" providerId="AD" clId="Web-{FA9727B0-2F25-C2FF-7272-A9063EDE20EC}" dt="2021-07-30T03:18:00.698" v="450"/>
        <pc:sldMkLst>
          <pc:docMk/>
          <pc:sldMk cId="2242883174" sldId="271"/>
        </pc:sldMkLst>
        <pc:spChg chg="add">
          <ac:chgData name="Sudip Wagle" userId="S::sudip.wagle@bimc.tu.edu.np::c7b0b765-9318-4633-9d49-8d983eb6a6d7" providerId="AD" clId="Web-{FA9727B0-2F25-C2FF-7272-A9063EDE20EC}" dt="2021-07-30T03:18:00.698" v="450"/>
          <ac:spMkLst>
            <pc:docMk/>
            <pc:sldMk cId="2242883174" sldId="271"/>
            <ac:spMk id="7" creationId="{AB8C311F-7253-4AED-9701-7FC0708C41C7}"/>
          </ac:spMkLst>
        </pc:spChg>
        <pc:spChg chg="add">
          <ac:chgData name="Sudip Wagle" userId="S::sudip.wagle@bimc.tu.edu.np::c7b0b765-9318-4633-9d49-8d983eb6a6d7" providerId="AD" clId="Web-{FA9727B0-2F25-C2FF-7272-A9063EDE20EC}" dt="2021-07-30T03:18:00.698" v="450"/>
          <ac:spMkLst>
            <pc:docMk/>
            <pc:sldMk cId="2242883174" sldId="271"/>
            <ac:spMk id="9" creationId="{E2384209-CB15-4CDF-9D31-C44FD9A3F20D}"/>
          </ac:spMkLst>
        </pc:spChg>
        <pc:spChg chg="add">
          <ac:chgData name="Sudip Wagle" userId="S::sudip.wagle@bimc.tu.edu.np::c7b0b765-9318-4633-9d49-8d983eb6a6d7" providerId="AD" clId="Web-{FA9727B0-2F25-C2FF-7272-A9063EDE20EC}" dt="2021-07-30T03:18:00.698" v="450"/>
          <ac:spMkLst>
            <pc:docMk/>
            <pc:sldMk cId="2242883174" sldId="271"/>
            <ac:spMk id="11" creationId="{2633B3B5-CC90-43F0-8714-D31D1F3F0209}"/>
          </ac:spMkLst>
        </pc:spChg>
        <pc:spChg chg="add">
          <ac:chgData name="Sudip Wagle" userId="S::sudip.wagle@bimc.tu.edu.np::c7b0b765-9318-4633-9d49-8d983eb6a6d7" providerId="AD" clId="Web-{FA9727B0-2F25-C2FF-7272-A9063EDE20EC}" dt="2021-07-30T03:18:00.698" v="450"/>
          <ac:spMkLst>
            <pc:docMk/>
            <pc:sldMk cId="2242883174" sldId="271"/>
            <ac:spMk id="13" creationId="{A8D57A06-A426-446D-B02C-A2DC6B62E45E}"/>
          </ac:spMkLst>
        </pc:spChg>
        <pc:picChg chg="add mod">
          <ac:chgData name="Sudip Wagle" userId="S::sudip.wagle@bimc.tu.edu.np::c7b0b765-9318-4633-9d49-8d983eb6a6d7" providerId="AD" clId="Web-{FA9727B0-2F25-C2FF-7272-A9063EDE20EC}" dt="2021-07-30T03:18:00.698" v="450"/>
          <ac:picMkLst>
            <pc:docMk/>
            <pc:sldMk cId="2242883174" sldId="271"/>
            <ac:picMk id="2" creationId="{78134ABA-8425-460E-B78C-67A507FF0664}"/>
          </ac:picMkLst>
        </pc:picChg>
      </pc:sldChg>
      <pc:sldChg chg="addSp modSp new mod setBg">
        <pc:chgData name="Sudip Wagle" userId="S::sudip.wagle@bimc.tu.edu.np::c7b0b765-9318-4633-9d49-8d983eb6a6d7" providerId="AD" clId="Web-{FA9727B0-2F25-C2FF-7272-A9063EDE20EC}" dt="2021-07-30T03:24:06.127" v="481" actId="14100"/>
        <pc:sldMkLst>
          <pc:docMk/>
          <pc:sldMk cId="3996835754" sldId="272"/>
        </pc:sldMkLst>
        <pc:spChg chg="mod">
          <ac:chgData name="Sudip Wagle" userId="S::sudip.wagle@bimc.tu.edu.np::c7b0b765-9318-4633-9d49-8d983eb6a6d7" providerId="AD" clId="Web-{FA9727B0-2F25-C2FF-7272-A9063EDE20EC}" dt="2021-07-30T03:23:33.392" v="475" actId="20577"/>
          <ac:spMkLst>
            <pc:docMk/>
            <pc:sldMk cId="3996835754" sldId="272"/>
            <ac:spMk id="2" creationId="{C8D0F768-20DD-49A8-933B-29C51130AE4A}"/>
          </ac:spMkLst>
        </pc:spChg>
        <pc:spChg chg="mod">
          <ac:chgData name="Sudip Wagle" userId="S::sudip.wagle@bimc.tu.edu.np::c7b0b765-9318-4633-9d49-8d983eb6a6d7" providerId="AD" clId="Web-{FA9727B0-2F25-C2FF-7272-A9063EDE20EC}" dt="2021-07-30T03:24:06.127" v="481" actId="14100"/>
          <ac:spMkLst>
            <pc:docMk/>
            <pc:sldMk cId="3996835754" sldId="272"/>
            <ac:spMk id="3" creationId="{4D443513-B77B-417C-B1BA-96EF4841FBFA}"/>
          </ac:spMkLst>
        </pc:spChg>
        <pc:spChg chg="add">
          <ac:chgData name="Sudip Wagle" userId="S::sudip.wagle@bimc.tu.edu.np::c7b0b765-9318-4633-9d49-8d983eb6a6d7" providerId="AD" clId="Web-{FA9727B0-2F25-C2FF-7272-A9063EDE20EC}" dt="2021-07-30T03:22:50.469" v="465"/>
          <ac:spMkLst>
            <pc:docMk/>
            <pc:sldMk cId="3996835754" sldId="272"/>
            <ac:spMk id="9" creationId="{2C61293E-6EBE-43EF-A52C-9BEBFD7679D4}"/>
          </ac:spMkLst>
        </pc:spChg>
        <pc:spChg chg="add">
          <ac:chgData name="Sudip Wagle" userId="S::sudip.wagle@bimc.tu.edu.np::c7b0b765-9318-4633-9d49-8d983eb6a6d7" providerId="AD" clId="Web-{FA9727B0-2F25-C2FF-7272-A9063EDE20EC}" dt="2021-07-30T03:22:50.469" v="465"/>
          <ac:spMkLst>
            <pc:docMk/>
            <pc:sldMk cId="3996835754" sldId="272"/>
            <ac:spMk id="11" creationId="{21540236-BFD5-4A9D-8840-4703E7F76825}"/>
          </ac:spMkLst>
        </pc:spChg>
        <pc:picChg chg="add">
          <ac:chgData name="Sudip Wagle" userId="S::sudip.wagle@bimc.tu.edu.np::c7b0b765-9318-4633-9d49-8d983eb6a6d7" providerId="AD" clId="Web-{FA9727B0-2F25-C2FF-7272-A9063EDE20EC}" dt="2021-07-30T03:22:50.469" v="465"/>
          <ac:picMkLst>
            <pc:docMk/>
            <pc:sldMk cId="3996835754" sldId="272"/>
            <ac:picMk id="5" creationId="{A4AAE8A5-233C-4903-8CEF-C0313AEB0ED1}"/>
          </ac:picMkLst>
        </pc:picChg>
      </pc:sldChg>
      <pc:sldChg chg="modSp new">
        <pc:chgData name="Sudip Wagle" userId="S::sudip.wagle@bimc.tu.edu.np::c7b0b765-9318-4633-9d49-8d983eb6a6d7" providerId="AD" clId="Web-{FA9727B0-2F25-C2FF-7272-A9063EDE20EC}" dt="2021-07-30T03:25:44.441" v="511" actId="20577"/>
        <pc:sldMkLst>
          <pc:docMk/>
          <pc:sldMk cId="1562263429" sldId="273"/>
        </pc:sldMkLst>
        <pc:spChg chg="mod">
          <ac:chgData name="Sudip Wagle" userId="S::sudip.wagle@bimc.tu.edu.np::c7b0b765-9318-4633-9d49-8d983eb6a6d7" providerId="AD" clId="Web-{FA9727B0-2F25-C2FF-7272-A9063EDE20EC}" dt="2021-07-30T03:25:44.441" v="511" actId="20577"/>
          <ac:spMkLst>
            <pc:docMk/>
            <pc:sldMk cId="1562263429" sldId="273"/>
            <ac:spMk id="2" creationId="{2CECBA99-3E69-4C22-9158-41C29341D4E1}"/>
          </ac:spMkLst>
        </pc:spChg>
      </pc:sldChg>
    </pc:docChg>
  </pc:docChgLst>
  <pc:docChgLst>
    <pc:chgData name="Ajeya Gupta" userId="ae2994440b73b55b" providerId="LiveId" clId="{745036EA-0709-4B32-80A9-C36E6C902156}"/>
    <pc:docChg chg="custSel delSld modSld modMainMaster">
      <pc:chgData name="Ajeya Gupta" userId="ae2994440b73b55b" providerId="LiveId" clId="{745036EA-0709-4B32-80A9-C36E6C902156}" dt="2021-09-13T06:00:31.731" v="535" actId="20577"/>
      <pc:docMkLst>
        <pc:docMk/>
      </pc:docMkLst>
      <pc:sldChg chg="modSp">
        <pc:chgData name="Ajeya Gupta" userId="ae2994440b73b55b" providerId="LiveId" clId="{745036EA-0709-4B32-80A9-C36E6C902156}" dt="2021-09-13T05:50:02.541" v="303" actId="20577"/>
        <pc:sldMkLst>
          <pc:docMk/>
          <pc:sldMk cId="4086182509" sldId="263"/>
        </pc:sldMkLst>
        <pc:spChg chg="mod">
          <ac:chgData name="Ajeya Gupta" userId="ae2994440b73b55b" providerId="LiveId" clId="{745036EA-0709-4B32-80A9-C36E6C902156}" dt="2021-09-13T05:50:02.541" v="303" actId="20577"/>
          <ac:spMkLst>
            <pc:docMk/>
            <pc:sldMk cId="4086182509" sldId="263"/>
            <ac:spMk id="7" creationId="{4E13D2D2-DCAB-4009-9593-EB89368577B8}"/>
          </ac:spMkLst>
        </pc:spChg>
      </pc:sldChg>
      <pc:sldChg chg="modSp mod">
        <pc:chgData name="Ajeya Gupta" userId="ae2994440b73b55b" providerId="LiveId" clId="{745036EA-0709-4B32-80A9-C36E6C902156}" dt="2021-09-13T05:35:15.681" v="31" actId="20577"/>
        <pc:sldMkLst>
          <pc:docMk/>
          <pc:sldMk cId="1562263429" sldId="273"/>
        </pc:sldMkLst>
        <pc:spChg chg="mod">
          <ac:chgData name="Ajeya Gupta" userId="ae2994440b73b55b" providerId="LiveId" clId="{745036EA-0709-4B32-80A9-C36E6C902156}" dt="2021-09-13T05:35:15.681" v="31" actId="20577"/>
          <ac:spMkLst>
            <pc:docMk/>
            <pc:sldMk cId="1562263429" sldId="273"/>
            <ac:spMk id="3" creationId="{9ABBC69D-ACDD-4550-95A2-94CBBA86FDFC}"/>
          </ac:spMkLst>
        </pc:spChg>
      </pc:sldChg>
      <pc:sldChg chg="modSp mod modAnim">
        <pc:chgData name="Ajeya Gupta" userId="ae2994440b73b55b" providerId="LiveId" clId="{745036EA-0709-4B32-80A9-C36E6C902156}" dt="2021-09-13T05:48:01.966" v="301" actId="20577"/>
        <pc:sldMkLst>
          <pc:docMk/>
          <pc:sldMk cId="2388331702" sldId="282"/>
        </pc:sldMkLst>
        <pc:spChg chg="mod">
          <ac:chgData name="Ajeya Gupta" userId="ae2994440b73b55b" providerId="LiveId" clId="{745036EA-0709-4B32-80A9-C36E6C902156}" dt="2021-09-13T05:44:07.441" v="206" actId="20577"/>
          <ac:spMkLst>
            <pc:docMk/>
            <pc:sldMk cId="2388331702" sldId="282"/>
            <ac:spMk id="2" creationId="{7292BDB2-ED97-40C8-A2F0-7A95E895C5FB}"/>
          </ac:spMkLst>
        </pc:spChg>
        <pc:spChg chg="mod">
          <ac:chgData name="Ajeya Gupta" userId="ae2994440b73b55b" providerId="LiveId" clId="{745036EA-0709-4B32-80A9-C36E6C902156}" dt="2021-09-13T05:48:01.966" v="301" actId="20577"/>
          <ac:spMkLst>
            <pc:docMk/>
            <pc:sldMk cId="2388331702" sldId="282"/>
            <ac:spMk id="3" creationId="{A25A1EF8-741A-4E4B-BD15-8C2EE9976A1A}"/>
          </ac:spMkLst>
        </pc:spChg>
      </pc:sldChg>
      <pc:sldChg chg="del">
        <pc:chgData name="Ajeya Gupta" userId="ae2994440b73b55b" providerId="LiveId" clId="{745036EA-0709-4B32-80A9-C36E6C902156}" dt="2021-09-13T05:50:31.651" v="304" actId="47"/>
        <pc:sldMkLst>
          <pc:docMk/>
          <pc:sldMk cId="2522296225" sldId="303"/>
        </pc:sldMkLst>
      </pc:sldChg>
      <pc:sldChg chg="delSp modSp mod delAnim modAnim">
        <pc:chgData name="Ajeya Gupta" userId="ae2994440b73b55b" providerId="LiveId" clId="{745036EA-0709-4B32-80A9-C36E6C902156}" dt="2021-09-13T06:00:31.731" v="535" actId="20577"/>
        <pc:sldMkLst>
          <pc:docMk/>
          <pc:sldMk cId="433454933" sldId="304"/>
        </pc:sldMkLst>
        <pc:spChg chg="mod">
          <ac:chgData name="Ajeya Gupta" userId="ae2994440b73b55b" providerId="LiveId" clId="{745036EA-0709-4B32-80A9-C36E6C902156}" dt="2021-09-13T05:24:50.231" v="8" actId="20577"/>
          <ac:spMkLst>
            <pc:docMk/>
            <pc:sldMk cId="433454933" sldId="304"/>
            <ac:spMk id="2" creationId="{D5405833-CD4F-4BA2-A692-0537C47FC4A1}"/>
          </ac:spMkLst>
        </pc:spChg>
        <pc:spChg chg="mod">
          <ac:chgData name="Ajeya Gupta" userId="ae2994440b73b55b" providerId="LiveId" clId="{745036EA-0709-4B32-80A9-C36E6C902156}" dt="2021-09-13T06:00:31.731" v="535" actId="20577"/>
          <ac:spMkLst>
            <pc:docMk/>
            <pc:sldMk cId="433454933" sldId="304"/>
            <ac:spMk id="3" creationId="{D4C720BF-4246-4DE6-80B3-4ED1E3904499}"/>
          </ac:spMkLst>
        </pc:spChg>
        <pc:picChg chg="del">
          <ac:chgData name="Ajeya Gupta" userId="ae2994440b73b55b" providerId="LiveId" clId="{745036EA-0709-4B32-80A9-C36E6C902156}" dt="2021-09-13T05:50:46.251" v="305" actId="478"/>
          <ac:picMkLst>
            <pc:docMk/>
            <pc:sldMk cId="433454933" sldId="304"/>
            <ac:picMk id="5" creationId="{00000000-0000-0000-0000-000000000000}"/>
          </ac:picMkLst>
        </pc:picChg>
      </pc:sldChg>
      <pc:sldChg chg="modSp mod">
        <pc:chgData name="Ajeya Gupta" userId="ae2994440b73b55b" providerId="LiveId" clId="{745036EA-0709-4B32-80A9-C36E6C902156}" dt="2021-09-13T05:36:05.606" v="52" actId="20577"/>
        <pc:sldMkLst>
          <pc:docMk/>
          <pc:sldMk cId="3554899337" sldId="310"/>
        </pc:sldMkLst>
        <pc:spChg chg="mod">
          <ac:chgData name="Ajeya Gupta" userId="ae2994440b73b55b" providerId="LiveId" clId="{745036EA-0709-4B32-80A9-C36E6C902156}" dt="2021-09-13T05:36:05.606" v="52" actId="20577"/>
          <ac:spMkLst>
            <pc:docMk/>
            <pc:sldMk cId="3554899337" sldId="310"/>
            <ac:spMk id="2" creationId="{00000000-0000-0000-0000-000000000000}"/>
          </ac:spMkLst>
        </pc:spChg>
      </pc:sldChg>
      <pc:sldChg chg="modSp mod">
        <pc:chgData name="Ajeya Gupta" userId="ae2994440b73b55b" providerId="LiveId" clId="{745036EA-0709-4B32-80A9-C36E6C902156}" dt="2021-09-13T05:23:23.220" v="0" actId="207"/>
        <pc:sldMkLst>
          <pc:docMk/>
          <pc:sldMk cId="1144371768" sldId="312"/>
        </pc:sldMkLst>
        <pc:spChg chg="mod">
          <ac:chgData name="Ajeya Gupta" userId="ae2994440b73b55b" providerId="LiveId" clId="{745036EA-0709-4B32-80A9-C36E6C902156}" dt="2021-09-13T05:23:23.220" v="0" actId="207"/>
          <ac:spMkLst>
            <pc:docMk/>
            <pc:sldMk cId="1144371768" sldId="312"/>
            <ac:spMk id="26" creationId="{B6951955-5338-453C-895C-CD1BF597E007}"/>
          </ac:spMkLst>
        </pc:spChg>
      </pc:sldChg>
      <pc:sldMasterChg chg="modSldLayout">
        <pc:chgData name="Ajeya Gupta" userId="ae2994440b73b55b" providerId="LiveId" clId="{745036EA-0709-4B32-80A9-C36E6C902156}" dt="2021-09-13T05:58:36.832" v="506" actId="120"/>
        <pc:sldMasterMkLst>
          <pc:docMk/>
          <pc:sldMasterMk cId="2460954070" sldId="2147483660"/>
        </pc:sldMasterMkLst>
        <pc:sldLayoutChg chg="modSp">
          <pc:chgData name="Ajeya Gupta" userId="ae2994440b73b55b" providerId="LiveId" clId="{745036EA-0709-4B32-80A9-C36E6C902156}" dt="2021-09-13T05:58:36.832" v="506" actId="120"/>
          <pc:sldLayoutMkLst>
            <pc:docMk/>
            <pc:sldMasterMk cId="2460954070" sldId="2147483660"/>
            <pc:sldLayoutMk cId="949138452" sldId="2147483662"/>
          </pc:sldLayoutMkLst>
          <pc:spChg chg="mod">
            <ac:chgData name="Ajeya Gupta" userId="ae2994440b73b55b" providerId="LiveId" clId="{745036EA-0709-4B32-80A9-C36E6C902156}" dt="2021-09-13T05:58:36.832" v="506" actId="120"/>
            <ac:spMkLst>
              <pc:docMk/>
              <pc:sldMasterMk cId="2460954070" sldId="2147483660"/>
              <pc:sldLayoutMk cId="949138452" sldId="2147483662"/>
              <ac:spMk id="3" creationId="{00000000-0000-0000-0000-000000000000}"/>
            </ac:spMkLst>
          </pc:spChg>
        </pc:sldLayoutChg>
        <pc:sldLayoutChg chg="modSp">
          <pc:chgData name="Ajeya Gupta" userId="ae2994440b73b55b" providerId="LiveId" clId="{745036EA-0709-4B32-80A9-C36E6C902156}" dt="2021-09-13T05:58:28.871" v="505" actId="120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Ajeya Gupta" userId="ae2994440b73b55b" providerId="LiveId" clId="{745036EA-0709-4B32-80A9-C36E6C902156}" dt="2021-09-13T05:58:28.871" v="505" actId="120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ore.ac.uk/download/pdf/187913422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0E6B9-01FA-46BC-9DAF-CAA097061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2" y="1"/>
            <a:ext cx="12186098" cy="229489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600" cap="al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endeavors of corporate social responsibility and Firms Performance in Nepalese Companies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FBB79-A30C-452A-A8A1-A3F2DCA52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2" y="3633065"/>
            <a:ext cx="4618349" cy="312043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Sustainable Energy and Environment Technology for Circular Economy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-2024)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Kasetsart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Bangkok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Thailand</a:t>
            </a:r>
          </a:p>
          <a:p>
            <a:pPr marL="0" indent="0">
              <a:buNone/>
            </a:pPr>
            <a:endParaRPr lang="en-US" dirty="0">
              <a:latin typeface="Times"/>
              <a:cs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84AB4-1BBE-4567-98A3-D8EBA972C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9143" y="3425226"/>
            <a:ext cx="5600131" cy="31976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 smtClean="0">
              <a:latin typeface="Times"/>
              <a:cs typeface="Calibri" panose="020F0502020204030204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Times"/>
              <a:cs typeface="Calibri" panose="020F0502020204030204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"/>
                <a:cs typeface="Calibri" panose="020F0502020204030204"/>
              </a:rPr>
              <a:t>Presented </a:t>
            </a:r>
            <a:r>
              <a:rPr lang="en-US" sz="2400" dirty="0">
                <a:latin typeface="Times"/>
                <a:cs typeface="Calibri" panose="020F0502020204030204"/>
              </a:rPr>
              <a:t>By: </a:t>
            </a:r>
            <a:endParaRPr lang="en-US" sz="2400" dirty="0">
              <a:latin typeface="Times"/>
              <a:cs typeface="Times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"/>
                <a:cs typeface="Calibri" panose="020F0502020204030204"/>
              </a:rPr>
              <a:t>Dr. </a:t>
            </a:r>
            <a:r>
              <a:rPr lang="en-US" sz="2400" dirty="0" err="1" smtClean="0">
                <a:latin typeface="Times"/>
                <a:cs typeface="Calibri" panose="020F0502020204030204"/>
              </a:rPr>
              <a:t>Sudip</a:t>
            </a:r>
            <a:r>
              <a:rPr lang="en-US" sz="2400" dirty="0" smtClean="0">
                <a:latin typeface="Times"/>
                <a:cs typeface="Calibri" panose="020F0502020204030204"/>
              </a:rPr>
              <a:t> </a:t>
            </a:r>
            <a:r>
              <a:rPr lang="en-US" sz="2400" dirty="0">
                <a:latin typeface="Times"/>
                <a:cs typeface="Calibri" panose="020F0502020204030204"/>
              </a:rPr>
              <a:t>Wagle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"/>
                <a:cs typeface="Calibri" panose="020F0502020204030204"/>
              </a:rPr>
              <a:t>Assistant Professor</a:t>
            </a:r>
            <a:endParaRPr lang="en-US" sz="2400" dirty="0">
              <a:latin typeface="Times"/>
              <a:cs typeface="Calibri" panose="020F0502020204030204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 smtClean="0">
                <a:latin typeface="Times"/>
                <a:ea typeface="+mn-lt"/>
                <a:cs typeface="+mn-lt"/>
              </a:rPr>
              <a:t>Birendra</a:t>
            </a:r>
            <a:r>
              <a:rPr lang="en-US" sz="2400" dirty="0" smtClean="0">
                <a:latin typeface="Times"/>
                <a:ea typeface="+mn-lt"/>
                <a:cs typeface="+mn-lt"/>
              </a:rPr>
              <a:t> Multiple Campus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 smtClean="0">
                <a:latin typeface="Times"/>
                <a:ea typeface="+mn-lt"/>
                <a:cs typeface="+mn-lt"/>
              </a:rPr>
              <a:t>Tribhuvan</a:t>
            </a:r>
            <a:r>
              <a:rPr lang="en-US" sz="2400" dirty="0" smtClean="0">
                <a:latin typeface="Times"/>
                <a:ea typeface="+mn-lt"/>
                <a:cs typeface="+mn-lt"/>
              </a:rPr>
              <a:t> University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"/>
                <a:ea typeface="+mn-lt"/>
                <a:cs typeface="+mn-lt"/>
              </a:rPr>
              <a:t>Nepal</a:t>
            </a:r>
            <a:endParaRPr lang="en-US" sz="2400" dirty="0">
              <a:latin typeface="Times"/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13D2D2-DCAB-4009-9593-EB89368577B8}"/>
              </a:ext>
            </a:extLst>
          </p:cNvPr>
          <p:cNvSpPr txBox="1"/>
          <p:nvPr/>
        </p:nvSpPr>
        <p:spPr>
          <a:xfrm>
            <a:off x="2323383" y="2294893"/>
            <a:ext cx="6520172" cy="22806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5: Optimization and Al in Energy and Environment/ Energy Management, Policy and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3600" dirty="0" smtClean="0">
                <a:solidFill>
                  <a:srgbClr val="7030A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 6th August 2024</a:t>
            </a:r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  <p:pic>
        <p:nvPicPr>
          <p:cNvPr id="10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555" y="3478795"/>
            <a:ext cx="1266597" cy="1257172"/>
          </a:xfrm>
          <a:prstGeom prst="rect">
            <a:avLst/>
          </a:prstGeom>
        </p:spPr>
      </p:pic>
      <p:pic>
        <p:nvPicPr>
          <p:cNvPr id="1026" name="Picture 2" descr="Image result for kasetsart university logo for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46" y="3355422"/>
            <a:ext cx="1386952" cy="122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18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763C3E2-377F-4521-B005-3D9D10CD82AC}"/>
              </a:ext>
            </a:extLst>
          </p:cNvPr>
          <p:cNvSpPr/>
          <p:nvPr/>
        </p:nvSpPr>
        <p:spPr>
          <a:xfrm>
            <a:off x="592347" y="700178"/>
            <a:ext cx="10811772" cy="718867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BC8DE26-DC4D-46BA-BA2A-650FE24C2861}"/>
              </a:ext>
            </a:extLst>
          </p:cNvPr>
          <p:cNvSpPr/>
          <p:nvPr/>
        </p:nvSpPr>
        <p:spPr>
          <a:xfrm>
            <a:off x="908649" y="901460"/>
            <a:ext cx="10409207" cy="33068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9E0F8E-E152-475F-B9EC-456744D4E8D8}"/>
              </a:ext>
            </a:extLst>
          </p:cNvPr>
          <p:cNvGrpSpPr/>
          <p:nvPr/>
        </p:nvGrpSpPr>
        <p:grpSpPr>
          <a:xfrm>
            <a:off x="1554733" y="800818"/>
            <a:ext cx="2127846" cy="5117441"/>
            <a:chOff x="1569110" y="800818"/>
            <a:chExt cx="2127846" cy="5117441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C1F836E-880F-482F-8E6E-5E50D48A9EF5}"/>
                </a:ext>
              </a:extLst>
            </p:cNvPr>
            <p:cNvGrpSpPr/>
            <p:nvPr/>
          </p:nvGrpSpPr>
          <p:grpSpPr>
            <a:xfrm>
              <a:off x="1569110" y="800818"/>
              <a:ext cx="2127846" cy="5117441"/>
              <a:chOff x="1871034" y="858327"/>
              <a:chExt cx="2127846" cy="5117441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D481C58E-A023-4C2C-9219-353EB2E6E7E9}"/>
                  </a:ext>
                </a:extLst>
              </p:cNvPr>
              <p:cNvSpPr/>
              <p:nvPr/>
            </p:nvSpPr>
            <p:spPr>
              <a:xfrm>
                <a:off x="1871034" y="3847922"/>
                <a:ext cx="2127846" cy="2127846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US" dirty="0">
                    <a:ea typeface="+mn-lt"/>
                    <a:cs typeface="+mn-lt"/>
                  </a:rPr>
                  <a:t>Thematic Review</a:t>
                </a:r>
              </a:p>
              <a:p>
                <a:pPr algn="ctr"/>
                <a:r>
                  <a:rPr lang="en-US" dirty="0">
                    <a:cs typeface="Calibri" panose="020F0502020204030204"/>
                  </a:rPr>
                  <a:t>(Books, News)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B4E8A81-8DBE-4E7C-9EC9-9278340D4186}"/>
                  </a:ext>
                </a:extLst>
              </p:cNvPr>
              <p:cNvSpPr/>
              <p:nvPr/>
            </p:nvSpPr>
            <p:spPr>
              <a:xfrm>
                <a:off x="2447027" y="858327"/>
                <a:ext cx="517585" cy="517585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50D175FA-5945-46D5-A9FD-C4843AB56D0D}"/>
                  </a:ext>
                </a:extLst>
              </p:cNvPr>
              <p:cNvSpPr/>
              <p:nvPr/>
            </p:nvSpPr>
            <p:spPr>
              <a:xfrm>
                <a:off x="2546769" y="972448"/>
                <a:ext cx="330679" cy="316301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35881BB-9F4A-437B-8662-6C23B0161A45}"/>
                </a:ext>
              </a:extLst>
            </p:cNvPr>
            <p:cNvCxnSpPr/>
            <p:nvPr/>
          </p:nvCxnSpPr>
          <p:spPr>
            <a:xfrm>
              <a:off x="2432649" y="1232140"/>
              <a:ext cx="28753" cy="2559168"/>
            </a:xfrm>
            <a:prstGeom prst="straightConnector1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184A4CF-FD45-4455-84B3-0E847748C87D}"/>
              </a:ext>
            </a:extLst>
          </p:cNvPr>
          <p:cNvGrpSpPr/>
          <p:nvPr/>
        </p:nvGrpSpPr>
        <p:grpSpPr>
          <a:xfrm>
            <a:off x="4056392" y="772062"/>
            <a:ext cx="2170978" cy="5304346"/>
            <a:chOff x="3970128" y="800817"/>
            <a:chExt cx="2170978" cy="5304346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D4321EE-5DDF-4CCB-BEFA-D9F834CD984C}"/>
                </a:ext>
              </a:extLst>
            </p:cNvPr>
            <p:cNvGrpSpPr/>
            <p:nvPr/>
          </p:nvGrpSpPr>
          <p:grpSpPr>
            <a:xfrm>
              <a:off x="3970128" y="800817"/>
              <a:ext cx="2170978" cy="5304346"/>
              <a:chOff x="3970128" y="800817"/>
              <a:chExt cx="2170978" cy="5304346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F7EA8CA8-5A0E-4312-9F4E-C882324703E0}"/>
                  </a:ext>
                </a:extLst>
              </p:cNvPr>
              <p:cNvSpPr/>
              <p:nvPr/>
            </p:nvSpPr>
            <p:spPr>
              <a:xfrm>
                <a:off x="3970128" y="3977316"/>
                <a:ext cx="2170978" cy="2127847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US" dirty="0">
                    <a:ea typeface="+mn-lt"/>
                    <a:cs typeface="+mn-lt"/>
                  </a:rPr>
                  <a:t>Theoretical    Review (Theory Comparative) </a:t>
                </a:r>
                <a:endParaRPr lang="en-US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892E2C6C-1C16-49C5-9DA8-053929813419}"/>
                  </a:ext>
                </a:extLst>
              </p:cNvPr>
              <p:cNvSpPr/>
              <p:nvPr/>
            </p:nvSpPr>
            <p:spPr>
              <a:xfrm>
                <a:off x="4603630" y="800817"/>
                <a:ext cx="517585" cy="517585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854C06FE-7F78-42E2-9569-A132A8BAAB03}"/>
                  </a:ext>
                </a:extLst>
              </p:cNvPr>
              <p:cNvSpPr/>
              <p:nvPr/>
            </p:nvSpPr>
            <p:spPr>
              <a:xfrm>
                <a:off x="4703373" y="900561"/>
                <a:ext cx="316301" cy="330680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207E3FC-9E9B-45CF-9209-C542AD734A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91175" y="1203385"/>
              <a:ext cx="1" cy="2789207"/>
            </a:xfrm>
            <a:prstGeom prst="straightConnector1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736E54C-405A-4B2D-9C32-144268D32417}"/>
              </a:ext>
            </a:extLst>
          </p:cNvPr>
          <p:cNvGrpSpPr/>
          <p:nvPr/>
        </p:nvGrpSpPr>
        <p:grpSpPr>
          <a:xfrm>
            <a:off x="6486167" y="800819"/>
            <a:ext cx="2242865" cy="4758006"/>
            <a:chOff x="6169865" y="858328"/>
            <a:chExt cx="2242865" cy="475800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E3A95751-807D-4106-A94E-1F94117754F6}"/>
                </a:ext>
              </a:extLst>
            </p:cNvPr>
            <p:cNvGrpSpPr/>
            <p:nvPr/>
          </p:nvGrpSpPr>
          <p:grpSpPr>
            <a:xfrm>
              <a:off x="6169865" y="858328"/>
              <a:ext cx="2242865" cy="4758006"/>
              <a:chOff x="6169865" y="858328"/>
              <a:chExt cx="2242865" cy="4758006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E63685E4-3463-4613-8633-0B81F94E91CF}"/>
                  </a:ext>
                </a:extLst>
              </p:cNvPr>
              <p:cNvSpPr/>
              <p:nvPr/>
            </p:nvSpPr>
            <p:spPr>
              <a:xfrm>
                <a:off x="6169865" y="3416600"/>
                <a:ext cx="2242865" cy="2199734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US" dirty="0">
                    <a:ea typeface="+mn-lt"/>
                    <a:cs typeface="+mn-lt"/>
                  </a:rPr>
                  <a:t>Policy  Review  (Implemented in Country)</a:t>
                </a:r>
                <a:endParaRPr lang="en-US" dirty="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40F929D2-B276-4CC6-A27E-0DBB4DA9142B}"/>
                  </a:ext>
                </a:extLst>
              </p:cNvPr>
              <p:cNvSpPr/>
              <p:nvPr/>
            </p:nvSpPr>
            <p:spPr>
              <a:xfrm>
                <a:off x="7220310" y="858328"/>
                <a:ext cx="517585" cy="517585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3CF1283-D880-4DC5-B0A0-2196E7E1C519}"/>
                  </a:ext>
                </a:extLst>
              </p:cNvPr>
              <p:cNvSpPr/>
              <p:nvPr/>
            </p:nvSpPr>
            <p:spPr>
              <a:xfrm>
                <a:off x="7320052" y="958070"/>
                <a:ext cx="316301" cy="330680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B7BD7CD-3F3A-4AE9-837C-944C89A304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07216" y="1304027"/>
              <a:ext cx="71886" cy="2185357"/>
            </a:xfrm>
            <a:prstGeom prst="straightConnector1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3630FBB-8783-4088-88A4-6922F12B27B9}"/>
              </a:ext>
            </a:extLst>
          </p:cNvPr>
          <p:cNvGrpSpPr/>
          <p:nvPr/>
        </p:nvGrpSpPr>
        <p:grpSpPr>
          <a:xfrm>
            <a:off x="9131598" y="800817"/>
            <a:ext cx="2127847" cy="5174949"/>
            <a:chOff x="8614013" y="815195"/>
            <a:chExt cx="2127847" cy="51749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923D432-AB00-46BF-BBD0-22427B7596E6}"/>
                </a:ext>
              </a:extLst>
            </p:cNvPr>
            <p:cNvGrpSpPr/>
            <p:nvPr/>
          </p:nvGrpSpPr>
          <p:grpSpPr>
            <a:xfrm>
              <a:off x="8614013" y="815195"/>
              <a:ext cx="2127847" cy="5174949"/>
              <a:chOff x="8614013" y="815195"/>
              <a:chExt cx="2127847" cy="5174949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EDF6EE7B-F453-45BE-8A99-7649F001AC73}"/>
                  </a:ext>
                </a:extLst>
              </p:cNvPr>
              <p:cNvSpPr/>
              <p:nvPr/>
            </p:nvSpPr>
            <p:spPr>
              <a:xfrm>
                <a:off x="8614013" y="3847919"/>
                <a:ext cx="2127847" cy="214222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US" dirty="0">
                    <a:ea typeface="+mn-lt"/>
                    <a:cs typeface="+mn-lt"/>
                  </a:rPr>
                  <a:t>Empirical       Review (past similar area)</a:t>
                </a:r>
                <a:endParaRPr lang="en-US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37C73EA-2B4A-4595-9B02-BBDCC58AAB1D}"/>
                  </a:ext>
                </a:extLst>
              </p:cNvPr>
              <p:cNvSpPr/>
              <p:nvPr/>
            </p:nvSpPr>
            <p:spPr>
              <a:xfrm>
                <a:off x="9276271" y="815195"/>
                <a:ext cx="517585" cy="517585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9F3B51AB-3F99-432C-AFD6-515D16071B03}"/>
                  </a:ext>
                </a:extLst>
              </p:cNvPr>
              <p:cNvSpPr/>
              <p:nvPr/>
            </p:nvSpPr>
            <p:spPr>
              <a:xfrm>
                <a:off x="9376014" y="914938"/>
                <a:ext cx="316301" cy="330680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748A16CB-653C-438F-A122-DE2E3B875A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35063" y="1246516"/>
              <a:ext cx="14378" cy="2616678"/>
            </a:xfrm>
            <a:prstGeom prst="straightConnector1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648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182C6-EEB3-4D7D-9FA3-BA3E5E133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94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"/>
                <a:cs typeface="Calibri Light"/>
              </a:rPr>
              <a:t>Research Gap</a:t>
            </a:r>
            <a:endParaRPr lang="en-US" sz="3200" b="1" dirty="0">
              <a:solidFill>
                <a:srgbClr val="FF0000"/>
              </a:solidFill>
              <a:latin typeface="Time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5A432-DF05-4FCF-A47C-2B23DA693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493"/>
            <a:ext cx="10515600" cy="561654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latin typeface="Times"/>
              <a:ea typeface="+mn-lt"/>
              <a:cs typeface="+mn-lt"/>
            </a:endParaRPr>
          </a:p>
          <a:p>
            <a:pPr algn="just"/>
            <a:endParaRPr lang="en-US" dirty="0">
              <a:solidFill>
                <a:schemeClr val="accent1">
                  <a:lumMod val="50000"/>
                </a:schemeClr>
              </a:solidFill>
              <a:latin typeface="Times"/>
              <a:ea typeface="+mn-lt"/>
              <a:cs typeface="+mn-lt"/>
            </a:endParaRPr>
          </a:p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"/>
                <a:ea typeface="+mn-lt"/>
                <a:cs typeface="+mn-lt"/>
              </a:rPr>
              <a:t>This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"/>
                <a:ea typeface="+mn-lt"/>
                <a:cs typeface="+mn-lt"/>
              </a:rPr>
              <a:t>study sought to analyze CSR and firm performance from the perspective of </a:t>
            </a:r>
            <a:r>
              <a:rPr lang="en-US" sz="3200" dirty="0">
                <a:solidFill>
                  <a:srgbClr val="FF0000"/>
                </a:solidFill>
                <a:latin typeface="Times"/>
                <a:ea typeface="+mn-lt"/>
                <a:cs typeface="+mn-lt"/>
              </a:rPr>
              <a:t>policy execution </a:t>
            </a:r>
            <a:r>
              <a:rPr lang="en-US" sz="3200" dirty="0" smtClean="0">
                <a:solidFill>
                  <a:srgbClr val="FF0000"/>
                </a:solidFill>
                <a:latin typeface="Times"/>
                <a:ea typeface="+mn-lt"/>
                <a:cs typeface="+mn-lt"/>
              </a:rPr>
              <a:t>level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"/>
                <a:ea typeface="+mn-lt"/>
                <a:cs typeface="+mn-lt"/>
              </a:rPr>
              <a:t>  to capture the emerging issues in Nepal. 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"/>
              <a:cs typeface="Times"/>
            </a:endParaRPr>
          </a:p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"/>
                <a:ea typeface="+mn-lt"/>
                <a:cs typeface="+mn-lt"/>
              </a:rPr>
              <a:t>This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"/>
                <a:ea typeface="+mn-lt"/>
                <a:cs typeface="+mn-lt"/>
              </a:rPr>
              <a:t>research focused on </a:t>
            </a:r>
            <a:r>
              <a:rPr lang="en-US" sz="3200" dirty="0" smtClean="0">
                <a:solidFill>
                  <a:srgbClr val="FF0000"/>
                </a:solidFill>
                <a:latin typeface="Times"/>
                <a:ea typeface="+mn-lt"/>
                <a:cs typeface="+mn-lt"/>
              </a:rPr>
              <a:t>strategic </a:t>
            </a:r>
            <a:r>
              <a:rPr lang="en-US" sz="3200" dirty="0">
                <a:solidFill>
                  <a:srgbClr val="FF0000"/>
                </a:solidFill>
                <a:latin typeface="Times"/>
                <a:ea typeface="+mn-lt"/>
                <a:cs typeface="+mn-lt"/>
              </a:rPr>
              <a:t>measurement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"/>
                <a:ea typeface="+mn-lt"/>
                <a:cs typeface="+mn-lt"/>
              </a:rPr>
              <a:t>of impacts of CSR on companies after CSR being an obligatorily provision in the Nepal Corporate Laws.</a:t>
            </a:r>
            <a:r>
              <a:rPr lang="en-US" sz="3200" dirty="0">
                <a:latin typeface="Times"/>
                <a:ea typeface="+mn-lt"/>
                <a:cs typeface="+mn-lt"/>
              </a:rPr>
              <a:t> </a:t>
            </a:r>
            <a:endParaRPr lang="en-US" sz="3200" dirty="0">
              <a:latin typeface="Time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49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8AEC0-EE98-4BA6-9BE0-537A92EE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296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"/>
                <a:cs typeface="Calibri Light"/>
              </a:rPr>
              <a:t>Research </a:t>
            </a:r>
            <a:r>
              <a:rPr lang="en-US" sz="3200" b="1" dirty="0">
                <a:solidFill>
                  <a:srgbClr val="0070C0"/>
                </a:solidFill>
                <a:latin typeface="Times"/>
                <a:cs typeface="Calibri Light"/>
              </a:rPr>
              <a:t>Methodology</a:t>
            </a:r>
            <a:endParaRPr lang="en-US" sz="3200" b="1" dirty="0">
              <a:solidFill>
                <a:srgbClr val="0070C0"/>
              </a:solidFill>
              <a:latin typeface="Time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B1C1B-6099-45E4-B721-7D44321FE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6116"/>
            <a:ext cx="10515600" cy="553028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were 222 companies listed in the Nepal stock exchange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 of 16 July 2020. Among them, only 186 companies were renewed for active trading. Out of active operating 186 companies, 127 Companies executives participated in this questionnaire survey.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research design was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employed.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random sampling technique has been applied for   taking the sample.</a:t>
            </a:r>
          </a:p>
          <a:p>
            <a:pPr algn="just"/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Descriptive statistics (frequency, percentage, mean, and standard deviation) and Inferential statistics (correlation and multiple regression analysis) were used.</a:t>
            </a:r>
          </a:p>
          <a:p>
            <a:pPr algn="just"/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2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8251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Validity and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2"/>
            <a:ext cx="10515600" cy="572844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Validity</a:t>
            </a:r>
            <a: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It is about the degree to which the study’s data accurately reflects the variables (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Babbie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, 2010). In order to check the content and construct validity researcher carried with a group comprising quality experts, practitioners and academics like as used in previous studies (Chen, 2015; Lee, et al. 2015; Sweeney, 2009;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Tilakasari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, 2012). After addressing their comments and feedback, some modifications were made after then the questionnaires only sent to the respondents.  </a:t>
            </a:r>
          </a:p>
        </p:txBody>
      </p:sp>
    </p:spTree>
    <p:extLst>
      <p:ext uri="{BB962C8B-B14F-4D97-AF65-F5344CB8AC3E}">
        <p14:creationId xmlns:p14="http://schemas.microsoft.com/office/powerpoint/2010/main" val="33013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365"/>
            <a:ext cx="10515600" cy="648148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3200" b="1" dirty="0">
                <a:solidFill>
                  <a:srgbClr val="00B05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Reliability</a:t>
            </a:r>
            <a:r>
              <a:rPr lang="en-US" sz="3200" b="1" dirty="0"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:</a:t>
            </a:r>
            <a:r>
              <a:rPr lang="en-US" b="1" dirty="0"/>
              <a:t>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A ability of a measurement instrument to produce consistent results over time is referred to as reliability (Kothari &amp; Gaurav, 2014). In this study, the reliable test was executed by use of 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Cronbach’s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alpha. A pilot test was conducted over 15 </a:t>
            </a: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executives.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The Cronbach’s alpha cut-off value of 0.7 and above is considered as acceptable reliabilities in most social science research (</a:t>
            </a:r>
            <a:r>
              <a:rPr lang="en-US" sz="3200" dirty="0" err="1">
                <a:latin typeface="Times" panose="02020603050405020304" pitchFamily="18" charset="0"/>
                <a:cs typeface="Times" panose="02020603050405020304" pitchFamily="18" charset="0"/>
              </a:rPr>
              <a:t>Raihan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 &amp; Karim, 2017).  </a:t>
            </a:r>
            <a:endParaRPr lang="en-US" sz="32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8422"/>
              </p:ext>
            </p:extLst>
          </p:nvPr>
        </p:nvGraphicFramePr>
        <p:xfrm>
          <a:off x="838199" y="3853543"/>
          <a:ext cx="10515598" cy="3043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8905">
                  <a:extLst>
                    <a:ext uri="{9D8B030D-6E8A-4147-A177-3AD203B41FA5}">
                      <a16:colId xmlns:a16="http://schemas.microsoft.com/office/drawing/2014/main" val="3567179278"/>
                    </a:ext>
                  </a:extLst>
                </a:gridCol>
                <a:gridCol w="3617548">
                  <a:extLst>
                    <a:ext uri="{9D8B030D-6E8A-4147-A177-3AD203B41FA5}">
                      <a16:colId xmlns:a16="http://schemas.microsoft.com/office/drawing/2014/main" val="2333788017"/>
                    </a:ext>
                  </a:extLst>
                </a:gridCol>
                <a:gridCol w="2949145">
                  <a:extLst>
                    <a:ext uri="{9D8B030D-6E8A-4147-A177-3AD203B41FA5}">
                      <a16:colId xmlns:a16="http://schemas.microsoft.com/office/drawing/2014/main" val="1763124855"/>
                    </a:ext>
                  </a:extLst>
                </a:gridCol>
              </a:tblGrid>
              <a:tr h="24545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Questionnaire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Cronbach’s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alpha value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3614087"/>
                  </a:ext>
                </a:extLst>
              </a:tr>
              <a:tr h="5890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Questionnaires to Respondents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15</a:t>
                      </a:r>
                      <a:endParaRPr lang="en-US" sz="20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0.908</a:t>
                      </a:r>
                      <a:endParaRPr lang="en-US" sz="20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1884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6" y="222068"/>
            <a:ext cx="11443063" cy="6479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Results and Discussion</a:t>
            </a:r>
          </a:p>
          <a:p>
            <a:r>
              <a:rPr lang="en-US" sz="3200" b="1" dirty="0" smtClean="0">
                <a:latin typeface="Times" panose="02020603050405020304" pitchFamily="18" charset="0"/>
                <a:cs typeface="Times" panose="02020603050405020304" pitchFamily="18" charset="0"/>
              </a:rPr>
              <a:t>Descriptive analysis</a:t>
            </a:r>
          </a:p>
          <a:p>
            <a:pPr marL="0" indent="0" algn="just">
              <a:buNone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he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majority,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87.40% (111),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were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male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respondents.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Regarding the age, the most,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68.30% (88)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of the respondents were between 31-45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years.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Regarding the caste,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95.27%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121)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the majority from the Brahmin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community. Likewise, 77.17% (88) respondents having post graduate degree. Similarly,  59.84% (76) respondents worked for 5 years.  Finally, 35.42% (45) respondents from head of department (</a:t>
            </a:r>
            <a:r>
              <a:rPr lang="en-US" dirty="0" err="1" smtClean="0">
                <a:latin typeface="Times" panose="02020603050405020304" pitchFamily="18" charset="0"/>
                <a:cs typeface="Times" panose="02020603050405020304" pitchFamily="18" charset="0"/>
              </a:rPr>
              <a:t>HOD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) participated in this questionnaire survey.  </a:t>
            </a: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B0F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 result </a:t>
            </a:r>
            <a:r>
              <a:rPr lang="en-US" sz="3200" dirty="0">
                <a:solidFill>
                  <a:srgbClr val="00B0F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highlighted that the middle-aged, Brahmin caste, Hindu religion male </a:t>
            </a:r>
            <a:r>
              <a:rPr lang="en-US" sz="3200" dirty="0" smtClean="0">
                <a:solidFill>
                  <a:srgbClr val="00B0F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were </a:t>
            </a:r>
            <a:r>
              <a:rPr lang="en-US" sz="3200" dirty="0">
                <a:solidFill>
                  <a:srgbClr val="00B0F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highly affiliated with the company in Nepal. Moreover, the company was retained highly educated employees in their organization for a long time. </a:t>
            </a:r>
            <a:r>
              <a:rPr lang="en-US" sz="3200" dirty="0" smtClean="0">
                <a:solidFill>
                  <a:srgbClr val="00B0F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Most of them were </a:t>
            </a:r>
            <a:r>
              <a:rPr lang="en-US" sz="3200" dirty="0" err="1" smtClean="0">
                <a:solidFill>
                  <a:srgbClr val="00B0F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HOD</a:t>
            </a:r>
            <a:r>
              <a:rPr lang="en-US" sz="3200" dirty="0" smtClean="0">
                <a:solidFill>
                  <a:srgbClr val="00B0F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of their respective departments.   </a:t>
            </a:r>
            <a:endParaRPr lang="en-US" sz="3200" b="1" dirty="0">
              <a:solidFill>
                <a:srgbClr val="00B0F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33" y="169817"/>
            <a:ext cx="11223170" cy="1632857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  <a:t>Inferential Analysis (Correlation)</a:t>
            </a:r>
            <a:b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Pearson correlation coefficient </a:t>
            </a: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indicates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that the overall firm’s environment related activities are highly positively correlated to firm’s performance</a:t>
            </a:r>
            <a:endParaRPr lang="en-US" sz="32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249770"/>
              </p:ext>
            </p:extLst>
          </p:nvPr>
        </p:nvGraphicFramePr>
        <p:xfrm>
          <a:off x="130632" y="1894117"/>
          <a:ext cx="11223170" cy="4754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3310">
                  <a:extLst>
                    <a:ext uri="{9D8B030D-6E8A-4147-A177-3AD203B41FA5}">
                      <a16:colId xmlns:a16="http://schemas.microsoft.com/office/drawing/2014/main" val="3553842853"/>
                    </a:ext>
                  </a:extLst>
                </a:gridCol>
                <a:gridCol w="1603310">
                  <a:extLst>
                    <a:ext uri="{9D8B030D-6E8A-4147-A177-3AD203B41FA5}">
                      <a16:colId xmlns:a16="http://schemas.microsoft.com/office/drawing/2014/main" val="1226808909"/>
                    </a:ext>
                  </a:extLst>
                </a:gridCol>
                <a:gridCol w="1603310">
                  <a:extLst>
                    <a:ext uri="{9D8B030D-6E8A-4147-A177-3AD203B41FA5}">
                      <a16:colId xmlns:a16="http://schemas.microsoft.com/office/drawing/2014/main" val="4084435254"/>
                    </a:ext>
                  </a:extLst>
                </a:gridCol>
                <a:gridCol w="1603310">
                  <a:extLst>
                    <a:ext uri="{9D8B030D-6E8A-4147-A177-3AD203B41FA5}">
                      <a16:colId xmlns:a16="http://schemas.microsoft.com/office/drawing/2014/main" val="3055793506"/>
                    </a:ext>
                  </a:extLst>
                </a:gridCol>
                <a:gridCol w="1603310">
                  <a:extLst>
                    <a:ext uri="{9D8B030D-6E8A-4147-A177-3AD203B41FA5}">
                      <a16:colId xmlns:a16="http://schemas.microsoft.com/office/drawing/2014/main" val="3279633415"/>
                    </a:ext>
                  </a:extLst>
                </a:gridCol>
                <a:gridCol w="1603310">
                  <a:extLst>
                    <a:ext uri="{9D8B030D-6E8A-4147-A177-3AD203B41FA5}">
                      <a16:colId xmlns:a16="http://schemas.microsoft.com/office/drawing/2014/main" val="4192759370"/>
                    </a:ext>
                  </a:extLst>
                </a:gridCol>
                <a:gridCol w="1603310">
                  <a:extLst>
                    <a:ext uri="{9D8B030D-6E8A-4147-A177-3AD203B41FA5}">
                      <a16:colId xmlns:a16="http://schemas.microsoft.com/office/drawing/2014/main" val="1647921530"/>
                    </a:ext>
                  </a:extLst>
                </a:gridCol>
              </a:tblGrid>
              <a:tr h="671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Variables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 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 II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III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IV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VI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472978"/>
                  </a:ext>
                </a:extLst>
              </a:tr>
              <a:tr h="6900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43888"/>
                  </a:ext>
                </a:extLst>
              </a:tr>
              <a:tr h="671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II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0.143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0033693"/>
                  </a:ext>
                </a:extLst>
              </a:tr>
              <a:tr h="6900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III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0.473**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0496304"/>
                  </a:ext>
                </a:extLst>
              </a:tr>
              <a:tr h="671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IV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0.185*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0.340**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0.661**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4292237"/>
                  </a:ext>
                </a:extLst>
              </a:tr>
              <a:tr h="6900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0.222*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0.366**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0.493**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0.652**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7052375"/>
                  </a:ext>
                </a:extLst>
              </a:tr>
              <a:tr h="671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Statement VI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0.373**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0.278**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0.207*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0.201*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0.356**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6116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764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6" y="261256"/>
            <a:ext cx="11508377" cy="6596744"/>
          </a:xfrm>
        </p:spPr>
        <p:txBody>
          <a:bodyPr/>
          <a:lstStyle/>
          <a:p>
            <a:pPr marL="0" indent="0" algn="just">
              <a:buNone/>
            </a:pPr>
            <a:r>
              <a:rPr lang="en-US" i="1" dirty="0" smtClean="0">
                <a:latin typeface="Times" panose="02020603050405020304" pitchFamily="18" charset="0"/>
                <a:cs typeface="Times" panose="02020603050405020304" pitchFamily="18" charset="0"/>
              </a:rPr>
              <a:t>* Correlation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is significant at the 0.05 level, </a:t>
            </a: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** Correlation is significant at the 0.01 level (2-tailed).</a:t>
            </a: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i="1" dirty="0">
                <a:latin typeface="Times" panose="02020603050405020304" pitchFamily="18" charset="0"/>
                <a:cs typeface="Times" panose="02020603050405020304" pitchFamily="18" charset="0"/>
              </a:rPr>
              <a:t>Statement 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I=CSR </a:t>
            </a:r>
            <a:r>
              <a:rPr lang="en-US" sz="3200" i="1" dirty="0">
                <a:latin typeface="Times" panose="02020603050405020304" pitchFamily="18" charset="0"/>
                <a:cs typeface="Times" panose="02020603050405020304" pitchFamily="18" charset="0"/>
              </a:rPr>
              <a:t>activities support to keep the environment 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greenery 		   (</a:t>
            </a:r>
            <a:r>
              <a:rPr lang="en-US" sz="3200" i="1" dirty="0" smtClean="0"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CSR-KEG)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Statement II=CSR </a:t>
            </a:r>
            <a:r>
              <a:rPr lang="en-US" sz="3200" i="1" dirty="0">
                <a:latin typeface="Times" panose="02020603050405020304" pitchFamily="18" charset="0"/>
                <a:cs typeface="Times" panose="02020603050405020304" pitchFamily="18" charset="0"/>
              </a:rPr>
              <a:t>activities help to waste 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management(</a:t>
            </a:r>
            <a:r>
              <a:rPr lang="en-US" sz="3200" i="1" dirty="0" smtClean="0"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CSR-</a:t>
            </a:r>
            <a:r>
              <a:rPr lang="en-US" sz="3200" i="1" dirty="0" err="1" smtClean="0"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HWM</a:t>
            </a:r>
            <a:r>
              <a:rPr lang="en-US" sz="3200" i="1" dirty="0" smtClean="0"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)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, Statement III= </a:t>
            </a:r>
            <a:r>
              <a:rPr lang="en-US" sz="3200" i="1" dirty="0">
                <a:latin typeface="Times" panose="02020603050405020304" pitchFamily="18" charset="0"/>
                <a:cs typeface="Times" panose="02020603050405020304" pitchFamily="18" charset="0"/>
              </a:rPr>
              <a:t>Supports different types of charities to environmental 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		       initiatives projects(</a:t>
            </a:r>
            <a:r>
              <a:rPr lang="en-US" sz="3200" i="1" dirty="0" smtClean="0"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CSR-SEC)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Statement IV=Produces/prefer </a:t>
            </a:r>
            <a:r>
              <a:rPr lang="en-US" sz="3200" i="1" dirty="0">
                <a:latin typeface="Times" panose="02020603050405020304" pitchFamily="18" charset="0"/>
                <a:cs typeface="Times" panose="02020603050405020304" pitchFamily="18" charset="0"/>
              </a:rPr>
              <a:t>eco-friendly products and use 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low-			      polluting technologies(</a:t>
            </a:r>
            <a:r>
              <a:rPr lang="en-US" sz="3200" i="1" dirty="0" smtClean="0"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CSR-PEF)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Statement V=Promote </a:t>
            </a:r>
            <a:r>
              <a:rPr lang="en-US" sz="3200" i="1" dirty="0">
                <a:latin typeface="Times" panose="02020603050405020304" pitchFamily="18" charset="0"/>
                <a:cs typeface="Times" panose="02020603050405020304" pitchFamily="18" charset="0"/>
              </a:rPr>
              <a:t>paperless service/product in 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operations(</a:t>
            </a:r>
            <a:r>
              <a:rPr lang="en-US" sz="3200" i="1" dirty="0" smtClean="0"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CSR-		    PPS)</a:t>
            </a:r>
            <a:r>
              <a:rPr lang="en-US" sz="3200" i="1" dirty="0" smtClean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  <a:endParaRPr lang="en-US" sz="32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20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248193"/>
            <a:ext cx="11560629" cy="927463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" panose="02020603050405020304" pitchFamily="18" charset="0"/>
                <a:cs typeface="Times" panose="02020603050405020304" pitchFamily="18" charset="0"/>
              </a:rPr>
              <a:t>Multiple regression analysis</a:t>
            </a:r>
            <a:r>
              <a:rPr lang="en-US" b="1" dirty="0"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en-US" b="1" dirty="0">
                <a:latin typeface="Times" panose="02020603050405020304" pitchFamily="18" charset="0"/>
                <a:cs typeface="Times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18" y="613954"/>
            <a:ext cx="11652068" cy="603504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>
                <a:latin typeface="Times" panose="02020603050405020304" pitchFamily="18" charset="0"/>
                <a:cs typeface="Times" panose="02020603050405020304" pitchFamily="18" charset="0"/>
              </a:rPr>
              <a:t>Coefficients</a:t>
            </a:r>
            <a:r>
              <a:rPr lang="en-US" baseline="30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table indicating the contribution of the independent variable in explaining the variation in beneficiary institutions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satisfaction.</a:t>
            </a:r>
          </a:p>
          <a:p>
            <a:pPr marL="0" indent="0" algn="just">
              <a:buNone/>
            </a:pPr>
            <a:endParaRPr lang="en-US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855973"/>
              </p:ext>
            </p:extLst>
          </p:nvPr>
        </p:nvGraphicFramePr>
        <p:xfrm>
          <a:off x="261257" y="1358537"/>
          <a:ext cx="11560628" cy="5623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558">
                  <a:extLst>
                    <a:ext uri="{9D8B030D-6E8A-4147-A177-3AD203B41FA5}">
                      <a16:colId xmlns:a16="http://schemas.microsoft.com/office/drawing/2014/main" val="1642625774"/>
                    </a:ext>
                  </a:extLst>
                </a:gridCol>
                <a:gridCol w="1609240">
                  <a:extLst>
                    <a:ext uri="{9D8B030D-6E8A-4147-A177-3AD203B41FA5}">
                      <a16:colId xmlns:a16="http://schemas.microsoft.com/office/drawing/2014/main" val="4061589496"/>
                    </a:ext>
                  </a:extLst>
                </a:gridCol>
                <a:gridCol w="1290166">
                  <a:extLst>
                    <a:ext uri="{9D8B030D-6E8A-4147-A177-3AD203B41FA5}">
                      <a16:colId xmlns:a16="http://schemas.microsoft.com/office/drawing/2014/main" val="3817724221"/>
                    </a:ext>
                  </a:extLst>
                </a:gridCol>
                <a:gridCol w="1646233">
                  <a:extLst>
                    <a:ext uri="{9D8B030D-6E8A-4147-A177-3AD203B41FA5}">
                      <a16:colId xmlns:a16="http://schemas.microsoft.com/office/drawing/2014/main" val="1135911512"/>
                    </a:ext>
                  </a:extLst>
                </a:gridCol>
                <a:gridCol w="1710974">
                  <a:extLst>
                    <a:ext uri="{9D8B030D-6E8A-4147-A177-3AD203B41FA5}">
                      <a16:colId xmlns:a16="http://schemas.microsoft.com/office/drawing/2014/main" val="1737819565"/>
                    </a:ext>
                  </a:extLst>
                </a:gridCol>
                <a:gridCol w="1114444">
                  <a:extLst>
                    <a:ext uri="{9D8B030D-6E8A-4147-A177-3AD203B41FA5}">
                      <a16:colId xmlns:a16="http://schemas.microsoft.com/office/drawing/2014/main" val="3365273205"/>
                    </a:ext>
                  </a:extLst>
                </a:gridCol>
                <a:gridCol w="1401149">
                  <a:extLst>
                    <a:ext uri="{9D8B030D-6E8A-4147-A177-3AD203B41FA5}">
                      <a16:colId xmlns:a16="http://schemas.microsoft.com/office/drawing/2014/main" val="230987488"/>
                    </a:ext>
                  </a:extLst>
                </a:gridCol>
                <a:gridCol w="1292478">
                  <a:extLst>
                    <a:ext uri="{9D8B030D-6E8A-4147-A177-3AD203B41FA5}">
                      <a16:colId xmlns:a16="http://schemas.microsoft.com/office/drawing/2014/main" val="1188307276"/>
                    </a:ext>
                  </a:extLst>
                </a:gridCol>
                <a:gridCol w="1084386">
                  <a:extLst>
                    <a:ext uri="{9D8B030D-6E8A-4147-A177-3AD203B41FA5}">
                      <a16:colId xmlns:a16="http://schemas.microsoft.com/office/drawing/2014/main" val="1946633652"/>
                    </a:ext>
                  </a:extLst>
                </a:gridCol>
              </a:tblGrid>
              <a:tr h="72868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Unstandardized Coefficients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Standardized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Coefficients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Collinearity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Statistics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91857"/>
                  </a:ext>
                </a:extLst>
              </a:tr>
              <a:tr h="34113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Model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B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Std. Error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Beta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p-value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Tolerance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VIF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4219091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(Constant)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0.458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3.076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1371167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Lower medium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0.154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0.254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0.074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0.604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0.547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0.419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2.385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7599924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Large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-0.073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-0.040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-0.321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0.749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0.404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2.478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2121002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Firm Age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-0.004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-0.072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-0.841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0.402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0.844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1.184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0814668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CSR-KEG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0.307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3.724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665762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CSR-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HWM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0.164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0.177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1.877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0.063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0.702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1.424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7513298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CSR-SEC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0.032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0.032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0.283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0.777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0.482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2.076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4293500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CSR-PEF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-0.101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0.107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-0.941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0.349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0.407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2.456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4300397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CSR-PPS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0.313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0.303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0.541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1.849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117625"/>
                  </a:ext>
                </a:extLst>
              </a:tr>
              <a:tr h="383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R-Square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0.262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3705122"/>
                  </a:ext>
                </a:extLst>
              </a:tr>
              <a:tr h="383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F-Statistics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5.248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5525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05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" y="326570"/>
            <a:ext cx="12087497" cy="64399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The overall value of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R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square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is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0.262,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it represents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26.2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percent of variation in the dependent variable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(Firms Performance)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that is accounted by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CSR environmental endeavors.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It shows the higher significant situation among the variables. Likewise,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F statistics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p-value is lower than 0.05,  (p-value, 0.000&lt;0.05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). It shows CSR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Environmental endeavors have a significant positive impact leading to the performance of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firms,</a:t>
            </a:r>
            <a:r>
              <a:rPr lang="en-US" sz="3000" b="1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the model is accepted. </a:t>
            </a:r>
          </a:p>
          <a:p>
            <a:pPr marL="0" indent="0" algn="just">
              <a:buNone/>
            </a:pP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By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observing the p-value column of Model 1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,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 two variables make a statistically significant contribution (p-value&lt;0.05) in firm performance. They are supported to keep the environment greener (CSR-KEG) and promote paperless service/product operations (CSR-PPS) whose beta values are 0.307 and 0.303, respectively. The remarkable result mentions that controlled variables (the age and the large size firm), produces/prefers eco-friendly products, and uses low-polluting technologies are negatively influence firms performance. However, statistically, they all are insignificant. 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94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05833-CD4F-4BA2-A692-0537C47FC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167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"/>
                <a:cs typeface="Calibri Light"/>
              </a:rPr>
              <a:t>Why Research on This topic</a:t>
            </a:r>
            <a:endParaRPr lang="en-US" sz="3200" b="1" dirty="0">
              <a:solidFill>
                <a:srgbClr val="FF0000"/>
              </a:solidFill>
              <a:latin typeface="Times"/>
              <a:cs typeface="Time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720BF-4246-4DE6-80B3-4ED1E3904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229"/>
            <a:ext cx="10515600" cy="565967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"/>
                <a:cs typeface="Calibri"/>
              </a:rPr>
              <a:t>Nepal Government made CSR mandatory since 2016-17 for Corporations of Industries and Financial Institutions</a:t>
            </a:r>
            <a:r>
              <a:rPr lang="en-US" sz="3200" dirty="0">
                <a:latin typeface="Times"/>
                <a:cs typeface="Calibri"/>
              </a:rPr>
              <a:t>. </a:t>
            </a:r>
          </a:p>
          <a:p>
            <a:r>
              <a:rPr lang="en-US" sz="3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It appeared interesting to see how these Corporations perceive CSR, and finally how the strategies evolved to contribute in this regard. </a:t>
            </a:r>
            <a:endParaRPr lang="en-US" sz="3200" dirty="0">
              <a:solidFill>
                <a:srgbClr val="002060"/>
              </a:solidFill>
              <a:latin typeface="Times"/>
              <a:cs typeface="Calibri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Times"/>
                <a:cs typeface="Calibri"/>
              </a:rPr>
              <a:t>What </a:t>
            </a:r>
            <a:r>
              <a:rPr lang="en-US" sz="3200" dirty="0">
                <a:solidFill>
                  <a:srgbClr val="002060"/>
                </a:solidFill>
                <a:latin typeface="Times"/>
                <a:cs typeface="Calibri"/>
              </a:rPr>
              <a:t>strategies executives have regarding </a:t>
            </a:r>
            <a:r>
              <a:rPr lang="en-US" sz="3200" dirty="0" smtClean="0">
                <a:solidFill>
                  <a:srgbClr val="002060"/>
                </a:solidFill>
                <a:latin typeface="Times"/>
                <a:cs typeface="Calibri"/>
              </a:rPr>
              <a:t>CSR environmental activities.</a:t>
            </a:r>
            <a:endParaRPr lang="en-US" sz="3200" dirty="0">
              <a:solidFill>
                <a:srgbClr val="002060"/>
              </a:solidFill>
              <a:latin typeface="Times"/>
              <a:cs typeface="Calibri"/>
            </a:endParaRPr>
          </a:p>
          <a:p>
            <a:r>
              <a:rPr lang="en-US" sz="3200" dirty="0">
                <a:solidFill>
                  <a:srgbClr val="002060"/>
                </a:solidFill>
                <a:latin typeface="Times"/>
                <a:cs typeface="Calibri"/>
              </a:rPr>
              <a:t>By taking the above CSR initiations, how is </a:t>
            </a:r>
            <a:r>
              <a:rPr lang="en-US" sz="3200" dirty="0" smtClean="0">
                <a:solidFill>
                  <a:srgbClr val="002060"/>
                </a:solidFill>
                <a:latin typeface="Times"/>
                <a:cs typeface="Calibri"/>
              </a:rPr>
              <a:t>the organizational</a:t>
            </a:r>
            <a:r>
              <a:rPr lang="en-US" sz="3200" dirty="0">
                <a:solidFill>
                  <a:srgbClr val="002060"/>
                </a:solidFill>
                <a:latin typeface="Times"/>
                <a:cs typeface="Calibri"/>
              </a:rPr>
              <a:t> efficiency affected. </a:t>
            </a:r>
          </a:p>
          <a:p>
            <a:pPr>
              <a:buFont typeface="Wingdings" panose="020B0604020202020204" pitchFamily="34" charset="0"/>
              <a:buChar char="Ø"/>
            </a:pPr>
            <a:endParaRPr lang="en-US" sz="3200" dirty="0">
              <a:latin typeface="Time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345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A6F0F-BE69-4486-B030-743DE0D70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7" y="172228"/>
            <a:ext cx="11952514" cy="668577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4600" dirty="0" smtClean="0">
                <a:solidFill>
                  <a:srgbClr val="FF0000"/>
                </a:solidFill>
                <a:latin typeface="Times"/>
                <a:ea typeface="+mn-lt"/>
                <a:cs typeface="+mn-lt"/>
              </a:rPr>
              <a:t>Conclusion and Discussion</a:t>
            </a:r>
          </a:p>
          <a:p>
            <a:pPr algn="just"/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This study result found significant positive association between CSR environmental endeavors and firms performance in Nepal. </a:t>
            </a:r>
            <a:r>
              <a:rPr lang="en-US" sz="4200" dirty="0" smtClean="0">
                <a:latin typeface="Times" panose="02020603050405020304" pitchFamily="18" charset="0"/>
                <a:cs typeface="Times" panose="02020603050405020304" pitchFamily="18" charset="0"/>
              </a:rPr>
              <a:t>Some 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companies are taking proactive initiations for emission reduction and similar activities which can make it environment friendly. </a:t>
            </a:r>
            <a:r>
              <a:rPr lang="en-US" sz="4200" dirty="0" smtClean="0">
                <a:latin typeface="Times" panose="02020603050405020304" pitchFamily="18" charset="0"/>
                <a:cs typeface="Times" panose="02020603050405020304" pitchFamily="18" charset="0"/>
              </a:rPr>
              <a:t> Pieces of evidence 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suggest that proactive environmental management firms can enhance their market value (</a:t>
            </a:r>
            <a:r>
              <a:rPr lang="en-US" sz="4200" dirty="0" err="1">
                <a:latin typeface="Times" panose="02020603050405020304" pitchFamily="18" charset="0"/>
                <a:cs typeface="Times" panose="02020603050405020304" pitchFamily="18" charset="0"/>
              </a:rPr>
              <a:t>Klassen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 and Mc Laughlin, 1996), reputation, and financial performance (</a:t>
            </a:r>
            <a:r>
              <a:rPr lang="en-US" sz="4200" dirty="0" err="1">
                <a:latin typeface="Times" panose="02020603050405020304" pitchFamily="18" charset="0"/>
                <a:cs typeface="Times" panose="02020603050405020304" pitchFamily="18" charset="0"/>
              </a:rPr>
              <a:t>Horisch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 et al., 2015). </a:t>
            </a:r>
            <a:r>
              <a:rPr lang="en-US" sz="4200" dirty="0" smtClean="0">
                <a:latin typeface="Times" panose="02020603050405020304" pitchFamily="18" charset="0"/>
                <a:cs typeface="Times" panose="02020603050405020304" pitchFamily="18" charset="0"/>
              </a:rPr>
              <a:t>The 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companies which are proficient in managing their environment can enhance their firm’s sustainability in the long run. </a:t>
            </a:r>
          </a:p>
          <a:p>
            <a:pPr algn="just"/>
            <a:r>
              <a:rPr lang="en-US" sz="4200" dirty="0" smtClean="0">
                <a:latin typeface="Times" panose="02020603050405020304" pitchFamily="18" charset="0"/>
                <a:cs typeface="Times" panose="02020603050405020304" pitchFamily="18" charset="0"/>
              </a:rPr>
              <a:t>This 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outcome similarly connects to a previous study in different countries, that the relationship is positively significant </a:t>
            </a:r>
            <a:r>
              <a:rPr lang="en-US" sz="4200" dirty="0" smtClean="0">
                <a:latin typeface="Times" panose="02020603050405020304" pitchFamily="18" charset="0"/>
                <a:cs typeface="Times" panose="02020603050405020304" pitchFamily="18" charset="0"/>
              </a:rPr>
              <a:t>(Chuang 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&amp; Huang, 2018; </a:t>
            </a:r>
            <a:r>
              <a:rPr lang="en-US" sz="4200" dirty="0" err="1">
                <a:latin typeface="Times" panose="02020603050405020304" pitchFamily="18" charset="0"/>
                <a:cs typeface="Times" panose="02020603050405020304" pitchFamily="18" charset="0"/>
              </a:rPr>
              <a:t>Klassen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 &amp; McLaughlin, 1996). Conversely, this outcomes indicate that environmental cost negatively impacts firm’s financial performance (</a:t>
            </a:r>
            <a:r>
              <a:rPr lang="en-US" sz="4200" dirty="0" err="1">
                <a:latin typeface="Times" panose="02020603050405020304" pitchFamily="18" charset="0"/>
                <a:cs typeface="Times" panose="02020603050405020304" pitchFamily="18" charset="0"/>
              </a:rPr>
              <a:t>Najihah</a:t>
            </a:r>
            <a:r>
              <a:rPr lang="en-US" sz="4200" dirty="0">
                <a:latin typeface="Times" panose="02020603050405020304" pitchFamily="18" charset="0"/>
                <a:cs typeface="Times" panose="02020603050405020304" pitchFamily="18" charset="0"/>
              </a:rPr>
              <a:t> et al., 2020). </a:t>
            </a:r>
            <a:endParaRPr lang="en-US" sz="42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/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latin typeface="Times"/>
                <a:ea typeface="+mn-lt"/>
                <a:cs typeface="+mn-lt"/>
              </a:rPr>
              <a:t> </a:t>
            </a:r>
            <a:endParaRPr lang="en-US" dirty="0" smtClean="0">
              <a:latin typeface="Times"/>
              <a:cs typeface="Times"/>
            </a:endParaRPr>
          </a:p>
          <a:p>
            <a:pPr marL="0" indent="0" algn="just">
              <a:buNone/>
            </a:pPr>
            <a:endParaRPr lang="en-US" dirty="0">
              <a:latin typeface="Time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695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AC1D-732E-496D-BEB5-F8F467AD8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97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"/>
                <a:cs typeface="Calibri Light"/>
              </a:rPr>
              <a:t>S</a:t>
            </a:r>
            <a:r>
              <a:rPr lang="en-US" sz="3200" b="1" dirty="0" smtClean="0">
                <a:solidFill>
                  <a:srgbClr val="FF0000"/>
                </a:solidFill>
                <a:latin typeface="Times"/>
                <a:cs typeface="Calibri Light"/>
              </a:rPr>
              <a:t>uggestions</a:t>
            </a:r>
            <a:endParaRPr lang="en-US" sz="3200" dirty="0">
              <a:solidFill>
                <a:srgbClr val="FF0000"/>
              </a:solidFill>
              <a:latin typeface="Times"/>
              <a:cs typeface="Time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25D49-3BF1-428A-9859-932713921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1097"/>
            <a:ext cx="10515600" cy="574594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"/>
                <a:cs typeface="Calibri"/>
              </a:rPr>
              <a:t>Managerial</a:t>
            </a:r>
          </a:p>
          <a:p>
            <a:pPr algn="just">
              <a:buFont typeface="Wingdings" panose="020B0604020202020204" pitchFamily="34" charset="0"/>
              <a:buChar char="Ø"/>
            </a:pPr>
            <a:r>
              <a:rPr lang="en-US" sz="3200" dirty="0" smtClean="0">
                <a:latin typeface="Times"/>
                <a:cs typeface="Calibri"/>
              </a:rPr>
              <a:t>This</a:t>
            </a:r>
            <a:r>
              <a:rPr lang="en-US" sz="3200" dirty="0">
                <a:latin typeface="Times"/>
                <a:cs typeface="Calibri"/>
              </a:rPr>
              <a:t> study may encourage </a:t>
            </a:r>
            <a:r>
              <a:rPr lang="en-US" sz="3200" dirty="0" smtClean="0">
                <a:latin typeface="Times"/>
                <a:cs typeface="Calibri"/>
              </a:rPr>
              <a:t>firm’s </a:t>
            </a:r>
            <a:r>
              <a:rPr lang="en-US" sz="3200" dirty="0">
                <a:solidFill>
                  <a:srgbClr val="0070C0"/>
                </a:solidFill>
                <a:latin typeface="Times"/>
                <a:cs typeface="Calibri"/>
              </a:rPr>
              <a:t>executives to be more concerned with their environmentally-friendly products, process and management in the coming days</a:t>
            </a:r>
            <a:r>
              <a:rPr lang="en-US" sz="3200" dirty="0" smtClean="0">
                <a:latin typeface="Times"/>
                <a:cs typeface="Calibri"/>
              </a:rPr>
              <a:t>.</a:t>
            </a:r>
          </a:p>
          <a:p>
            <a:pPr marL="0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  <a:latin typeface="Times"/>
                <a:cs typeface="Calibri"/>
              </a:rPr>
              <a:t>Policy</a:t>
            </a:r>
          </a:p>
          <a:p>
            <a:pPr algn="just">
              <a:buFont typeface="Wingdings" panose="020B0604020202020204" pitchFamily="34" charset="0"/>
              <a:buChar char="Ø"/>
            </a:pPr>
            <a:r>
              <a:rPr lang="en-US" sz="3200" dirty="0">
                <a:latin typeface="Times"/>
                <a:cs typeface="Calibri"/>
              </a:rPr>
              <a:t>It help to create a dedicated </a:t>
            </a:r>
            <a:r>
              <a:rPr lang="en-US" sz="3200" dirty="0">
                <a:solidFill>
                  <a:srgbClr val="0070C0"/>
                </a:solidFill>
                <a:latin typeface="Times"/>
                <a:cs typeface="Calibri"/>
              </a:rPr>
              <a:t>CSR department in each company </a:t>
            </a:r>
            <a:r>
              <a:rPr lang="en-US" sz="3200" dirty="0">
                <a:latin typeface="Times"/>
                <a:cs typeface="Calibri"/>
              </a:rPr>
              <a:t>to carry out CSR operations in Nepal.</a:t>
            </a:r>
          </a:p>
          <a:p>
            <a:pPr algn="just">
              <a:buFont typeface="Wingdings" panose="020B0604020202020204" pitchFamily="34" charset="0"/>
              <a:buChar char="Ø"/>
            </a:pPr>
            <a:r>
              <a:rPr lang="en-US" sz="3200" dirty="0">
                <a:latin typeface="Times"/>
                <a:cs typeface="Calibri"/>
              </a:rPr>
              <a:t>It suggest government authority to activate </a:t>
            </a:r>
            <a:r>
              <a:rPr lang="en-US" sz="3200" dirty="0">
                <a:solidFill>
                  <a:srgbClr val="0070C0"/>
                </a:solidFill>
                <a:latin typeface="Times"/>
                <a:cs typeface="Calibri"/>
              </a:rPr>
              <a:t>CSR monitoring bodies</a:t>
            </a:r>
            <a:r>
              <a:rPr lang="en-US" sz="3200" dirty="0">
                <a:latin typeface="Times"/>
                <a:cs typeface="Calibri"/>
              </a:rPr>
              <a:t> to keep the information of a particular company.</a:t>
            </a:r>
          </a:p>
          <a:p>
            <a:pPr algn="just">
              <a:buFont typeface="Wingdings" panose="020B0604020202020204" pitchFamily="34" charset="0"/>
              <a:buChar char="Ø"/>
            </a:pPr>
            <a:r>
              <a:rPr lang="en-US" sz="3200" dirty="0">
                <a:latin typeface="Times"/>
                <a:cs typeface="Calibri"/>
              </a:rPr>
              <a:t>It help companies to create </a:t>
            </a:r>
            <a:r>
              <a:rPr lang="en-US" sz="3200" dirty="0">
                <a:solidFill>
                  <a:srgbClr val="0070C0"/>
                </a:solidFill>
                <a:latin typeface="Times"/>
                <a:cs typeface="Calibri"/>
              </a:rPr>
              <a:t>CSR budget and action plan </a:t>
            </a:r>
            <a:r>
              <a:rPr lang="en-US" sz="3200" dirty="0">
                <a:latin typeface="Times"/>
                <a:cs typeface="Calibri"/>
              </a:rPr>
              <a:t>in coming days.</a:t>
            </a:r>
          </a:p>
          <a:p>
            <a:pPr algn="just">
              <a:buFont typeface="Wingdings" panose="020B0604020202020204" pitchFamily="34" charset="0"/>
              <a:buChar char="Ø"/>
            </a:pPr>
            <a:r>
              <a:rPr lang="en-US" sz="3200" dirty="0">
                <a:latin typeface="Times"/>
                <a:cs typeface="Calibri"/>
              </a:rPr>
              <a:t>It help the government to announce and </a:t>
            </a:r>
            <a:r>
              <a:rPr lang="en-US" sz="3200" dirty="0">
                <a:solidFill>
                  <a:srgbClr val="0070C0"/>
                </a:solidFill>
                <a:latin typeface="Times"/>
                <a:cs typeface="Calibri"/>
              </a:rPr>
              <a:t>celebrate CSR annual day</a:t>
            </a:r>
            <a:r>
              <a:rPr lang="en-US" sz="3200" dirty="0">
                <a:latin typeface="Times"/>
                <a:cs typeface="Calibri"/>
              </a:rPr>
              <a:t> based on their contribution.</a:t>
            </a:r>
          </a:p>
          <a:p>
            <a:pPr marL="0" indent="0" algn="just">
              <a:buNone/>
            </a:pPr>
            <a:endParaRPr lang="en-US" sz="3200" b="1" dirty="0" smtClean="0">
              <a:solidFill>
                <a:srgbClr val="00B050"/>
              </a:solidFill>
              <a:latin typeface="Times"/>
              <a:cs typeface="Calibri"/>
            </a:endParaRPr>
          </a:p>
          <a:p>
            <a:pPr marL="0" indent="0" algn="just">
              <a:buNone/>
            </a:pPr>
            <a:endParaRPr lang="en-US" sz="3200" b="1" dirty="0">
              <a:solidFill>
                <a:srgbClr val="00B050"/>
              </a:solidFill>
              <a:latin typeface="Times"/>
              <a:cs typeface="Calibri"/>
            </a:endParaRPr>
          </a:p>
          <a:p>
            <a:pPr marL="0" indent="0" algn="just">
              <a:buNone/>
            </a:pPr>
            <a:endParaRPr lang="en-US" sz="3200" dirty="0">
              <a:latin typeface="Time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13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19" y="147918"/>
            <a:ext cx="11599817" cy="65621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References</a:t>
            </a:r>
            <a:endParaRPr lang="en-US" sz="3200" b="1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Babbie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E. (2010). 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The practice of social research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 (12th ed.). USA: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Wadsworth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Carroll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A. B. (1991). The pyramid of corporate social responsibility: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Toward 	the 	moral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management of organizational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stakeholders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. 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Business </a:t>
            </a:r>
            <a:r>
              <a:rPr lang="en-US" sz="3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	Horizons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 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34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(4),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39-48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Chen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L. (2015). 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Sustainability and company performance: Evidence </a:t>
            </a:r>
            <a:r>
              <a:rPr lang="en-US" sz="3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	from 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the </a:t>
            </a:r>
            <a:r>
              <a:rPr lang="en-US" sz="3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	manufacturing 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industry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(Doctoral dissertation,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Linkoping 	University).</a:t>
            </a:r>
          </a:p>
          <a:p>
            <a:pPr marL="0" indent="0" algn="just">
              <a:buNone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Chuang, S. P., &amp; Huang, S. J. (2018). The effect of environmental corporate social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	responsibility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on environmental performance and business competitiveness: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	The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mediation of green information technology capital. 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Journal of Business </a:t>
            </a:r>
            <a:r>
              <a:rPr lang="en-US" i="1" dirty="0" smtClean="0">
                <a:latin typeface="Times" panose="02020603050405020304" pitchFamily="18" charset="0"/>
                <a:cs typeface="Times" panose="02020603050405020304" pitchFamily="18" charset="0"/>
              </a:rPr>
              <a:t>	Ethics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, 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150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(4), 991-1009.</a:t>
            </a:r>
          </a:p>
          <a:p>
            <a:pPr marL="0" indent="0" algn="just">
              <a:buNone/>
            </a:pPr>
            <a:r>
              <a:rPr lang="en-US" sz="3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Horisch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J., </a:t>
            </a: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Ortas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E., </a:t>
            </a: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Schaltegger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S., &amp; Alvarez, I. (2015). Environmental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effects 	of 	sustainability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management tools: An empirical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analysis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of large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companies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. 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Ecological Economics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 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120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241-249.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</a:t>
            </a:r>
            <a:r>
              <a:rPr lang="en-US" sz="3000" u="sng" dirty="0" smtClean="0"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https</a:t>
            </a:r>
            <a:r>
              <a:rPr lang="en-US" sz="3000" u="sng" dirty="0"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://</a:t>
            </a:r>
            <a:r>
              <a:rPr lang="en-US" sz="3000" u="sng" dirty="0" err="1" smtClean="0"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core.ac.uk</a:t>
            </a:r>
            <a:r>
              <a:rPr lang="en-US" sz="3000" u="sng" dirty="0" smtClean="0"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/download/pdf/</a:t>
            </a:r>
            <a:r>
              <a:rPr lang="en-US" sz="3000" u="sng" dirty="0" err="1" smtClean="0"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187913422.pdf</a:t>
            </a:r>
            <a:endParaRPr lang="en-US" sz="3000" u="sng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endParaRPr lang="en-US" sz="30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1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1" y="255495"/>
            <a:ext cx="11678195" cy="660250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Kothari, C. R., &amp; Gaurav, G. (2014). 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Research Methodology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: Methods and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techniques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(3</a:t>
            </a:r>
            <a:r>
              <a:rPr lang="en-US" sz="3000" baseline="30000" dirty="0">
                <a:latin typeface="Times" panose="02020603050405020304" pitchFamily="18" charset="0"/>
                <a:cs typeface="Times" panose="02020603050405020304" pitchFamily="18" charset="0"/>
              </a:rPr>
              <a:t>rd 	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ed.).     India: New age techno press.</a:t>
            </a:r>
          </a:p>
          <a:p>
            <a:pPr marL="0" indent="0" algn="just">
              <a:buNone/>
            </a:pPr>
            <a:endParaRPr lang="en-US" sz="30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Klassen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R. D., &amp; McLaughlin, C. P. (1996). The impact of environmental 	management on firm performance. 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Management Science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 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42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(8), 1199-	1214.</a:t>
            </a:r>
          </a:p>
          <a:p>
            <a:pPr marL="0" indent="0" algn="just">
              <a:buNone/>
            </a:pPr>
            <a:endParaRPr lang="en-US" sz="30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Lee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I. Y. C., Kung, L. Y., Ong, H. P., </a:t>
            </a: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Seah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Y. Z., &amp; </a:t>
            </a: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Yeoh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P. P. (2015). 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Does </a:t>
            </a:r>
            <a:r>
              <a:rPr lang="en-US" sz="3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	corporate 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social responsibility affects employees’ quality of work-life? A </a:t>
            </a:r>
            <a:r>
              <a:rPr lang="en-US" sz="3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	study 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on Malaysian service firms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 (Doctoral dissertation, </a:t>
            </a: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Tunka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Adbul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Rahman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University). </a:t>
            </a:r>
            <a:endParaRPr lang="en-US" sz="30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Najihah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N., </a:t>
            </a: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Indriastuti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M., &amp; </a:t>
            </a:r>
            <a:r>
              <a:rPr lang="en-US" sz="3000" dirty="0" err="1">
                <a:latin typeface="Times" panose="02020603050405020304" pitchFamily="18" charset="0"/>
                <a:cs typeface="Times" panose="02020603050405020304" pitchFamily="18" charset="0"/>
              </a:rPr>
              <a:t>Suhendi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C. (2020, July). The effect of corporate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social 	responsibility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and environmental cost on financial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performance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. In 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Conference </a:t>
            </a:r>
            <a:r>
              <a:rPr lang="en-US" sz="3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	on 	Complex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, Intelligent, and Software </a:t>
            </a:r>
            <a:r>
              <a:rPr lang="en-US" sz="3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	Intensive </a:t>
            </a:r>
            <a:r>
              <a:rPr lang="en-US" sz="3000" i="1" dirty="0">
                <a:latin typeface="Times" panose="02020603050405020304" pitchFamily="18" charset="0"/>
                <a:cs typeface="Times" panose="02020603050405020304" pitchFamily="18" charset="0"/>
              </a:rPr>
              <a:t>Systems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 (pp. 418-425). </a:t>
            </a:r>
            <a:r>
              <a:rPr lang="en-US" sz="3000" dirty="0" smtClean="0">
                <a:latin typeface="Times" panose="02020603050405020304" pitchFamily="18" charset="0"/>
                <a:cs typeface="Times" panose="02020603050405020304" pitchFamily="18" charset="0"/>
              </a:rPr>
              <a:t>	Springer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, Cham.</a:t>
            </a:r>
          </a:p>
          <a:p>
            <a:pPr marL="0" indent="0" algn="just">
              <a:buNone/>
            </a:pP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5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1" y="313508"/>
            <a:ext cx="11547566" cy="6335485"/>
          </a:xfrm>
        </p:spPr>
        <p:txBody>
          <a:bodyPr/>
          <a:lstStyle/>
          <a:p>
            <a:pPr marL="0" indent="0" algn="just">
              <a:buNone/>
            </a:pP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" panose="02020603050405020304" pitchFamily="18" charset="0"/>
                <a:cs typeface="Times" panose="02020603050405020304" pitchFamily="18" charset="0"/>
              </a:rPr>
              <a:t>Raihan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, T., &amp; Al Karim, R. (2017). CSR and Employee Job Satisfaction: A case 	from </a:t>
            </a: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MNCS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Bangladesh. 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Global Journal of Human Resource 	Management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, 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5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(3), 26-39.</a:t>
            </a:r>
          </a:p>
          <a:p>
            <a:pPr marL="0" indent="0" algn="just">
              <a:buNone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Sweeney, L. (2009).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A study of the current practice of corporate social 	responsibility (CSR) and an examination of the relationship between CSR 	and 	financial performance using structural equation modeling (</a:t>
            </a:r>
            <a:r>
              <a:rPr lang="en-US" i="1" dirty="0" err="1">
                <a:latin typeface="Times" panose="02020603050405020304" pitchFamily="18" charset="0"/>
                <a:cs typeface="Times" panose="02020603050405020304" pitchFamily="18" charset="0"/>
              </a:rPr>
              <a:t>SEM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	(Doctoral 	dissertation, Dublin Institute of Technology)</a:t>
            </a:r>
          </a:p>
          <a:p>
            <a:pPr marL="0" indent="0" algn="just">
              <a:buNone/>
            </a:pPr>
            <a:r>
              <a:rPr lang="en-US" dirty="0" err="1">
                <a:latin typeface="Times" panose="02020603050405020304" pitchFamily="18" charset="0"/>
                <a:cs typeface="Times" panose="02020603050405020304" pitchFamily="18" charset="0"/>
              </a:rPr>
              <a:t>Tilakasiri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, K. K. (2012). 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Corporate social responsibility and company 	performance: Evidence from Sri Lanka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 (Doctoral dissertation, Victoria 	University).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90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07E5-061B-432F-A788-662D35113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344758"/>
            <a:ext cx="10515600" cy="62635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  <a:cs typeface="Calibri" panose="020F0502020204030204"/>
              </a:rPr>
              <a:t>Thank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/>
              </a:rPr>
              <a:t>you</a:t>
            </a:r>
          </a:p>
          <a:p>
            <a:pPr marL="0" indent="0" algn="ctr">
              <a:buNone/>
            </a:pPr>
            <a:endParaRPr lang="en-US" sz="4000" dirty="0">
              <a:solidFill>
                <a:schemeClr val="accent2">
                  <a:lumMod val="75000"/>
                </a:schemeClr>
              </a:solidFill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/>
              </a:rPr>
              <a:t>Any Queries?? please</a:t>
            </a:r>
            <a:endParaRPr lang="en-US" sz="4000" dirty="0">
              <a:solidFill>
                <a:schemeClr val="accent2">
                  <a:lumMod val="75000"/>
                </a:schemeClr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098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CAD80-E90B-42D1-80DB-FD9A7853F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23681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INTRODUCTION</a:t>
            </a:r>
            <a: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sz="3200" b="1" dirty="0">
                <a:latin typeface="Times" panose="02020603050405020304" pitchFamily="18" charset="0"/>
                <a:ea typeface="+mj-lt"/>
                <a:cs typeface="Times" panose="02020603050405020304" pitchFamily="18" charset="0"/>
              </a:rPr>
              <a:t> </a:t>
            </a:r>
            <a:endParaRPr lang="en-US" sz="32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2FA3-75F0-4F06-A303-493D8047B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54460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Times"/>
                <a:ea typeface="+mj-lt"/>
                <a:cs typeface="+mj-lt"/>
              </a:rPr>
              <a:t>Background of the study</a:t>
            </a:r>
            <a:endParaRPr lang="en-US" sz="3600" dirty="0">
              <a:latin typeface="Times"/>
              <a:ea typeface="+mn-lt"/>
              <a:cs typeface="+mn-lt"/>
            </a:endParaRPr>
          </a:p>
          <a:p>
            <a:pPr algn="just"/>
            <a:r>
              <a:rPr lang="en-US" sz="3600" dirty="0">
                <a:solidFill>
                  <a:srgbClr val="002060"/>
                </a:solidFill>
                <a:latin typeface="Times"/>
                <a:ea typeface="+mn-lt"/>
                <a:cs typeface="+mn-lt"/>
              </a:rPr>
              <a:t>Corporate Social Responsibility (CSR) is the new Buzz-word in the Nepali business world </a:t>
            </a:r>
            <a:r>
              <a:rPr lang="en-US" sz="3600" dirty="0" smtClean="0">
                <a:solidFill>
                  <a:srgbClr val="002060"/>
                </a:solidFill>
                <a:latin typeface="Times"/>
                <a:ea typeface="+mn-lt"/>
                <a:cs typeface="+mn-lt"/>
              </a:rPr>
              <a:t>and with evolving </a:t>
            </a:r>
            <a:r>
              <a:rPr lang="en-US" sz="3600" dirty="0">
                <a:solidFill>
                  <a:srgbClr val="002060"/>
                </a:solidFill>
                <a:latin typeface="Times"/>
                <a:ea typeface="+mn-lt"/>
                <a:cs typeface="+mn-lt"/>
              </a:rPr>
              <a:t>very fast. </a:t>
            </a:r>
          </a:p>
          <a:p>
            <a:pPr algn="just"/>
            <a:r>
              <a:rPr lang="en-US" sz="3600" dirty="0">
                <a:solidFill>
                  <a:srgbClr val="002060"/>
                </a:solidFill>
                <a:latin typeface="Times"/>
                <a:ea typeface="+mn-lt"/>
                <a:cs typeface="+mn-lt"/>
              </a:rPr>
              <a:t>Companies are the component of society in which they operate, so in achieving their goals, they have to take care of interest of society and the environment. </a:t>
            </a:r>
          </a:p>
          <a:p>
            <a:pPr algn="just"/>
            <a:r>
              <a:rPr lang="en-US" sz="3600" dirty="0" smtClean="0">
                <a:solidFill>
                  <a:srgbClr val="002060"/>
                </a:solidFill>
                <a:latin typeface="Times"/>
                <a:ea typeface="+mn-lt"/>
                <a:cs typeface="+mn-lt"/>
              </a:rPr>
              <a:t>The </a:t>
            </a:r>
            <a:r>
              <a:rPr lang="en-US" sz="3600" dirty="0">
                <a:solidFill>
                  <a:srgbClr val="002060"/>
                </a:solidFill>
                <a:latin typeface="Times"/>
                <a:ea typeface="+mn-lt"/>
                <a:cs typeface="+mn-lt"/>
              </a:rPr>
              <a:t>Nepal government has made CSR mandatory for Corporates, both in Industries and Financial Institutions. </a:t>
            </a:r>
            <a:endParaRPr lang="en-US" sz="3600" dirty="0">
              <a:solidFill>
                <a:srgbClr val="002060"/>
              </a:solidFill>
              <a:latin typeface="Times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851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24" y="156754"/>
            <a:ext cx="11589827" cy="65667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Conceptual </a:t>
            </a:r>
            <a:r>
              <a:rPr lang="en-US" sz="36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Framework</a:t>
            </a:r>
          </a:p>
          <a:p>
            <a:pPr marL="0" indent="0" algn="ctr">
              <a:buNone/>
            </a:pPr>
            <a:endParaRPr lang="en-US" sz="3600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pSp>
        <p:nvGrpSpPr>
          <p:cNvPr id="4" name="Canvas 3"/>
          <p:cNvGrpSpPr/>
          <p:nvPr/>
        </p:nvGrpSpPr>
        <p:grpSpPr>
          <a:xfrm>
            <a:off x="349625" y="953589"/>
            <a:ext cx="10779930" cy="5769940"/>
            <a:chOff x="0" y="0"/>
            <a:chExt cx="5886450" cy="197167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5886450" cy="1971675"/>
            </a:xfrm>
            <a:prstGeom prst="rect">
              <a:avLst/>
            </a:prstGeom>
            <a:ln w="38100"/>
          </p:spPr>
        </p:sp>
        <p:sp>
          <p:nvSpPr>
            <p:cNvPr id="7" name="Text Box 4"/>
            <p:cNvSpPr txBox="1"/>
            <p:nvPr/>
          </p:nvSpPr>
          <p:spPr>
            <a:xfrm>
              <a:off x="76201" y="0"/>
              <a:ext cx="2247899" cy="36907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 smtClean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INDEPENDENT </a:t>
              </a:r>
              <a:r>
                <a:rPr lang="en-US" sz="24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VARIABLE</a:t>
              </a:r>
              <a:endPara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4"/>
            <p:cNvSpPr txBox="1"/>
            <p:nvPr/>
          </p:nvSpPr>
          <p:spPr>
            <a:xfrm>
              <a:off x="3086101" y="0"/>
              <a:ext cx="2229704" cy="38715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US" sz="24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Calibri" panose="020F0502020204030204" pitchFamily="34" charset="0"/>
                </a:rPr>
                <a:t>DEPENDENT VARIABLE</a:t>
              </a:r>
              <a:endPara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857250" y="387152"/>
              <a:ext cx="342900" cy="30577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4075725" y="406202"/>
              <a:ext cx="342900" cy="3054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Text Box 4"/>
            <p:cNvSpPr txBox="1"/>
            <p:nvPr/>
          </p:nvSpPr>
          <p:spPr>
            <a:xfrm>
              <a:off x="103800" y="739578"/>
              <a:ext cx="2220300" cy="871844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 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endPara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CSR 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ENVIRONMENTAL ENDEAVORS</a:t>
              </a: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3085407" y="758484"/>
              <a:ext cx="2679781" cy="852938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 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endPara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FIRMS 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PERFORMANCE</a:t>
              </a: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228600">
                <a:lnSpc>
                  <a:spcPct val="106000"/>
                </a:lnSpc>
                <a:spcAft>
                  <a:spcPts val="80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333625" y="1173452"/>
              <a:ext cx="762002" cy="47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538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50220-9DE1-4D5B-AAAA-49F756252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805" y="94130"/>
            <a:ext cx="10515600" cy="77993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"/>
                <a:cs typeface="Calibri Light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Times"/>
                <a:cs typeface="Calibri Light"/>
              </a:rPr>
            </a:br>
            <a:r>
              <a:rPr lang="en-US" sz="3600" b="1" dirty="0">
                <a:solidFill>
                  <a:srgbClr val="FF0000"/>
                </a:solidFill>
                <a:latin typeface="Times"/>
                <a:cs typeface="Calibri Light"/>
              </a:rPr>
              <a:t>Research Objectives</a:t>
            </a:r>
            <a:r>
              <a:rPr lang="en-US" sz="3600" b="1" dirty="0">
                <a:solidFill>
                  <a:srgbClr val="0070C0"/>
                </a:solidFill>
                <a:latin typeface="Times"/>
                <a:cs typeface="Calibri Light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Times"/>
                <a:cs typeface="Calibri Light"/>
              </a:rPr>
            </a:br>
            <a:endParaRPr lang="en-US" sz="3100" dirty="0">
              <a:solidFill>
                <a:srgbClr val="FF0000"/>
              </a:solidFill>
              <a:ea typeface="+mj-lt"/>
              <a:cs typeface="+mj-lt"/>
            </a:endParaRPr>
          </a:p>
          <a:p>
            <a:endParaRPr lang="en-US" dirty="0">
              <a:solidFill>
                <a:srgbClr val="FF0000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1FF75-49AC-4FFE-B9D1-E659670FD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7882"/>
            <a:ext cx="10515600" cy="6314817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 sz="2600" dirty="0" smtClean="0">
              <a:solidFill>
                <a:srgbClr val="002060"/>
              </a:solidFill>
              <a:latin typeface="Times"/>
              <a:ea typeface="+mn-lt"/>
              <a:cs typeface="Times"/>
            </a:endParaRPr>
          </a:p>
          <a:p>
            <a:endParaRPr lang="en-US" sz="2600" dirty="0">
              <a:solidFill>
                <a:srgbClr val="002060"/>
              </a:solidFill>
              <a:latin typeface="Times"/>
              <a:ea typeface="+mn-lt"/>
              <a:cs typeface="Times"/>
            </a:endParaRPr>
          </a:p>
          <a:p>
            <a:endParaRPr lang="en-US" sz="2600" dirty="0" smtClean="0">
              <a:solidFill>
                <a:srgbClr val="002060"/>
              </a:solidFill>
              <a:latin typeface="Times"/>
              <a:ea typeface="+mn-lt"/>
              <a:cs typeface="Times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Times"/>
                <a:ea typeface="+mn-lt"/>
                <a:cs typeface="Times"/>
              </a:rPr>
              <a:t>To </a:t>
            </a:r>
            <a:r>
              <a:rPr lang="en-US" sz="3200" dirty="0">
                <a:solidFill>
                  <a:srgbClr val="002060"/>
                </a:solidFill>
                <a:latin typeface="Times"/>
                <a:ea typeface="+mn-lt"/>
                <a:cs typeface="Times"/>
              </a:rPr>
              <a:t>appraise the </a:t>
            </a:r>
            <a:r>
              <a:rPr lang="en-US" sz="3200" dirty="0" smtClean="0">
                <a:solidFill>
                  <a:srgbClr val="002060"/>
                </a:solidFill>
                <a:latin typeface="Times"/>
                <a:ea typeface="+mn-lt"/>
                <a:cs typeface="Times"/>
              </a:rPr>
              <a:t>impact on</a:t>
            </a:r>
            <a:r>
              <a:rPr lang="en-US" sz="3200" dirty="0">
                <a:solidFill>
                  <a:srgbClr val="002060"/>
                </a:solidFill>
                <a:latin typeface="Times"/>
                <a:ea typeface="+mn-lt"/>
                <a:cs typeface="Times"/>
              </a:rPr>
              <a:t> environment </a:t>
            </a:r>
            <a:r>
              <a:rPr lang="en-US" sz="3200" dirty="0" smtClean="0">
                <a:solidFill>
                  <a:srgbClr val="002060"/>
                </a:solidFill>
                <a:latin typeface="Times"/>
                <a:ea typeface="+mn-lt"/>
                <a:cs typeface="Times"/>
              </a:rPr>
              <a:t>activities </a:t>
            </a:r>
            <a:r>
              <a:rPr lang="en-US" sz="3200" dirty="0" smtClean="0">
                <a:solidFill>
                  <a:srgbClr val="002060"/>
                </a:solidFill>
                <a:latin typeface="Times"/>
                <a:cs typeface="Times"/>
              </a:rPr>
              <a:t>leading </a:t>
            </a:r>
            <a:r>
              <a:rPr lang="en-US" sz="3200" dirty="0">
                <a:solidFill>
                  <a:srgbClr val="002060"/>
                </a:solidFill>
                <a:latin typeface="Times"/>
                <a:cs typeface="Times"/>
              </a:rPr>
              <a:t>to </a:t>
            </a:r>
            <a:r>
              <a:rPr lang="en-US" sz="3200" dirty="0">
                <a:solidFill>
                  <a:srgbClr val="002060"/>
                </a:solidFill>
                <a:latin typeface="Times"/>
                <a:ea typeface="+mn-lt"/>
                <a:cs typeface="Times"/>
              </a:rPr>
              <a:t>the performance of firms. </a:t>
            </a:r>
          </a:p>
          <a:p>
            <a:pPr marL="0" indent="0">
              <a:buNone/>
            </a:pPr>
            <a:endParaRPr lang="en-US" sz="2600" dirty="0">
              <a:solidFill>
                <a:srgbClr val="002060"/>
              </a:solidFill>
              <a:latin typeface="Times"/>
              <a:ea typeface="+mn-lt"/>
              <a:cs typeface="Times"/>
            </a:endParaRPr>
          </a:p>
          <a:p>
            <a:endParaRPr lang="en-US" sz="2600" dirty="0">
              <a:solidFill>
                <a:srgbClr val="002060"/>
              </a:solidFill>
              <a:latin typeface="Times"/>
              <a:ea typeface="+mn-lt"/>
              <a:cs typeface="Times"/>
            </a:endParaRPr>
          </a:p>
          <a:p>
            <a:endParaRPr lang="en-US" sz="2600" dirty="0">
              <a:solidFill>
                <a:srgbClr val="002060"/>
              </a:solidFill>
              <a:latin typeface="Times"/>
              <a:cs typeface="Times"/>
            </a:endParaRPr>
          </a:p>
          <a:p>
            <a:endParaRPr lang="en-US" sz="2600" dirty="0">
              <a:solidFill>
                <a:srgbClr val="00206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9679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66419-DC10-4EAA-8C83-763310E86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56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"/>
                <a:cs typeface="Calibri Light"/>
              </a:rPr>
              <a:t>Research Hypothesis</a:t>
            </a:r>
            <a:endParaRPr lang="en-US" sz="3600" b="1" dirty="0">
              <a:solidFill>
                <a:srgbClr val="FF0000"/>
              </a:solidFill>
              <a:latin typeface="Times"/>
              <a:cs typeface="Time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D5869-7CFA-44EC-9679-FAC4216F1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229"/>
            <a:ext cx="10515600" cy="565967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 smtClean="0">
              <a:latin typeface="Times"/>
              <a:ea typeface="+mn-lt"/>
              <a:cs typeface="+mn-lt"/>
            </a:endParaRPr>
          </a:p>
          <a:p>
            <a:endParaRPr lang="en-US" dirty="0">
              <a:latin typeface="Times"/>
              <a:ea typeface="+mn-lt"/>
              <a:cs typeface="+mn-lt"/>
            </a:endParaRPr>
          </a:p>
          <a:p>
            <a:r>
              <a:rPr lang="en-US" sz="3200" dirty="0" err="1" smtClean="0">
                <a:latin typeface="Times"/>
                <a:ea typeface="+mn-lt"/>
                <a:cs typeface="+mn-lt"/>
              </a:rPr>
              <a:t>H1</a:t>
            </a:r>
            <a:r>
              <a:rPr lang="en-US" sz="3200" dirty="0" smtClean="0">
                <a:latin typeface="Times"/>
                <a:ea typeface="+mn-lt"/>
                <a:cs typeface="+mn-lt"/>
              </a:rPr>
              <a:t>: Environment activities have </a:t>
            </a:r>
            <a:r>
              <a:rPr lang="en-US" sz="3200" dirty="0">
                <a:latin typeface="Times"/>
                <a:ea typeface="+mn-lt"/>
                <a:cs typeface="+mn-lt"/>
              </a:rPr>
              <a:t>a significant positive impact </a:t>
            </a:r>
            <a:r>
              <a:rPr lang="en-US" sz="3200" dirty="0" smtClean="0">
                <a:latin typeface="Times"/>
                <a:ea typeface="+mn-lt"/>
                <a:cs typeface="+mn-lt"/>
              </a:rPr>
              <a:t>leading to the </a:t>
            </a:r>
            <a:r>
              <a:rPr lang="en-US" sz="3200" dirty="0">
                <a:latin typeface="Times"/>
                <a:ea typeface="+mn-lt"/>
                <a:cs typeface="+mn-lt"/>
              </a:rPr>
              <a:t>performance of firms. 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00716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4FCF5-F1B3-462C-AF4F-8F6D148B4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8545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Times"/>
                <a:cs typeface="Calibri Light"/>
              </a:rPr>
              <a:t>Research Limitations</a:t>
            </a:r>
            <a:endParaRPr lang="en-US" sz="2600" b="1" dirty="0">
              <a:solidFill>
                <a:srgbClr val="FF0000"/>
              </a:solidFill>
              <a:latin typeface="Times"/>
              <a:cs typeface="Time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7A2ED-A6B9-4ACA-9E47-3FA3BC746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229"/>
            <a:ext cx="10515600" cy="57890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endParaRPr lang="en-US" dirty="0" smtClean="0">
              <a:solidFill>
                <a:srgbClr val="7030A0"/>
              </a:solidFill>
              <a:latin typeface="Times"/>
              <a:ea typeface="+mn-lt"/>
              <a:cs typeface="+mn-lt"/>
            </a:endParaRPr>
          </a:p>
          <a:p>
            <a:pPr algn="just"/>
            <a:endParaRPr lang="en-US" dirty="0">
              <a:solidFill>
                <a:srgbClr val="7030A0"/>
              </a:solidFill>
              <a:latin typeface="Times"/>
              <a:ea typeface="+mn-lt"/>
              <a:cs typeface="+mn-lt"/>
            </a:endParaRPr>
          </a:p>
          <a:p>
            <a:pPr algn="just"/>
            <a:endParaRPr lang="en-US" dirty="0" smtClean="0">
              <a:solidFill>
                <a:srgbClr val="7030A0"/>
              </a:solidFill>
              <a:latin typeface="Times"/>
              <a:ea typeface="+mn-lt"/>
              <a:cs typeface="+mn-lt"/>
            </a:endParaRPr>
          </a:p>
          <a:p>
            <a:pPr algn="just"/>
            <a:r>
              <a:rPr lang="en-US" sz="3200" dirty="0" smtClean="0">
                <a:solidFill>
                  <a:srgbClr val="7030A0"/>
                </a:solidFill>
                <a:latin typeface="Times"/>
                <a:ea typeface="+mn-lt"/>
                <a:cs typeface="+mn-lt"/>
              </a:rPr>
              <a:t>This </a:t>
            </a:r>
            <a:r>
              <a:rPr lang="en-US" sz="3200" dirty="0">
                <a:solidFill>
                  <a:srgbClr val="7030A0"/>
                </a:solidFill>
                <a:latin typeface="Times"/>
                <a:ea typeface="+mn-lt"/>
                <a:cs typeface="+mn-lt"/>
              </a:rPr>
              <a:t>study is based only on the 127 firms listed in the Nepal stock exchange (NEPSE). As a result, the conclusions may not apply to all </a:t>
            </a:r>
            <a:r>
              <a:rPr lang="en-US" sz="3200" dirty="0" smtClean="0">
                <a:solidFill>
                  <a:srgbClr val="7030A0"/>
                </a:solidFill>
                <a:latin typeface="Times"/>
                <a:ea typeface="+mn-lt"/>
                <a:cs typeface="+mn-lt"/>
              </a:rPr>
              <a:t>companies </a:t>
            </a:r>
            <a:r>
              <a:rPr lang="en-US" sz="3200" dirty="0">
                <a:solidFill>
                  <a:srgbClr val="7030A0"/>
                </a:solidFill>
                <a:latin typeface="Times"/>
                <a:ea typeface="+mn-lt"/>
                <a:cs typeface="+mn-lt"/>
              </a:rPr>
              <a:t>or the country as a whole</a:t>
            </a:r>
            <a:r>
              <a:rPr lang="en-US" sz="3200" dirty="0" smtClean="0">
                <a:solidFill>
                  <a:srgbClr val="7030A0"/>
                </a:solidFill>
                <a:latin typeface="Times"/>
                <a:ea typeface="+mn-lt"/>
                <a:cs typeface="+mn-lt"/>
              </a:rPr>
              <a:t>.</a:t>
            </a:r>
            <a:endParaRPr lang="en-US" sz="3200" dirty="0">
              <a:solidFill>
                <a:srgbClr val="7030A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83497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332"/>
            <a:ext cx="10515600" cy="562707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			</a:t>
            </a:r>
            <a:r>
              <a:rPr lang="en-US" sz="44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Literature </a:t>
            </a:r>
            <a:r>
              <a:rPr lang="en-US" sz="44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Review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8999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25594" cy="28801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Theoretical Models</a:t>
            </a:r>
            <a:endParaRPr lang="en-US" sz="3200" b="1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2" y="770710"/>
            <a:ext cx="11612879" cy="595666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  <a:t>Stakeholder’s Theory of CSR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	Organizations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should balance a </a:t>
            </a: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diversity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of stakeholder's </a:t>
            </a: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	interests.</a:t>
            </a:r>
          </a:p>
          <a:p>
            <a: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  <a:t>Social Contract Theory of CSR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	Organizations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' acts should be consistent with society’s </a:t>
            </a: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	expectations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for their long-term success (Sweeney, 2009</a:t>
            </a: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).</a:t>
            </a:r>
          </a:p>
          <a:p>
            <a:r>
              <a:rPr lang="en-US" sz="3200" b="1" dirty="0">
                <a:latin typeface="Times" panose="02020603050405020304" pitchFamily="18" charset="0"/>
                <a:cs typeface="Times" panose="02020603050405020304" pitchFamily="18" charset="0"/>
              </a:rPr>
              <a:t>Carroll’s CSR Pyramid Model</a:t>
            </a:r>
            <a:endParaRPr lang="en-US" sz="32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	CSR initiatives is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in pyramid form, which explains </a:t>
            </a: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economic, 	legal, ethical and philanthropic responsibilities 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(Carroll, </a:t>
            </a:r>
            <a:r>
              <a:rPr lang="en-US" sz="3200" dirty="0" smtClean="0">
                <a:latin typeface="Times" panose="02020603050405020304" pitchFamily="18" charset="0"/>
                <a:cs typeface="Times" panose="02020603050405020304" pitchFamily="18" charset="0"/>
              </a:rPr>
              <a:t>	1991</a:t>
            </a:r>
            <a:r>
              <a:rPr lang="en-US" sz="3200" dirty="0">
                <a:latin typeface="Times" panose="02020603050405020304" pitchFamily="18" charset="0"/>
                <a:cs typeface="Times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59673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1804</TotalTime>
  <Words>2201</Words>
  <Application>Microsoft Office PowerPoint</Application>
  <PresentationFormat>Widescreen</PresentationFormat>
  <Paragraphs>315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Mangal</vt:lpstr>
      <vt:lpstr>Tahoma</vt:lpstr>
      <vt:lpstr>Times</vt:lpstr>
      <vt:lpstr>Times New Roman</vt:lpstr>
      <vt:lpstr>Wingdings</vt:lpstr>
      <vt:lpstr>office theme</vt:lpstr>
      <vt:lpstr>Environmental endeavors of corporate social responsibility and Firms Performance in Nepalese Companies</vt:lpstr>
      <vt:lpstr>Why Research on This topic</vt:lpstr>
      <vt:lpstr>INTRODUCTION  </vt:lpstr>
      <vt:lpstr>PowerPoint Presentation</vt:lpstr>
      <vt:lpstr> Research Objectives  </vt:lpstr>
      <vt:lpstr>Research Hypothesis</vt:lpstr>
      <vt:lpstr>Research Limitations</vt:lpstr>
      <vt:lpstr>PowerPoint Presentation</vt:lpstr>
      <vt:lpstr>Theoretical Models</vt:lpstr>
      <vt:lpstr>PowerPoint Presentation</vt:lpstr>
      <vt:lpstr>Research Gap</vt:lpstr>
      <vt:lpstr>Research Methodology</vt:lpstr>
      <vt:lpstr>Validity and Reliability</vt:lpstr>
      <vt:lpstr>PowerPoint Presentation</vt:lpstr>
      <vt:lpstr>PowerPoint Presentation</vt:lpstr>
      <vt:lpstr>Inferential Analysis (Correlation) Pearson correlation coefficient indicates that the overall firm’s environment related activities are highly positively correlated to firm’s performance</vt:lpstr>
      <vt:lpstr>PowerPoint Presentation</vt:lpstr>
      <vt:lpstr>Multiple regression analysis </vt:lpstr>
      <vt:lpstr>PowerPoint Presentation</vt:lpstr>
      <vt:lpstr>PowerPoint Presentation</vt:lpstr>
      <vt:lpstr>Suggestions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sudip wagle</dc:creator>
  <cp:lastModifiedBy>BIRENDRA CAMPUS</cp:lastModifiedBy>
  <cp:revision>2049</cp:revision>
  <dcterms:created xsi:type="dcterms:W3CDTF">2021-07-25T09:42:58Z</dcterms:created>
  <dcterms:modified xsi:type="dcterms:W3CDTF">2024-07-27T05:31:06Z</dcterms:modified>
</cp:coreProperties>
</file>