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5201563" cy="35999738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6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6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6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6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9">
          <p15:clr>
            <a:srgbClr val="A4A3A4"/>
          </p15:clr>
        </p15:guide>
        <p15:guide id="2" orient="horz" pos="22086">
          <p15:clr>
            <a:srgbClr val="A4A3A4"/>
          </p15:clr>
        </p15:guide>
        <p15:guide id="3" orient="horz" pos="2349">
          <p15:clr>
            <a:srgbClr val="A4A3A4"/>
          </p15:clr>
        </p15:guide>
        <p15:guide id="4" pos="79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0046D2"/>
    <a:srgbClr val="FF0000"/>
    <a:srgbClr val="698ED9"/>
    <a:srgbClr val="A7C4FF"/>
    <a:srgbClr val="003064"/>
    <a:srgbClr val="003399"/>
    <a:srgbClr val="002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934" autoAdjust="0"/>
    <p:restoredTop sz="94660"/>
  </p:normalViewPr>
  <p:slideViewPr>
    <p:cSldViewPr snapToGrid="0" showGuides="1">
      <p:cViewPr>
        <p:scale>
          <a:sx n="30" d="100"/>
          <a:sy n="30" d="100"/>
        </p:scale>
        <p:origin x="304" y="-4144"/>
      </p:cViewPr>
      <p:guideLst>
        <p:guide orient="horz" pos="5289"/>
        <p:guide orient="horz" pos="22086"/>
        <p:guide orient="horz" pos="2349"/>
        <p:guide pos="79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orulnajwa Diyana Yaacob" userId="246711bb355a9eef" providerId="LiveId" clId="{38409554-8970-4F35-B8BD-AF25EF27C7F8}"/>
    <pc:docChg chg="modSld">
      <pc:chgData name="Noorulnajwa Diyana Yaacob" userId="246711bb355a9eef" providerId="LiveId" clId="{38409554-8970-4F35-B8BD-AF25EF27C7F8}" dt="2023-07-13T02:16:03.647" v="70" actId="255"/>
      <pc:docMkLst>
        <pc:docMk/>
      </pc:docMkLst>
      <pc:sldChg chg="modSp mod">
        <pc:chgData name="Noorulnajwa Diyana Yaacob" userId="246711bb355a9eef" providerId="LiveId" clId="{38409554-8970-4F35-B8BD-AF25EF27C7F8}" dt="2023-07-13T02:16:03.647" v="70" actId="255"/>
        <pc:sldMkLst>
          <pc:docMk/>
          <pc:sldMk cId="0" sldId="256"/>
        </pc:sldMkLst>
        <pc:spChg chg="mod">
          <ac:chgData name="Noorulnajwa Diyana Yaacob" userId="246711bb355a9eef" providerId="LiveId" clId="{38409554-8970-4F35-B8BD-AF25EF27C7F8}" dt="2023-07-13T02:16:03.647" v="70" actId="255"/>
          <ac:spMkLst>
            <pc:docMk/>
            <pc:sldMk cId="0" sldId="256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4713" y="692150"/>
            <a:ext cx="2427287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smtClean="0"/>
            </a:lvl1pPr>
          </a:lstStyle>
          <a:p>
            <a:pPr>
              <a:defRPr/>
            </a:pPr>
            <a:fld id="{CBF2D407-7488-4806-B042-2CE959A140D0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32FB4B-BF18-4E6F-9FD7-11EF81A610E2}" type="slidenum">
              <a:rPr lang="en-US" altLang="en-US" sz="1200"/>
              <a:t>1</a:t>
            </a:fld>
            <a:endParaRPr lang="en-US" alt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713" y="11183938"/>
            <a:ext cx="21420137" cy="7715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9838" y="20399375"/>
            <a:ext cx="17641887" cy="92011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gaprint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27"/>
          <a:stretch>
            <a:fillRect/>
          </a:stretch>
        </p:blipFill>
        <p:spPr bwMode="auto">
          <a:xfrm>
            <a:off x="19379372" y="35425506"/>
            <a:ext cx="3255359" cy="167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1"/>
          <p:cNvSpPr txBox="1"/>
          <p:nvPr userDrawn="1"/>
        </p:nvSpPr>
        <p:spPr>
          <a:xfrm>
            <a:off x="22611872" y="35348670"/>
            <a:ext cx="197566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chemeClr val="bg1"/>
                </a:solidFill>
              </a:rPr>
              <a:t>www.postersession.com</a:t>
            </a:r>
          </a:p>
        </p:txBody>
      </p:sp>
      <p:sp>
        <p:nvSpPr>
          <p:cNvPr id="6" name="TextBox 1"/>
          <p:cNvSpPr txBox="1"/>
          <p:nvPr userDrawn="1"/>
        </p:nvSpPr>
        <p:spPr>
          <a:xfrm>
            <a:off x="0" y="35876627"/>
            <a:ext cx="461986" cy="12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00" dirty="0">
                <a:solidFill>
                  <a:srgbClr val="003064"/>
                </a:solidFill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dt="0"/>
  <p:txStyles>
    <p:titleStyle>
      <a:lvl1pPr algn="ctr" defTabSz="3497580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497580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anose="020B0604020202020204" pitchFamily="34" charset="0"/>
        </a:defRPr>
      </a:lvl2pPr>
      <a:lvl3pPr algn="ctr" defTabSz="3497580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anose="020B0604020202020204" pitchFamily="34" charset="0"/>
        </a:defRPr>
      </a:lvl3pPr>
      <a:lvl4pPr algn="ctr" defTabSz="3497580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anose="020B0604020202020204" pitchFamily="34" charset="0"/>
        </a:defRPr>
      </a:lvl4pPr>
      <a:lvl5pPr algn="ctr" defTabSz="3497580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anose="020B0604020202020204" pitchFamily="34" charset="0"/>
        </a:defRPr>
      </a:lvl5pPr>
      <a:lvl6pPr marL="457200" algn="ctr" defTabSz="3497580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anose="020B0604020202020204" pitchFamily="34" charset="0"/>
        </a:defRPr>
      </a:lvl6pPr>
      <a:lvl7pPr marL="914400" algn="ctr" defTabSz="3497580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anose="020B0604020202020204" pitchFamily="34" charset="0"/>
        </a:defRPr>
      </a:lvl7pPr>
      <a:lvl8pPr marL="1371600" algn="ctr" defTabSz="3497580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anose="020B0604020202020204" pitchFamily="34" charset="0"/>
        </a:defRPr>
      </a:lvl8pPr>
      <a:lvl9pPr marL="1828800" algn="ctr" defTabSz="3497580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311275" indent="-1311275" algn="l" defTabSz="3497580" rtl="0" eaLnBrk="0" fontAlgn="base" hangingPunct="0">
        <a:spcBef>
          <a:spcPct val="20000"/>
        </a:spcBef>
        <a:spcAft>
          <a:spcPct val="0"/>
        </a:spcAft>
        <a:buChar char="•"/>
        <a:defRPr sz="12300">
          <a:solidFill>
            <a:schemeClr val="tx1"/>
          </a:solidFill>
          <a:latin typeface="+mn-lt"/>
          <a:ea typeface="+mn-ea"/>
          <a:cs typeface="+mn-cs"/>
        </a:defRPr>
      </a:lvl1pPr>
      <a:lvl2pPr marL="2840355" indent="-1092200" algn="l" defTabSz="3497580" rtl="0" eaLnBrk="0" fontAlgn="base" hangingPunct="0">
        <a:spcBef>
          <a:spcPct val="20000"/>
        </a:spcBef>
        <a:spcAft>
          <a:spcPct val="0"/>
        </a:spcAft>
        <a:buChar char="–"/>
        <a:defRPr sz="10700">
          <a:solidFill>
            <a:schemeClr val="tx1"/>
          </a:solidFill>
          <a:latin typeface="+mn-lt"/>
        </a:defRPr>
      </a:lvl2pPr>
      <a:lvl3pPr marL="4370705" indent="-873125" algn="l" defTabSz="3497580" rtl="0" eaLnBrk="0" fontAlgn="base" hangingPunct="0">
        <a:spcBef>
          <a:spcPct val="20000"/>
        </a:spcBef>
        <a:spcAft>
          <a:spcPct val="0"/>
        </a:spcAft>
        <a:buChar char="•"/>
        <a:defRPr sz="9200">
          <a:solidFill>
            <a:schemeClr val="tx1"/>
          </a:solidFill>
          <a:latin typeface="+mn-lt"/>
        </a:defRPr>
      </a:lvl3pPr>
      <a:lvl4pPr marL="6118225" indent="-873125" algn="l" defTabSz="3497580" rtl="0" eaLnBrk="0" fontAlgn="base" hangingPunct="0">
        <a:spcBef>
          <a:spcPct val="20000"/>
        </a:spcBef>
        <a:spcAft>
          <a:spcPct val="0"/>
        </a:spcAft>
        <a:buChar char="–"/>
        <a:defRPr sz="7600">
          <a:solidFill>
            <a:schemeClr val="tx1"/>
          </a:solidFill>
          <a:latin typeface="+mn-lt"/>
        </a:defRPr>
      </a:lvl4pPr>
      <a:lvl5pPr marL="7867650" indent="-873125" algn="l" defTabSz="3497580" rtl="0" eaLnBrk="0" fontAlgn="base" hangingPunct="0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5pPr>
      <a:lvl6pPr marL="8324850" indent="-873125" algn="l" defTabSz="3497580" rtl="0" fontAlgn="base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6pPr>
      <a:lvl7pPr marL="8782050" indent="-873125" algn="l" defTabSz="3497580" rtl="0" fontAlgn="base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7pPr>
      <a:lvl8pPr marL="9239250" indent="-873125" algn="l" defTabSz="3497580" rtl="0" fontAlgn="base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8pPr>
      <a:lvl9pPr marL="9696450" indent="-873125" algn="l" defTabSz="3497580" rtl="0" fontAlgn="base">
        <a:spcBef>
          <a:spcPct val="20000"/>
        </a:spcBef>
        <a:spcAft>
          <a:spcPct val="0"/>
        </a:spcAft>
        <a:buChar char="»"/>
        <a:defRPr sz="7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0"/>
          <p:cNvSpPr>
            <a:spLocks noChangeArrowheads="1"/>
          </p:cNvSpPr>
          <p:nvPr/>
        </p:nvSpPr>
        <p:spPr bwMode="auto">
          <a:xfrm>
            <a:off x="12502515" y="6796405"/>
            <a:ext cx="11857355" cy="28321635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AutoShape 4"/>
          <p:cNvSpPr>
            <a:spLocks noChangeArrowheads="1"/>
          </p:cNvSpPr>
          <p:nvPr/>
        </p:nvSpPr>
        <p:spPr bwMode="auto">
          <a:xfrm>
            <a:off x="363855" y="6796405"/>
            <a:ext cx="11857355" cy="28321635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574993" y="8674100"/>
            <a:ext cx="11434762" cy="136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en-US" sz="2200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2150139" y="17149135"/>
            <a:ext cx="8142177" cy="996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b="1" dirty="0"/>
              <a:t>Materials &amp; Methods</a:t>
            </a: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15505294" y="22872020"/>
            <a:ext cx="5645150" cy="995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b="1" dirty="0"/>
              <a:t>Conclusion</a:t>
            </a:r>
          </a:p>
        </p:txBody>
      </p:sp>
      <p:sp>
        <p:nvSpPr>
          <p:cNvPr id="2055" name="AutoShape 13"/>
          <p:cNvSpPr>
            <a:spLocks noChangeArrowheads="1"/>
          </p:cNvSpPr>
          <p:nvPr/>
        </p:nvSpPr>
        <p:spPr bwMode="auto">
          <a:xfrm>
            <a:off x="393700" y="415925"/>
            <a:ext cx="24414163" cy="5749925"/>
          </a:xfrm>
          <a:prstGeom prst="roundRect">
            <a:avLst>
              <a:gd name="adj" fmla="val 1087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lIns="72850" tIns="36425" rIns="72850" bIns="36425" anchor="ctr"/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056" name="Text Box 14"/>
          <p:cNvSpPr txBox="1">
            <a:spLocks noChangeArrowheads="1"/>
          </p:cNvSpPr>
          <p:nvPr/>
        </p:nvSpPr>
        <p:spPr bwMode="auto">
          <a:xfrm>
            <a:off x="864507" y="589598"/>
            <a:ext cx="23495000" cy="541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0" b="1" dirty="0"/>
              <a:t>Title</a:t>
            </a:r>
            <a:r>
              <a:rPr lang="en-US" altLang="en-US" sz="10000" b="1" dirty="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 dirty="0"/>
              <a:t>AUTHOR(S)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 i="1" dirty="0"/>
              <a:t>Affiliation (s)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 i="1"/>
              <a:t>*Corresponding </a:t>
            </a:r>
            <a:r>
              <a:rPr lang="en-US" altLang="en-US" sz="2800" b="1" i="1" dirty="0"/>
              <a:t>Author: e-mail address</a:t>
            </a:r>
          </a:p>
          <a:p>
            <a:pPr eaLnBrk="1" hangingPunct="1">
              <a:spcBef>
                <a:spcPct val="50000"/>
              </a:spcBef>
            </a:pPr>
            <a:endParaRPr lang="en-US" altLang="en-US" b="1" dirty="0"/>
          </a:p>
        </p:txBody>
      </p:sp>
      <p:sp>
        <p:nvSpPr>
          <p:cNvPr id="2058" name="Text Box 27"/>
          <p:cNvSpPr txBox="1">
            <a:spLocks noChangeArrowheads="1"/>
          </p:cNvSpPr>
          <p:nvPr/>
        </p:nvSpPr>
        <p:spPr bwMode="auto">
          <a:xfrm>
            <a:off x="14101989" y="29041636"/>
            <a:ext cx="8960984" cy="873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200" b="1" dirty="0"/>
              <a:t>References</a:t>
            </a:r>
          </a:p>
        </p:txBody>
      </p:sp>
      <p:sp>
        <p:nvSpPr>
          <p:cNvPr id="2059" name="Text Box 36"/>
          <p:cNvSpPr txBox="1">
            <a:spLocks noChangeArrowheads="1"/>
          </p:cNvSpPr>
          <p:nvPr/>
        </p:nvSpPr>
        <p:spPr bwMode="auto">
          <a:xfrm>
            <a:off x="864235" y="18954115"/>
            <a:ext cx="11010900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48734" tIns="24366" rIns="48734" bIns="24366">
            <a:spAutoFit/>
          </a:bodyPr>
          <a:lstStyle>
            <a:lvl1pPr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MY" altLang="en-US" sz="2500">
                <a:latin typeface="Times New Roman" panose="02020603050405020304" pitchFamily="18" charset="0"/>
              </a:rPr>
              <a:t>x</a:t>
            </a:r>
            <a:r>
              <a:rPr lang="en-US" altLang="en-US" sz="250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en-MY" altLang="en-US" sz="2500">
                <a:latin typeface="Times New Roman" panose="02020603050405020304" pitchFamily="18" charset="0"/>
              </a:rPr>
              <a:t>x</a:t>
            </a:r>
            <a:r>
              <a:rPr lang="en-US" altLang="en-US" sz="2500">
                <a:latin typeface="Times New Roman" panose="02020603050405020304" pitchFamily="18" charset="0"/>
              </a:rPr>
              <a:t>xxxxxxxxxxxxxxxxxxxxxxxxxxxxxxxxxxxxxxxxxxxxxxxxxxxxxxxxxxxxxx.</a:t>
            </a:r>
          </a:p>
          <a:p>
            <a:pPr algn="l">
              <a:lnSpc>
                <a:spcPct val="95000"/>
              </a:lnSpc>
            </a:pPr>
            <a:endParaRPr lang="en-US" altLang="en-US" sz="250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r>
              <a:rPr lang="en-US" altLang="en-US" sz="250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en-US" sz="2500" b="1">
              <a:latin typeface="Times New Roman" panose="02020603050405020304" pitchFamily="18" charset="0"/>
            </a:endParaRPr>
          </a:p>
          <a:p>
            <a:pPr algn="l"/>
            <a:endParaRPr lang="en-US" altLang="en-US" sz="1900">
              <a:latin typeface="Times New Roman" panose="02020603050405020304" pitchFamily="18" charset="0"/>
            </a:endParaRPr>
          </a:p>
        </p:txBody>
      </p:sp>
      <p:sp>
        <p:nvSpPr>
          <p:cNvPr id="2060" name="Text Box 38"/>
          <p:cNvSpPr txBox="1">
            <a:spLocks noChangeArrowheads="1"/>
          </p:cNvSpPr>
          <p:nvPr/>
        </p:nvSpPr>
        <p:spPr bwMode="auto">
          <a:xfrm>
            <a:off x="13239070" y="30051286"/>
            <a:ext cx="10612437" cy="322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8734" tIns="24366" rIns="48734" bIns="24366">
            <a:spAutoFit/>
          </a:bodyPr>
          <a:lstStyle>
            <a:lvl1pPr marL="273050" indent="-27305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17525" indent="-27305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2000" indent="-27305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003300" indent="-27305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247775" indent="-274955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704975" indent="-274955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162175" indent="-274955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619375" indent="-274955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076575" indent="-274955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endParaRPr lang="en-US" altLang="en-US" sz="2200" b="1" u="sng" dirty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  <a:buFontTx/>
              <a:buAutoNum type="arabicPeriod"/>
            </a:pPr>
            <a:r>
              <a:rPr lang="en-US" altLang="en-US" sz="2200" b="1" dirty="0">
                <a:latin typeface="Times New Roman" panose="02020603050405020304" pitchFamily="18" charset="0"/>
              </a:rPr>
              <a:t>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Tx/>
              <a:buAutoNum type="arabicPeriod"/>
            </a:pPr>
            <a:r>
              <a:rPr lang="en-US" altLang="en-US" sz="2200" b="1" dirty="0">
                <a:latin typeface="Times New Roman" panose="02020603050405020304" pitchFamily="18" charset="0"/>
              </a:rPr>
              <a:t>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r>
              <a:rPr lang="en-US" altLang="en-US" sz="2200" b="1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r>
              <a:rPr lang="en-US" altLang="en-US" sz="2200" b="1" dirty="0">
                <a:latin typeface="Times New Roman" panose="02020603050405020304" pitchFamily="18" charset="0"/>
              </a:rPr>
              <a:t>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 typeface="Symbol" panose="05050102010706020507" pitchFamily="18" charset="2"/>
              <a:buAutoNum type="arabicPeriod"/>
            </a:pPr>
            <a:endParaRPr lang="en-US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2061" name="Text Box 40"/>
          <p:cNvSpPr txBox="1">
            <a:spLocks noChangeArrowheads="1"/>
          </p:cNvSpPr>
          <p:nvPr/>
        </p:nvSpPr>
        <p:spPr bwMode="auto">
          <a:xfrm>
            <a:off x="13239070" y="24400103"/>
            <a:ext cx="11120437" cy="26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8734" tIns="24366" rIns="48734" bIns="24366">
            <a:spAutoFit/>
          </a:bodyPr>
          <a:lstStyle>
            <a:lvl1pPr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8895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en-US" sz="2200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</a:pPr>
            <a:endParaRPr lang="en-US" altLang="en-US" sz="2200" dirty="0">
              <a:latin typeface="Times New Roman" panose="02020603050405020304" pitchFamily="18" charset="0"/>
            </a:endParaRPr>
          </a:p>
        </p:txBody>
      </p:sp>
      <p:sp>
        <p:nvSpPr>
          <p:cNvPr id="2062" name="Text Box 42"/>
          <p:cNvSpPr txBox="1">
            <a:spLocks noChangeArrowheads="1"/>
          </p:cNvSpPr>
          <p:nvPr/>
        </p:nvSpPr>
        <p:spPr bwMode="auto">
          <a:xfrm>
            <a:off x="3368675" y="7165975"/>
            <a:ext cx="5645150" cy="995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b="1" dirty="0"/>
              <a:t>Abstract</a:t>
            </a:r>
          </a:p>
        </p:txBody>
      </p:sp>
      <p:sp>
        <p:nvSpPr>
          <p:cNvPr id="2063" name="Text Box 43"/>
          <p:cNvSpPr txBox="1">
            <a:spLocks noChangeArrowheads="1"/>
          </p:cNvSpPr>
          <p:nvPr/>
        </p:nvSpPr>
        <p:spPr bwMode="auto">
          <a:xfrm>
            <a:off x="15794038" y="7178675"/>
            <a:ext cx="5645150" cy="995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b="1"/>
              <a:t>Results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64235" y="5144770"/>
            <a:ext cx="5796915" cy="791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>
              <a:lnSpc>
                <a:spcPct val="40000"/>
              </a:lnSpc>
              <a:spcBef>
                <a:spcPct val="50000"/>
              </a:spcBef>
            </a:pPr>
            <a:r>
              <a:rPr lang="en-US" sz="32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Paper ID: </a:t>
            </a:r>
          </a:p>
          <a:p>
            <a:pPr algn="l" eaLnBrk="1" hangingPunct="1">
              <a:lnSpc>
                <a:spcPct val="40000"/>
              </a:lnSpc>
              <a:spcBef>
                <a:spcPct val="50000"/>
              </a:spcBef>
            </a:pPr>
            <a:r>
              <a:rPr lang="en-US" sz="32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ICoBiomasSE2025</a:t>
            </a:r>
            <a:endParaRPr lang="en-US" altLang="en-US" sz="3200" b="1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5" name="Text Box 42"/>
          <p:cNvSpPr txBox="1">
            <a:spLocks noChangeArrowheads="1"/>
          </p:cNvSpPr>
          <p:nvPr/>
        </p:nvSpPr>
        <p:spPr bwMode="auto">
          <a:xfrm>
            <a:off x="3149532" y="11686606"/>
            <a:ext cx="5645150" cy="995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b="1" dirty="0"/>
              <a:t>Introduction</a:t>
            </a: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" b="406"/>
          <a:stretch/>
        </p:blipFill>
        <p:spPr>
          <a:xfrm>
            <a:off x="1083945" y="906145"/>
            <a:ext cx="3754120" cy="3723640"/>
          </a:xfrm>
          <a:prstGeom prst="ellipse">
            <a:avLst/>
          </a:prstGeom>
          <a:noFill/>
          <a:ln w="9525">
            <a:noFill/>
          </a:ln>
        </p:spPr>
      </p:pic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12713018" y="8864600"/>
            <a:ext cx="11434762" cy="136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en-US" sz="2200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12713018" y="16261080"/>
            <a:ext cx="11434762" cy="393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altLang="en-US" sz="2200" b="1" dirty="0">
                <a:latin typeface="Times New Roman" panose="02020603050405020304" pitchFamily="18" charset="0"/>
              </a:rPr>
              <a:t>Figure 1</a:t>
            </a:r>
            <a:r>
              <a:rPr lang="en-US" altLang="en-US" sz="2200" dirty="0">
                <a:latin typeface="Times New Roman" panose="02020603050405020304" pitchFamily="18" charset="0"/>
              </a:rPr>
              <a:t> : xxxxxxxxxxxx</a:t>
            </a:r>
            <a:endParaRPr lang="en-US" altLang="en-US" sz="2200" b="1" dirty="0">
              <a:latin typeface="Times New Roman" panose="02020603050405020304" pitchFamily="18" charset="0"/>
            </a:endParaRPr>
          </a:p>
        </p:txBody>
      </p:sp>
      <p:sp>
        <p:nvSpPr>
          <p:cNvPr id="4" name="Rectangles 3"/>
          <p:cNvSpPr/>
          <p:nvPr/>
        </p:nvSpPr>
        <p:spPr>
          <a:xfrm>
            <a:off x="13815695" y="10915015"/>
            <a:ext cx="9247505" cy="50469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ctr" defTabSz="3497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6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5892730" y="35295614"/>
            <a:ext cx="1857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“Harnessing Biomass for a Sustainable Circular Economy: Innovations in </a:t>
            </a:r>
            <a:r>
              <a:rPr lang="en-US" sz="32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Energy Transition”</a:t>
            </a:r>
            <a:endParaRPr lang="en-US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74370" y="13332460"/>
            <a:ext cx="11288395" cy="2642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en-US" sz="2200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algn="l">
              <a:lnSpc>
                <a:spcPct val="95000"/>
              </a:lnSpc>
            </a:pPr>
            <a:endParaRPr lang="en-US" altLang="en-US" sz="2200" b="1" dirty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r>
              <a:rPr lang="en-MY" altLang="en-US" sz="2200" b="1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8" name="Text Box 43"/>
          <p:cNvSpPr txBox="1">
            <a:spLocks noChangeArrowheads="1"/>
          </p:cNvSpPr>
          <p:nvPr/>
        </p:nvSpPr>
        <p:spPr bwMode="auto">
          <a:xfrm>
            <a:off x="3707130" y="26240740"/>
            <a:ext cx="5527675" cy="995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b="1"/>
              <a:t>Results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721360" y="27926665"/>
            <a:ext cx="11196320" cy="2963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en-US" sz="2200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en-MY" altLang="en-US" sz="2200" dirty="0">
                <a:latin typeface="Times New Roman" panose="02020603050405020304" pitchFamily="18" charset="0"/>
              </a:rPr>
              <a:t>xxx.</a:t>
            </a:r>
          </a:p>
          <a:p>
            <a:pPr algn="l">
              <a:lnSpc>
                <a:spcPct val="95000"/>
              </a:lnSpc>
            </a:pPr>
            <a:endParaRPr lang="en-MY" altLang="en-US" sz="2200" b="1" dirty="0">
              <a:latin typeface="Times New Roman" panose="02020603050405020304" pitchFamily="18" charset="0"/>
            </a:endParaRPr>
          </a:p>
          <a:p>
            <a:pPr algn="l">
              <a:lnSpc>
                <a:spcPct val="95000"/>
              </a:lnSpc>
            </a:pPr>
            <a:r>
              <a:rPr lang="en-MY" altLang="en-US" sz="2200" b="1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39763" y="31527750"/>
            <a:ext cx="11434762" cy="393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altLang="en-US" sz="2200" b="1" dirty="0">
                <a:latin typeface="Times New Roman" panose="02020603050405020304" pitchFamily="18" charset="0"/>
              </a:rPr>
              <a:t>Table 1</a:t>
            </a:r>
            <a:r>
              <a:rPr lang="en-US" altLang="en-US" sz="2200" dirty="0">
                <a:latin typeface="Times New Roman" panose="02020603050405020304" pitchFamily="18" charset="0"/>
              </a:rPr>
              <a:t> : xxxxxxxxxxxx</a:t>
            </a:r>
            <a:endParaRPr lang="en-US" altLang="en-US" sz="22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3" name="Table 12"/>
          <p:cNvGraphicFramePr/>
          <p:nvPr/>
        </p:nvGraphicFramePr>
        <p:xfrm>
          <a:off x="1741805" y="32198945"/>
          <a:ext cx="9458325" cy="209550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3152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2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2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850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2806998" y="17428845"/>
            <a:ext cx="11434762" cy="136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850" tIns="36425" rIns="72850" bIns="36425">
            <a:spAutoFit/>
          </a:bodyPr>
          <a:lstStyle>
            <a:lvl1pPr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497580" eaLnBrk="0" hangingPunct="0"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49758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en-US" sz="2200" dirty="0">
                <a:latin typeface="Times New Roman" panose="02020603050405020304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en-US" sz="22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349758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en-US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349758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en-US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64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77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Default Design</vt:lpstr>
      <vt:lpstr>PowerPoint Presentation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</dc:title>
  <dc:description>©MegaPrint Inc. 2009-2015</dc:description>
  <cp:lastModifiedBy>BB Lee</cp:lastModifiedBy>
  <cp:revision>42</cp:revision>
  <dcterms:created xsi:type="dcterms:W3CDTF">2008-12-04T00:20:00Z</dcterms:created>
  <dcterms:modified xsi:type="dcterms:W3CDTF">2025-08-21T13:17:26Z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AF2CD7BB7FBE468984011630E4520F7D</vt:lpwstr>
  </property>
  <property fmtid="{D5CDD505-2E9C-101B-9397-08002B2CF9AE}" pid="3" name="KSOProductBuildVer">
    <vt:lpwstr>1033-11.2.0.11254</vt:lpwstr>
  </property>
</Properties>
</file>